
<file path=[Content_Types].xml><?xml version="1.0" encoding="utf-8"?>
<Types xmlns="http://schemas.openxmlformats.org/package/2006/content-types">
  <Default Extension="fntdata" ContentType="application/x-fontdata"/>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12192000" cy="6858000"/>
  <p:notesSz cx="6858000" cy="9144000"/>
  <p:embeddedFontLst>
    <p:embeddedFont>
      <p:font typeface="Play" panose="020B0604020202020204" charset="0"/>
      <p:regular r:id="rId23"/>
      <p:bold r:id="rId2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7" roundtripDataSignature="AMtx7miNnLTkuP2ciTYbdmWRHrrDfYQIY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402"/>
    <p:restoredTop sz="94655"/>
  </p:normalViewPr>
  <p:slideViewPr>
    <p:cSldViewPr snapToGrid="0">
      <p:cViewPr varScale="1">
        <p:scale>
          <a:sx n="78" d="100"/>
          <a:sy n="78" d="100"/>
        </p:scale>
        <p:origin x="99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customschemas.google.com/relationships/presentationmetadata" Target="meta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 name="Google Shape;8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2" name="Google Shape;172;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9" name="Google Shape;179;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9" name="Google Shape;189;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1" name="Google Shape;201;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2" name="Google Shape;202;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0" name="Google Shape;210;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8" name="Google Shape;218;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6" name="Google Shape;226;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4" name="Google Shape;234;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5" name="Google Shape;235;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5" name="Google Shape;245;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6" name="Google Shape;246;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6" name="Google Shape;256;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 name="Google Shape;96;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7" name="Google Shape;97;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6" name="Google Shape;266;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9" name="Google Shape;109;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7" name="Google Shape;11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6" name="Google Shape;12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5" name="Google Shape;135;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6" name="Google Shape;136;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9" name="Google Shape;149;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4" name="Google Shape;16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2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Play"/>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3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3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3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2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2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Play"/>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2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57575"/>
              </a:buClr>
              <a:buSzPts val="2400"/>
              <a:buNone/>
              <a:defRPr sz="2400">
                <a:solidFill>
                  <a:srgbClr val="757575"/>
                </a:solidFill>
              </a:defRPr>
            </a:lvl1pPr>
            <a:lvl2pPr marL="914400" lvl="1" indent="-228600" algn="l">
              <a:lnSpc>
                <a:spcPct val="90000"/>
              </a:lnSpc>
              <a:spcBef>
                <a:spcPts val="500"/>
              </a:spcBef>
              <a:spcAft>
                <a:spcPts val="0"/>
              </a:spcAft>
              <a:buClr>
                <a:srgbClr val="757575"/>
              </a:buClr>
              <a:buSzPts val="2000"/>
              <a:buNone/>
              <a:defRPr sz="2000">
                <a:solidFill>
                  <a:srgbClr val="757575"/>
                </a:solidFill>
              </a:defRPr>
            </a:lvl2pPr>
            <a:lvl3pPr marL="1371600" lvl="2" indent="-228600" algn="l">
              <a:lnSpc>
                <a:spcPct val="90000"/>
              </a:lnSpc>
              <a:spcBef>
                <a:spcPts val="500"/>
              </a:spcBef>
              <a:spcAft>
                <a:spcPts val="0"/>
              </a:spcAft>
              <a:buClr>
                <a:srgbClr val="757575"/>
              </a:buClr>
              <a:buSzPts val="1800"/>
              <a:buNone/>
              <a:defRPr sz="1800">
                <a:solidFill>
                  <a:srgbClr val="757575"/>
                </a:solidFill>
              </a:defRPr>
            </a:lvl3pPr>
            <a:lvl4pPr marL="1828800" lvl="3" indent="-228600" algn="l">
              <a:lnSpc>
                <a:spcPct val="90000"/>
              </a:lnSpc>
              <a:spcBef>
                <a:spcPts val="500"/>
              </a:spcBef>
              <a:spcAft>
                <a:spcPts val="0"/>
              </a:spcAft>
              <a:buClr>
                <a:srgbClr val="757575"/>
              </a:buClr>
              <a:buSzPts val="1600"/>
              <a:buNone/>
              <a:defRPr sz="1600">
                <a:solidFill>
                  <a:srgbClr val="757575"/>
                </a:solidFill>
              </a:defRPr>
            </a:lvl4pPr>
            <a:lvl5pPr marL="2286000" lvl="4" indent="-228600" algn="l">
              <a:lnSpc>
                <a:spcPct val="90000"/>
              </a:lnSpc>
              <a:spcBef>
                <a:spcPts val="500"/>
              </a:spcBef>
              <a:spcAft>
                <a:spcPts val="0"/>
              </a:spcAft>
              <a:buClr>
                <a:srgbClr val="757575"/>
              </a:buClr>
              <a:buSzPts val="1600"/>
              <a:buNone/>
              <a:defRPr sz="1600">
                <a:solidFill>
                  <a:srgbClr val="757575"/>
                </a:solidFill>
              </a:defRPr>
            </a:lvl5pPr>
            <a:lvl6pPr marL="2743200" lvl="5" indent="-228600" algn="l">
              <a:lnSpc>
                <a:spcPct val="90000"/>
              </a:lnSpc>
              <a:spcBef>
                <a:spcPts val="500"/>
              </a:spcBef>
              <a:spcAft>
                <a:spcPts val="0"/>
              </a:spcAft>
              <a:buClr>
                <a:srgbClr val="757575"/>
              </a:buClr>
              <a:buSzPts val="1600"/>
              <a:buNone/>
              <a:defRPr sz="1600">
                <a:solidFill>
                  <a:srgbClr val="757575"/>
                </a:solidFill>
              </a:defRPr>
            </a:lvl6pPr>
            <a:lvl7pPr marL="3200400" lvl="6" indent="-228600" algn="l">
              <a:lnSpc>
                <a:spcPct val="90000"/>
              </a:lnSpc>
              <a:spcBef>
                <a:spcPts val="500"/>
              </a:spcBef>
              <a:spcAft>
                <a:spcPts val="0"/>
              </a:spcAft>
              <a:buClr>
                <a:srgbClr val="757575"/>
              </a:buClr>
              <a:buSzPts val="1600"/>
              <a:buNone/>
              <a:defRPr sz="1600">
                <a:solidFill>
                  <a:srgbClr val="757575"/>
                </a:solidFill>
              </a:defRPr>
            </a:lvl7pPr>
            <a:lvl8pPr marL="3657600" lvl="7" indent="-228600" algn="l">
              <a:lnSpc>
                <a:spcPct val="90000"/>
              </a:lnSpc>
              <a:spcBef>
                <a:spcPts val="500"/>
              </a:spcBef>
              <a:spcAft>
                <a:spcPts val="0"/>
              </a:spcAft>
              <a:buClr>
                <a:srgbClr val="757575"/>
              </a:buClr>
              <a:buSzPts val="1600"/>
              <a:buNone/>
              <a:defRPr sz="1600">
                <a:solidFill>
                  <a:srgbClr val="757575"/>
                </a:solidFill>
              </a:defRPr>
            </a:lvl8pPr>
            <a:lvl9pPr marL="4114800" lvl="8" indent="-228600" algn="l">
              <a:lnSpc>
                <a:spcPct val="90000"/>
              </a:lnSpc>
              <a:spcBef>
                <a:spcPts val="500"/>
              </a:spcBef>
              <a:spcAft>
                <a:spcPts val="0"/>
              </a:spcAft>
              <a:buClr>
                <a:srgbClr val="757575"/>
              </a:buClr>
              <a:buSzPts val="1600"/>
              <a:buNone/>
              <a:defRPr sz="1600">
                <a:solidFill>
                  <a:srgbClr val="757575"/>
                </a:solidFill>
              </a:defRPr>
            </a:lvl9pPr>
          </a:lstStyle>
          <a:p>
            <a:endParaRPr/>
          </a:p>
        </p:txBody>
      </p:sp>
      <p:sp>
        <p:nvSpPr>
          <p:cNvPr id="30" name="Google Shape;30;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2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2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2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2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2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2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2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2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2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2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3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30"/>
          <p:cNvSpPr>
            <a:spLocks noGrp="1"/>
          </p:cNvSpPr>
          <p:nvPr>
            <p:ph type="pic" idx="2"/>
          </p:nvPr>
        </p:nvSpPr>
        <p:spPr>
          <a:xfrm>
            <a:off x="5183188" y="987425"/>
            <a:ext cx="6172200" cy="4873625"/>
          </a:xfrm>
          <a:prstGeom prst="rect">
            <a:avLst/>
          </a:prstGeom>
          <a:noFill/>
          <a:ln>
            <a:noFill/>
          </a:ln>
        </p:spPr>
      </p:sp>
      <p:sp>
        <p:nvSpPr>
          <p:cNvPr id="68" name="Google Shape;68;p3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Play"/>
              <a:buNone/>
              <a:defRPr sz="4400" b="0" i="0" u="none" strike="noStrike" cap="none">
                <a:solidFill>
                  <a:schemeClr val="dk1"/>
                </a:solidFill>
                <a:latin typeface="Play"/>
                <a:ea typeface="Play"/>
                <a:cs typeface="Play"/>
                <a:sym typeface="Pla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 name="Google Shape;12;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757575"/>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757575"/>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757575"/>
                </a:solidFill>
                <a:latin typeface="Arial"/>
                <a:ea typeface="Arial"/>
                <a:cs typeface="Arial"/>
                <a:sym typeface="Arial"/>
              </a:defRPr>
            </a:lvl1pPr>
            <a:lvl2pPr marL="0" marR="0" lvl="1" indent="0" algn="r" rtl="0">
              <a:spcBef>
                <a:spcPts val="0"/>
              </a:spcBef>
              <a:buNone/>
              <a:defRPr sz="1200" b="0" i="0" u="none" strike="noStrike" cap="none">
                <a:solidFill>
                  <a:srgbClr val="757575"/>
                </a:solidFill>
                <a:latin typeface="Arial"/>
                <a:ea typeface="Arial"/>
                <a:cs typeface="Arial"/>
                <a:sym typeface="Arial"/>
              </a:defRPr>
            </a:lvl2pPr>
            <a:lvl3pPr marL="0" marR="0" lvl="2" indent="0" algn="r" rtl="0">
              <a:spcBef>
                <a:spcPts val="0"/>
              </a:spcBef>
              <a:buNone/>
              <a:defRPr sz="1200" b="0" i="0" u="none" strike="noStrike" cap="none">
                <a:solidFill>
                  <a:srgbClr val="757575"/>
                </a:solidFill>
                <a:latin typeface="Arial"/>
                <a:ea typeface="Arial"/>
                <a:cs typeface="Arial"/>
                <a:sym typeface="Arial"/>
              </a:defRPr>
            </a:lvl3pPr>
            <a:lvl4pPr marL="0" marR="0" lvl="3" indent="0" algn="r" rtl="0">
              <a:spcBef>
                <a:spcPts val="0"/>
              </a:spcBef>
              <a:buNone/>
              <a:defRPr sz="1200" b="0" i="0" u="none" strike="noStrike" cap="none">
                <a:solidFill>
                  <a:srgbClr val="757575"/>
                </a:solidFill>
                <a:latin typeface="Arial"/>
                <a:ea typeface="Arial"/>
                <a:cs typeface="Arial"/>
                <a:sym typeface="Arial"/>
              </a:defRPr>
            </a:lvl4pPr>
            <a:lvl5pPr marL="0" marR="0" lvl="4" indent="0" algn="r" rtl="0">
              <a:spcBef>
                <a:spcPts val="0"/>
              </a:spcBef>
              <a:buNone/>
              <a:defRPr sz="1200" b="0" i="0" u="none" strike="noStrike" cap="none">
                <a:solidFill>
                  <a:srgbClr val="757575"/>
                </a:solidFill>
                <a:latin typeface="Arial"/>
                <a:ea typeface="Arial"/>
                <a:cs typeface="Arial"/>
                <a:sym typeface="Arial"/>
              </a:defRPr>
            </a:lvl5pPr>
            <a:lvl6pPr marL="0" marR="0" lvl="5" indent="0" algn="r" rtl="0">
              <a:spcBef>
                <a:spcPts val="0"/>
              </a:spcBef>
              <a:buNone/>
              <a:defRPr sz="1200" b="0" i="0" u="none" strike="noStrike" cap="none">
                <a:solidFill>
                  <a:srgbClr val="757575"/>
                </a:solidFill>
                <a:latin typeface="Arial"/>
                <a:ea typeface="Arial"/>
                <a:cs typeface="Arial"/>
                <a:sym typeface="Arial"/>
              </a:defRPr>
            </a:lvl6pPr>
            <a:lvl7pPr marL="0" marR="0" lvl="6" indent="0" algn="r" rtl="0">
              <a:spcBef>
                <a:spcPts val="0"/>
              </a:spcBef>
              <a:buNone/>
              <a:defRPr sz="1200" b="0" i="0" u="none" strike="noStrike" cap="none">
                <a:solidFill>
                  <a:srgbClr val="757575"/>
                </a:solidFill>
                <a:latin typeface="Arial"/>
                <a:ea typeface="Arial"/>
                <a:cs typeface="Arial"/>
                <a:sym typeface="Arial"/>
              </a:defRPr>
            </a:lvl7pPr>
            <a:lvl8pPr marL="0" marR="0" lvl="7" indent="0" algn="r" rtl="0">
              <a:spcBef>
                <a:spcPts val="0"/>
              </a:spcBef>
              <a:buNone/>
              <a:defRPr sz="1200" b="0" i="0" u="none" strike="noStrike" cap="none">
                <a:solidFill>
                  <a:srgbClr val="757575"/>
                </a:solidFill>
                <a:latin typeface="Arial"/>
                <a:ea typeface="Arial"/>
                <a:cs typeface="Arial"/>
                <a:sym typeface="Arial"/>
              </a:defRPr>
            </a:lvl8pPr>
            <a:lvl9pPr marL="0" marR="0" lvl="8" indent="0" algn="r" rtl="0">
              <a:spcBef>
                <a:spcPts val="0"/>
              </a:spcBef>
              <a:buNone/>
              <a:defRPr sz="1200" b="0" i="0" u="none" strike="noStrike" cap="none">
                <a:solidFill>
                  <a:srgbClr val="75757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7"/>
        <p:cNvGrpSpPr/>
        <p:nvPr/>
      </p:nvGrpSpPr>
      <p:grpSpPr>
        <a:xfrm>
          <a:off x="0" y="0"/>
          <a:ext cx="0" cy="0"/>
          <a:chOff x="0" y="0"/>
          <a:chExt cx="0" cy="0"/>
        </a:xfrm>
      </p:grpSpPr>
      <p:sp>
        <p:nvSpPr>
          <p:cNvPr id="88" name="Google Shape;88;p1"/>
          <p:cNvSpPr/>
          <p:nvPr/>
        </p:nvSpPr>
        <p:spPr>
          <a:xfrm>
            <a:off x="1524" y="0"/>
            <a:ext cx="12188952"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ms-MY" sz="1800" b="0" i="0" u="none" strike="noStrike" cap="none" noProof="0" dirty="0">
              <a:solidFill>
                <a:schemeClr val="lt1"/>
              </a:solidFill>
              <a:latin typeface="Arial"/>
              <a:ea typeface="Arial"/>
              <a:cs typeface="Arial"/>
              <a:sym typeface="Arial"/>
            </a:endParaRPr>
          </a:p>
        </p:txBody>
      </p:sp>
      <p:pic>
        <p:nvPicPr>
          <p:cNvPr id="89" name="Google Shape;89;p1" descr="A person in egyptian garment with two children&#10;&#10;AI-generated content may be incorrect."/>
          <p:cNvPicPr preferRelativeResize="0"/>
          <p:nvPr/>
        </p:nvPicPr>
        <p:blipFill rotWithShape="1">
          <a:blip r:embed="rId3">
            <a:alphaModFix/>
          </a:blip>
          <a:srcRect t="19"/>
          <a:stretch/>
        </p:blipFill>
        <p:spPr>
          <a:xfrm>
            <a:off x="20" y="1282"/>
            <a:ext cx="12191980" cy="6856718"/>
          </a:xfrm>
          <a:prstGeom prst="rect">
            <a:avLst/>
          </a:prstGeom>
          <a:noFill/>
          <a:ln>
            <a:noFill/>
          </a:ln>
        </p:spPr>
      </p:pic>
      <p:sp>
        <p:nvSpPr>
          <p:cNvPr id="90" name="Google Shape;90;p1"/>
          <p:cNvSpPr/>
          <p:nvPr/>
        </p:nvSpPr>
        <p:spPr>
          <a:xfrm>
            <a:off x="3199245" y="43032"/>
            <a:ext cx="5793509" cy="400069"/>
          </a:xfrm>
          <a:prstGeom prst="rect">
            <a:avLst/>
          </a:prstGeom>
          <a:noFill/>
          <a:ln>
            <a:noFill/>
          </a:ln>
        </p:spPr>
        <p:txBody>
          <a:bodyPr spcFirstLastPara="1" wrap="square" lIns="91425" tIns="45700" rIns="91425" bIns="45700" anchor="t" anchorCtr="0">
            <a:spAutoFit/>
          </a:bodyPr>
          <a:lstStyle/>
          <a:p>
            <a:pPr lvl="0" algn="ctr"/>
            <a:r>
              <a:rPr lang="ms-MY" sz="2000" noProof="0" dirty="0">
                <a:solidFill>
                  <a:schemeClr val="lt1"/>
                </a:solidFill>
              </a:rPr>
              <a:t>Hari Anak Yatim &amp; </a:t>
            </a:r>
            <a:r>
              <a:rPr lang="ms-MY" sz="2000" noProof="0">
                <a:solidFill>
                  <a:schemeClr val="lt1"/>
                </a:solidFill>
              </a:rPr>
              <a:t>Kanak-kanak Rentan </a:t>
            </a:r>
            <a:r>
              <a:rPr lang="ms-MY" sz="2000" noProof="0" dirty="0">
                <a:solidFill>
                  <a:schemeClr val="lt1"/>
                </a:solidFill>
              </a:rPr>
              <a:t>2025</a:t>
            </a:r>
            <a:endParaRPr lang="ms-MY" sz="1200" noProof="0" dirty="0"/>
          </a:p>
        </p:txBody>
      </p:sp>
      <p:sp>
        <p:nvSpPr>
          <p:cNvPr id="91" name="Google Shape;91;p1"/>
          <p:cNvSpPr/>
          <p:nvPr/>
        </p:nvSpPr>
        <p:spPr>
          <a:xfrm>
            <a:off x="3907175" y="5054319"/>
            <a:ext cx="4377651" cy="76940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s-MY" sz="4400" b="0" i="0" u="none" strike="noStrike" cap="none" noProof="0" dirty="0">
                <a:solidFill>
                  <a:srgbClr val="C00000"/>
                </a:solidFill>
                <a:latin typeface="Arial"/>
                <a:ea typeface="Arial"/>
                <a:cs typeface="Arial"/>
                <a:sym typeface="Arial"/>
              </a:rPr>
              <a:t>AMPUNI</a:t>
            </a:r>
            <a:endParaRPr lang="ms-MY" noProof="0" dirty="0"/>
          </a:p>
        </p:txBody>
      </p:sp>
      <p:sp>
        <p:nvSpPr>
          <p:cNvPr id="92" name="Google Shape;92;p1"/>
          <p:cNvSpPr/>
          <p:nvPr/>
        </p:nvSpPr>
        <p:spPr>
          <a:xfrm>
            <a:off x="5702140" y="5666617"/>
            <a:ext cx="2582686" cy="76940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s-MY" sz="4400" b="0" i="0" u="none" strike="noStrike" cap="none" noProof="0" dirty="0">
                <a:solidFill>
                  <a:srgbClr val="0070C0"/>
                </a:solidFill>
                <a:latin typeface="Arial"/>
                <a:ea typeface="Arial"/>
                <a:cs typeface="Arial"/>
                <a:sym typeface="Arial"/>
              </a:rPr>
              <a:t>BEBAS</a:t>
            </a:r>
            <a:endParaRPr lang="ms-MY" sz="1100" noProof="0" dirty="0"/>
          </a:p>
        </p:txBody>
      </p:sp>
      <p:sp>
        <p:nvSpPr>
          <p:cNvPr id="93" name="Google Shape;93;p1"/>
          <p:cNvSpPr/>
          <p:nvPr/>
        </p:nvSpPr>
        <p:spPr>
          <a:xfrm>
            <a:off x="4131563" y="5817680"/>
            <a:ext cx="1964436" cy="52318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s-MY" sz="2800" b="0" i="0" u="none" strike="noStrike" cap="none" noProof="0" dirty="0">
                <a:solidFill>
                  <a:schemeClr val="dk1"/>
                </a:solidFill>
                <a:latin typeface="Arial"/>
                <a:ea typeface="Arial"/>
                <a:cs typeface="Arial"/>
                <a:sym typeface="Arial"/>
              </a:rPr>
              <a:t>dan jadilah</a:t>
            </a:r>
            <a:endParaRPr lang="ms-MY" noProof="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pic>
        <p:nvPicPr>
          <p:cNvPr id="174" name="Google Shape;174;p10"/>
          <p:cNvPicPr preferRelativeResize="0"/>
          <p:nvPr/>
        </p:nvPicPr>
        <p:blipFill rotWithShape="1">
          <a:blip r:embed="rId3">
            <a:alphaModFix/>
          </a:blip>
          <a:srcRect t="9" b="8"/>
          <a:stretch/>
        </p:blipFill>
        <p:spPr>
          <a:xfrm>
            <a:off x="20" y="1282"/>
            <a:ext cx="12191980" cy="6856718"/>
          </a:xfrm>
          <a:prstGeom prst="rect">
            <a:avLst/>
          </a:prstGeom>
          <a:noFill/>
          <a:ln>
            <a:noFill/>
          </a:ln>
        </p:spPr>
      </p:pic>
      <p:sp>
        <p:nvSpPr>
          <p:cNvPr id="175" name="Google Shape;175;p10"/>
          <p:cNvSpPr/>
          <p:nvPr/>
        </p:nvSpPr>
        <p:spPr>
          <a:xfrm>
            <a:off x="5214133" y="2461726"/>
            <a:ext cx="6219138" cy="3046948"/>
          </a:xfrm>
          <a:prstGeom prst="rect">
            <a:avLst/>
          </a:prstGeom>
          <a:noFill/>
          <a:ln>
            <a:noFill/>
          </a:ln>
        </p:spPr>
        <p:txBody>
          <a:bodyPr spcFirstLastPara="1" wrap="square" lIns="91425" tIns="45700" rIns="91425" bIns="45700" anchor="t" anchorCtr="0">
            <a:spAutoFit/>
          </a:bodyPr>
          <a:lstStyle/>
          <a:p>
            <a:pPr algn="ctr"/>
            <a:r>
              <a:rPr lang="ms-MY" sz="3200" b="0" cap="none" noProof="0" dirty="0">
                <a:solidFill>
                  <a:srgbClr val="C00000"/>
                </a:solidFill>
                <a:latin typeface="Arial"/>
                <a:ea typeface="Arial"/>
                <a:cs typeface="Arial"/>
                <a:sym typeface="Arial"/>
              </a:rPr>
              <a:t>YUSUF AKHIRNYA DIBEBASKAN DARI PENJARA UNTUK BERKHIDMAT BAGI FIRAUN DAN MENJADI ORANG KEDUA YANG PALING BERKUASA DI MESIR. </a:t>
            </a:r>
            <a:endParaRPr lang="ms-MY" noProof="0" dirty="0"/>
          </a:p>
        </p:txBody>
      </p:sp>
      <p:sp>
        <p:nvSpPr>
          <p:cNvPr id="176" name="Google Shape;176;p10"/>
          <p:cNvSpPr/>
          <p:nvPr/>
        </p:nvSpPr>
        <p:spPr>
          <a:xfrm>
            <a:off x="5909676" y="1538396"/>
            <a:ext cx="4828053" cy="83095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s-MY" sz="4800" dirty="0">
                <a:solidFill>
                  <a:srgbClr val="0070C0"/>
                </a:solidFill>
              </a:rPr>
              <a:t>GANJARAN</a:t>
            </a:r>
            <a:endParaRPr lang="ms-MY" sz="1200" noProof="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0"/>
        <p:cNvGrpSpPr/>
        <p:nvPr/>
      </p:nvGrpSpPr>
      <p:grpSpPr>
        <a:xfrm>
          <a:off x="0" y="0"/>
          <a:ext cx="0" cy="0"/>
          <a:chOff x="0" y="0"/>
          <a:chExt cx="0" cy="0"/>
        </a:xfrm>
      </p:grpSpPr>
      <p:sp>
        <p:nvSpPr>
          <p:cNvPr id="181" name="Google Shape;181;p11"/>
          <p:cNvSpPr/>
          <p:nvPr/>
        </p:nvSpPr>
        <p:spPr>
          <a:xfrm>
            <a:off x="1524" y="0"/>
            <a:ext cx="12188952"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ms-MY" sz="1800" noProof="0" dirty="0">
              <a:solidFill>
                <a:schemeClr val="lt1"/>
              </a:solidFill>
              <a:latin typeface="Arial"/>
              <a:ea typeface="Arial"/>
              <a:cs typeface="Arial"/>
              <a:sym typeface="Arial"/>
            </a:endParaRPr>
          </a:p>
        </p:txBody>
      </p:sp>
      <p:pic>
        <p:nvPicPr>
          <p:cNvPr id="182" name="Google Shape;182;p11" descr="A person in a garment&#10;&#10;AI-generated content may be incorrect."/>
          <p:cNvPicPr preferRelativeResize="0"/>
          <p:nvPr/>
        </p:nvPicPr>
        <p:blipFill rotWithShape="1">
          <a:blip r:embed="rId3">
            <a:alphaModFix/>
          </a:blip>
          <a:srcRect b="18"/>
          <a:stretch/>
        </p:blipFill>
        <p:spPr>
          <a:xfrm>
            <a:off x="20" y="1282"/>
            <a:ext cx="12191980" cy="6856718"/>
          </a:xfrm>
          <a:prstGeom prst="rect">
            <a:avLst/>
          </a:prstGeom>
          <a:noFill/>
          <a:ln>
            <a:noFill/>
          </a:ln>
        </p:spPr>
      </p:pic>
      <p:sp>
        <p:nvSpPr>
          <p:cNvPr id="183" name="Google Shape;183;p11"/>
          <p:cNvSpPr/>
          <p:nvPr/>
        </p:nvSpPr>
        <p:spPr>
          <a:xfrm>
            <a:off x="1202361" y="1223818"/>
            <a:ext cx="4518353" cy="52318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s-MY" sz="2800" b="0" cap="none" noProof="0" dirty="0">
                <a:solidFill>
                  <a:srgbClr val="C00000"/>
                </a:solidFill>
                <a:latin typeface="Arial"/>
                <a:ea typeface="Arial"/>
                <a:cs typeface="Arial"/>
                <a:sym typeface="Arial"/>
              </a:rPr>
              <a:t>MIMPI YUSUF MENJADI</a:t>
            </a:r>
            <a:endParaRPr lang="ms-MY" sz="1200" noProof="0" dirty="0"/>
          </a:p>
        </p:txBody>
      </p:sp>
      <p:sp>
        <p:nvSpPr>
          <p:cNvPr id="184" name="Google Shape;184;p11"/>
          <p:cNvSpPr/>
          <p:nvPr/>
        </p:nvSpPr>
        <p:spPr>
          <a:xfrm>
            <a:off x="3805126" y="1565670"/>
            <a:ext cx="3831176" cy="64629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s-MY" sz="3600" b="0" cap="none" noProof="0" dirty="0">
                <a:solidFill>
                  <a:srgbClr val="0070C0"/>
                </a:solidFill>
                <a:latin typeface="Arial"/>
                <a:ea typeface="Arial"/>
                <a:cs typeface="Arial"/>
                <a:sym typeface="Arial"/>
              </a:rPr>
              <a:t>KENYATAAN!</a:t>
            </a:r>
            <a:endParaRPr lang="ms-MY" sz="1000" noProof="0" dirty="0"/>
          </a:p>
        </p:txBody>
      </p:sp>
      <p:sp>
        <p:nvSpPr>
          <p:cNvPr id="185" name="Google Shape;185;p11"/>
          <p:cNvSpPr/>
          <p:nvPr/>
        </p:nvSpPr>
        <p:spPr>
          <a:xfrm>
            <a:off x="7460817" y="3776348"/>
            <a:ext cx="4487438" cy="2862282"/>
          </a:xfrm>
          <a:prstGeom prst="rect">
            <a:avLst/>
          </a:prstGeom>
          <a:noFill/>
          <a:ln>
            <a:noFill/>
          </a:ln>
        </p:spPr>
        <p:txBody>
          <a:bodyPr spcFirstLastPara="1" wrap="square" lIns="91425" tIns="45700" rIns="91425" bIns="45700" anchor="t" anchorCtr="0">
            <a:spAutoFit/>
          </a:bodyPr>
          <a:lstStyle/>
          <a:p>
            <a:pPr marL="342900" indent="-342900">
              <a:buClr>
                <a:schemeClr val="lt1"/>
              </a:buClr>
              <a:buSzPts val="2000"/>
              <a:buFont typeface="Arial"/>
              <a:buChar char="•"/>
            </a:pPr>
            <a:r>
              <a:rPr lang="ms-MY" sz="2000" b="0" cap="none" noProof="0" dirty="0">
                <a:solidFill>
                  <a:schemeClr val="lt1"/>
                </a:solidFill>
                <a:latin typeface="Arial"/>
                <a:ea typeface="Arial"/>
                <a:cs typeface="Arial"/>
                <a:sym typeface="Arial"/>
              </a:rPr>
              <a:t>Bertahun-tahun kemudian Yusuf bertemu kembali dengan abang-abangnya.</a:t>
            </a:r>
            <a:endParaRPr lang="ms-MY" noProof="0" dirty="0"/>
          </a:p>
          <a:p>
            <a:pPr marL="342900" marR="0" lvl="0" indent="-215900" algn="l" rtl="0">
              <a:spcBef>
                <a:spcPts val="0"/>
              </a:spcBef>
              <a:spcAft>
                <a:spcPts val="0"/>
              </a:spcAft>
              <a:buClr>
                <a:schemeClr val="dk1"/>
              </a:buClr>
              <a:buSzPts val="2000"/>
              <a:buFont typeface="Arial"/>
              <a:buNone/>
            </a:pPr>
            <a:endParaRPr lang="ms-MY" sz="2000" b="0" cap="none" noProof="0" dirty="0">
              <a:solidFill>
                <a:schemeClr val="lt1"/>
              </a:solidFill>
              <a:latin typeface="Arial"/>
              <a:ea typeface="Arial"/>
              <a:cs typeface="Arial"/>
              <a:sym typeface="Arial"/>
            </a:endParaRPr>
          </a:p>
          <a:p>
            <a:pPr marL="342900" marR="0" lvl="0" indent="-342900" algn="l" rtl="0">
              <a:spcBef>
                <a:spcPts val="0"/>
              </a:spcBef>
              <a:spcAft>
                <a:spcPts val="0"/>
              </a:spcAft>
              <a:buClr>
                <a:schemeClr val="lt1"/>
              </a:buClr>
              <a:buSzPts val="2000"/>
              <a:buFont typeface="Arial"/>
              <a:buChar char="•"/>
            </a:pPr>
            <a:r>
              <a:rPr lang="ms-MY" sz="2000" b="0" cap="none" noProof="0" dirty="0">
                <a:solidFill>
                  <a:schemeClr val="lt1"/>
                </a:solidFill>
                <a:latin typeface="Arial"/>
                <a:ea typeface="Arial"/>
                <a:cs typeface="Arial"/>
                <a:sym typeface="Arial"/>
              </a:rPr>
              <a:t>Mereka datang ke Mesir untuk membeli makanan pada musim kemarau yang panjang.</a:t>
            </a:r>
          </a:p>
          <a:p>
            <a:pPr marL="342900" marR="0" lvl="0" indent="-342900" algn="l" rtl="0">
              <a:spcBef>
                <a:spcPts val="0"/>
              </a:spcBef>
              <a:spcAft>
                <a:spcPts val="0"/>
              </a:spcAft>
              <a:buClr>
                <a:schemeClr val="lt1"/>
              </a:buClr>
              <a:buSzPts val="2000"/>
              <a:buFont typeface="Arial"/>
              <a:buChar char="•"/>
            </a:pPr>
            <a:endParaRPr lang="ms-MY" sz="2000" b="0" cap="none" noProof="0" dirty="0">
              <a:solidFill>
                <a:schemeClr val="lt1"/>
              </a:solidFill>
              <a:latin typeface="Arial"/>
              <a:ea typeface="Arial"/>
              <a:cs typeface="Arial"/>
              <a:sym typeface="Arial"/>
            </a:endParaRPr>
          </a:p>
          <a:p>
            <a:pPr marL="342900" marR="0" lvl="0" indent="-342900" algn="l" rtl="0">
              <a:spcBef>
                <a:spcPts val="0"/>
              </a:spcBef>
              <a:spcAft>
                <a:spcPts val="0"/>
              </a:spcAft>
              <a:buClr>
                <a:schemeClr val="lt1"/>
              </a:buClr>
              <a:buSzPts val="2000"/>
              <a:buFont typeface="Arial"/>
              <a:buChar char="•"/>
            </a:pPr>
            <a:r>
              <a:rPr lang="ms-MY" sz="2000" b="0" cap="none" noProof="0" dirty="0">
                <a:solidFill>
                  <a:schemeClr val="lt1"/>
                </a:solidFill>
                <a:latin typeface="Arial"/>
                <a:ea typeface="Arial"/>
                <a:cs typeface="Arial"/>
                <a:sym typeface="Arial"/>
              </a:rPr>
              <a:t>Mereka tidak mengenali Yusuf.</a:t>
            </a:r>
          </a:p>
        </p:txBody>
      </p:sp>
      <p:sp>
        <p:nvSpPr>
          <p:cNvPr id="186" name="Google Shape;186;p11"/>
          <p:cNvSpPr/>
          <p:nvPr/>
        </p:nvSpPr>
        <p:spPr>
          <a:xfrm>
            <a:off x="7412846" y="1859340"/>
            <a:ext cx="4535409" cy="138495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s-MY" sz="2800" b="0" cap="none" noProof="0" dirty="0">
                <a:solidFill>
                  <a:srgbClr val="C00000"/>
                </a:solidFill>
                <a:latin typeface="Arial"/>
                <a:ea typeface="Arial"/>
                <a:cs typeface="Arial"/>
                <a:sym typeface="Arial"/>
              </a:rPr>
              <a:t>ABANG-ABANGNYA SUJUD DAN MENYEMBAH DIA!</a:t>
            </a:r>
            <a:endParaRPr lang="ms-MY" sz="2800" noProof="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90"/>
        <p:cNvGrpSpPr/>
        <p:nvPr/>
      </p:nvGrpSpPr>
      <p:grpSpPr>
        <a:xfrm>
          <a:off x="0" y="0"/>
          <a:ext cx="0" cy="0"/>
          <a:chOff x="0" y="0"/>
          <a:chExt cx="0" cy="0"/>
        </a:xfrm>
      </p:grpSpPr>
      <p:sp>
        <p:nvSpPr>
          <p:cNvPr id="191" name="Google Shape;191;p12"/>
          <p:cNvSpPr/>
          <p:nvPr/>
        </p:nvSpPr>
        <p:spPr>
          <a:xfrm>
            <a:off x="1524" y="0"/>
            <a:ext cx="12188952"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ms-MY" sz="1800" noProof="0" dirty="0">
              <a:solidFill>
                <a:schemeClr val="lt1"/>
              </a:solidFill>
              <a:latin typeface="Arial"/>
              <a:ea typeface="Arial"/>
              <a:cs typeface="Arial"/>
              <a:sym typeface="Arial"/>
            </a:endParaRPr>
          </a:p>
        </p:txBody>
      </p:sp>
      <p:pic>
        <p:nvPicPr>
          <p:cNvPr id="192" name="Google Shape;192;p12" descr="A person wearing a garment&#10;&#10;AI-generated content may be incorrect."/>
          <p:cNvPicPr preferRelativeResize="0"/>
          <p:nvPr/>
        </p:nvPicPr>
        <p:blipFill rotWithShape="1">
          <a:blip r:embed="rId3">
            <a:alphaModFix/>
          </a:blip>
          <a:srcRect b="18"/>
          <a:stretch/>
        </p:blipFill>
        <p:spPr>
          <a:xfrm>
            <a:off x="20" y="1282"/>
            <a:ext cx="12191980" cy="6856718"/>
          </a:xfrm>
          <a:prstGeom prst="rect">
            <a:avLst/>
          </a:prstGeom>
          <a:noFill/>
          <a:ln>
            <a:noFill/>
          </a:ln>
        </p:spPr>
      </p:pic>
      <p:sp>
        <p:nvSpPr>
          <p:cNvPr id="193" name="Google Shape;193;p12"/>
          <p:cNvSpPr/>
          <p:nvPr/>
        </p:nvSpPr>
        <p:spPr>
          <a:xfrm>
            <a:off x="844718" y="1834871"/>
            <a:ext cx="5040049"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s-MY" sz="2000" b="0" cap="none" noProof="0" dirty="0">
                <a:solidFill>
                  <a:srgbClr val="C00000"/>
                </a:solidFill>
                <a:latin typeface="Arial"/>
                <a:ea typeface="Arial"/>
                <a:cs typeface="Arial"/>
                <a:sym typeface="Arial"/>
              </a:rPr>
              <a:t>YUSUF TERINGAT MIMPINYA!...</a:t>
            </a:r>
            <a:endParaRPr lang="ms-MY" noProof="0" dirty="0"/>
          </a:p>
        </p:txBody>
      </p:sp>
      <p:sp>
        <p:nvSpPr>
          <p:cNvPr id="194" name="Google Shape;194;p12"/>
          <p:cNvSpPr/>
          <p:nvPr/>
        </p:nvSpPr>
        <p:spPr>
          <a:xfrm>
            <a:off x="1621444" y="3084424"/>
            <a:ext cx="3486595" cy="14465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s-MY" sz="4400" b="0" cap="none" noProof="0" dirty="0">
                <a:solidFill>
                  <a:srgbClr val="0070C0"/>
                </a:solidFill>
                <a:latin typeface="Arial"/>
                <a:ea typeface="Arial"/>
                <a:cs typeface="Arial"/>
                <a:sym typeface="Arial"/>
              </a:rPr>
              <a:t>MEMBALAS DENDAM?</a:t>
            </a:r>
            <a:endParaRPr lang="ms-MY" sz="1100" noProof="0" dirty="0"/>
          </a:p>
        </p:txBody>
      </p:sp>
      <p:sp>
        <p:nvSpPr>
          <p:cNvPr id="195" name="Google Shape;195;p12"/>
          <p:cNvSpPr/>
          <p:nvPr/>
        </p:nvSpPr>
        <p:spPr>
          <a:xfrm>
            <a:off x="412553" y="2234981"/>
            <a:ext cx="5911419" cy="95406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s-MY" sz="2800" b="0" cap="none" noProof="0" dirty="0">
                <a:solidFill>
                  <a:srgbClr val="C00000"/>
                </a:solidFill>
                <a:latin typeface="Arial"/>
                <a:ea typeface="Arial"/>
                <a:cs typeface="Arial"/>
                <a:sym typeface="Arial"/>
              </a:rPr>
              <a:t>BUKANKAH INI SATU PELUANG YANG BAIK UNTUK</a:t>
            </a:r>
            <a:endParaRPr lang="ms-MY" sz="2800" noProof="0" dirty="0"/>
          </a:p>
        </p:txBody>
      </p:sp>
      <p:sp>
        <p:nvSpPr>
          <p:cNvPr id="196" name="Google Shape;196;p12"/>
          <p:cNvSpPr/>
          <p:nvPr/>
        </p:nvSpPr>
        <p:spPr>
          <a:xfrm>
            <a:off x="412553" y="5061033"/>
            <a:ext cx="4847839"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s-MY" sz="2400" b="0" cap="none" noProof="0" dirty="0">
                <a:solidFill>
                  <a:schemeClr val="lt1"/>
                </a:solidFill>
                <a:latin typeface="Arial"/>
                <a:ea typeface="Arial"/>
                <a:cs typeface="Arial"/>
                <a:sym typeface="Arial"/>
              </a:rPr>
              <a:t>Apakah yang </a:t>
            </a:r>
            <a:r>
              <a:rPr lang="ms-MY" sz="2400" dirty="0">
                <a:solidFill>
                  <a:schemeClr val="lt1"/>
                </a:solidFill>
              </a:rPr>
              <a:t>anda akan lakukan</a:t>
            </a:r>
            <a:r>
              <a:rPr lang="ms-MY" sz="2400" b="0" cap="none" noProof="0" dirty="0">
                <a:solidFill>
                  <a:schemeClr val="lt1"/>
                </a:solidFill>
                <a:latin typeface="Arial"/>
                <a:ea typeface="Arial"/>
                <a:cs typeface="Arial"/>
                <a:sym typeface="Arial"/>
              </a:rPr>
              <a:t>?</a:t>
            </a:r>
            <a:endParaRPr lang="ms-MY" noProof="0" dirty="0"/>
          </a:p>
        </p:txBody>
      </p:sp>
      <p:sp>
        <p:nvSpPr>
          <p:cNvPr id="197" name="Google Shape;197;p12"/>
          <p:cNvSpPr/>
          <p:nvPr/>
        </p:nvSpPr>
        <p:spPr>
          <a:xfrm>
            <a:off x="249850" y="5724656"/>
            <a:ext cx="2743187" cy="95406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s-MY" sz="2800" b="0" cap="none" noProof="0" dirty="0">
                <a:solidFill>
                  <a:srgbClr val="0070C0"/>
                </a:solidFill>
                <a:latin typeface="Arial"/>
                <a:ea typeface="Arial"/>
                <a:cs typeface="Arial"/>
                <a:sym typeface="Arial"/>
              </a:rPr>
              <a:t>MEMBALAS DENGAM?</a:t>
            </a:r>
            <a:endParaRPr lang="ms-MY" noProof="0" dirty="0"/>
          </a:p>
        </p:txBody>
      </p:sp>
      <p:sp>
        <p:nvSpPr>
          <p:cNvPr id="198" name="Google Shape;198;p12"/>
          <p:cNvSpPr/>
          <p:nvPr/>
        </p:nvSpPr>
        <p:spPr>
          <a:xfrm>
            <a:off x="2836472" y="5940099"/>
            <a:ext cx="2914609" cy="52318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s-MY" sz="2800" b="0" cap="none" noProof="0" dirty="0">
                <a:solidFill>
                  <a:srgbClr val="0070C0"/>
                </a:solidFill>
                <a:latin typeface="Arial"/>
                <a:ea typeface="Arial"/>
                <a:cs typeface="Arial"/>
                <a:sym typeface="Arial"/>
              </a:rPr>
              <a:t>MENGAMPUNI?</a:t>
            </a:r>
            <a:endParaRPr lang="ms-MY" noProof="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3"/>
        <p:cNvGrpSpPr/>
        <p:nvPr/>
      </p:nvGrpSpPr>
      <p:grpSpPr>
        <a:xfrm>
          <a:off x="0" y="0"/>
          <a:ext cx="0" cy="0"/>
          <a:chOff x="0" y="0"/>
          <a:chExt cx="0" cy="0"/>
        </a:xfrm>
      </p:grpSpPr>
      <p:sp>
        <p:nvSpPr>
          <p:cNvPr id="204" name="Google Shape;204;p13"/>
          <p:cNvSpPr/>
          <p:nvPr/>
        </p:nvSpPr>
        <p:spPr>
          <a:xfrm>
            <a:off x="1524" y="0"/>
            <a:ext cx="12188952"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ms-MY" sz="1800" noProof="0" dirty="0">
              <a:solidFill>
                <a:schemeClr val="lt1"/>
              </a:solidFill>
              <a:latin typeface="Arial"/>
              <a:ea typeface="Arial"/>
              <a:cs typeface="Arial"/>
              <a:sym typeface="Arial"/>
            </a:endParaRPr>
          </a:p>
        </p:txBody>
      </p:sp>
      <p:pic>
        <p:nvPicPr>
          <p:cNvPr id="205" name="Google Shape;205;p13" descr="A cartoon of a person holding a child&#10;&#10;AI-generated content may be incorrect."/>
          <p:cNvPicPr preferRelativeResize="0"/>
          <p:nvPr/>
        </p:nvPicPr>
        <p:blipFill rotWithShape="1">
          <a:blip r:embed="rId3">
            <a:alphaModFix/>
          </a:blip>
          <a:srcRect b="18"/>
          <a:stretch/>
        </p:blipFill>
        <p:spPr>
          <a:xfrm>
            <a:off x="20" y="1282"/>
            <a:ext cx="12191980" cy="6856718"/>
          </a:xfrm>
          <a:prstGeom prst="rect">
            <a:avLst/>
          </a:prstGeom>
          <a:noFill/>
          <a:ln>
            <a:noFill/>
          </a:ln>
        </p:spPr>
      </p:pic>
      <p:sp>
        <p:nvSpPr>
          <p:cNvPr id="206" name="Google Shape;206;p13"/>
          <p:cNvSpPr/>
          <p:nvPr/>
        </p:nvSpPr>
        <p:spPr>
          <a:xfrm>
            <a:off x="5507028" y="2376579"/>
            <a:ext cx="4910319" cy="76940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s-MY" sz="4400" b="0" cap="none" noProof="0" dirty="0">
                <a:solidFill>
                  <a:srgbClr val="C00000"/>
                </a:solidFill>
                <a:latin typeface="Arial"/>
                <a:ea typeface="Arial"/>
                <a:cs typeface="Arial"/>
                <a:sym typeface="Arial"/>
              </a:rPr>
              <a:t>1 PETRUS 3:9 BM</a:t>
            </a:r>
            <a:endParaRPr lang="ms-MY" sz="1100" noProof="0" dirty="0"/>
          </a:p>
        </p:txBody>
      </p:sp>
      <p:sp>
        <p:nvSpPr>
          <p:cNvPr id="207" name="Google Shape;207;p13"/>
          <p:cNvSpPr/>
          <p:nvPr/>
        </p:nvSpPr>
        <p:spPr>
          <a:xfrm>
            <a:off x="5507028" y="3429000"/>
            <a:ext cx="5756084"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s-MY" sz="2000" b="0" cap="none" noProof="0" dirty="0">
                <a:solidFill>
                  <a:schemeClr val="dk1"/>
                </a:solidFill>
                <a:latin typeface="Arial"/>
                <a:ea typeface="Arial"/>
                <a:cs typeface="Arial"/>
                <a:sym typeface="Arial"/>
              </a:rPr>
              <a:t>“Janganlah balas kejahatan dengan kejahatan, atau cercaan dengan cercaan; sebaliknya balaslah kejahatan dengan berkat daripada Allah. Kamu harus berbuat demikian kerana Allah menjanjikan berkat, ketika Dia memanggil kamu” </a:t>
            </a:r>
            <a:endParaRPr lang="ms-MY" sz="1200" noProof="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11"/>
        <p:cNvGrpSpPr/>
        <p:nvPr/>
      </p:nvGrpSpPr>
      <p:grpSpPr>
        <a:xfrm>
          <a:off x="0" y="0"/>
          <a:ext cx="0" cy="0"/>
          <a:chOff x="0" y="0"/>
          <a:chExt cx="0" cy="0"/>
        </a:xfrm>
      </p:grpSpPr>
      <p:sp>
        <p:nvSpPr>
          <p:cNvPr id="212" name="Google Shape;212;p14"/>
          <p:cNvSpPr/>
          <p:nvPr/>
        </p:nvSpPr>
        <p:spPr>
          <a:xfrm>
            <a:off x="1524" y="0"/>
            <a:ext cx="12188952"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ms-MY" sz="1800" noProof="0" dirty="0">
              <a:solidFill>
                <a:schemeClr val="lt1"/>
              </a:solidFill>
              <a:latin typeface="Arial"/>
              <a:ea typeface="Arial"/>
              <a:cs typeface="Arial"/>
              <a:sym typeface="Arial"/>
            </a:endParaRPr>
          </a:p>
        </p:txBody>
      </p:sp>
      <p:pic>
        <p:nvPicPr>
          <p:cNvPr id="213" name="Google Shape;213;p14" descr="A group of men hugging a person&#10;&#10;AI-generated content may be incorrect."/>
          <p:cNvPicPr preferRelativeResize="0"/>
          <p:nvPr/>
        </p:nvPicPr>
        <p:blipFill rotWithShape="1">
          <a:blip r:embed="rId3">
            <a:alphaModFix/>
          </a:blip>
          <a:srcRect t="19"/>
          <a:stretch/>
        </p:blipFill>
        <p:spPr>
          <a:xfrm>
            <a:off x="20" y="1282"/>
            <a:ext cx="12191980" cy="6856718"/>
          </a:xfrm>
          <a:prstGeom prst="rect">
            <a:avLst/>
          </a:prstGeom>
          <a:noFill/>
          <a:ln>
            <a:noFill/>
          </a:ln>
        </p:spPr>
      </p:pic>
      <p:sp>
        <p:nvSpPr>
          <p:cNvPr id="214" name="Google Shape;214;p14"/>
          <p:cNvSpPr/>
          <p:nvPr/>
        </p:nvSpPr>
        <p:spPr>
          <a:xfrm>
            <a:off x="827764" y="857271"/>
            <a:ext cx="10536474" cy="64629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s-MY" sz="3600" b="0" cap="none" noProof="0" dirty="0">
                <a:solidFill>
                  <a:srgbClr val="C00000"/>
                </a:solidFill>
                <a:latin typeface="Arial"/>
                <a:ea typeface="Arial"/>
                <a:cs typeface="Arial"/>
                <a:sym typeface="Arial"/>
              </a:rPr>
              <a:t>YUSUF MENGAMPUNI ABANG-ABANGNYA!</a:t>
            </a:r>
            <a:endParaRPr lang="ms-MY" sz="1000" noProof="0" dirty="0"/>
          </a:p>
        </p:txBody>
      </p:sp>
      <p:sp>
        <p:nvSpPr>
          <p:cNvPr id="215" name="Google Shape;215;p14"/>
          <p:cNvSpPr/>
          <p:nvPr/>
        </p:nvSpPr>
        <p:spPr>
          <a:xfrm>
            <a:off x="1229957" y="1697850"/>
            <a:ext cx="9732086" cy="1323399"/>
          </a:xfrm>
          <a:prstGeom prst="rect">
            <a:avLst/>
          </a:prstGeom>
          <a:noFill/>
          <a:ln>
            <a:noFill/>
          </a:ln>
        </p:spPr>
        <p:txBody>
          <a:bodyPr spcFirstLastPara="1" wrap="square" lIns="91425" tIns="45700" rIns="91425" bIns="45700" anchor="t" anchorCtr="0">
            <a:spAutoFit/>
          </a:bodyPr>
          <a:lstStyle/>
          <a:p>
            <a:pPr algn="ctr"/>
            <a:r>
              <a:rPr lang="ms-MY" sz="2000" b="0" cap="none" noProof="0" dirty="0">
                <a:solidFill>
                  <a:schemeClr val="dk1"/>
                </a:solidFill>
                <a:latin typeface="Arial"/>
                <a:ea typeface="Arial"/>
                <a:cs typeface="Arial"/>
                <a:sym typeface="Arial"/>
              </a:rPr>
              <a:t>“Jangan takut, kerana aku tidak dapat bertindak sebagai Allah. Kamu sudah bermuafakat untuk melakukan kejahatan kepadaku, tetapi Allah mengubah kejahatan itu menjadi kebaikan, supaya banyak orang dapat diselamatkan seperti yang terbukti sekarang ” (Kejadian 50:19-20 BM).</a:t>
            </a:r>
            <a:endParaRPr lang="ms-MY" sz="1200" noProof="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19"/>
        <p:cNvGrpSpPr/>
        <p:nvPr/>
      </p:nvGrpSpPr>
      <p:grpSpPr>
        <a:xfrm>
          <a:off x="0" y="0"/>
          <a:ext cx="0" cy="0"/>
          <a:chOff x="0" y="0"/>
          <a:chExt cx="0" cy="0"/>
        </a:xfrm>
      </p:grpSpPr>
      <p:sp>
        <p:nvSpPr>
          <p:cNvPr id="220" name="Google Shape;220;p15"/>
          <p:cNvSpPr/>
          <p:nvPr/>
        </p:nvSpPr>
        <p:spPr>
          <a:xfrm>
            <a:off x="1524" y="0"/>
            <a:ext cx="12188952"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ms-MY" sz="1800" noProof="0" dirty="0">
              <a:solidFill>
                <a:schemeClr val="lt1"/>
              </a:solidFill>
              <a:latin typeface="Arial"/>
              <a:ea typeface="Arial"/>
              <a:cs typeface="Arial"/>
              <a:sym typeface="Arial"/>
            </a:endParaRPr>
          </a:p>
        </p:txBody>
      </p:sp>
      <p:pic>
        <p:nvPicPr>
          <p:cNvPr id="221" name="Google Shape;221;p15" descr="A screenshot of a phone&#10;&#10;AI-generated content may be incorrect."/>
          <p:cNvPicPr preferRelativeResize="0"/>
          <p:nvPr/>
        </p:nvPicPr>
        <p:blipFill rotWithShape="1">
          <a:blip r:embed="rId3">
            <a:alphaModFix/>
          </a:blip>
          <a:srcRect b="18"/>
          <a:stretch/>
        </p:blipFill>
        <p:spPr>
          <a:xfrm>
            <a:off x="20" y="1282"/>
            <a:ext cx="12191980" cy="6856718"/>
          </a:xfrm>
          <a:prstGeom prst="rect">
            <a:avLst/>
          </a:prstGeom>
          <a:noFill/>
          <a:ln>
            <a:noFill/>
          </a:ln>
        </p:spPr>
      </p:pic>
      <p:sp>
        <p:nvSpPr>
          <p:cNvPr id="222" name="Google Shape;222;p15"/>
          <p:cNvSpPr/>
          <p:nvPr/>
        </p:nvSpPr>
        <p:spPr>
          <a:xfrm>
            <a:off x="3175487" y="2967335"/>
            <a:ext cx="5841023" cy="14465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s-MY" sz="4400" b="0" cap="none" noProof="0" dirty="0">
                <a:solidFill>
                  <a:srgbClr val="C00000"/>
                </a:solidFill>
                <a:latin typeface="Arial"/>
                <a:ea typeface="Arial"/>
                <a:cs typeface="Arial"/>
                <a:sym typeface="Arial"/>
              </a:rPr>
              <a:t>MENGAMPUNI ADALAH SATU</a:t>
            </a:r>
            <a:endParaRPr lang="ms-MY" sz="1100" noProof="0" dirty="0"/>
          </a:p>
        </p:txBody>
      </p:sp>
      <p:sp>
        <p:nvSpPr>
          <p:cNvPr id="223" name="Google Shape;223;p15"/>
          <p:cNvSpPr/>
          <p:nvPr/>
        </p:nvSpPr>
        <p:spPr>
          <a:xfrm>
            <a:off x="4563831" y="4413844"/>
            <a:ext cx="3064334" cy="92328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s-MY" sz="5400" b="0" cap="none" noProof="0" dirty="0">
                <a:solidFill>
                  <a:srgbClr val="0070C0"/>
                </a:solidFill>
                <a:latin typeface="Arial"/>
                <a:ea typeface="Arial"/>
                <a:cs typeface="Arial"/>
                <a:sym typeface="Arial"/>
              </a:rPr>
              <a:t>PILIHAN</a:t>
            </a:r>
            <a:endParaRPr lang="ms-MY" noProof="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7"/>
        <p:cNvGrpSpPr/>
        <p:nvPr/>
      </p:nvGrpSpPr>
      <p:grpSpPr>
        <a:xfrm>
          <a:off x="0" y="0"/>
          <a:ext cx="0" cy="0"/>
          <a:chOff x="0" y="0"/>
          <a:chExt cx="0" cy="0"/>
        </a:xfrm>
      </p:grpSpPr>
      <p:sp>
        <p:nvSpPr>
          <p:cNvPr id="228" name="Google Shape;228;p16"/>
          <p:cNvSpPr/>
          <p:nvPr/>
        </p:nvSpPr>
        <p:spPr>
          <a:xfrm>
            <a:off x="1524" y="0"/>
            <a:ext cx="12188952"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ms-MY" sz="1800" noProof="0" dirty="0">
              <a:solidFill>
                <a:schemeClr val="lt1"/>
              </a:solidFill>
              <a:latin typeface="Arial"/>
              <a:ea typeface="Arial"/>
              <a:cs typeface="Arial"/>
              <a:sym typeface="Arial"/>
            </a:endParaRPr>
          </a:p>
        </p:txBody>
      </p:sp>
      <p:pic>
        <p:nvPicPr>
          <p:cNvPr id="229" name="Google Shape;229;p16" descr="A cartoon of a child holding a megaphone&#10;&#10;AI-generated content may be incorrect."/>
          <p:cNvPicPr preferRelativeResize="0"/>
          <p:nvPr/>
        </p:nvPicPr>
        <p:blipFill rotWithShape="1">
          <a:blip r:embed="rId3">
            <a:alphaModFix/>
          </a:blip>
          <a:srcRect t="19"/>
          <a:stretch/>
        </p:blipFill>
        <p:spPr>
          <a:xfrm>
            <a:off x="20" y="1282"/>
            <a:ext cx="12191980" cy="6856718"/>
          </a:xfrm>
          <a:prstGeom prst="rect">
            <a:avLst/>
          </a:prstGeom>
          <a:noFill/>
          <a:ln>
            <a:noFill/>
          </a:ln>
        </p:spPr>
      </p:pic>
      <p:sp>
        <p:nvSpPr>
          <p:cNvPr id="230" name="Google Shape;230;p16"/>
          <p:cNvSpPr/>
          <p:nvPr/>
        </p:nvSpPr>
        <p:spPr>
          <a:xfrm>
            <a:off x="4117724" y="4149331"/>
            <a:ext cx="7291420"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s-MY" sz="5400" b="0" cap="none" noProof="0" dirty="0">
                <a:solidFill>
                  <a:srgbClr val="C00000"/>
                </a:solidFill>
                <a:latin typeface="Arial"/>
                <a:ea typeface="Arial"/>
                <a:cs typeface="Arial"/>
                <a:sym typeface="Arial"/>
              </a:rPr>
              <a:t>3 </a:t>
            </a:r>
            <a:r>
              <a:rPr lang="ms-MY" sz="5400" b="0" cap="none" noProof="0" dirty="0" err="1">
                <a:solidFill>
                  <a:srgbClr val="C00000"/>
                </a:solidFill>
                <a:latin typeface="Arial"/>
                <a:ea typeface="Arial"/>
                <a:cs typeface="Arial"/>
                <a:sym typeface="Arial"/>
              </a:rPr>
              <a:t>P</a:t>
            </a:r>
            <a:r>
              <a:rPr lang="ms-MY" sz="5400" b="0" cap="none" noProof="0" dirty="0">
                <a:solidFill>
                  <a:srgbClr val="C00000"/>
                </a:solidFill>
                <a:latin typeface="Arial"/>
                <a:ea typeface="Arial"/>
                <a:cs typeface="Arial"/>
                <a:sym typeface="Arial"/>
              </a:rPr>
              <a:t> Pengampunan</a:t>
            </a:r>
            <a:endParaRPr lang="ms-MY" noProof="0" dirty="0"/>
          </a:p>
        </p:txBody>
      </p:sp>
      <p:sp>
        <p:nvSpPr>
          <p:cNvPr id="231" name="Google Shape;231;p16"/>
          <p:cNvSpPr/>
          <p:nvPr/>
        </p:nvSpPr>
        <p:spPr>
          <a:xfrm>
            <a:off x="5918217" y="3226001"/>
            <a:ext cx="3690434"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s-MY" sz="5400" b="0" cap="none" noProof="0" dirty="0">
                <a:solidFill>
                  <a:srgbClr val="0070C0"/>
                </a:solidFill>
                <a:latin typeface="Arial"/>
                <a:ea typeface="Arial"/>
                <a:cs typeface="Arial"/>
                <a:sym typeface="Arial"/>
              </a:rPr>
              <a:t>INGAT</a:t>
            </a:r>
            <a:endParaRPr lang="ms-MY" noProof="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36"/>
        <p:cNvGrpSpPr/>
        <p:nvPr/>
      </p:nvGrpSpPr>
      <p:grpSpPr>
        <a:xfrm>
          <a:off x="0" y="0"/>
          <a:ext cx="0" cy="0"/>
          <a:chOff x="0" y="0"/>
          <a:chExt cx="0" cy="0"/>
        </a:xfrm>
      </p:grpSpPr>
      <p:sp>
        <p:nvSpPr>
          <p:cNvPr id="237" name="Google Shape;237;p17"/>
          <p:cNvSpPr/>
          <p:nvPr/>
        </p:nvSpPr>
        <p:spPr>
          <a:xfrm>
            <a:off x="1524" y="0"/>
            <a:ext cx="12188952"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ms-MY" sz="1800" noProof="0" dirty="0">
              <a:solidFill>
                <a:schemeClr val="lt1"/>
              </a:solidFill>
              <a:latin typeface="Arial"/>
              <a:ea typeface="Arial"/>
              <a:cs typeface="Arial"/>
              <a:sym typeface="Arial"/>
            </a:endParaRPr>
          </a:p>
        </p:txBody>
      </p:sp>
      <p:pic>
        <p:nvPicPr>
          <p:cNvPr id="238" name="Google Shape;238;p17" descr="A screen shot of a cellphone&#10;&#10;AI-generated content may be incorrect."/>
          <p:cNvPicPr preferRelativeResize="0"/>
          <p:nvPr/>
        </p:nvPicPr>
        <p:blipFill rotWithShape="1">
          <a:blip r:embed="rId3">
            <a:alphaModFix/>
          </a:blip>
          <a:srcRect t="19"/>
          <a:stretch/>
        </p:blipFill>
        <p:spPr>
          <a:xfrm>
            <a:off x="20" y="0"/>
            <a:ext cx="12191980" cy="6858000"/>
          </a:xfrm>
          <a:prstGeom prst="rect">
            <a:avLst/>
          </a:prstGeom>
          <a:noFill/>
          <a:ln>
            <a:noFill/>
          </a:ln>
        </p:spPr>
      </p:pic>
      <p:sp>
        <p:nvSpPr>
          <p:cNvPr id="239" name="Google Shape;239;p17"/>
          <p:cNvSpPr/>
          <p:nvPr/>
        </p:nvSpPr>
        <p:spPr>
          <a:xfrm>
            <a:off x="4805065" y="1478975"/>
            <a:ext cx="3414596" cy="923289"/>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ms-MY" sz="5400" b="0" cap="none" noProof="0" dirty="0" err="1">
                <a:solidFill>
                  <a:srgbClr val="C00000"/>
                </a:solidFill>
                <a:latin typeface="Arial"/>
                <a:ea typeface="Arial"/>
                <a:cs typeface="Arial"/>
                <a:sym typeface="Arial"/>
              </a:rPr>
              <a:t>engakuan</a:t>
            </a:r>
            <a:endParaRPr lang="ms-MY" sz="5400" b="0" cap="none" noProof="0" dirty="0">
              <a:solidFill>
                <a:srgbClr val="C00000"/>
              </a:solidFill>
              <a:latin typeface="Arial"/>
              <a:ea typeface="Arial"/>
              <a:cs typeface="Arial"/>
              <a:sym typeface="Arial"/>
            </a:endParaRPr>
          </a:p>
        </p:txBody>
      </p:sp>
      <p:sp>
        <p:nvSpPr>
          <p:cNvPr id="240" name="Google Shape;240;p17"/>
          <p:cNvSpPr/>
          <p:nvPr/>
        </p:nvSpPr>
        <p:spPr>
          <a:xfrm>
            <a:off x="3392475" y="359453"/>
            <a:ext cx="1657826" cy="264687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s-MY" sz="16600" b="0" cap="none" noProof="0" dirty="0" err="1">
                <a:solidFill>
                  <a:srgbClr val="0070C0"/>
                </a:solidFill>
                <a:latin typeface="Arial"/>
                <a:ea typeface="Arial"/>
                <a:cs typeface="Arial"/>
                <a:sym typeface="Arial"/>
              </a:rPr>
              <a:t>P</a:t>
            </a:r>
            <a:endParaRPr lang="ms-MY" noProof="0" dirty="0"/>
          </a:p>
        </p:txBody>
      </p:sp>
      <p:sp>
        <p:nvSpPr>
          <p:cNvPr id="241" name="Google Shape;241;p17"/>
          <p:cNvSpPr/>
          <p:nvPr/>
        </p:nvSpPr>
        <p:spPr>
          <a:xfrm>
            <a:off x="2780993" y="3364501"/>
            <a:ext cx="4082386" cy="2031285"/>
          </a:xfrm>
          <a:prstGeom prst="rect">
            <a:avLst/>
          </a:prstGeom>
          <a:noFill/>
          <a:ln>
            <a:noFill/>
          </a:ln>
        </p:spPr>
        <p:txBody>
          <a:bodyPr spcFirstLastPara="1" wrap="square" lIns="91425" tIns="45700" rIns="91425" bIns="45700" anchor="t" anchorCtr="0">
            <a:spAutoFit/>
          </a:bodyPr>
          <a:lstStyle/>
          <a:p>
            <a:r>
              <a:rPr lang="ms-MY" sz="1800" b="0" cap="none" noProof="0" dirty="0">
                <a:solidFill>
                  <a:schemeClr val="dk1"/>
                </a:solidFill>
                <a:latin typeface="Arial"/>
                <a:ea typeface="Arial"/>
                <a:cs typeface="Arial"/>
                <a:sym typeface="Arial"/>
              </a:rPr>
              <a:t>“Tetapi jika kita mengakui dosa kita kepada Allah, Dia akan menepati janji-</a:t>
            </a:r>
            <a:r>
              <a:rPr lang="ms-MY" sz="1800" b="0" cap="none" noProof="0" dirty="0" err="1">
                <a:solidFill>
                  <a:schemeClr val="dk1"/>
                </a:solidFill>
                <a:latin typeface="Arial"/>
                <a:ea typeface="Arial"/>
                <a:cs typeface="Arial"/>
                <a:sym typeface="Arial"/>
              </a:rPr>
              <a:t>Nya</a:t>
            </a:r>
            <a:r>
              <a:rPr lang="ms-MY" sz="1800" b="0" cap="none" noProof="0" dirty="0">
                <a:solidFill>
                  <a:schemeClr val="dk1"/>
                </a:solidFill>
                <a:latin typeface="Arial"/>
                <a:ea typeface="Arial"/>
                <a:cs typeface="Arial"/>
                <a:sym typeface="Arial"/>
              </a:rPr>
              <a:t> dan melakukan apa yang adil. Dia akan mengampunkan dosa kita dan membersihkan kita daripada segala perbuatan yang salah.”  (1 </a:t>
            </a:r>
            <a:r>
              <a:rPr lang="ms-MY" sz="1800" b="0" cap="none" noProof="0" dirty="0" err="1">
                <a:solidFill>
                  <a:schemeClr val="dk1"/>
                </a:solidFill>
                <a:latin typeface="Arial"/>
                <a:ea typeface="Arial"/>
                <a:cs typeface="Arial"/>
                <a:sym typeface="Arial"/>
              </a:rPr>
              <a:t>Yohanes</a:t>
            </a:r>
            <a:r>
              <a:rPr lang="ms-MY" sz="1800" b="0" cap="none" noProof="0" dirty="0">
                <a:solidFill>
                  <a:schemeClr val="dk1"/>
                </a:solidFill>
                <a:latin typeface="Arial"/>
                <a:ea typeface="Arial"/>
                <a:cs typeface="Arial"/>
                <a:sym typeface="Arial"/>
              </a:rPr>
              <a:t> 1:9 BM)</a:t>
            </a:r>
            <a:endParaRPr lang="ms-MY" sz="1200" noProof="0" dirty="0"/>
          </a:p>
        </p:txBody>
      </p:sp>
      <p:sp>
        <p:nvSpPr>
          <p:cNvPr id="242" name="Google Shape;242;p17"/>
          <p:cNvSpPr/>
          <p:nvPr/>
        </p:nvSpPr>
        <p:spPr>
          <a:xfrm>
            <a:off x="7449801" y="3484763"/>
            <a:ext cx="3781183" cy="14772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s-MY" sz="1800" b="0" cap="none" noProof="0" dirty="0">
                <a:solidFill>
                  <a:schemeClr val="lt1"/>
                </a:solidFill>
                <a:latin typeface="Arial"/>
                <a:ea typeface="Arial"/>
                <a:cs typeface="Arial"/>
                <a:sym typeface="Arial"/>
              </a:rPr>
              <a:t>Akui bahawa kita mempunyai kemarahan dan kepahitan terhadap seseorang dan kita tidak boleh mengampuni dengan kekuatan kita sendiri. </a:t>
            </a:r>
            <a:endParaRPr lang="ms-MY" sz="1200" noProof="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pic>
        <p:nvPicPr>
          <p:cNvPr id="248" name="Google Shape;248;p18" descr="A screen shot of a cellphone&#10;&#10;AI-generated content may be incorrect."/>
          <p:cNvPicPr preferRelativeResize="0"/>
          <p:nvPr/>
        </p:nvPicPr>
        <p:blipFill rotWithShape="1">
          <a:blip r:embed="rId3">
            <a:alphaModFix/>
          </a:blip>
          <a:srcRect t="19"/>
          <a:stretch/>
        </p:blipFill>
        <p:spPr>
          <a:xfrm>
            <a:off x="20" y="1282"/>
            <a:ext cx="12191980" cy="6856718"/>
          </a:xfrm>
          <a:prstGeom prst="rect">
            <a:avLst/>
          </a:prstGeom>
          <a:noFill/>
          <a:ln>
            <a:noFill/>
          </a:ln>
        </p:spPr>
      </p:pic>
      <p:sp>
        <p:nvSpPr>
          <p:cNvPr id="249" name="Google Shape;249;p18"/>
          <p:cNvSpPr/>
          <p:nvPr/>
        </p:nvSpPr>
        <p:spPr>
          <a:xfrm>
            <a:off x="4805065" y="1478975"/>
            <a:ext cx="3114186" cy="92333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ms-MY" sz="5400" b="0" cap="none" noProof="0" dirty="0" err="1">
                <a:solidFill>
                  <a:srgbClr val="C00000"/>
                </a:solidFill>
                <a:latin typeface="Arial"/>
                <a:ea typeface="Arial"/>
                <a:cs typeface="Arial"/>
                <a:sym typeface="Arial"/>
              </a:rPr>
              <a:t>erubahan</a:t>
            </a:r>
            <a:endParaRPr lang="ms-MY" sz="5400" b="0" cap="none" noProof="0" dirty="0">
              <a:solidFill>
                <a:srgbClr val="C00000"/>
              </a:solidFill>
              <a:latin typeface="Arial"/>
              <a:ea typeface="Arial"/>
              <a:cs typeface="Arial"/>
              <a:sym typeface="Arial"/>
            </a:endParaRPr>
          </a:p>
        </p:txBody>
      </p:sp>
      <p:sp>
        <p:nvSpPr>
          <p:cNvPr id="250" name="Google Shape;250;p18"/>
          <p:cNvSpPr/>
          <p:nvPr/>
        </p:nvSpPr>
        <p:spPr>
          <a:xfrm>
            <a:off x="3392475" y="359453"/>
            <a:ext cx="1657826" cy="264687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s-MY" sz="16600" b="0" cap="none" noProof="0" dirty="0" err="1">
                <a:solidFill>
                  <a:srgbClr val="0070C0"/>
                </a:solidFill>
                <a:latin typeface="Arial"/>
                <a:ea typeface="Arial"/>
                <a:cs typeface="Arial"/>
                <a:sym typeface="Arial"/>
              </a:rPr>
              <a:t>P</a:t>
            </a:r>
            <a:endParaRPr lang="ms-MY" noProof="0" dirty="0"/>
          </a:p>
        </p:txBody>
      </p:sp>
      <p:sp>
        <p:nvSpPr>
          <p:cNvPr id="251" name="Google Shape;251;p18"/>
          <p:cNvSpPr/>
          <p:nvPr/>
        </p:nvSpPr>
        <p:spPr>
          <a:xfrm>
            <a:off x="2780993" y="3364501"/>
            <a:ext cx="3707792" cy="1323399"/>
          </a:xfrm>
          <a:prstGeom prst="rect">
            <a:avLst/>
          </a:prstGeom>
          <a:noFill/>
          <a:ln>
            <a:noFill/>
          </a:ln>
        </p:spPr>
        <p:txBody>
          <a:bodyPr spcFirstLastPara="1" wrap="square" lIns="91425" tIns="45700" rIns="91425" bIns="45700" anchor="t" anchorCtr="0">
            <a:spAutoFit/>
          </a:bodyPr>
          <a:lstStyle/>
          <a:p>
            <a:r>
              <a:rPr lang="ms-MY" sz="2000" b="0" cap="none" noProof="0" dirty="0">
                <a:solidFill>
                  <a:schemeClr val="dk1"/>
                </a:solidFill>
                <a:latin typeface="Arial"/>
                <a:ea typeface="Arial"/>
                <a:cs typeface="Arial"/>
                <a:sym typeface="Arial"/>
              </a:rPr>
              <a:t>“Dengan kuasa yang diberikan oleh </a:t>
            </a:r>
            <a:r>
              <a:rPr lang="ms-MY" sz="2000" b="0" cap="none" noProof="0" dirty="0" err="1">
                <a:solidFill>
                  <a:schemeClr val="dk1"/>
                </a:solidFill>
                <a:latin typeface="Arial"/>
                <a:ea typeface="Arial"/>
                <a:cs typeface="Arial"/>
                <a:sym typeface="Arial"/>
              </a:rPr>
              <a:t>Kristus</a:t>
            </a:r>
            <a:r>
              <a:rPr lang="ms-MY" sz="2000" b="0" cap="none" noProof="0" dirty="0">
                <a:solidFill>
                  <a:schemeClr val="dk1"/>
                </a:solidFill>
                <a:latin typeface="Arial"/>
                <a:ea typeface="Arial"/>
                <a:cs typeface="Arial"/>
                <a:sym typeface="Arial"/>
              </a:rPr>
              <a:t>, aku berdaya menghadapi segala macam keadaan.”  (</a:t>
            </a:r>
            <a:r>
              <a:rPr lang="ms-MY" sz="2000" b="0" cap="none" noProof="0" dirty="0" err="1">
                <a:solidFill>
                  <a:schemeClr val="dk1"/>
                </a:solidFill>
                <a:latin typeface="Arial"/>
                <a:ea typeface="Arial"/>
                <a:cs typeface="Arial"/>
                <a:sym typeface="Arial"/>
              </a:rPr>
              <a:t>Filip</a:t>
            </a:r>
            <a:r>
              <a:rPr lang="ms-MY" sz="2000" dirty="0">
                <a:solidFill>
                  <a:schemeClr val="dk1"/>
                </a:solidFill>
              </a:rPr>
              <a:t>i </a:t>
            </a:r>
            <a:r>
              <a:rPr lang="ms-MY" sz="2000" b="0" cap="none" noProof="0" dirty="0">
                <a:solidFill>
                  <a:schemeClr val="dk1"/>
                </a:solidFill>
                <a:latin typeface="Arial"/>
                <a:ea typeface="Arial"/>
                <a:cs typeface="Arial"/>
                <a:sym typeface="Arial"/>
              </a:rPr>
              <a:t>4:13 BM)</a:t>
            </a:r>
            <a:endParaRPr lang="ms-MY" noProof="0" dirty="0"/>
          </a:p>
        </p:txBody>
      </p:sp>
      <p:sp>
        <p:nvSpPr>
          <p:cNvPr id="252" name="Google Shape;252;p18"/>
          <p:cNvSpPr/>
          <p:nvPr/>
        </p:nvSpPr>
        <p:spPr>
          <a:xfrm>
            <a:off x="7449801" y="3364501"/>
            <a:ext cx="3781183" cy="1569620"/>
          </a:xfrm>
          <a:prstGeom prst="rect">
            <a:avLst/>
          </a:prstGeom>
          <a:noFill/>
          <a:ln>
            <a:noFill/>
          </a:ln>
        </p:spPr>
        <p:txBody>
          <a:bodyPr spcFirstLastPara="1" wrap="square" lIns="91425" tIns="45700" rIns="91425" bIns="45700" anchor="t" anchorCtr="0">
            <a:spAutoFit/>
          </a:bodyPr>
          <a:lstStyle/>
          <a:p>
            <a:r>
              <a:rPr lang="ms-MY" sz="1600" b="0" cap="none" noProof="0" dirty="0">
                <a:solidFill>
                  <a:schemeClr val="lt1"/>
                </a:solidFill>
                <a:latin typeface="Arial"/>
                <a:ea typeface="Arial"/>
                <a:cs typeface="Arial"/>
                <a:sym typeface="Arial"/>
              </a:rPr>
              <a:t>Biarkan Tuhan mengubah hati kita yang marah menjadi kasih dan mengampuni. Tuhan sedang bekerja untuk menyembuhkan dan membebaskan kita dari masa lalu. Tuhan inginkan kita menghadapinya bersama Dia! </a:t>
            </a:r>
            <a:endParaRPr lang="ms-MY" sz="1200" noProof="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pic>
        <p:nvPicPr>
          <p:cNvPr id="258" name="Google Shape;258;p19" descr="A screen shot of a cellphone&#10;&#10;AI-generated content may be incorrect."/>
          <p:cNvPicPr preferRelativeResize="0"/>
          <p:nvPr/>
        </p:nvPicPr>
        <p:blipFill rotWithShape="1">
          <a:blip r:embed="rId3">
            <a:alphaModFix/>
          </a:blip>
          <a:srcRect t="19"/>
          <a:stretch/>
        </p:blipFill>
        <p:spPr>
          <a:xfrm>
            <a:off x="20" y="1282"/>
            <a:ext cx="12191980" cy="6856718"/>
          </a:xfrm>
          <a:prstGeom prst="rect">
            <a:avLst/>
          </a:prstGeom>
          <a:noFill/>
          <a:ln>
            <a:noFill/>
          </a:ln>
        </p:spPr>
      </p:pic>
      <p:sp>
        <p:nvSpPr>
          <p:cNvPr id="259" name="Google Shape;259;p19"/>
          <p:cNvSpPr/>
          <p:nvPr/>
        </p:nvSpPr>
        <p:spPr>
          <a:xfrm>
            <a:off x="4757937" y="1478975"/>
            <a:ext cx="3208442" cy="92333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ms-MY" sz="5400" b="0" cap="none" noProof="0" dirty="0" err="1">
                <a:solidFill>
                  <a:srgbClr val="C00000"/>
                </a:solidFill>
                <a:latin typeface="Arial"/>
                <a:ea typeface="Arial"/>
                <a:cs typeface="Arial"/>
                <a:sym typeface="Arial"/>
              </a:rPr>
              <a:t>erayaan</a:t>
            </a:r>
            <a:endParaRPr lang="ms-MY" sz="5400" b="0" cap="none" noProof="0" dirty="0">
              <a:solidFill>
                <a:srgbClr val="C00000"/>
              </a:solidFill>
              <a:latin typeface="Arial"/>
              <a:ea typeface="Arial"/>
              <a:cs typeface="Arial"/>
              <a:sym typeface="Arial"/>
            </a:endParaRPr>
          </a:p>
        </p:txBody>
      </p:sp>
      <p:sp>
        <p:nvSpPr>
          <p:cNvPr id="260" name="Google Shape;260;p19"/>
          <p:cNvSpPr/>
          <p:nvPr/>
        </p:nvSpPr>
        <p:spPr>
          <a:xfrm>
            <a:off x="3392475" y="359453"/>
            <a:ext cx="1657826" cy="264687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s-MY" sz="16600" b="0" cap="none" noProof="0" dirty="0" err="1">
                <a:solidFill>
                  <a:srgbClr val="0070C0"/>
                </a:solidFill>
                <a:latin typeface="Arial"/>
                <a:ea typeface="Arial"/>
                <a:cs typeface="Arial"/>
                <a:sym typeface="Arial"/>
              </a:rPr>
              <a:t>P</a:t>
            </a:r>
            <a:endParaRPr lang="ms-MY" noProof="0" dirty="0"/>
          </a:p>
        </p:txBody>
      </p:sp>
      <p:sp>
        <p:nvSpPr>
          <p:cNvPr id="261" name="Google Shape;261;p19"/>
          <p:cNvSpPr/>
          <p:nvPr/>
        </p:nvSpPr>
        <p:spPr>
          <a:xfrm>
            <a:off x="2780993" y="3364501"/>
            <a:ext cx="3684353" cy="16311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s-MY" sz="2000" b="0" cap="none" noProof="0" dirty="0">
                <a:solidFill>
                  <a:schemeClr val="dk1"/>
                </a:solidFill>
                <a:latin typeface="Arial"/>
                <a:ea typeface="Arial"/>
                <a:cs typeface="Arial"/>
                <a:sym typeface="Arial"/>
              </a:rPr>
              <a:t>“Engkau akan mengasihani kami lagi. Engkau akan memijak-mijak dosa kami dan membuangnya ke dasar laut.”    </a:t>
            </a:r>
            <a:endParaRPr lang="ms-MY" noProof="0" dirty="0"/>
          </a:p>
          <a:p>
            <a:pPr marL="0" marR="0" lvl="0" indent="0" algn="l" rtl="0">
              <a:spcBef>
                <a:spcPts val="0"/>
              </a:spcBef>
              <a:spcAft>
                <a:spcPts val="0"/>
              </a:spcAft>
              <a:buNone/>
            </a:pPr>
            <a:r>
              <a:rPr lang="ms-MY" sz="2000" b="0" cap="none" noProof="0" dirty="0">
                <a:solidFill>
                  <a:schemeClr val="dk1"/>
                </a:solidFill>
                <a:latin typeface="Arial"/>
                <a:ea typeface="Arial"/>
                <a:cs typeface="Arial"/>
                <a:sym typeface="Arial"/>
              </a:rPr>
              <a:t>(</a:t>
            </a:r>
            <a:r>
              <a:rPr lang="ms-MY" sz="2000" b="0" cap="none" noProof="0" dirty="0" err="1">
                <a:solidFill>
                  <a:schemeClr val="dk1"/>
                </a:solidFill>
                <a:latin typeface="Arial"/>
                <a:ea typeface="Arial"/>
                <a:cs typeface="Arial"/>
                <a:sym typeface="Arial"/>
              </a:rPr>
              <a:t>Mikha</a:t>
            </a:r>
            <a:r>
              <a:rPr lang="ms-MY" sz="2000" b="0" cap="none" noProof="0" dirty="0">
                <a:solidFill>
                  <a:schemeClr val="dk1"/>
                </a:solidFill>
                <a:latin typeface="Arial"/>
                <a:ea typeface="Arial"/>
                <a:cs typeface="Arial"/>
                <a:sym typeface="Arial"/>
              </a:rPr>
              <a:t> 7:19 BM)</a:t>
            </a:r>
            <a:endParaRPr lang="ms-MY" noProof="0" dirty="0"/>
          </a:p>
        </p:txBody>
      </p:sp>
      <p:sp>
        <p:nvSpPr>
          <p:cNvPr id="262" name="Google Shape;262;p19"/>
          <p:cNvSpPr/>
          <p:nvPr/>
        </p:nvSpPr>
        <p:spPr>
          <a:xfrm>
            <a:off x="7221824" y="2575626"/>
            <a:ext cx="4378363" cy="3208965"/>
          </a:xfrm>
          <a:prstGeom prst="rect">
            <a:avLst/>
          </a:prstGeom>
          <a:solidFill>
            <a:srgbClr val="CF572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ms-MY" sz="1800" noProof="0" dirty="0">
              <a:solidFill>
                <a:schemeClr val="lt1"/>
              </a:solidFill>
              <a:latin typeface="Arial"/>
              <a:ea typeface="Arial"/>
              <a:cs typeface="Arial"/>
              <a:sym typeface="Arial"/>
            </a:endParaRPr>
          </a:p>
        </p:txBody>
      </p:sp>
      <p:sp>
        <p:nvSpPr>
          <p:cNvPr id="263" name="Google Shape;263;p19"/>
          <p:cNvSpPr/>
          <p:nvPr/>
        </p:nvSpPr>
        <p:spPr>
          <a:xfrm>
            <a:off x="7520413" y="3025946"/>
            <a:ext cx="3781183" cy="2308284"/>
          </a:xfrm>
          <a:prstGeom prst="rect">
            <a:avLst/>
          </a:prstGeom>
          <a:noFill/>
          <a:ln>
            <a:noFill/>
          </a:ln>
        </p:spPr>
        <p:txBody>
          <a:bodyPr spcFirstLastPara="1" wrap="square" lIns="91425" tIns="45700" rIns="91425" bIns="45700" anchor="t" anchorCtr="0">
            <a:spAutoFit/>
          </a:bodyPr>
          <a:lstStyle/>
          <a:p>
            <a:r>
              <a:rPr lang="ms-MY" sz="2400" b="0" cap="none" noProof="0" dirty="0">
                <a:solidFill>
                  <a:schemeClr val="lt1"/>
                </a:solidFill>
                <a:latin typeface="Arial"/>
                <a:ea typeface="Arial"/>
                <a:cs typeface="Arial"/>
                <a:sym typeface="Arial"/>
              </a:rPr>
              <a:t>Buangkan perasaan benci atau dendam terhadap mereka yang menyakiti anda. Buangkan perasaan marah anda dan penuhi hati anda dengan kasih.</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8"/>
        <p:cNvGrpSpPr/>
        <p:nvPr/>
      </p:nvGrpSpPr>
      <p:grpSpPr>
        <a:xfrm>
          <a:off x="0" y="0"/>
          <a:ext cx="0" cy="0"/>
          <a:chOff x="0" y="0"/>
          <a:chExt cx="0" cy="0"/>
        </a:xfrm>
      </p:grpSpPr>
      <p:sp>
        <p:nvSpPr>
          <p:cNvPr id="99" name="Google Shape;99;p2"/>
          <p:cNvSpPr/>
          <p:nvPr/>
        </p:nvSpPr>
        <p:spPr>
          <a:xfrm>
            <a:off x="1524" y="0"/>
            <a:ext cx="12188952"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ms-MY" sz="1800" b="0" i="0" u="none" strike="noStrike" cap="none" noProof="0" dirty="0">
              <a:solidFill>
                <a:schemeClr val="lt1"/>
              </a:solidFill>
              <a:latin typeface="Arial"/>
              <a:ea typeface="Arial"/>
              <a:cs typeface="Arial"/>
              <a:sym typeface="Arial"/>
            </a:endParaRPr>
          </a:p>
        </p:txBody>
      </p:sp>
      <p:pic>
        <p:nvPicPr>
          <p:cNvPr id="100" name="Google Shape;100;p2" descr="A screen shot of a diagram&#10;&#10;AI-generated content may be incorrect."/>
          <p:cNvPicPr preferRelativeResize="0"/>
          <p:nvPr/>
        </p:nvPicPr>
        <p:blipFill rotWithShape="1">
          <a:blip r:embed="rId3">
            <a:alphaModFix/>
          </a:blip>
          <a:srcRect t="19"/>
          <a:stretch/>
        </p:blipFill>
        <p:spPr>
          <a:xfrm>
            <a:off x="7" y="-6"/>
            <a:ext cx="12191981" cy="6856718"/>
          </a:xfrm>
          <a:prstGeom prst="rect">
            <a:avLst/>
          </a:prstGeom>
          <a:noFill/>
          <a:ln>
            <a:noFill/>
          </a:ln>
        </p:spPr>
      </p:pic>
      <p:sp>
        <p:nvSpPr>
          <p:cNvPr id="101" name="Google Shape;101;p2"/>
          <p:cNvSpPr/>
          <p:nvPr/>
        </p:nvSpPr>
        <p:spPr>
          <a:xfrm>
            <a:off x="389251" y="203286"/>
            <a:ext cx="3104100" cy="64629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s-MY" sz="3600" b="0" i="0" u="none" strike="noStrike" cap="none" noProof="0" dirty="0">
                <a:solidFill>
                  <a:srgbClr val="C00000"/>
                </a:solidFill>
                <a:latin typeface="Arial"/>
                <a:ea typeface="Arial"/>
                <a:cs typeface="Arial"/>
                <a:sym typeface="Arial"/>
              </a:rPr>
              <a:t>PELAJARAN</a:t>
            </a:r>
            <a:endParaRPr lang="ms-MY" sz="1000" noProof="0" dirty="0"/>
          </a:p>
        </p:txBody>
      </p:sp>
      <p:sp>
        <p:nvSpPr>
          <p:cNvPr id="102" name="Google Shape;102;p2"/>
          <p:cNvSpPr/>
          <p:nvPr/>
        </p:nvSpPr>
        <p:spPr>
          <a:xfrm>
            <a:off x="3126449" y="204925"/>
            <a:ext cx="2182889" cy="64629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s-MY" sz="3600" b="0" i="0" u="none" strike="noStrike" cap="none" noProof="0" dirty="0">
                <a:solidFill>
                  <a:srgbClr val="0070C0"/>
                </a:solidFill>
                <a:latin typeface="Arial"/>
                <a:ea typeface="Arial"/>
                <a:cs typeface="Arial"/>
                <a:sym typeface="Arial"/>
              </a:rPr>
              <a:t>OBJEK</a:t>
            </a:r>
            <a:endParaRPr lang="ms-MY" sz="1000" noProof="0" dirty="0"/>
          </a:p>
        </p:txBody>
      </p:sp>
      <p:sp>
        <p:nvSpPr>
          <p:cNvPr id="103" name="Google Shape;103;p2"/>
          <p:cNvSpPr/>
          <p:nvPr/>
        </p:nvSpPr>
        <p:spPr>
          <a:xfrm>
            <a:off x="4432151" y="1331908"/>
            <a:ext cx="4227755"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s-MY" sz="2400" b="0" i="0" u="none" strike="noStrike" cap="none" noProof="0" dirty="0">
                <a:solidFill>
                  <a:schemeClr val="lt1"/>
                </a:solidFill>
                <a:latin typeface="Arial"/>
                <a:ea typeface="Arial"/>
                <a:cs typeface="Arial"/>
                <a:sym typeface="Arial"/>
              </a:rPr>
              <a:t>Beg </a:t>
            </a:r>
            <a:r>
              <a:rPr lang="ms-MY" sz="2400" b="0" i="0" u="none" strike="noStrike" cap="none" noProof="0" dirty="0" err="1">
                <a:solidFill>
                  <a:schemeClr val="lt1"/>
                </a:solidFill>
                <a:latin typeface="Arial"/>
                <a:ea typeface="Arial"/>
                <a:cs typeface="Arial"/>
                <a:sym typeface="Arial"/>
              </a:rPr>
              <a:t>Ziploc</a:t>
            </a:r>
            <a:r>
              <a:rPr lang="ms-MY" sz="2400" b="0" i="0" u="none" strike="noStrike" cap="none" noProof="0" dirty="0">
                <a:solidFill>
                  <a:schemeClr val="lt1"/>
                </a:solidFill>
                <a:latin typeface="Arial"/>
                <a:ea typeface="Arial"/>
                <a:cs typeface="Arial"/>
                <a:sym typeface="Arial"/>
              </a:rPr>
              <a:t> Plastik</a:t>
            </a:r>
            <a:endParaRPr lang="ms-MY" noProof="0" dirty="0"/>
          </a:p>
        </p:txBody>
      </p:sp>
      <p:sp>
        <p:nvSpPr>
          <p:cNvPr id="104" name="Google Shape;104;p2"/>
          <p:cNvSpPr/>
          <p:nvPr/>
        </p:nvSpPr>
        <p:spPr>
          <a:xfrm>
            <a:off x="2259106" y="2662534"/>
            <a:ext cx="3917576"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s-MY" sz="2400" b="0" i="0" u="none" strike="noStrike" cap="none" noProof="0" dirty="0">
                <a:solidFill>
                  <a:schemeClr val="lt1"/>
                </a:solidFill>
                <a:latin typeface="Arial"/>
                <a:ea typeface="Arial"/>
                <a:cs typeface="Arial"/>
                <a:sym typeface="Arial"/>
              </a:rPr>
              <a:t>½ </a:t>
            </a:r>
            <a:r>
              <a:rPr lang="ms-MY" sz="2400" noProof="0" dirty="0">
                <a:solidFill>
                  <a:schemeClr val="lt1"/>
                </a:solidFill>
              </a:rPr>
              <a:t>C</a:t>
            </a:r>
            <a:r>
              <a:rPr lang="ms-MY" sz="2400" b="0" i="0" u="none" strike="noStrike" cap="none" noProof="0" dirty="0">
                <a:solidFill>
                  <a:schemeClr val="lt1"/>
                </a:solidFill>
                <a:latin typeface="Arial"/>
                <a:ea typeface="Arial"/>
                <a:cs typeface="Arial"/>
                <a:sym typeface="Arial"/>
              </a:rPr>
              <a:t>awan </a:t>
            </a:r>
            <a:r>
              <a:rPr lang="ms-MY" sz="2400" noProof="0" dirty="0">
                <a:solidFill>
                  <a:schemeClr val="lt1"/>
                </a:solidFill>
              </a:rPr>
              <a:t>C</a:t>
            </a:r>
            <a:r>
              <a:rPr lang="ms-MY" sz="2400" b="0" i="0" u="none" strike="noStrike" cap="none" noProof="0" dirty="0">
                <a:solidFill>
                  <a:schemeClr val="lt1"/>
                </a:solidFill>
                <a:latin typeface="Arial"/>
                <a:ea typeface="Arial"/>
                <a:cs typeface="Arial"/>
                <a:sym typeface="Arial"/>
              </a:rPr>
              <a:t>uka</a:t>
            </a:r>
            <a:endParaRPr lang="ms-MY" noProof="0" dirty="0"/>
          </a:p>
        </p:txBody>
      </p:sp>
      <p:sp>
        <p:nvSpPr>
          <p:cNvPr id="105" name="Google Shape;105;p2"/>
          <p:cNvSpPr/>
          <p:nvPr/>
        </p:nvSpPr>
        <p:spPr>
          <a:xfrm>
            <a:off x="3915937" y="5450558"/>
            <a:ext cx="3917576"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s-MY" sz="2400" b="0" cap="none" noProof="0" dirty="0">
                <a:solidFill>
                  <a:schemeClr val="lt1"/>
                </a:solidFill>
                <a:latin typeface="Arial"/>
                <a:ea typeface="Arial"/>
                <a:cs typeface="Arial"/>
                <a:sym typeface="Arial"/>
              </a:rPr>
              <a:t>¼ Cawan Air Suam</a:t>
            </a:r>
            <a:endParaRPr lang="ms-MY" noProof="0" dirty="0"/>
          </a:p>
        </p:txBody>
      </p:sp>
      <p:sp>
        <p:nvSpPr>
          <p:cNvPr id="106" name="Google Shape;106;p2"/>
          <p:cNvSpPr/>
          <p:nvPr/>
        </p:nvSpPr>
        <p:spPr>
          <a:xfrm>
            <a:off x="4982584" y="3993160"/>
            <a:ext cx="4227755"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s-MY" sz="2400" b="0" cap="none" noProof="0" dirty="0">
                <a:solidFill>
                  <a:schemeClr val="lt1"/>
                </a:solidFill>
                <a:latin typeface="Arial"/>
                <a:ea typeface="Arial"/>
                <a:cs typeface="Arial"/>
                <a:sym typeface="Arial"/>
              </a:rPr>
              <a:t>3 Sudu Besar Soda Penaik</a:t>
            </a:r>
            <a:endParaRPr lang="ms-MY" noProof="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67"/>
        <p:cNvGrpSpPr/>
        <p:nvPr/>
      </p:nvGrpSpPr>
      <p:grpSpPr>
        <a:xfrm>
          <a:off x="0" y="0"/>
          <a:ext cx="0" cy="0"/>
          <a:chOff x="0" y="0"/>
          <a:chExt cx="0" cy="0"/>
        </a:xfrm>
      </p:grpSpPr>
      <p:sp>
        <p:nvSpPr>
          <p:cNvPr id="268" name="Google Shape;268;p20"/>
          <p:cNvSpPr/>
          <p:nvPr/>
        </p:nvSpPr>
        <p:spPr>
          <a:xfrm>
            <a:off x="1524" y="0"/>
            <a:ext cx="12188952"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ms-MY" sz="1800" noProof="0" dirty="0">
              <a:solidFill>
                <a:schemeClr val="lt1"/>
              </a:solidFill>
              <a:latin typeface="Arial"/>
              <a:ea typeface="Arial"/>
              <a:cs typeface="Arial"/>
              <a:sym typeface="Arial"/>
            </a:endParaRPr>
          </a:p>
        </p:txBody>
      </p:sp>
      <p:pic>
        <p:nvPicPr>
          <p:cNvPr id="269" name="Google Shape;269;p20" descr="A person and child in egyptian garment&#10;&#10;AI-generated content may be incorrect."/>
          <p:cNvPicPr preferRelativeResize="0"/>
          <p:nvPr/>
        </p:nvPicPr>
        <p:blipFill rotWithShape="1">
          <a:blip r:embed="rId3">
            <a:alphaModFix/>
          </a:blip>
          <a:srcRect b="18"/>
          <a:stretch/>
        </p:blipFill>
        <p:spPr>
          <a:xfrm>
            <a:off x="20" y="1282"/>
            <a:ext cx="12191980" cy="6856718"/>
          </a:xfrm>
          <a:prstGeom prst="rect">
            <a:avLst/>
          </a:prstGeom>
          <a:noFill/>
          <a:ln>
            <a:noFill/>
          </a:ln>
        </p:spPr>
      </p:pic>
      <p:sp>
        <p:nvSpPr>
          <p:cNvPr id="270" name="Google Shape;270;p20"/>
          <p:cNvSpPr/>
          <p:nvPr/>
        </p:nvSpPr>
        <p:spPr>
          <a:xfrm>
            <a:off x="6096000" y="2151748"/>
            <a:ext cx="5575249" cy="255450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s-MY" sz="3200" b="0" cap="none" noProof="0" dirty="0">
                <a:solidFill>
                  <a:srgbClr val="C00000"/>
                </a:solidFill>
                <a:latin typeface="Arial"/>
                <a:ea typeface="Arial"/>
                <a:cs typeface="Arial"/>
                <a:sym typeface="Arial"/>
              </a:rPr>
              <a:t>Apabila kita bebas daripada penjara tidak mengampuni, kita akan mempunyai kebebasan untuk mengasihi Tuhan dan orang lain!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0"/>
        <p:cNvGrpSpPr/>
        <p:nvPr/>
      </p:nvGrpSpPr>
      <p:grpSpPr>
        <a:xfrm>
          <a:off x="0" y="0"/>
          <a:ext cx="0" cy="0"/>
          <a:chOff x="0" y="0"/>
          <a:chExt cx="0" cy="0"/>
        </a:xfrm>
      </p:grpSpPr>
      <p:sp>
        <p:nvSpPr>
          <p:cNvPr id="111" name="Google Shape;111;p3"/>
          <p:cNvSpPr/>
          <p:nvPr/>
        </p:nvSpPr>
        <p:spPr>
          <a:xfrm>
            <a:off x="1524" y="0"/>
            <a:ext cx="12188952"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ms-MY" sz="1800" noProof="0" dirty="0">
              <a:solidFill>
                <a:schemeClr val="lt1"/>
              </a:solidFill>
              <a:latin typeface="Arial"/>
              <a:ea typeface="Arial"/>
              <a:cs typeface="Arial"/>
              <a:sym typeface="Arial"/>
            </a:endParaRPr>
          </a:p>
        </p:txBody>
      </p:sp>
      <p:pic>
        <p:nvPicPr>
          <p:cNvPr id="112" name="Google Shape;112;p3" descr="A cartoon child riding a bag of soap&#10;&#10;AI-generated content may be incorrect."/>
          <p:cNvPicPr preferRelativeResize="0"/>
          <p:nvPr/>
        </p:nvPicPr>
        <p:blipFill rotWithShape="1">
          <a:blip r:embed="rId3">
            <a:alphaModFix/>
          </a:blip>
          <a:srcRect t="19"/>
          <a:stretch/>
        </p:blipFill>
        <p:spPr>
          <a:xfrm>
            <a:off x="20" y="1282"/>
            <a:ext cx="12191980" cy="6856718"/>
          </a:xfrm>
          <a:prstGeom prst="rect">
            <a:avLst/>
          </a:prstGeom>
          <a:noFill/>
          <a:ln>
            <a:noFill/>
          </a:ln>
        </p:spPr>
      </p:pic>
      <p:sp>
        <p:nvSpPr>
          <p:cNvPr id="113" name="Google Shape;113;p3"/>
          <p:cNvSpPr txBox="1"/>
          <p:nvPr/>
        </p:nvSpPr>
        <p:spPr>
          <a:xfrm>
            <a:off x="3756454" y="1210962"/>
            <a:ext cx="4275438" cy="18158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s-MY" sz="1600" noProof="0" dirty="0">
                <a:solidFill>
                  <a:schemeClr val="lt1"/>
                </a:solidFill>
                <a:latin typeface="Arial"/>
                <a:ea typeface="Arial"/>
                <a:cs typeface="Arial"/>
                <a:sym typeface="Arial"/>
              </a:rPr>
              <a:t>Apabila seseorang secara salah menuduh anda melakukan sesuatu yang anda tidak lakukan, atau anda telah dibuli di sekolah, atau telah dicederakan dengan teruk oleh bapa tiri anda, kemarahan anda akan bertambah. Anda mahu membalas dendam dan melawan. </a:t>
            </a:r>
          </a:p>
        </p:txBody>
      </p:sp>
      <p:sp>
        <p:nvSpPr>
          <p:cNvPr id="114" name="Google Shape;114;p3"/>
          <p:cNvSpPr txBox="1"/>
          <p:nvPr/>
        </p:nvSpPr>
        <p:spPr>
          <a:xfrm>
            <a:off x="2262934" y="4386260"/>
            <a:ext cx="4275438" cy="18158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s-MY" sz="1600" noProof="0" dirty="0">
                <a:solidFill>
                  <a:schemeClr val="lt1"/>
                </a:solidFill>
                <a:latin typeface="Arial"/>
                <a:ea typeface="Arial"/>
                <a:cs typeface="Arial"/>
                <a:sym typeface="Arial"/>
              </a:rPr>
              <a:t>Kemarahan anda terus meningkat, dan akhirnya kemarahan yang terkumpul ini meletup sama seperti beg </a:t>
            </a:r>
            <a:r>
              <a:rPr lang="ms-MY" sz="1600" noProof="0" dirty="0" err="1">
                <a:solidFill>
                  <a:schemeClr val="lt1"/>
                </a:solidFill>
                <a:latin typeface="Arial"/>
                <a:ea typeface="Arial"/>
                <a:cs typeface="Arial"/>
                <a:sym typeface="Arial"/>
              </a:rPr>
              <a:t>Ziploc</a:t>
            </a:r>
            <a:r>
              <a:rPr lang="ms-MY" sz="1600" noProof="0" dirty="0">
                <a:solidFill>
                  <a:schemeClr val="lt1"/>
                </a:solidFill>
                <a:latin typeface="Arial"/>
                <a:ea typeface="Arial"/>
                <a:cs typeface="Arial"/>
                <a:sym typeface="Arial"/>
              </a:rPr>
              <a:t> plastik ini. Ini boleh mengakibatkan reaksi secara lisan atau fizikal atau secara letupan dalaman yang boleh membawa kepada kesedihan atau kemurungan.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8"/>
        <p:cNvGrpSpPr/>
        <p:nvPr/>
      </p:nvGrpSpPr>
      <p:grpSpPr>
        <a:xfrm>
          <a:off x="0" y="0"/>
          <a:ext cx="0" cy="0"/>
          <a:chOff x="0" y="0"/>
          <a:chExt cx="0" cy="0"/>
        </a:xfrm>
      </p:grpSpPr>
      <p:sp>
        <p:nvSpPr>
          <p:cNvPr id="119" name="Google Shape;119;p4"/>
          <p:cNvSpPr/>
          <p:nvPr/>
        </p:nvSpPr>
        <p:spPr>
          <a:xfrm>
            <a:off x="1524" y="0"/>
            <a:ext cx="12188952"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ms-MY" sz="1800" noProof="0" dirty="0">
              <a:solidFill>
                <a:schemeClr val="lt1"/>
              </a:solidFill>
              <a:latin typeface="Arial"/>
              <a:ea typeface="Arial"/>
              <a:cs typeface="Arial"/>
              <a:sym typeface="Arial"/>
            </a:endParaRPr>
          </a:p>
        </p:txBody>
      </p:sp>
      <p:pic>
        <p:nvPicPr>
          <p:cNvPr id="120" name="Google Shape;120;p4" descr="A red book with a cross on it&#10;&#10;AI-generated content may be incorrect."/>
          <p:cNvPicPr preferRelativeResize="0"/>
          <p:nvPr/>
        </p:nvPicPr>
        <p:blipFill rotWithShape="1">
          <a:blip r:embed="rId3">
            <a:alphaModFix/>
          </a:blip>
          <a:srcRect t="19"/>
          <a:stretch/>
        </p:blipFill>
        <p:spPr>
          <a:xfrm>
            <a:off x="-1504" y="1282"/>
            <a:ext cx="12191980" cy="6856718"/>
          </a:xfrm>
          <a:prstGeom prst="rect">
            <a:avLst/>
          </a:prstGeom>
          <a:noFill/>
          <a:ln>
            <a:noFill/>
          </a:ln>
        </p:spPr>
      </p:pic>
      <p:sp>
        <p:nvSpPr>
          <p:cNvPr id="121" name="Google Shape;121;p4"/>
          <p:cNvSpPr/>
          <p:nvPr/>
        </p:nvSpPr>
        <p:spPr>
          <a:xfrm>
            <a:off x="2701593" y="1072458"/>
            <a:ext cx="6788814" cy="76940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s-MY" sz="4400" b="0" cap="none" noProof="0" dirty="0">
                <a:solidFill>
                  <a:srgbClr val="C00000"/>
                </a:solidFill>
                <a:latin typeface="Arial"/>
                <a:ea typeface="Arial"/>
                <a:cs typeface="Arial"/>
                <a:sym typeface="Arial"/>
              </a:rPr>
              <a:t>MENGAPA KITA HARUS</a:t>
            </a:r>
            <a:endParaRPr lang="ms-MY" sz="1100" noProof="0" dirty="0"/>
          </a:p>
        </p:txBody>
      </p:sp>
      <p:sp>
        <p:nvSpPr>
          <p:cNvPr id="122" name="Google Shape;122;p4"/>
          <p:cNvSpPr/>
          <p:nvPr/>
        </p:nvSpPr>
        <p:spPr>
          <a:xfrm>
            <a:off x="5417800" y="1663215"/>
            <a:ext cx="4687491" cy="76940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s-MY" sz="4400" b="0" cap="none" noProof="0" dirty="0">
                <a:solidFill>
                  <a:srgbClr val="0070C0"/>
                </a:solidFill>
                <a:latin typeface="Arial"/>
                <a:ea typeface="Arial"/>
                <a:cs typeface="Arial"/>
                <a:sym typeface="Arial"/>
              </a:rPr>
              <a:t>MENGAMPUNI?</a:t>
            </a:r>
            <a:endParaRPr lang="ms-MY" sz="1100" noProof="0" dirty="0"/>
          </a:p>
        </p:txBody>
      </p:sp>
      <p:sp>
        <p:nvSpPr>
          <p:cNvPr id="123" name="Google Shape;123;p4"/>
          <p:cNvSpPr/>
          <p:nvPr/>
        </p:nvSpPr>
        <p:spPr>
          <a:xfrm>
            <a:off x="5765334" y="3429000"/>
            <a:ext cx="4225657"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s-MY" sz="2400" b="0" cap="none" noProof="0" dirty="0" err="1">
                <a:solidFill>
                  <a:schemeClr val="lt1"/>
                </a:solidFill>
                <a:latin typeface="Arial"/>
                <a:ea typeface="Arial"/>
                <a:cs typeface="Arial"/>
                <a:sym typeface="Arial"/>
              </a:rPr>
              <a:t>Alkitab</a:t>
            </a:r>
            <a:r>
              <a:rPr lang="ms-MY" sz="2400" b="0" cap="none" noProof="0" dirty="0">
                <a:solidFill>
                  <a:schemeClr val="lt1"/>
                </a:solidFill>
                <a:latin typeface="Arial"/>
                <a:ea typeface="Arial"/>
                <a:cs typeface="Arial"/>
                <a:sym typeface="Arial"/>
              </a:rPr>
              <a:t> mengajar kita untuk mengampuni</a:t>
            </a:r>
            <a:r>
              <a:rPr lang="ms-MY" sz="2400" noProof="0" dirty="0">
                <a:solidFill>
                  <a:schemeClr val="lt1"/>
                </a:solidFill>
              </a:rPr>
              <a:t>!</a:t>
            </a:r>
            <a:endParaRPr lang="ms-MY" noProof="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7"/>
        <p:cNvGrpSpPr/>
        <p:nvPr/>
      </p:nvGrpSpPr>
      <p:grpSpPr>
        <a:xfrm>
          <a:off x="0" y="0"/>
          <a:ext cx="0" cy="0"/>
          <a:chOff x="0" y="0"/>
          <a:chExt cx="0" cy="0"/>
        </a:xfrm>
      </p:grpSpPr>
      <p:sp>
        <p:nvSpPr>
          <p:cNvPr id="128" name="Google Shape;128;p5"/>
          <p:cNvSpPr/>
          <p:nvPr/>
        </p:nvSpPr>
        <p:spPr>
          <a:xfrm>
            <a:off x="1524" y="0"/>
            <a:ext cx="12188952"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ms-MY" sz="1800" noProof="0" dirty="0">
              <a:solidFill>
                <a:schemeClr val="lt1"/>
              </a:solidFill>
              <a:latin typeface="Arial"/>
              <a:ea typeface="Arial"/>
              <a:cs typeface="Arial"/>
              <a:sym typeface="Arial"/>
            </a:endParaRPr>
          </a:p>
        </p:txBody>
      </p:sp>
      <p:pic>
        <p:nvPicPr>
          <p:cNvPr id="129" name="Google Shape;129;p5" descr="A cartoon of a person and a dove&#10;&#10;AI-generated content may be incorrect."/>
          <p:cNvPicPr preferRelativeResize="0"/>
          <p:nvPr/>
        </p:nvPicPr>
        <p:blipFill rotWithShape="1">
          <a:blip r:embed="rId3">
            <a:alphaModFix/>
          </a:blip>
          <a:srcRect t="19"/>
          <a:stretch/>
        </p:blipFill>
        <p:spPr>
          <a:xfrm>
            <a:off x="20" y="1282"/>
            <a:ext cx="12191980" cy="6856718"/>
          </a:xfrm>
          <a:prstGeom prst="rect">
            <a:avLst/>
          </a:prstGeom>
          <a:noFill/>
          <a:ln>
            <a:noFill/>
          </a:ln>
        </p:spPr>
      </p:pic>
      <p:sp>
        <p:nvSpPr>
          <p:cNvPr id="130" name="Google Shape;130;p5"/>
          <p:cNvSpPr/>
          <p:nvPr/>
        </p:nvSpPr>
        <p:spPr>
          <a:xfrm>
            <a:off x="4874983" y="1610340"/>
            <a:ext cx="5926879" cy="70784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s-MY" sz="4000" b="0" cap="none" noProof="0" dirty="0">
                <a:solidFill>
                  <a:srgbClr val="C00000"/>
                </a:solidFill>
                <a:latin typeface="Arial"/>
                <a:ea typeface="Arial"/>
                <a:cs typeface="Arial"/>
                <a:sym typeface="Arial"/>
              </a:rPr>
              <a:t>MATIUS 6:14 BM</a:t>
            </a:r>
            <a:endParaRPr lang="ms-MY" sz="1050" noProof="0" dirty="0"/>
          </a:p>
        </p:txBody>
      </p:sp>
      <p:sp>
        <p:nvSpPr>
          <p:cNvPr id="131" name="Google Shape;131;p5"/>
          <p:cNvSpPr/>
          <p:nvPr/>
        </p:nvSpPr>
        <p:spPr>
          <a:xfrm>
            <a:off x="3685296" y="4772799"/>
            <a:ext cx="4178765"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s-MY" sz="2000" b="0" cap="none" noProof="0" dirty="0" err="1">
                <a:solidFill>
                  <a:schemeClr val="lt1"/>
                </a:solidFill>
                <a:latin typeface="Arial"/>
                <a:ea typeface="Arial"/>
                <a:cs typeface="Arial"/>
                <a:sym typeface="Arial"/>
              </a:rPr>
              <a:t>Yesus</a:t>
            </a:r>
            <a:r>
              <a:rPr lang="ms-MY" sz="2000" b="0" cap="none" noProof="0" dirty="0">
                <a:solidFill>
                  <a:schemeClr val="lt1"/>
                </a:solidFill>
                <a:latin typeface="Arial"/>
                <a:ea typeface="Arial"/>
                <a:cs typeface="Arial"/>
                <a:sym typeface="Arial"/>
              </a:rPr>
              <a:t> juga mengajar kita untuk mengampuni</a:t>
            </a:r>
            <a:r>
              <a:rPr lang="ms-MY" sz="2000" noProof="0" dirty="0">
                <a:solidFill>
                  <a:schemeClr val="lt1"/>
                </a:solidFill>
              </a:rPr>
              <a:t>!</a:t>
            </a:r>
            <a:endParaRPr lang="ms-MY" sz="1200" noProof="0" dirty="0"/>
          </a:p>
        </p:txBody>
      </p:sp>
      <p:sp>
        <p:nvSpPr>
          <p:cNvPr id="132" name="Google Shape;132;p5"/>
          <p:cNvSpPr/>
          <p:nvPr/>
        </p:nvSpPr>
        <p:spPr>
          <a:xfrm>
            <a:off x="4926260" y="2533670"/>
            <a:ext cx="5875602" cy="15696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s-MY" sz="2400" b="0" cap="none" noProof="0" dirty="0">
                <a:solidFill>
                  <a:schemeClr val="dk1"/>
                </a:solidFill>
                <a:latin typeface="Arial"/>
                <a:ea typeface="Arial"/>
                <a:cs typeface="Arial"/>
                <a:sym typeface="Arial"/>
              </a:rPr>
              <a:t>“Jika kamu mengampuni orang yang bersalah terhadap kamu, Bapa kamu yang di syurga pun akan</a:t>
            </a:r>
            <a:r>
              <a:rPr lang="ms-MY" sz="2400" noProof="0" dirty="0">
                <a:solidFill>
                  <a:schemeClr val="dk1"/>
                </a:solidFill>
              </a:rPr>
              <a:t> </a:t>
            </a:r>
            <a:r>
              <a:rPr lang="ms-MY" sz="2400" b="0" cap="none" noProof="0" dirty="0">
                <a:solidFill>
                  <a:schemeClr val="dk1"/>
                </a:solidFill>
                <a:latin typeface="Arial"/>
                <a:ea typeface="Arial"/>
                <a:cs typeface="Arial"/>
                <a:sym typeface="Arial"/>
              </a:rPr>
              <a:t>mengampunkan kesalahan kamu.” </a:t>
            </a:r>
            <a:endParaRPr lang="ms-MY" noProof="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7"/>
        <p:cNvGrpSpPr/>
        <p:nvPr/>
      </p:nvGrpSpPr>
      <p:grpSpPr>
        <a:xfrm>
          <a:off x="0" y="0"/>
          <a:ext cx="0" cy="0"/>
          <a:chOff x="0" y="0"/>
          <a:chExt cx="0" cy="0"/>
        </a:xfrm>
      </p:grpSpPr>
      <p:sp>
        <p:nvSpPr>
          <p:cNvPr id="138" name="Google Shape;138;p6"/>
          <p:cNvSpPr/>
          <p:nvPr/>
        </p:nvSpPr>
        <p:spPr>
          <a:xfrm>
            <a:off x="1524" y="0"/>
            <a:ext cx="12188952"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ms-MY" sz="1800" noProof="0" dirty="0">
              <a:solidFill>
                <a:schemeClr val="lt1"/>
              </a:solidFill>
              <a:latin typeface="Arial"/>
              <a:ea typeface="Arial"/>
              <a:cs typeface="Arial"/>
              <a:sym typeface="Arial"/>
            </a:endParaRPr>
          </a:p>
        </p:txBody>
      </p:sp>
      <p:pic>
        <p:nvPicPr>
          <p:cNvPr id="139" name="Google Shape;139;p6" descr="A screenshot of a video game&#10;&#10;AI-generated content may be incorrect."/>
          <p:cNvPicPr preferRelativeResize="0"/>
          <p:nvPr/>
        </p:nvPicPr>
        <p:blipFill rotWithShape="1">
          <a:blip r:embed="rId3">
            <a:alphaModFix/>
          </a:blip>
          <a:srcRect t="19"/>
          <a:stretch/>
        </p:blipFill>
        <p:spPr>
          <a:xfrm>
            <a:off x="20" y="1282"/>
            <a:ext cx="12191980" cy="6856718"/>
          </a:xfrm>
          <a:prstGeom prst="rect">
            <a:avLst/>
          </a:prstGeom>
          <a:noFill/>
          <a:ln>
            <a:noFill/>
          </a:ln>
        </p:spPr>
      </p:pic>
      <p:sp>
        <p:nvSpPr>
          <p:cNvPr id="140" name="Google Shape;140;p6"/>
          <p:cNvSpPr/>
          <p:nvPr/>
        </p:nvSpPr>
        <p:spPr>
          <a:xfrm>
            <a:off x="1193287" y="1655867"/>
            <a:ext cx="3852337" cy="46162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s-MY" sz="2400" b="0" cap="none" noProof="0" dirty="0">
                <a:solidFill>
                  <a:srgbClr val="C00000"/>
                </a:solidFill>
                <a:latin typeface="Arial"/>
                <a:ea typeface="Arial"/>
                <a:cs typeface="Arial"/>
                <a:sym typeface="Arial"/>
              </a:rPr>
              <a:t>EFESUS 4:32 BM</a:t>
            </a:r>
            <a:endParaRPr lang="ms-MY" sz="1100" noProof="0" dirty="0"/>
          </a:p>
        </p:txBody>
      </p:sp>
      <p:sp>
        <p:nvSpPr>
          <p:cNvPr id="141" name="Google Shape;141;p6"/>
          <p:cNvSpPr/>
          <p:nvPr/>
        </p:nvSpPr>
        <p:spPr>
          <a:xfrm>
            <a:off x="2435470" y="4740468"/>
            <a:ext cx="1269460"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s-MY" sz="2400" b="0" cap="none" noProof="0" dirty="0" err="1">
                <a:solidFill>
                  <a:schemeClr val="dk1"/>
                </a:solidFill>
                <a:latin typeface="Arial"/>
                <a:ea typeface="Arial"/>
                <a:cs typeface="Arial"/>
                <a:sym typeface="Arial"/>
              </a:rPr>
              <a:t>Paulus</a:t>
            </a:r>
            <a:endParaRPr lang="ms-MY" noProof="0" dirty="0"/>
          </a:p>
        </p:txBody>
      </p:sp>
      <p:sp>
        <p:nvSpPr>
          <p:cNvPr id="142" name="Google Shape;142;p6"/>
          <p:cNvSpPr/>
          <p:nvPr/>
        </p:nvSpPr>
        <p:spPr>
          <a:xfrm>
            <a:off x="1021233" y="2345957"/>
            <a:ext cx="3841222" cy="1477287"/>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s-MY" sz="1800" b="0" cap="none" noProof="0" dirty="0">
                <a:solidFill>
                  <a:schemeClr val="lt1"/>
                </a:solidFill>
                <a:latin typeface="Arial"/>
                <a:ea typeface="Arial"/>
                <a:cs typeface="Arial"/>
                <a:sym typeface="Arial"/>
              </a:rPr>
              <a:t>“Sebaliknya, hendaklah kamu baik hati, saling berbelas kasihan, dan saling mengampuni sebagaimana Allah telah mengampuni kamu melalui </a:t>
            </a:r>
            <a:r>
              <a:rPr lang="ms-MY" sz="1800" b="0" cap="none" noProof="0" dirty="0" err="1">
                <a:solidFill>
                  <a:schemeClr val="lt1"/>
                </a:solidFill>
                <a:latin typeface="Arial"/>
                <a:ea typeface="Arial"/>
                <a:cs typeface="Arial"/>
                <a:sym typeface="Arial"/>
              </a:rPr>
              <a:t>Kristus</a:t>
            </a:r>
            <a:r>
              <a:rPr lang="ms-MY" sz="1800" b="0" cap="none" noProof="0" dirty="0">
                <a:solidFill>
                  <a:schemeClr val="lt1"/>
                </a:solidFill>
                <a:latin typeface="Arial"/>
                <a:ea typeface="Arial"/>
                <a:cs typeface="Arial"/>
                <a:sym typeface="Arial"/>
              </a:rPr>
              <a:t>.” </a:t>
            </a:r>
            <a:endParaRPr lang="ms-MY" sz="1200" noProof="0" dirty="0"/>
          </a:p>
        </p:txBody>
      </p:sp>
      <p:sp>
        <p:nvSpPr>
          <p:cNvPr id="143" name="Google Shape;143;p6"/>
          <p:cNvSpPr/>
          <p:nvPr/>
        </p:nvSpPr>
        <p:spPr>
          <a:xfrm>
            <a:off x="7234445" y="1655867"/>
            <a:ext cx="4180568"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s-MY" sz="2400" b="0" cap="none" noProof="0" dirty="0">
                <a:solidFill>
                  <a:srgbClr val="C00000"/>
                </a:solidFill>
                <a:latin typeface="Arial"/>
                <a:ea typeface="Arial"/>
                <a:cs typeface="Arial"/>
                <a:sym typeface="Arial"/>
              </a:rPr>
              <a:t>KOLOSE 3:13 BM</a:t>
            </a:r>
            <a:endParaRPr lang="ms-MY" sz="1100" noProof="0" dirty="0"/>
          </a:p>
        </p:txBody>
      </p:sp>
      <p:sp>
        <p:nvSpPr>
          <p:cNvPr id="144" name="Google Shape;144;p6"/>
          <p:cNvSpPr/>
          <p:nvPr/>
        </p:nvSpPr>
        <p:spPr>
          <a:xfrm>
            <a:off x="7329547" y="2345957"/>
            <a:ext cx="3773524" cy="15696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s-MY" sz="1600" b="0" cap="none" noProof="0" dirty="0">
                <a:solidFill>
                  <a:schemeClr val="lt1"/>
                </a:solidFill>
                <a:latin typeface="Arial"/>
                <a:ea typeface="Arial"/>
                <a:cs typeface="Arial"/>
                <a:sym typeface="Arial"/>
              </a:rPr>
              <a:t>“Hendaklah kamu saling bersabar dan saling mengampuni apabila ada yang menaruh dendam terhadap orang lain. Kamu harus saling mengampuni sebagaimana Tuhan sudah mengampuni kamu.” </a:t>
            </a:r>
            <a:endParaRPr lang="ms-MY" sz="1100" noProof="0" dirty="0"/>
          </a:p>
        </p:txBody>
      </p:sp>
      <p:sp>
        <p:nvSpPr>
          <p:cNvPr id="145" name="Google Shape;145;p6"/>
          <p:cNvSpPr/>
          <p:nvPr/>
        </p:nvSpPr>
        <p:spPr>
          <a:xfrm>
            <a:off x="6603023" y="4802023"/>
            <a:ext cx="805529"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s-MY" sz="1600" b="0" cap="none" noProof="0" dirty="0">
                <a:solidFill>
                  <a:srgbClr val="C00000"/>
                </a:solidFill>
                <a:latin typeface="Arial"/>
                <a:ea typeface="Arial"/>
                <a:cs typeface="Arial"/>
                <a:sym typeface="Arial"/>
              </a:rPr>
              <a:t>KASIH</a:t>
            </a:r>
            <a:endParaRPr lang="ms-MY" noProof="0" dirty="0"/>
          </a:p>
        </p:txBody>
      </p:sp>
      <p:sp>
        <p:nvSpPr>
          <p:cNvPr id="146" name="Google Shape;146;p6"/>
          <p:cNvSpPr/>
          <p:nvPr/>
        </p:nvSpPr>
        <p:spPr>
          <a:xfrm>
            <a:off x="8569833" y="5843370"/>
            <a:ext cx="1681997"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s-MY" sz="1600" b="0" cap="none" noProof="0" dirty="0">
                <a:solidFill>
                  <a:srgbClr val="C00000"/>
                </a:solidFill>
                <a:latin typeface="Arial"/>
                <a:ea typeface="Arial"/>
                <a:cs typeface="Arial"/>
                <a:sym typeface="Arial"/>
              </a:rPr>
              <a:t>MENGAMPUNI</a:t>
            </a:r>
            <a:endParaRPr lang="ms-MY" noProof="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50"/>
        <p:cNvGrpSpPr/>
        <p:nvPr/>
      </p:nvGrpSpPr>
      <p:grpSpPr>
        <a:xfrm>
          <a:off x="0" y="0"/>
          <a:ext cx="0" cy="0"/>
          <a:chOff x="0" y="0"/>
          <a:chExt cx="0" cy="0"/>
        </a:xfrm>
      </p:grpSpPr>
      <p:sp>
        <p:nvSpPr>
          <p:cNvPr id="151" name="Google Shape;151;p7"/>
          <p:cNvSpPr/>
          <p:nvPr/>
        </p:nvSpPr>
        <p:spPr>
          <a:xfrm>
            <a:off x="1524" y="0"/>
            <a:ext cx="12188952"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ms-MY" sz="1800" noProof="0" dirty="0">
              <a:solidFill>
                <a:schemeClr val="lt1"/>
              </a:solidFill>
              <a:latin typeface="Arial"/>
              <a:ea typeface="Arial"/>
              <a:cs typeface="Arial"/>
              <a:sym typeface="Arial"/>
            </a:endParaRPr>
          </a:p>
        </p:txBody>
      </p:sp>
      <p:pic>
        <p:nvPicPr>
          <p:cNvPr id="152" name="Google Shape;152;p7" descr="A child in a colorful robe&#10;&#10;AI-generated content may be incorrect."/>
          <p:cNvPicPr preferRelativeResize="0"/>
          <p:nvPr/>
        </p:nvPicPr>
        <p:blipFill rotWithShape="1">
          <a:blip r:embed="rId3">
            <a:alphaModFix/>
          </a:blip>
          <a:srcRect t="19"/>
          <a:stretch/>
        </p:blipFill>
        <p:spPr>
          <a:xfrm>
            <a:off x="20" y="1282"/>
            <a:ext cx="12191980" cy="6856718"/>
          </a:xfrm>
          <a:prstGeom prst="rect">
            <a:avLst/>
          </a:prstGeom>
          <a:noFill/>
          <a:ln>
            <a:noFill/>
          </a:ln>
        </p:spPr>
      </p:pic>
      <p:sp>
        <p:nvSpPr>
          <p:cNvPr id="153" name="Google Shape;153;p7"/>
          <p:cNvSpPr/>
          <p:nvPr/>
        </p:nvSpPr>
        <p:spPr>
          <a:xfrm>
            <a:off x="4491986" y="1858818"/>
            <a:ext cx="5654934" cy="4185721"/>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lt1"/>
              </a:buClr>
              <a:buSzPts val="2000"/>
              <a:buFont typeface="Arial"/>
              <a:buChar char="•"/>
            </a:pPr>
            <a:r>
              <a:rPr lang="ms-MY" sz="1900" b="0" cap="none" noProof="0" dirty="0">
                <a:solidFill>
                  <a:schemeClr val="lt1"/>
                </a:solidFill>
                <a:latin typeface="Arial"/>
                <a:ea typeface="Arial"/>
                <a:cs typeface="Arial"/>
                <a:sym typeface="Arial"/>
              </a:rPr>
              <a:t>Yusuf adalah anak kegemaran </a:t>
            </a:r>
            <a:r>
              <a:rPr lang="ms-MY" sz="1900" b="0" cap="none" noProof="0" dirty="0" err="1">
                <a:solidFill>
                  <a:schemeClr val="lt1"/>
                </a:solidFill>
                <a:latin typeface="Arial"/>
                <a:ea typeface="Arial"/>
                <a:cs typeface="Arial"/>
                <a:sym typeface="Arial"/>
              </a:rPr>
              <a:t>Yakob</a:t>
            </a:r>
            <a:r>
              <a:rPr lang="ms-MY" sz="1900" b="0" cap="none" noProof="0" dirty="0">
                <a:solidFill>
                  <a:schemeClr val="lt1"/>
                </a:solidFill>
                <a:latin typeface="Arial"/>
                <a:ea typeface="Arial"/>
                <a:cs typeface="Arial"/>
                <a:sym typeface="Arial"/>
              </a:rPr>
              <a:t>.</a:t>
            </a:r>
            <a:endParaRPr lang="ms-MY" sz="1900" noProof="0" dirty="0"/>
          </a:p>
          <a:p>
            <a:pPr marL="342900" marR="0" lvl="0" indent="-215900" algn="l" rtl="0">
              <a:spcBef>
                <a:spcPts val="0"/>
              </a:spcBef>
              <a:spcAft>
                <a:spcPts val="0"/>
              </a:spcAft>
              <a:buClr>
                <a:schemeClr val="dk1"/>
              </a:buClr>
              <a:buSzPts val="2000"/>
              <a:buFont typeface="Arial"/>
              <a:buNone/>
            </a:pPr>
            <a:endParaRPr lang="ms-MY" sz="1900" b="0" cap="none" noProof="0" dirty="0">
              <a:solidFill>
                <a:schemeClr val="lt1"/>
              </a:solidFill>
              <a:latin typeface="Arial"/>
              <a:ea typeface="Arial"/>
              <a:cs typeface="Arial"/>
              <a:sym typeface="Arial"/>
            </a:endParaRPr>
          </a:p>
          <a:p>
            <a:pPr marL="342900" indent="-342900">
              <a:buClr>
                <a:schemeClr val="lt1"/>
              </a:buClr>
              <a:buSzPts val="2000"/>
              <a:buFont typeface="Arial"/>
              <a:buChar char="•"/>
            </a:pPr>
            <a:r>
              <a:rPr lang="ms-MY" sz="1900" b="0" cap="none" noProof="0" dirty="0">
                <a:solidFill>
                  <a:schemeClr val="lt1"/>
                </a:solidFill>
                <a:latin typeface="Arial"/>
                <a:ea typeface="Arial"/>
                <a:cs typeface="Arial"/>
                <a:sym typeface="Arial"/>
              </a:rPr>
              <a:t>Dia diberi kot berwarna-warni yang cantik.</a:t>
            </a:r>
            <a:endParaRPr lang="ms-MY" sz="1900" noProof="0" dirty="0"/>
          </a:p>
          <a:p>
            <a:pPr marL="342900" marR="0" lvl="0" indent="-215900" algn="l" rtl="0">
              <a:spcBef>
                <a:spcPts val="0"/>
              </a:spcBef>
              <a:spcAft>
                <a:spcPts val="0"/>
              </a:spcAft>
              <a:buClr>
                <a:schemeClr val="dk1"/>
              </a:buClr>
              <a:buSzPts val="2000"/>
              <a:buFont typeface="Arial"/>
              <a:buNone/>
            </a:pPr>
            <a:endParaRPr lang="ms-MY" sz="1900" b="0" cap="none" noProof="0" dirty="0">
              <a:solidFill>
                <a:schemeClr val="lt1"/>
              </a:solidFill>
              <a:latin typeface="Arial"/>
              <a:ea typeface="Arial"/>
              <a:cs typeface="Arial"/>
              <a:sym typeface="Arial"/>
            </a:endParaRPr>
          </a:p>
          <a:p>
            <a:pPr marL="342900" marR="0" lvl="0" indent="-342900" algn="l" rtl="0">
              <a:spcBef>
                <a:spcPts val="0"/>
              </a:spcBef>
              <a:spcAft>
                <a:spcPts val="0"/>
              </a:spcAft>
              <a:buClr>
                <a:schemeClr val="lt1"/>
              </a:buClr>
              <a:buSzPts val="2000"/>
              <a:buFont typeface="Arial"/>
              <a:buChar char="•"/>
            </a:pPr>
            <a:r>
              <a:rPr lang="ms-MY" sz="1900" b="0" cap="none" noProof="0" dirty="0">
                <a:solidFill>
                  <a:schemeClr val="lt1"/>
                </a:solidFill>
                <a:latin typeface="Arial"/>
                <a:ea typeface="Arial"/>
                <a:cs typeface="Arial"/>
                <a:sym typeface="Arial"/>
              </a:rPr>
              <a:t>Dia memberitahu abang-abangnya mimpinya bahawa </a:t>
            </a:r>
            <a:r>
              <a:rPr lang="ms-MY" sz="1900" dirty="0">
                <a:solidFill>
                  <a:schemeClr val="lt1"/>
                </a:solidFill>
              </a:rPr>
              <a:t>mereka semua akan sujud dan menyembah dia. Itu </a:t>
            </a:r>
            <a:r>
              <a:rPr lang="ms-MY" sz="1900" dirty="0" err="1">
                <a:solidFill>
                  <a:schemeClr val="lt1"/>
                </a:solidFill>
              </a:rPr>
              <a:t>membuatkan</a:t>
            </a:r>
            <a:r>
              <a:rPr lang="ms-MY" sz="1900" dirty="0">
                <a:solidFill>
                  <a:schemeClr val="lt1"/>
                </a:solidFill>
              </a:rPr>
              <a:t> mereka marah.</a:t>
            </a:r>
          </a:p>
          <a:p>
            <a:pPr marL="342900" marR="0" lvl="0" indent="-342900" algn="l" rtl="0">
              <a:spcBef>
                <a:spcPts val="0"/>
              </a:spcBef>
              <a:spcAft>
                <a:spcPts val="0"/>
              </a:spcAft>
              <a:buClr>
                <a:schemeClr val="lt1"/>
              </a:buClr>
              <a:buSzPts val="2000"/>
              <a:buFont typeface="Arial"/>
              <a:buChar char="•"/>
            </a:pPr>
            <a:endParaRPr lang="ms-MY" sz="1900" b="0" cap="none" noProof="0" dirty="0">
              <a:solidFill>
                <a:schemeClr val="lt1"/>
              </a:solidFill>
              <a:latin typeface="Arial"/>
              <a:ea typeface="Arial"/>
              <a:cs typeface="Arial"/>
              <a:sym typeface="Arial"/>
            </a:endParaRPr>
          </a:p>
          <a:p>
            <a:pPr marL="342900" marR="0" lvl="0" indent="-342900" algn="l" rtl="0">
              <a:spcBef>
                <a:spcPts val="0"/>
              </a:spcBef>
              <a:spcAft>
                <a:spcPts val="0"/>
              </a:spcAft>
              <a:buClr>
                <a:schemeClr val="lt1"/>
              </a:buClr>
              <a:buSzPts val="2000"/>
              <a:buFont typeface="Arial"/>
              <a:buChar char="•"/>
            </a:pPr>
            <a:r>
              <a:rPr lang="ms-MY" sz="1900" dirty="0">
                <a:solidFill>
                  <a:schemeClr val="lt1"/>
                </a:solidFill>
              </a:rPr>
              <a:t>Apabila dia diutus oleh ayahnya untuk mengunjungi abang-abangnya yang sedang menggembalakan domba mereka, mereka menjual dia kepada pedagang yang membawa dia ke Mesir sebagai hamba</a:t>
            </a:r>
            <a:r>
              <a:rPr lang="ms-MY" sz="1900" b="0" cap="none" noProof="0" dirty="0">
                <a:solidFill>
                  <a:schemeClr val="lt1"/>
                </a:solidFill>
                <a:latin typeface="Arial"/>
                <a:ea typeface="Arial"/>
                <a:cs typeface="Arial"/>
                <a:sym typeface="Arial"/>
              </a:rPr>
              <a:t>.</a:t>
            </a:r>
            <a:endParaRPr lang="ms-MY" sz="1900" noProof="0" dirty="0"/>
          </a:p>
        </p:txBody>
      </p:sp>
      <p:sp>
        <p:nvSpPr>
          <p:cNvPr id="154" name="Google Shape;154;p7"/>
          <p:cNvSpPr/>
          <p:nvPr/>
        </p:nvSpPr>
        <p:spPr>
          <a:xfrm>
            <a:off x="3935736" y="514572"/>
            <a:ext cx="6767434" cy="830956"/>
          </a:xfrm>
          <a:prstGeom prst="rect">
            <a:avLst/>
          </a:prstGeom>
          <a:noFill/>
          <a:ln>
            <a:noFill/>
          </a:ln>
        </p:spPr>
        <p:txBody>
          <a:bodyPr spcFirstLastPara="1" wrap="square" lIns="91425" tIns="45700" rIns="91425" bIns="45700" anchor="t" anchorCtr="0">
            <a:spAutoFit/>
          </a:bodyPr>
          <a:lstStyle/>
          <a:p>
            <a:pPr lvl="0"/>
            <a:r>
              <a:rPr lang="ms-MY" sz="2400" noProof="0" dirty="0">
                <a:solidFill>
                  <a:srgbClr val="C00000"/>
                </a:solidFill>
              </a:rPr>
              <a:t>KATA-KATA YUSUF MENYEBABKAN KECEMBURUAN ABANG-ABANGNYA</a:t>
            </a:r>
            <a:endParaRPr lang="ms-MY" sz="1100" noProof="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pic>
        <p:nvPicPr>
          <p:cNvPr id="159" name="Google Shape;159;p8" descr="A person in a robe&#10;&#10;AI-generated content may be incorrect."/>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60" name="Google Shape;160;p8"/>
          <p:cNvSpPr/>
          <p:nvPr/>
        </p:nvSpPr>
        <p:spPr>
          <a:xfrm>
            <a:off x="4511034" y="1868230"/>
            <a:ext cx="5654934" cy="4093388"/>
          </a:xfrm>
          <a:prstGeom prst="rect">
            <a:avLst/>
          </a:prstGeom>
          <a:noFill/>
          <a:ln>
            <a:noFill/>
          </a:ln>
        </p:spPr>
        <p:txBody>
          <a:bodyPr spcFirstLastPara="1" wrap="square" lIns="91425" tIns="45700" rIns="91425" bIns="45700" anchor="t" anchorCtr="0">
            <a:spAutoFit/>
          </a:bodyPr>
          <a:lstStyle/>
          <a:p>
            <a:pPr marL="342900" indent="-342900">
              <a:buClr>
                <a:schemeClr val="lt1"/>
              </a:buClr>
              <a:buSzPts val="2000"/>
              <a:buFont typeface="Arial"/>
              <a:buChar char="•"/>
            </a:pPr>
            <a:r>
              <a:rPr lang="ms-MY" sz="2000" b="0" cap="none" noProof="0" dirty="0">
                <a:solidFill>
                  <a:schemeClr val="lt1"/>
                </a:solidFill>
                <a:latin typeface="Arial"/>
                <a:ea typeface="Arial"/>
                <a:cs typeface="Arial"/>
                <a:sym typeface="Arial"/>
              </a:rPr>
              <a:t>Yusuf dijual sebagai hamba kepada </a:t>
            </a:r>
            <a:r>
              <a:rPr lang="ms-MY" sz="2000" b="0" cap="none" noProof="0" dirty="0" err="1">
                <a:solidFill>
                  <a:schemeClr val="lt1"/>
                </a:solidFill>
                <a:latin typeface="Arial"/>
                <a:ea typeface="Arial"/>
                <a:cs typeface="Arial"/>
                <a:sym typeface="Arial"/>
              </a:rPr>
              <a:t>Potifar</a:t>
            </a:r>
            <a:r>
              <a:rPr lang="ms-MY" sz="2000" b="0" cap="none" noProof="0" dirty="0">
                <a:solidFill>
                  <a:schemeClr val="lt1"/>
                </a:solidFill>
                <a:latin typeface="Arial"/>
                <a:ea typeface="Arial"/>
                <a:cs typeface="Arial"/>
                <a:sym typeface="Arial"/>
              </a:rPr>
              <a:t> .</a:t>
            </a:r>
            <a:endParaRPr lang="ms-MY" noProof="0" dirty="0"/>
          </a:p>
          <a:p>
            <a:pPr marL="342900" marR="0" lvl="0" indent="-215900" algn="l" rtl="0">
              <a:spcBef>
                <a:spcPts val="0"/>
              </a:spcBef>
              <a:spcAft>
                <a:spcPts val="0"/>
              </a:spcAft>
              <a:buClr>
                <a:schemeClr val="dk1"/>
              </a:buClr>
              <a:buSzPts val="2000"/>
              <a:buFont typeface="Arial"/>
              <a:buNone/>
            </a:pPr>
            <a:endParaRPr lang="ms-MY" sz="2000" b="0" cap="none" noProof="0" dirty="0">
              <a:solidFill>
                <a:schemeClr val="lt1"/>
              </a:solidFill>
              <a:latin typeface="Arial"/>
              <a:ea typeface="Arial"/>
              <a:cs typeface="Arial"/>
              <a:sym typeface="Arial"/>
            </a:endParaRPr>
          </a:p>
          <a:p>
            <a:pPr marL="342900" marR="0" lvl="0" indent="-342900" algn="l" rtl="0">
              <a:spcBef>
                <a:spcPts val="0"/>
              </a:spcBef>
              <a:spcAft>
                <a:spcPts val="0"/>
              </a:spcAft>
              <a:buClr>
                <a:schemeClr val="lt1"/>
              </a:buClr>
              <a:buSzPts val="2000"/>
              <a:buFont typeface="Arial"/>
              <a:buChar char="•"/>
            </a:pPr>
            <a:r>
              <a:rPr lang="ms-MY" sz="2000" b="0" cap="none" noProof="0" dirty="0">
                <a:solidFill>
                  <a:schemeClr val="lt1"/>
                </a:solidFill>
                <a:latin typeface="Arial"/>
                <a:ea typeface="Arial"/>
                <a:cs typeface="Arial"/>
                <a:sym typeface="Arial"/>
              </a:rPr>
              <a:t>Dia secara salah dituduh oleh tuannya.</a:t>
            </a:r>
            <a:endParaRPr lang="ms-MY" noProof="0" dirty="0"/>
          </a:p>
          <a:p>
            <a:pPr marL="342900" marR="0" lvl="0" indent="-215900" algn="l" rtl="0">
              <a:spcBef>
                <a:spcPts val="0"/>
              </a:spcBef>
              <a:spcAft>
                <a:spcPts val="0"/>
              </a:spcAft>
              <a:buClr>
                <a:schemeClr val="dk1"/>
              </a:buClr>
              <a:buSzPts val="2000"/>
              <a:buFont typeface="Arial"/>
              <a:buNone/>
            </a:pPr>
            <a:endParaRPr lang="ms-MY" sz="2000" b="0" cap="none" noProof="0" dirty="0">
              <a:solidFill>
                <a:schemeClr val="lt1"/>
              </a:solidFill>
              <a:latin typeface="Arial"/>
              <a:ea typeface="Arial"/>
              <a:cs typeface="Arial"/>
              <a:sym typeface="Arial"/>
            </a:endParaRPr>
          </a:p>
          <a:p>
            <a:pPr marL="342900" marR="0" lvl="0" indent="-342900" algn="l" rtl="0">
              <a:spcBef>
                <a:spcPts val="0"/>
              </a:spcBef>
              <a:spcAft>
                <a:spcPts val="0"/>
              </a:spcAft>
              <a:buClr>
                <a:schemeClr val="lt1"/>
              </a:buClr>
              <a:buSzPts val="2000"/>
              <a:buFont typeface="Arial"/>
              <a:buChar char="•"/>
            </a:pPr>
            <a:r>
              <a:rPr lang="ms-MY" sz="2000" b="0" cap="none" noProof="0" dirty="0">
                <a:solidFill>
                  <a:schemeClr val="lt1"/>
                </a:solidFill>
                <a:latin typeface="Arial"/>
                <a:ea typeface="Arial"/>
                <a:cs typeface="Arial"/>
                <a:sym typeface="Arial"/>
              </a:rPr>
              <a:t>Dia dibuang ke dalam penjara.</a:t>
            </a:r>
            <a:endParaRPr lang="ms-MY" noProof="0" dirty="0"/>
          </a:p>
          <a:p>
            <a:pPr marL="342900" marR="0" lvl="0" indent="-215900" algn="l" rtl="0">
              <a:spcBef>
                <a:spcPts val="0"/>
              </a:spcBef>
              <a:spcAft>
                <a:spcPts val="0"/>
              </a:spcAft>
              <a:buClr>
                <a:schemeClr val="dk1"/>
              </a:buClr>
              <a:buSzPts val="2000"/>
              <a:buFont typeface="Arial"/>
              <a:buNone/>
            </a:pPr>
            <a:endParaRPr lang="ms-MY" sz="2000" b="0" cap="none" noProof="0" dirty="0">
              <a:solidFill>
                <a:schemeClr val="lt1"/>
              </a:solidFill>
              <a:latin typeface="Arial"/>
              <a:ea typeface="Arial"/>
              <a:cs typeface="Arial"/>
              <a:sym typeface="Arial"/>
            </a:endParaRPr>
          </a:p>
          <a:p>
            <a:pPr marL="342900" marR="0" lvl="0" indent="-342900" algn="l" rtl="0">
              <a:spcBef>
                <a:spcPts val="0"/>
              </a:spcBef>
              <a:spcAft>
                <a:spcPts val="0"/>
              </a:spcAft>
              <a:buClr>
                <a:schemeClr val="lt1"/>
              </a:buClr>
              <a:buSzPts val="2000"/>
              <a:buFont typeface="Arial"/>
              <a:buChar char="•"/>
            </a:pPr>
            <a:r>
              <a:rPr lang="ms-MY" sz="2000" b="0" cap="none" noProof="0" dirty="0">
                <a:solidFill>
                  <a:schemeClr val="lt1"/>
                </a:solidFill>
                <a:latin typeface="Arial"/>
                <a:ea typeface="Arial"/>
                <a:cs typeface="Arial"/>
                <a:sym typeface="Arial"/>
              </a:rPr>
              <a:t>Dia dilupakan oleh juru minuman yang berjanji untuk bercakap dengan Firaun tentang dia.  </a:t>
            </a:r>
            <a:endParaRPr lang="ms-MY" noProof="0" dirty="0"/>
          </a:p>
          <a:p>
            <a:pPr marL="342900" marR="0" lvl="0" indent="-215900" algn="l" rtl="0">
              <a:spcBef>
                <a:spcPts val="0"/>
              </a:spcBef>
              <a:spcAft>
                <a:spcPts val="0"/>
              </a:spcAft>
              <a:buClr>
                <a:schemeClr val="dk1"/>
              </a:buClr>
              <a:buSzPts val="2000"/>
              <a:buFont typeface="Arial"/>
              <a:buNone/>
            </a:pPr>
            <a:endParaRPr lang="ms-MY" sz="2000" b="0" cap="none" noProof="0" dirty="0">
              <a:solidFill>
                <a:schemeClr val="lt1"/>
              </a:solidFill>
              <a:latin typeface="Arial"/>
              <a:ea typeface="Arial"/>
              <a:cs typeface="Arial"/>
              <a:sym typeface="Arial"/>
            </a:endParaRPr>
          </a:p>
          <a:p>
            <a:pPr marL="342900" indent="-342900">
              <a:buClr>
                <a:schemeClr val="lt1"/>
              </a:buClr>
              <a:buSzPts val="2000"/>
              <a:buFont typeface="Arial"/>
              <a:buChar char="•"/>
            </a:pPr>
            <a:r>
              <a:rPr lang="ms-MY" sz="2000" b="0" cap="none" noProof="0" dirty="0">
                <a:solidFill>
                  <a:schemeClr val="lt1"/>
                </a:solidFill>
                <a:latin typeface="Arial"/>
                <a:ea typeface="Arial"/>
                <a:cs typeface="Arial"/>
                <a:sym typeface="Arial"/>
              </a:rPr>
              <a:t>Dia menghabiskan bertahun-tahun dalam penjara untuk sesuatu yang anda tidak lakukan.</a:t>
            </a:r>
            <a:endParaRPr lang="ms-MY" noProof="0" dirty="0"/>
          </a:p>
        </p:txBody>
      </p:sp>
      <p:sp>
        <p:nvSpPr>
          <p:cNvPr id="161" name="Google Shape;161;p8"/>
          <p:cNvSpPr/>
          <p:nvPr/>
        </p:nvSpPr>
        <p:spPr>
          <a:xfrm>
            <a:off x="3994350" y="896382"/>
            <a:ext cx="6688303"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s-MY" sz="2400" b="0" cap="none" noProof="0" dirty="0">
                <a:solidFill>
                  <a:srgbClr val="C00000"/>
                </a:solidFill>
                <a:latin typeface="Arial"/>
                <a:ea typeface="Arial"/>
                <a:cs typeface="Arial"/>
                <a:sym typeface="Arial"/>
              </a:rPr>
              <a:t>PENDERITAAN DAN KESAKITAN YUSUF</a:t>
            </a:r>
            <a:endParaRPr lang="ms-MY" sz="1100" noProof="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5"/>
        <p:cNvGrpSpPr/>
        <p:nvPr/>
      </p:nvGrpSpPr>
      <p:grpSpPr>
        <a:xfrm>
          <a:off x="0" y="0"/>
          <a:ext cx="0" cy="0"/>
          <a:chOff x="0" y="0"/>
          <a:chExt cx="0" cy="0"/>
        </a:xfrm>
      </p:grpSpPr>
      <p:sp>
        <p:nvSpPr>
          <p:cNvPr id="166" name="Google Shape;166;p9"/>
          <p:cNvSpPr/>
          <p:nvPr/>
        </p:nvSpPr>
        <p:spPr>
          <a:xfrm>
            <a:off x="1524" y="0"/>
            <a:ext cx="12188952"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ms-MY" sz="1800" noProof="0" dirty="0">
              <a:solidFill>
                <a:schemeClr val="lt1"/>
              </a:solidFill>
              <a:latin typeface="Arial"/>
              <a:ea typeface="Arial"/>
              <a:cs typeface="Arial"/>
              <a:sym typeface="Arial"/>
            </a:endParaRPr>
          </a:p>
        </p:txBody>
      </p:sp>
      <p:pic>
        <p:nvPicPr>
          <p:cNvPr id="167" name="Google Shape;167;p9" descr="A child praying with hands together&#10;&#10;AI-generated content may be incorrect."/>
          <p:cNvPicPr preferRelativeResize="0"/>
          <p:nvPr/>
        </p:nvPicPr>
        <p:blipFill rotWithShape="1">
          <a:blip r:embed="rId3">
            <a:alphaModFix/>
          </a:blip>
          <a:srcRect b="18"/>
          <a:stretch/>
        </p:blipFill>
        <p:spPr>
          <a:xfrm>
            <a:off x="20" y="1282"/>
            <a:ext cx="12191980" cy="6856718"/>
          </a:xfrm>
          <a:prstGeom prst="rect">
            <a:avLst/>
          </a:prstGeom>
          <a:noFill/>
          <a:ln>
            <a:noFill/>
          </a:ln>
        </p:spPr>
      </p:pic>
      <p:sp>
        <p:nvSpPr>
          <p:cNvPr id="168" name="Google Shape;168;p9"/>
          <p:cNvSpPr/>
          <p:nvPr/>
        </p:nvSpPr>
        <p:spPr>
          <a:xfrm>
            <a:off x="4274008" y="2967335"/>
            <a:ext cx="7669087" cy="138495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s-MY" sz="2800" b="0" cap="none" noProof="0" dirty="0">
                <a:solidFill>
                  <a:srgbClr val="C00000"/>
                </a:solidFill>
                <a:latin typeface="Arial"/>
                <a:ea typeface="Arial"/>
                <a:cs typeface="Arial"/>
                <a:sym typeface="Arial"/>
              </a:rPr>
              <a:t>YUSUF TERUS MEMPERCAYAI TUHAN BAHAWA DIA MEMPUNYAI RANCANGAN YANG BERBEZA UNTUK HIDUPNYA.</a:t>
            </a:r>
            <a:endParaRPr lang="ms-MY" sz="2800" noProof="0" dirty="0"/>
          </a:p>
        </p:txBody>
      </p:sp>
      <p:sp>
        <p:nvSpPr>
          <p:cNvPr id="169" name="Google Shape;169;p9"/>
          <p:cNvSpPr/>
          <p:nvPr/>
        </p:nvSpPr>
        <p:spPr>
          <a:xfrm>
            <a:off x="5722977" y="2197293"/>
            <a:ext cx="4771147" cy="76940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s-MY" sz="4400" dirty="0">
                <a:solidFill>
                  <a:srgbClr val="0070C0"/>
                </a:solidFill>
              </a:rPr>
              <a:t>MEMPERCAYAI</a:t>
            </a:r>
            <a:endParaRPr lang="ms-MY" sz="1100" noProof="0"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TotalTime>
  <Words>698</Words>
  <Application>Microsoft Office PowerPoint</Application>
  <PresentationFormat>Widescreen</PresentationFormat>
  <Paragraphs>89</Paragraphs>
  <Slides>20</Slides>
  <Notes>20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20</vt:i4>
      </vt:variant>
    </vt:vector>
  </HeadingPairs>
  <TitlesOfParts>
    <vt:vector size="23" baseType="lpstr">
      <vt:lpstr>Play</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UPN - Voluntarios</dc:creator>
  <cp:lastModifiedBy>Faridah Lausin (MAUM)</cp:lastModifiedBy>
  <cp:revision>36</cp:revision>
  <dcterms:created xsi:type="dcterms:W3CDTF">2025-10-15T00:59:25Z</dcterms:created>
  <dcterms:modified xsi:type="dcterms:W3CDTF">2025-11-07T05:11:21Z</dcterms:modified>
</cp:coreProperties>
</file>