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6459200" cy="21945600"/>
  <p:notesSz cx="6858000" cy="9144000"/>
  <p:embeddedFontLst>
    <p:embeddedFont>
      <p:font typeface="Canva Sans" panose="020B0604020202020204" charset="0"/>
      <p:regular r:id="rId17"/>
    </p:embeddedFont>
    <p:embeddedFont>
      <p:font typeface="Canva Sans Bold" panose="020B0604020202020204" charset="0"/>
      <p:regular r:id="rId18"/>
    </p:embeddedFont>
    <p:embeddedFont>
      <p:font typeface="Canva Sans Italics" panose="020B0604020202020204" charset="0"/>
      <p:regular r:id="rId19"/>
    </p:embeddedFont>
    <p:embeddedFont>
      <p:font typeface="Children One" panose="020B060402020202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24" d="100"/>
          <a:sy n="24" d="100"/>
        </p:scale>
        <p:origin x="2616" y="12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2/23/2026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17" Type="http://schemas.openxmlformats.org/officeDocument/2006/relationships/image" Target="../media/image116.png"/><Relationship Id="rId21" Type="http://schemas.openxmlformats.org/officeDocument/2006/relationships/image" Target="../media/image20.jpeg"/><Relationship Id="rId42" Type="http://schemas.openxmlformats.org/officeDocument/2006/relationships/image" Target="../media/image41.jpeg"/><Relationship Id="rId63" Type="http://schemas.openxmlformats.org/officeDocument/2006/relationships/image" Target="../media/image62.jpeg"/><Relationship Id="rId84" Type="http://schemas.openxmlformats.org/officeDocument/2006/relationships/image" Target="../media/image83.png"/><Relationship Id="rId138" Type="http://schemas.openxmlformats.org/officeDocument/2006/relationships/image" Target="../media/image137.jpeg"/><Relationship Id="rId107" Type="http://schemas.openxmlformats.org/officeDocument/2006/relationships/image" Target="../media/image106.png"/><Relationship Id="rId11" Type="http://schemas.openxmlformats.org/officeDocument/2006/relationships/image" Target="../media/image10.jpeg"/><Relationship Id="rId32" Type="http://schemas.openxmlformats.org/officeDocument/2006/relationships/image" Target="../media/image31.jpeg"/><Relationship Id="rId37" Type="http://schemas.openxmlformats.org/officeDocument/2006/relationships/image" Target="../media/image36.jpeg"/><Relationship Id="rId53" Type="http://schemas.openxmlformats.org/officeDocument/2006/relationships/image" Target="../media/image52.svg"/><Relationship Id="rId58" Type="http://schemas.openxmlformats.org/officeDocument/2006/relationships/image" Target="../media/image57.jpeg"/><Relationship Id="rId74" Type="http://schemas.openxmlformats.org/officeDocument/2006/relationships/image" Target="../media/image73.jpeg"/><Relationship Id="rId79" Type="http://schemas.openxmlformats.org/officeDocument/2006/relationships/image" Target="../media/image78.jpeg"/><Relationship Id="rId102" Type="http://schemas.openxmlformats.org/officeDocument/2006/relationships/image" Target="../media/image101.jpeg"/><Relationship Id="rId123" Type="http://schemas.openxmlformats.org/officeDocument/2006/relationships/image" Target="../media/image122.png"/><Relationship Id="rId128" Type="http://schemas.openxmlformats.org/officeDocument/2006/relationships/image" Target="../media/image127.jpeg"/><Relationship Id="rId5" Type="http://schemas.openxmlformats.org/officeDocument/2006/relationships/image" Target="../media/image4.jpeg"/><Relationship Id="rId90" Type="http://schemas.openxmlformats.org/officeDocument/2006/relationships/image" Target="../media/image89.jpeg"/><Relationship Id="rId95" Type="http://schemas.openxmlformats.org/officeDocument/2006/relationships/image" Target="../media/image94.jpeg"/><Relationship Id="rId22" Type="http://schemas.openxmlformats.org/officeDocument/2006/relationships/image" Target="../media/image21.jpeg"/><Relationship Id="rId27" Type="http://schemas.openxmlformats.org/officeDocument/2006/relationships/image" Target="../media/image26.jpeg"/><Relationship Id="rId43" Type="http://schemas.openxmlformats.org/officeDocument/2006/relationships/image" Target="../media/image42.jpeg"/><Relationship Id="rId48" Type="http://schemas.openxmlformats.org/officeDocument/2006/relationships/image" Target="../media/image47.png"/><Relationship Id="rId64" Type="http://schemas.openxmlformats.org/officeDocument/2006/relationships/image" Target="../media/image63.jpeg"/><Relationship Id="rId69" Type="http://schemas.openxmlformats.org/officeDocument/2006/relationships/image" Target="../media/image68.jpeg"/><Relationship Id="rId113" Type="http://schemas.openxmlformats.org/officeDocument/2006/relationships/image" Target="../media/image112.jpeg"/><Relationship Id="rId118" Type="http://schemas.openxmlformats.org/officeDocument/2006/relationships/image" Target="../media/image117.png"/><Relationship Id="rId134" Type="http://schemas.openxmlformats.org/officeDocument/2006/relationships/image" Target="../media/image133.jpeg"/><Relationship Id="rId139" Type="http://schemas.openxmlformats.org/officeDocument/2006/relationships/image" Target="../media/image138.jpeg"/><Relationship Id="rId80" Type="http://schemas.openxmlformats.org/officeDocument/2006/relationships/image" Target="../media/image79.jpeg"/><Relationship Id="rId85" Type="http://schemas.openxmlformats.org/officeDocument/2006/relationships/image" Target="../media/image84.jpeg"/><Relationship Id="rId12" Type="http://schemas.openxmlformats.org/officeDocument/2006/relationships/image" Target="../media/image11.jpeg"/><Relationship Id="rId17" Type="http://schemas.openxmlformats.org/officeDocument/2006/relationships/image" Target="../media/image16.jpeg"/><Relationship Id="rId33" Type="http://schemas.openxmlformats.org/officeDocument/2006/relationships/image" Target="../media/image32.jpeg"/><Relationship Id="rId38" Type="http://schemas.openxmlformats.org/officeDocument/2006/relationships/image" Target="../media/image37.jpeg"/><Relationship Id="rId59" Type="http://schemas.openxmlformats.org/officeDocument/2006/relationships/image" Target="../media/image58.jpeg"/><Relationship Id="rId103" Type="http://schemas.openxmlformats.org/officeDocument/2006/relationships/image" Target="../media/image102.jpeg"/><Relationship Id="rId108" Type="http://schemas.openxmlformats.org/officeDocument/2006/relationships/image" Target="../media/image107.png"/><Relationship Id="rId124" Type="http://schemas.openxmlformats.org/officeDocument/2006/relationships/image" Target="../media/image123.png"/><Relationship Id="rId129" Type="http://schemas.openxmlformats.org/officeDocument/2006/relationships/image" Target="../media/image128.png"/><Relationship Id="rId54" Type="http://schemas.openxmlformats.org/officeDocument/2006/relationships/image" Target="../media/image53.png"/><Relationship Id="rId70" Type="http://schemas.openxmlformats.org/officeDocument/2006/relationships/image" Target="../media/image69.jpeg"/><Relationship Id="rId75" Type="http://schemas.openxmlformats.org/officeDocument/2006/relationships/image" Target="../media/image74.jpeg"/><Relationship Id="rId91" Type="http://schemas.openxmlformats.org/officeDocument/2006/relationships/image" Target="../media/image90.jpeg"/><Relationship Id="rId96" Type="http://schemas.openxmlformats.org/officeDocument/2006/relationships/image" Target="../media/image95.jpeg"/><Relationship Id="rId140" Type="http://schemas.openxmlformats.org/officeDocument/2006/relationships/image" Target="../media/image139.png"/><Relationship Id="rId1" Type="http://schemas.openxmlformats.org/officeDocument/2006/relationships/slideLayout" Target="../slideLayouts/slideLayout7.xml"/><Relationship Id="rId6" Type="http://schemas.openxmlformats.org/officeDocument/2006/relationships/image" Target="../media/image5.jpeg"/><Relationship Id="rId23" Type="http://schemas.openxmlformats.org/officeDocument/2006/relationships/image" Target="../media/image22.jpeg"/><Relationship Id="rId28" Type="http://schemas.openxmlformats.org/officeDocument/2006/relationships/image" Target="../media/image27.jpeg"/><Relationship Id="rId49" Type="http://schemas.openxmlformats.org/officeDocument/2006/relationships/image" Target="../media/image48.svg"/><Relationship Id="rId114" Type="http://schemas.openxmlformats.org/officeDocument/2006/relationships/image" Target="../media/image113.jpeg"/><Relationship Id="rId119" Type="http://schemas.openxmlformats.org/officeDocument/2006/relationships/image" Target="../media/image118.png"/><Relationship Id="rId44" Type="http://schemas.openxmlformats.org/officeDocument/2006/relationships/image" Target="../media/image43.png"/><Relationship Id="rId60" Type="http://schemas.openxmlformats.org/officeDocument/2006/relationships/image" Target="../media/image59.jpeg"/><Relationship Id="rId65" Type="http://schemas.openxmlformats.org/officeDocument/2006/relationships/image" Target="../media/image64.jpeg"/><Relationship Id="rId81" Type="http://schemas.openxmlformats.org/officeDocument/2006/relationships/image" Target="../media/image80.jpeg"/><Relationship Id="rId86" Type="http://schemas.openxmlformats.org/officeDocument/2006/relationships/image" Target="../media/image85.jpeg"/><Relationship Id="rId130" Type="http://schemas.openxmlformats.org/officeDocument/2006/relationships/image" Target="../media/image129.svg"/><Relationship Id="rId135" Type="http://schemas.openxmlformats.org/officeDocument/2006/relationships/image" Target="../media/image134.jpeg"/><Relationship Id="rId13" Type="http://schemas.openxmlformats.org/officeDocument/2006/relationships/image" Target="../media/image12.jpeg"/><Relationship Id="rId18" Type="http://schemas.openxmlformats.org/officeDocument/2006/relationships/image" Target="../media/image17.jpeg"/><Relationship Id="rId39" Type="http://schemas.openxmlformats.org/officeDocument/2006/relationships/image" Target="../media/image38.jpeg"/><Relationship Id="rId109" Type="http://schemas.openxmlformats.org/officeDocument/2006/relationships/image" Target="../media/image108.png"/><Relationship Id="rId34" Type="http://schemas.openxmlformats.org/officeDocument/2006/relationships/image" Target="../media/image33.jpeg"/><Relationship Id="rId50" Type="http://schemas.openxmlformats.org/officeDocument/2006/relationships/image" Target="../media/image49.png"/><Relationship Id="rId55" Type="http://schemas.openxmlformats.org/officeDocument/2006/relationships/image" Target="../media/image54.svg"/><Relationship Id="rId76" Type="http://schemas.openxmlformats.org/officeDocument/2006/relationships/image" Target="../media/image75.jpeg"/><Relationship Id="rId97" Type="http://schemas.openxmlformats.org/officeDocument/2006/relationships/image" Target="../media/image96.png"/><Relationship Id="rId104" Type="http://schemas.openxmlformats.org/officeDocument/2006/relationships/image" Target="../media/image103.png"/><Relationship Id="rId120" Type="http://schemas.openxmlformats.org/officeDocument/2006/relationships/image" Target="../media/image119.png"/><Relationship Id="rId125" Type="http://schemas.openxmlformats.org/officeDocument/2006/relationships/image" Target="../media/image124.png"/><Relationship Id="rId141" Type="http://schemas.openxmlformats.org/officeDocument/2006/relationships/image" Target="../media/image140.svg"/><Relationship Id="rId7" Type="http://schemas.openxmlformats.org/officeDocument/2006/relationships/image" Target="../media/image6.jpeg"/><Relationship Id="rId71" Type="http://schemas.openxmlformats.org/officeDocument/2006/relationships/image" Target="../media/image70.jpeg"/><Relationship Id="rId92" Type="http://schemas.openxmlformats.org/officeDocument/2006/relationships/image" Target="../media/image91.jpeg"/><Relationship Id="rId2" Type="http://schemas.openxmlformats.org/officeDocument/2006/relationships/image" Target="../media/image1.jpeg"/><Relationship Id="rId29" Type="http://schemas.openxmlformats.org/officeDocument/2006/relationships/image" Target="../media/image28.jpeg"/><Relationship Id="rId24" Type="http://schemas.openxmlformats.org/officeDocument/2006/relationships/image" Target="../media/image23.jpeg"/><Relationship Id="rId40" Type="http://schemas.openxmlformats.org/officeDocument/2006/relationships/image" Target="../media/image39.jpeg"/><Relationship Id="rId45" Type="http://schemas.openxmlformats.org/officeDocument/2006/relationships/image" Target="../media/image44.svg"/><Relationship Id="rId66" Type="http://schemas.openxmlformats.org/officeDocument/2006/relationships/image" Target="../media/image65.jpeg"/><Relationship Id="rId87" Type="http://schemas.openxmlformats.org/officeDocument/2006/relationships/image" Target="../media/image86.jpeg"/><Relationship Id="rId110" Type="http://schemas.openxmlformats.org/officeDocument/2006/relationships/image" Target="../media/image109.jpeg"/><Relationship Id="rId115" Type="http://schemas.openxmlformats.org/officeDocument/2006/relationships/image" Target="../media/image114.jpeg"/><Relationship Id="rId131" Type="http://schemas.openxmlformats.org/officeDocument/2006/relationships/image" Target="../media/image130.png"/><Relationship Id="rId136" Type="http://schemas.openxmlformats.org/officeDocument/2006/relationships/image" Target="../media/image135.jpeg"/><Relationship Id="rId61" Type="http://schemas.openxmlformats.org/officeDocument/2006/relationships/image" Target="../media/image60.jpeg"/><Relationship Id="rId82" Type="http://schemas.openxmlformats.org/officeDocument/2006/relationships/image" Target="../media/image81.jpeg"/><Relationship Id="rId19" Type="http://schemas.openxmlformats.org/officeDocument/2006/relationships/image" Target="../media/image18.jpeg"/><Relationship Id="rId14" Type="http://schemas.openxmlformats.org/officeDocument/2006/relationships/image" Target="../media/image13.jpeg"/><Relationship Id="rId30" Type="http://schemas.openxmlformats.org/officeDocument/2006/relationships/image" Target="../media/image29.jpeg"/><Relationship Id="rId35" Type="http://schemas.openxmlformats.org/officeDocument/2006/relationships/image" Target="../media/image34.jpeg"/><Relationship Id="rId56" Type="http://schemas.openxmlformats.org/officeDocument/2006/relationships/image" Target="../media/image55.jpeg"/><Relationship Id="rId77" Type="http://schemas.openxmlformats.org/officeDocument/2006/relationships/image" Target="../media/image76.jpeg"/><Relationship Id="rId100" Type="http://schemas.openxmlformats.org/officeDocument/2006/relationships/image" Target="../media/image99.jpeg"/><Relationship Id="rId105" Type="http://schemas.openxmlformats.org/officeDocument/2006/relationships/image" Target="../media/image104.jpeg"/><Relationship Id="rId126" Type="http://schemas.openxmlformats.org/officeDocument/2006/relationships/image" Target="../media/image125.jpeg"/><Relationship Id="rId8" Type="http://schemas.openxmlformats.org/officeDocument/2006/relationships/image" Target="../media/image7.jpeg"/><Relationship Id="rId51" Type="http://schemas.openxmlformats.org/officeDocument/2006/relationships/image" Target="../media/image50.svg"/><Relationship Id="rId72" Type="http://schemas.openxmlformats.org/officeDocument/2006/relationships/image" Target="../media/image71.jpeg"/><Relationship Id="rId93" Type="http://schemas.openxmlformats.org/officeDocument/2006/relationships/image" Target="../media/image92.jpeg"/><Relationship Id="rId98" Type="http://schemas.openxmlformats.org/officeDocument/2006/relationships/image" Target="../media/image97.svg"/><Relationship Id="rId121" Type="http://schemas.openxmlformats.org/officeDocument/2006/relationships/image" Target="../media/image120.png"/><Relationship Id="rId142" Type="http://schemas.openxmlformats.org/officeDocument/2006/relationships/image" Target="../media/image141.png"/><Relationship Id="rId3" Type="http://schemas.openxmlformats.org/officeDocument/2006/relationships/image" Target="../media/image2.jpeg"/><Relationship Id="rId25" Type="http://schemas.openxmlformats.org/officeDocument/2006/relationships/image" Target="../media/image24.jpeg"/><Relationship Id="rId46" Type="http://schemas.openxmlformats.org/officeDocument/2006/relationships/image" Target="../media/image45.png"/><Relationship Id="rId67" Type="http://schemas.openxmlformats.org/officeDocument/2006/relationships/image" Target="../media/image66.jpeg"/><Relationship Id="rId116" Type="http://schemas.openxmlformats.org/officeDocument/2006/relationships/image" Target="../media/image115.jpeg"/><Relationship Id="rId137" Type="http://schemas.openxmlformats.org/officeDocument/2006/relationships/image" Target="../media/image136.jpeg"/><Relationship Id="rId20" Type="http://schemas.openxmlformats.org/officeDocument/2006/relationships/image" Target="../media/image19.jpeg"/><Relationship Id="rId41" Type="http://schemas.openxmlformats.org/officeDocument/2006/relationships/image" Target="../media/image40.jpeg"/><Relationship Id="rId62" Type="http://schemas.openxmlformats.org/officeDocument/2006/relationships/image" Target="../media/image61.jpeg"/><Relationship Id="rId83" Type="http://schemas.openxmlformats.org/officeDocument/2006/relationships/image" Target="../media/image82.jpeg"/><Relationship Id="rId88" Type="http://schemas.openxmlformats.org/officeDocument/2006/relationships/image" Target="../media/image87.jpeg"/><Relationship Id="rId111" Type="http://schemas.openxmlformats.org/officeDocument/2006/relationships/image" Target="../media/image110.png"/><Relationship Id="rId132" Type="http://schemas.openxmlformats.org/officeDocument/2006/relationships/image" Target="../media/image131.svg"/><Relationship Id="rId15" Type="http://schemas.openxmlformats.org/officeDocument/2006/relationships/image" Target="../media/image14.jpeg"/><Relationship Id="rId36" Type="http://schemas.openxmlformats.org/officeDocument/2006/relationships/image" Target="../media/image35.jpeg"/><Relationship Id="rId57" Type="http://schemas.openxmlformats.org/officeDocument/2006/relationships/image" Target="../media/image56.jpeg"/><Relationship Id="rId106" Type="http://schemas.openxmlformats.org/officeDocument/2006/relationships/image" Target="../media/image105.png"/><Relationship Id="rId127" Type="http://schemas.openxmlformats.org/officeDocument/2006/relationships/image" Target="../media/image126.jpeg"/><Relationship Id="rId10" Type="http://schemas.openxmlformats.org/officeDocument/2006/relationships/image" Target="../media/image9.jpeg"/><Relationship Id="rId31" Type="http://schemas.openxmlformats.org/officeDocument/2006/relationships/image" Target="../media/image30.jpeg"/><Relationship Id="rId52" Type="http://schemas.openxmlformats.org/officeDocument/2006/relationships/image" Target="../media/image51.png"/><Relationship Id="rId73" Type="http://schemas.openxmlformats.org/officeDocument/2006/relationships/image" Target="../media/image72.jpeg"/><Relationship Id="rId78" Type="http://schemas.openxmlformats.org/officeDocument/2006/relationships/image" Target="../media/image77.jpeg"/><Relationship Id="rId94" Type="http://schemas.openxmlformats.org/officeDocument/2006/relationships/image" Target="../media/image93.jpeg"/><Relationship Id="rId99" Type="http://schemas.openxmlformats.org/officeDocument/2006/relationships/image" Target="../media/image98.jpeg"/><Relationship Id="rId101" Type="http://schemas.openxmlformats.org/officeDocument/2006/relationships/image" Target="../media/image100.png"/><Relationship Id="rId122" Type="http://schemas.openxmlformats.org/officeDocument/2006/relationships/image" Target="../media/image121.png"/><Relationship Id="rId143" Type="http://schemas.openxmlformats.org/officeDocument/2006/relationships/image" Target="../media/image142.svg"/><Relationship Id="rId4" Type="http://schemas.openxmlformats.org/officeDocument/2006/relationships/image" Target="../media/image3.jpeg"/><Relationship Id="rId9" Type="http://schemas.openxmlformats.org/officeDocument/2006/relationships/image" Target="../media/image8.jpeg"/><Relationship Id="rId26" Type="http://schemas.openxmlformats.org/officeDocument/2006/relationships/image" Target="../media/image25.jpeg"/><Relationship Id="rId47" Type="http://schemas.openxmlformats.org/officeDocument/2006/relationships/image" Target="../media/image46.svg"/><Relationship Id="rId68" Type="http://schemas.openxmlformats.org/officeDocument/2006/relationships/image" Target="../media/image67.jpeg"/><Relationship Id="rId89" Type="http://schemas.openxmlformats.org/officeDocument/2006/relationships/image" Target="../media/image88.jpeg"/><Relationship Id="rId112" Type="http://schemas.openxmlformats.org/officeDocument/2006/relationships/image" Target="../media/image111.svg"/><Relationship Id="rId133" Type="http://schemas.openxmlformats.org/officeDocument/2006/relationships/image" Target="../media/image132.jpeg"/><Relationship Id="rId16" Type="http://schemas.openxmlformats.org/officeDocument/2006/relationships/image" Target="../media/image15.jpeg"/></Relationships>
</file>

<file path=ppt/slides/_rels/slide10.xml.rels><?xml version="1.0" encoding="UTF-8" standalone="yes"?>
<Relationships xmlns="http://schemas.openxmlformats.org/package/2006/relationships"><Relationship Id="rId26" Type="http://schemas.openxmlformats.org/officeDocument/2006/relationships/image" Target="../media/image145.jpeg"/><Relationship Id="rId117" Type="http://schemas.openxmlformats.org/officeDocument/2006/relationships/image" Target="../media/image688.jpeg"/><Relationship Id="rId21" Type="http://schemas.openxmlformats.org/officeDocument/2006/relationships/image" Target="../media/image171.jpeg"/><Relationship Id="rId42" Type="http://schemas.openxmlformats.org/officeDocument/2006/relationships/image" Target="../media/image616.jpeg"/><Relationship Id="rId47" Type="http://schemas.openxmlformats.org/officeDocument/2006/relationships/image" Target="../media/image328.jpeg"/><Relationship Id="rId63" Type="http://schemas.openxmlformats.org/officeDocument/2006/relationships/image" Target="../media/image634.jpeg"/><Relationship Id="rId68" Type="http://schemas.openxmlformats.org/officeDocument/2006/relationships/image" Target="../media/image639.jpeg"/><Relationship Id="rId84" Type="http://schemas.openxmlformats.org/officeDocument/2006/relationships/image" Target="../media/image655.jpeg"/><Relationship Id="rId89" Type="http://schemas.openxmlformats.org/officeDocument/2006/relationships/image" Target="../media/image660.jpeg"/><Relationship Id="rId112" Type="http://schemas.openxmlformats.org/officeDocument/2006/relationships/image" Target="../media/image683.jpeg"/><Relationship Id="rId16" Type="http://schemas.openxmlformats.org/officeDocument/2006/relationships/image" Target="../media/image166.jpeg"/><Relationship Id="rId107" Type="http://schemas.openxmlformats.org/officeDocument/2006/relationships/image" Target="../media/image678.jpeg"/><Relationship Id="rId11" Type="http://schemas.openxmlformats.org/officeDocument/2006/relationships/image" Target="../media/image161.jpeg"/><Relationship Id="rId32" Type="http://schemas.openxmlformats.org/officeDocument/2006/relationships/image" Target="../media/image179.jpeg"/><Relationship Id="rId37" Type="http://schemas.openxmlformats.org/officeDocument/2006/relationships/image" Target="../media/image615.jpeg"/><Relationship Id="rId53" Type="http://schemas.openxmlformats.org/officeDocument/2006/relationships/image" Target="../media/image624.jpeg"/><Relationship Id="rId58" Type="http://schemas.openxmlformats.org/officeDocument/2006/relationships/image" Target="../media/image629.jpeg"/><Relationship Id="rId74" Type="http://schemas.openxmlformats.org/officeDocument/2006/relationships/image" Target="../media/image645.jpeg"/><Relationship Id="rId79" Type="http://schemas.openxmlformats.org/officeDocument/2006/relationships/image" Target="../media/image650.jpeg"/><Relationship Id="rId102" Type="http://schemas.openxmlformats.org/officeDocument/2006/relationships/image" Target="../media/image673.jpeg"/><Relationship Id="rId123" Type="http://schemas.openxmlformats.org/officeDocument/2006/relationships/image" Target="../media/image475.jpeg"/><Relationship Id="rId5" Type="http://schemas.openxmlformats.org/officeDocument/2006/relationships/image" Target="../media/image155.jpeg"/><Relationship Id="rId90" Type="http://schemas.openxmlformats.org/officeDocument/2006/relationships/image" Target="../media/image661.jpeg"/><Relationship Id="rId95" Type="http://schemas.openxmlformats.org/officeDocument/2006/relationships/image" Target="../media/image666.jpeg"/><Relationship Id="rId22" Type="http://schemas.openxmlformats.org/officeDocument/2006/relationships/image" Target="../media/image172.jpeg"/><Relationship Id="rId27" Type="http://schemas.openxmlformats.org/officeDocument/2006/relationships/image" Target="../media/image476.jpeg"/><Relationship Id="rId43" Type="http://schemas.openxmlformats.org/officeDocument/2006/relationships/image" Target="../media/image189.jpeg"/><Relationship Id="rId48" Type="http://schemas.openxmlformats.org/officeDocument/2006/relationships/image" Target="../media/image619.jpeg"/><Relationship Id="rId64" Type="http://schemas.openxmlformats.org/officeDocument/2006/relationships/image" Target="../media/image635.jpeg"/><Relationship Id="rId69" Type="http://schemas.openxmlformats.org/officeDocument/2006/relationships/image" Target="../media/image640.jpeg"/><Relationship Id="rId113" Type="http://schemas.openxmlformats.org/officeDocument/2006/relationships/image" Target="../media/image684.jpeg"/><Relationship Id="rId118" Type="http://schemas.openxmlformats.org/officeDocument/2006/relationships/image" Target="../media/image689.jpeg"/><Relationship Id="rId80" Type="http://schemas.openxmlformats.org/officeDocument/2006/relationships/image" Target="../media/image651.jpeg"/><Relationship Id="rId85" Type="http://schemas.openxmlformats.org/officeDocument/2006/relationships/image" Target="../media/image656.jpeg"/><Relationship Id="rId12" Type="http://schemas.openxmlformats.org/officeDocument/2006/relationships/image" Target="../media/image162.jpeg"/><Relationship Id="rId17" Type="http://schemas.openxmlformats.org/officeDocument/2006/relationships/image" Target="../media/image167.jpeg"/><Relationship Id="rId33" Type="http://schemas.openxmlformats.org/officeDocument/2006/relationships/image" Target="../media/image614.jpeg"/><Relationship Id="rId38" Type="http://schemas.openxmlformats.org/officeDocument/2006/relationships/image" Target="../media/image186.jpeg"/><Relationship Id="rId59" Type="http://schemas.openxmlformats.org/officeDocument/2006/relationships/image" Target="../media/image630.jpeg"/><Relationship Id="rId103" Type="http://schemas.openxmlformats.org/officeDocument/2006/relationships/image" Target="../media/image674.jpeg"/><Relationship Id="rId108" Type="http://schemas.openxmlformats.org/officeDocument/2006/relationships/image" Target="../media/image679.jpeg"/><Relationship Id="rId54" Type="http://schemas.openxmlformats.org/officeDocument/2006/relationships/image" Target="../media/image625.jpeg"/><Relationship Id="rId70" Type="http://schemas.openxmlformats.org/officeDocument/2006/relationships/image" Target="../media/image641.jpeg"/><Relationship Id="rId75" Type="http://schemas.openxmlformats.org/officeDocument/2006/relationships/image" Target="../media/image646.jpeg"/><Relationship Id="rId91" Type="http://schemas.openxmlformats.org/officeDocument/2006/relationships/image" Target="../media/image662.jpeg"/><Relationship Id="rId96" Type="http://schemas.openxmlformats.org/officeDocument/2006/relationships/image" Target="../media/image667.jpeg"/><Relationship Id="rId1" Type="http://schemas.openxmlformats.org/officeDocument/2006/relationships/slideLayout" Target="../slideLayouts/slideLayout7.xml"/><Relationship Id="rId6" Type="http://schemas.openxmlformats.org/officeDocument/2006/relationships/image" Target="../media/image156.jpeg"/><Relationship Id="rId23" Type="http://schemas.openxmlformats.org/officeDocument/2006/relationships/image" Target="../media/image173.jpeg"/><Relationship Id="rId28" Type="http://schemas.openxmlformats.org/officeDocument/2006/relationships/image" Target="../media/image610.jpeg"/><Relationship Id="rId49" Type="http://schemas.openxmlformats.org/officeDocument/2006/relationships/image" Target="../media/image620.jpeg"/><Relationship Id="rId114" Type="http://schemas.openxmlformats.org/officeDocument/2006/relationships/image" Target="../media/image685.jpeg"/><Relationship Id="rId119" Type="http://schemas.openxmlformats.org/officeDocument/2006/relationships/image" Target="../media/image690.jpeg"/><Relationship Id="rId44" Type="http://schemas.openxmlformats.org/officeDocument/2006/relationships/image" Target="../media/image617.jpeg"/><Relationship Id="rId60" Type="http://schemas.openxmlformats.org/officeDocument/2006/relationships/image" Target="../media/image631.jpeg"/><Relationship Id="rId65" Type="http://schemas.openxmlformats.org/officeDocument/2006/relationships/image" Target="../media/image636.jpeg"/><Relationship Id="rId81" Type="http://schemas.openxmlformats.org/officeDocument/2006/relationships/image" Target="../media/image652.jpeg"/><Relationship Id="rId86" Type="http://schemas.openxmlformats.org/officeDocument/2006/relationships/image" Target="../media/image657.jpeg"/><Relationship Id="rId4" Type="http://schemas.openxmlformats.org/officeDocument/2006/relationships/image" Target="../media/image154.jpeg"/><Relationship Id="rId9" Type="http://schemas.openxmlformats.org/officeDocument/2006/relationships/image" Target="../media/image159.jpeg"/><Relationship Id="rId13" Type="http://schemas.openxmlformats.org/officeDocument/2006/relationships/image" Target="../media/image163.jpeg"/><Relationship Id="rId18" Type="http://schemas.openxmlformats.org/officeDocument/2006/relationships/image" Target="../media/image168.jpeg"/><Relationship Id="rId39" Type="http://schemas.openxmlformats.org/officeDocument/2006/relationships/image" Target="../media/image187.jpeg"/><Relationship Id="rId109" Type="http://schemas.openxmlformats.org/officeDocument/2006/relationships/image" Target="../media/image680.jpeg"/><Relationship Id="rId34" Type="http://schemas.openxmlformats.org/officeDocument/2006/relationships/image" Target="../media/image180.jpeg"/><Relationship Id="rId50" Type="http://schemas.openxmlformats.org/officeDocument/2006/relationships/image" Target="../media/image621.jpeg"/><Relationship Id="rId55" Type="http://schemas.openxmlformats.org/officeDocument/2006/relationships/image" Target="../media/image626.jpeg"/><Relationship Id="rId76" Type="http://schemas.openxmlformats.org/officeDocument/2006/relationships/image" Target="../media/image647.jpeg"/><Relationship Id="rId97" Type="http://schemas.openxmlformats.org/officeDocument/2006/relationships/image" Target="../media/image668.jpeg"/><Relationship Id="rId104" Type="http://schemas.openxmlformats.org/officeDocument/2006/relationships/image" Target="../media/image675.jpeg"/><Relationship Id="rId120" Type="http://schemas.openxmlformats.org/officeDocument/2006/relationships/image" Target="../media/image691.jpeg"/><Relationship Id="rId7" Type="http://schemas.openxmlformats.org/officeDocument/2006/relationships/image" Target="../media/image157.jpeg"/><Relationship Id="rId71" Type="http://schemas.openxmlformats.org/officeDocument/2006/relationships/image" Target="../media/image642.jpeg"/><Relationship Id="rId92" Type="http://schemas.openxmlformats.org/officeDocument/2006/relationships/image" Target="../media/image663.jpeg"/><Relationship Id="rId2" Type="http://schemas.openxmlformats.org/officeDocument/2006/relationships/image" Target="../media/image152.jpeg"/><Relationship Id="rId29" Type="http://schemas.openxmlformats.org/officeDocument/2006/relationships/image" Target="../media/image611.jpeg"/><Relationship Id="rId24" Type="http://schemas.openxmlformats.org/officeDocument/2006/relationships/image" Target="../media/image174.jpeg"/><Relationship Id="rId40" Type="http://schemas.openxmlformats.org/officeDocument/2006/relationships/image" Target="../media/image481.jpeg"/><Relationship Id="rId45" Type="http://schemas.openxmlformats.org/officeDocument/2006/relationships/image" Target="../media/image618.jpeg"/><Relationship Id="rId66" Type="http://schemas.openxmlformats.org/officeDocument/2006/relationships/image" Target="../media/image637.jpeg"/><Relationship Id="rId87" Type="http://schemas.openxmlformats.org/officeDocument/2006/relationships/image" Target="../media/image658.jpeg"/><Relationship Id="rId110" Type="http://schemas.openxmlformats.org/officeDocument/2006/relationships/image" Target="../media/image681.jpeg"/><Relationship Id="rId115" Type="http://schemas.openxmlformats.org/officeDocument/2006/relationships/image" Target="../media/image686.jpeg"/><Relationship Id="rId61" Type="http://schemas.openxmlformats.org/officeDocument/2006/relationships/image" Target="../media/image632.jpeg"/><Relationship Id="rId82" Type="http://schemas.openxmlformats.org/officeDocument/2006/relationships/image" Target="../media/image653.jpeg"/><Relationship Id="rId19" Type="http://schemas.openxmlformats.org/officeDocument/2006/relationships/image" Target="../media/image169.jpeg"/><Relationship Id="rId14" Type="http://schemas.openxmlformats.org/officeDocument/2006/relationships/image" Target="../media/image164.jpeg"/><Relationship Id="rId30" Type="http://schemas.openxmlformats.org/officeDocument/2006/relationships/image" Target="../media/image612.jpeg"/><Relationship Id="rId35" Type="http://schemas.openxmlformats.org/officeDocument/2006/relationships/image" Target="../media/image479.jpeg"/><Relationship Id="rId56" Type="http://schemas.openxmlformats.org/officeDocument/2006/relationships/image" Target="../media/image627.jpeg"/><Relationship Id="rId77" Type="http://schemas.openxmlformats.org/officeDocument/2006/relationships/image" Target="../media/image648.jpeg"/><Relationship Id="rId100" Type="http://schemas.openxmlformats.org/officeDocument/2006/relationships/image" Target="../media/image671.jpeg"/><Relationship Id="rId105" Type="http://schemas.openxmlformats.org/officeDocument/2006/relationships/image" Target="../media/image676.jpeg"/><Relationship Id="rId8" Type="http://schemas.openxmlformats.org/officeDocument/2006/relationships/image" Target="../media/image158.jpeg"/><Relationship Id="rId51" Type="http://schemas.openxmlformats.org/officeDocument/2006/relationships/image" Target="../media/image622.jpeg"/><Relationship Id="rId72" Type="http://schemas.openxmlformats.org/officeDocument/2006/relationships/image" Target="../media/image643.jpeg"/><Relationship Id="rId93" Type="http://schemas.openxmlformats.org/officeDocument/2006/relationships/image" Target="../media/image664.jpeg"/><Relationship Id="rId98" Type="http://schemas.openxmlformats.org/officeDocument/2006/relationships/image" Target="../media/image669.jpeg"/><Relationship Id="rId121" Type="http://schemas.openxmlformats.org/officeDocument/2006/relationships/image" Target="../media/image692.jpeg"/><Relationship Id="rId3" Type="http://schemas.openxmlformats.org/officeDocument/2006/relationships/image" Target="../media/image153.jpeg"/><Relationship Id="rId25" Type="http://schemas.openxmlformats.org/officeDocument/2006/relationships/image" Target="../media/image175.jpeg"/><Relationship Id="rId46" Type="http://schemas.openxmlformats.org/officeDocument/2006/relationships/image" Target="../media/image327.jpeg"/><Relationship Id="rId67" Type="http://schemas.openxmlformats.org/officeDocument/2006/relationships/image" Target="../media/image638.jpeg"/><Relationship Id="rId116" Type="http://schemas.openxmlformats.org/officeDocument/2006/relationships/image" Target="../media/image687.jpeg"/><Relationship Id="rId20" Type="http://schemas.openxmlformats.org/officeDocument/2006/relationships/image" Target="../media/image170.jpeg"/><Relationship Id="rId41" Type="http://schemas.openxmlformats.org/officeDocument/2006/relationships/image" Target="../media/image188.jpeg"/><Relationship Id="rId62" Type="http://schemas.openxmlformats.org/officeDocument/2006/relationships/image" Target="../media/image633.jpeg"/><Relationship Id="rId83" Type="http://schemas.openxmlformats.org/officeDocument/2006/relationships/image" Target="../media/image654.jpeg"/><Relationship Id="rId88" Type="http://schemas.openxmlformats.org/officeDocument/2006/relationships/image" Target="../media/image659.jpeg"/><Relationship Id="rId111" Type="http://schemas.openxmlformats.org/officeDocument/2006/relationships/image" Target="../media/image682.jpeg"/><Relationship Id="rId15" Type="http://schemas.openxmlformats.org/officeDocument/2006/relationships/image" Target="../media/image165.jpeg"/><Relationship Id="rId36" Type="http://schemas.openxmlformats.org/officeDocument/2006/relationships/image" Target="../media/image275.jpeg"/><Relationship Id="rId57" Type="http://schemas.openxmlformats.org/officeDocument/2006/relationships/image" Target="../media/image628.jpeg"/><Relationship Id="rId106" Type="http://schemas.openxmlformats.org/officeDocument/2006/relationships/image" Target="../media/image677.jpeg"/><Relationship Id="rId10" Type="http://schemas.openxmlformats.org/officeDocument/2006/relationships/image" Target="../media/image160.jpeg"/><Relationship Id="rId31" Type="http://schemas.openxmlformats.org/officeDocument/2006/relationships/image" Target="../media/image613.jpeg"/><Relationship Id="rId52" Type="http://schemas.openxmlformats.org/officeDocument/2006/relationships/image" Target="../media/image623.jpeg"/><Relationship Id="rId73" Type="http://schemas.openxmlformats.org/officeDocument/2006/relationships/image" Target="../media/image644.jpeg"/><Relationship Id="rId78" Type="http://schemas.openxmlformats.org/officeDocument/2006/relationships/image" Target="../media/image649.jpeg"/><Relationship Id="rId94" Type="http://schemas.openxmlformats.org/officeDocument/2006/relationships/image" Target="../media/image665.jpeg"/><Relationship Id="rId99" Type="http://schemas.openxmlformats.org/officeDocument/2006/relationships/image" Target="../media/image670.jpeg"/><Relationship Id="rId101" Type="http://schemas.openxmlformats.org/officeDocument/2006/relationships/image" Target="../media/image672.jpeg"/><Relationship Id="rId122" Type="http://schemas.openxmlformats.org/officeDocument/2006/relationships/image" Target="../media/image244.jpeg"/></Relationships>
</file>

<file path=ppt/slides/_rels/slide11.xml.rels><?xml version="1.0" encoding="UTF-8" standalone="yes"?>
<Relationships xmlns="http://schemas.openxmlformats.org/package/2006/relationships"><Relationship Id="rId117" Type="http://schemas.openxmlformats.org/officeDocument/2006/relationships/image" Target="../media/image781.jpeg"/><Relationship Id="rId21" Type="http://schemas.openxmlformats.org/officeDocument/2006/relationships/image" Target="../media/image171.jpeg"/><Relationship Id="rId42" Type="http://schemas.openxmlformats.org/officeDocument/2006/relationships/image" Target="../media/image706.jpeg"/><Relationship Id="rId63" Type="http://schemas.openxmlformats.org/officeDocument/2006/relationships/image" Target="../media/image727.jpeg"/><Relationship Id="rId84" Type="http://schemas.openxmlformats.org/officeDocument/2006/relationships/image" Target="../media/image748.jpeg"/><Relationship Id="rId138" Type="http://schemas.openxmlformats.org/officeDocument/2006/relationships/image" Target="../media/image802.jpeg"/><Relationship Id="rId107" Type="http://schemas.openxmlformats.org/officeDocument/2006/relationships/image" Target="../media/image771.jpeg"/><Relationship Id="rId11" Type="http://schemas.openxmlformats.org/officeDocument/2006/relationships/image" Target="../media/image161.jpeg"/><Relationship Id="rId32" Type="http://schemas.openxmlformats.org/officeDocument/2006/relationships/image" Target="../media/image700.jpeg"/><Relationship Id="rId37" Type="http://schemas.openxmlformats.org/officeDocument/2006/relationships/image" Target="../media/image187.jpeg"/><Relationship Id="rId53" Type="http://schemas.openxmlformats.org/officeDocument/2006/relationships/image" Target="../media/image717.jpeg"/><Relationship Id="rId58" Type="http://schemas.openxmlformats.org/officeDocument/2006/relationships/image" Target="../media/image722.jpeg"/><Relationship Id="rId74" Type="http://schemas.openxmlformats.org/officeDocument/2006/relationships/image" Target="../media/image738.jpeg"/><Relationship Id="rId79" Type="http://schemas.openxmlformats.org/officeDocument/2006/relationships/image" Target="../media/image743.jpeg"/><Relationship Id="rId102" Type="http://schemas.openxmlformats.org/officeDocument/2006/relationships/image" Target="../media/image766.jpeg"/><Relationship Id="rId123" Type="http://schemas.openxmlformats.org/officeDocument/2006/relationships/image" Target="../media/image787.jpeg"/><Relationship Id="rId128" Type="http://schemas.openxmlformats.org/officeDocument/2006/relationships/image" Target="../media/image792.jpeg"/><Relationship Id="rId5" Type="http://schemas.openxmlformats.org/officeDocument/2006/relationships/image" Target="../media/image155.jpeg"/><Relationship Id="rId90" Type="http://schemas.openxmlformats.org/officeDocument/2006/relationships/image" Target="../media/image754.jpeg"/><Relationship Id="rId95" Type="http://schemas.openxmlformats.org/officeDocument/2006/relationships/image" Target="../media/image759.jpeg"/><Relationship Id="rId22" Type="http://schemas.openxmlformats.org/officeDocument/2006/relationships/image" Target="../media/image693.jpeg"/><Relationship Id="rId27" Type="http://schemas.openxmlformats.org/officeDocument/2006/relationships/image" Target="../media/image145.jpeg"/><Relationship Id="rId43" Type="http://schemas.openxmlformats.org/officeDocument/2006/relationships/image" Target="../media/image707.jpeg"/><Relationship Id="rId48" Type="http://schemas.openxmlformats.org/officeDocument/2006/relationships/image" Target="../media/image712.jpeg"/><Relationship Id="rId64" Type="http://schemas.openxmlformats.org/officeDocument/2006/relationships/image" Target="../media/image728.jpeg"/><Relationship Id="rId69" Type="http://schemas.openxmlformats.org/officeDocument/2006/relationships/image" Target="../media/image733.jpeg"/><Relationship Id="rId113" Type="http://schemas.openxmlformats.org/officeDocument/2006/relationships/image" Target="../media/image777.jpeg"/><Relationship Id="rId118" Type="http://schemas.openxmlformats.org/officeDocument/2006/relationships/image" Target="../media/image782.jpeg"/><Relationship Id="rId134" Type="http://schemas.openxmlformats.org/officeDocument/2006/relationships/image" Target="../media/image798.jpeg"/><Relationship Id="rId139" Type="http://schemas.openxmlformats.org/officeDocument/2006/relationships/image" Target="../media/image803.jpeg"/><Relationship Id="rId80" Type="http://schemas.openxmlformats.org/officeDocument/2006/relationships/image" Target="../media/image744.jpeg"/><Relationship Id="rId85" Type="http://schemas.openxmlformats.org/officeDocument/2006/relationships/image" Target="../media/image749.jpeg"/><Relationship Id="rId12" Type="http://schemas.openxmlformats.org/officeDocument/2006/relationships/image" Target="../media/image162.jpeg"/><Relationship Id="rId17" Type="http://schemas.openxmlformats.org/officeDocument/2006/relationships/image" Target="../media/image167.jpeg"/><Relationship Id="rId33" Type="http://schemas.openxmlformats.org/officeDocument/2006/relationships/image" Target="../media/image182.jpeg"/><Relationship Id="rId38" Type="http://schemas.openxmlformats.org/officeDocument/2006/relationships/image" Target="../media/image188.jpeg"/><Relationship Id="rId59" Type="http://schemas.openxmlformats.org/officeDocument/2006/relationships/image" Target="../media/image723.jpeg"/><Relationship Id="rId103" Type="http://schemas.openxmlformats.org/officeDocument/2006/relationships/image" Target="../media/image767.jpeg"/><Relationship Id="rId108" Type="http://schemas.openxmlformats.org/officeDocument/2006/relationships/image" Target="../media/image772.jpeg"/><Relationship Id="rId124" Type="http://schemas.openxmlformats.org/officeDocument/2006/relationships/image" Target="../media/image788.jpeg"/><Relationship Id="rId129" Type="http://schemas.openxmlformats.org/officeDocument/2006/relationships/image" Target="../media/image793.jpeg"/><Relationship Id="rId54" Type="http://schemas.openxmlformats.org/officeDocument/2006/relationships/image" Target="../media/image718.jpeg"/><Relationship Id="rId70" Type="http://schemas.openxmlformats.org/officeDocument/2006/relationships/image" Target="../media/image734.jpeg"/><Relationship Id="rId75" Type="http://schemas.openxmlformats.org/officeDocument/2006/relationships/image" Target="../media/image739.jpeg"/><Relationship Id="rId91" Type="http://schemas.openxmlformats.org/officeDocument/2006/relationships/image" Target="../media/image755.jpeg"/><Relationship Id="rId96" Type="http://schemas.openxmlformats.org/officeDocument/2006/relationships/image" Target="../media/image760.jpeg"/><Relationship Id="rId140" Type="http://schemas.openxmlformats.org/officeDocument/2006/relationships/image" Target="../media/image804.jpeg"/><Relationship Id="rId1" Type="http://schemas.openxmlformats.org/officeDocument/2006/relationships/slideLayout" Target="../slideLayouts/slideLayout7.xml"/><Relationship Id="rId6" Type="http://schemas.openxmlformats.org/officeDocument/2006/relationships/image" Target="../media/image156.jpeg"/><Relationship Id="rId23" Type="http://schemas.openxmlformats.org/officeDocument/2006/relationships/image" Target="../media/image694.jpeg"/><Relationship Id="rId28" Type="http://schemas.openxmlformats.org/officeDocument/2006/relationships/image" Target="../media/image697.jpeg"/><Relationship Id="rId49" Type="http://schemas.openxmlformats.org/officeDocument/2006/relationships/image" Target="../media/image713.jpeg"/><Relationship Id="rId114" Type="http://schemas.openxmlformats.org/officeDocument/2006/relationships/image" Target="../media/image778.jpeg"/><Relationship Id="rId119" Type="http://schemas.openxmlformats.org/officeDocument/2006/relationships/image" Target="../media/image783.jpeg"/><Relationship Id="rId44" Type="http://schemas.openxmlformats.org/officeDocument/2006/relationships/image" Target="../media/image708.jpeg"/><Relationship Id="rId60" Type="http://schemas.openxmlformats.org/officeDocument/2006/relationships/image" Target="../media/image724.jpeg"/><Relationship Id="rId65" Type="http://schemas.openxmlformats.org/officeDocument/2006/relationships/image" Target="../media/image729.jpeg"/><Relationship Id="rId81" Type="http://schemas.openxmlformats.org/officeDocument/2006/relationships/image" Target="../media/image745.jpeg"/><Relationship Id="rId86" Type="http://schemas.openxmlformats.org/officeDocument/2006/relationships/image" Target="../media/image750.jpeg"/><Relationship Id="rId130" Type="http://schemas.openxmlformats.org/officeDocument/2006/relationships/image" Target="../media/image794.jpeg"/><Relationship Id="rId135" Type="http://schemas.openxmlformats.org/officeDocument/2006/relationships/image" Target="../media/image799.jpeg"/><Relationship Id="rId13" Type="http://schemas.openxmlformats.org/officeDocument/2006/relationships/image" Target="../media/image163.jpeg"/><Relationship Id="rId18" Type="http://schemas.openxmlformats.org/officeDocument/2006/relationships/image" Target="../media/image168.jpeg"/><Relationship Id="rId39" Type="http://schemas.openxmlformats.org/officeDocument/2006/relationships/image" Target="../media/image189.jpeg"/><Relationship Id="rId109" Type="http://schemas.openxmlformats.org/officeDocument/2006/relationships/image" Target="../media/image773.jpeg"/><Relationship Id="rId34" Type="http://schemas.openxmlformats.org/officeDocument/2006/relationships/image" Target="../media/image701.jpeg"/><Relationship Id="rId50" Type="http://schemas.openxmlformats.org/officeDocument/2006/relationships/image" Target="../media/image714.jpeg"/><Relationship Id="rId55" Type="http://schemas.openxmlformats.org/officeDocument/2006/relationships/image" Target="../media/image719.jpeg"/><Relationship Id="rId76" Type="http://schemas.openxmlformats.org/officeDocument/2006/relationships/image" Target="../media/image740.jpeg"/><Relationship Id="rId97" Type="http://schemas.openxmlformats.org/officeDocument/2006/relationships/image" Target="../media/image761.jpeg"/><Relationship Id="rId104" Type="http://schemas.openxmlformats.org/officeDocument/2006/relationships/image" Target="../media/image768.jpeg"/><Relationship Id="rId120" Type="http://schemas.openxmlformats.org/officeDocument/2006/relationships/image" Target="../media/image784.jpeg"/><Relationship Id="rId125" Type="http://schemas.openxmlformats.org/officeDocument/2006/relationships/image" Target="../media/image789.jpeg"/><Relationship Id="rId141" Type="http://schemas.openxmlformats.org/officeDocument/2006/relationships/image" Target="../media/image215.jpeg"/><Relationship Id="rId7" Type="http://schemas.openxmlformats.org/officeDocument/2006/relationships/image" Target="../media/image157.jpeg"/><Relationship Id="rId71" Type="http://schemas.openxmlformats.org/officeDocument/2006/relationships/image" Target="../media/image735.jpeg"/><Relationship Id="rId92" Type="http://schemas.openxmlformats.org/officeDocument/2006/relationships/image" Target="../media/image756.jpeg"/><Relationship Id="rId2" Type="http://schemas.openxmlformats.org/officeDocument/2006/relationships/image" Target="../media/image152.jpeg"/><Relationship Id="rId29" Type="http://schemas.openxmlformats.org/officeDocument/2006/relationships/image" Target="../media/image698.jpeg"/><Relationship Id="rId24" Type="http://schemas.openxmlformats.org/officeDocument/2006/relationships/image" Target="../media/image695.jpeg"/><Relationship Id="rId40" Type="http://schemas.openxmlformats.org/officeDocument/2006/relationships/image" Target="../media/image704.jpeg"/><Relationship Id="rId45" Type="http://schemas.openxmlformats.org/officeDocument/2006/relationships/image" Target="../media/image709.jpeg"/><Relationship Id="rId66" Type="http://schemas.openxmlformats.org/officeDocument/2006/relationships/image" Target="../media/image730.png"/><Relationship Id="rId87" Type="http://schemas.openxmlformats.org/officeDocument/2006/relationships/image" Target="../media/image751.jpeg"/><Relationship Id="rId110" Type="http://schemas.openxmlformats.org/officeDocument/2006/relationships/image" Target="../media/image774.jpeg"/><Relationship Id="rId115" Type="http://schemas.openxmlformats.org/officeDocument/2006/relationships/image" Target="../media/image779.jpeg"/><Relationship Id="rId131" Type="http://schemas.openxmlformats.org/officeDocument/2006/relationships/image" Target="../media/image795.jpeg"/><Relationship Id="rId136" Type="http://schemas.openxmlformats.org/officeDocument/2006/relationships/image" Target="../media/image800.jpeg"/><Relationship Id="rId61" Type="http://schemas.openxmlformats.org/officeDocument/2006/relationships/image" Target="../media/image725.jpeg"/><Relationship Id="rId82" Type="http://schemas.openxmlformats.org/officeDocument/2006/relationships/image" Target="../media/image746.jpeg"/><Relationship Id="rId19" Type="http://schemas.openxmlformats.org/officeDocument/2006/relationships/image" Target="../media/image169.jpeg"/><Relationship Id="rId14" Type="http://schemas.openxmlformats.org/officeDocument/2006/relationships/image" Target="../media/image164.jpeg"/><Relationship Id="rId30" Type="http://schemas.openxmlformats.org/officeDocument/2006/relationships/image" Target="../media/image179.jpeg"/><Relationship Id="rId35" Type="http://schemas.openxmlformats.org/officeDocument/2006/relationships/image" Target="../media/image702.jpeg"/><Relationship Id="rId56" Type="http://schemas.openxmlformats.org/officeDocument/2006/relationships/image" Target="../media/image720.jpeg"/><Relationship Id="rId77" Type="http://schemas.openxmlformats.org/officeDocument/2006/relationships/image" Target="../media/image741.jpeg"/><Relationship Id="rId100" Type="http://schemas.openxmlformats.org/officeDocument/2006/relationships/image" Target="../media/image764.jpeg"/><Relationship Id="rId105" Type="http://schemas.openxmlformats.org/officeDocument/2006/relationships/image" Target="../media/image769.jpeg"/><Relationship Id="rId126" Type="http://schemas.openxmlformats.org/officeDocument/2006/relationships/image" Target="../media/image790.jpeg"/><Relationship Id="rId8" Type="http://schemas.openxmlformats.org/officeDocument/2006/relationships/image" Target="../media/image158.jpeg"/><Relationship Id="rId51" Type="http://schemas.openxmlformats.org/officeDocument/2006/relationships/image" Target="../media/image715.jpeg"/><Relationship Id="rId72" Type="http://schemas.openxmlformats.org/officeDocument/2006/relationships/image" Target="../media/image736.jpeg"/><Relationship Id="rId93" Type="http://schemas.openxmlformats.org/officeDocument/2006/relationships/image" Target="../media/image757.jpeg"/><Relationship Id="rId98" Type="http://schemas.openxmlformats.org/officeDocument/2006/relationships/image" Target="../media/image762.jpeg"/><Relationship Id="rId121" Type="http://schemas.openxmlformats.org/officeDocument/2006/relationships/image" Target="../media/image785.jpeg"/><Relationship Id="rId142" Type="http://schemas.openxmlformats.org/officeDocument/2006/relationships/image" Target="../media/image216.jpeg"/><Relationship Id="rId3" Type="http://schemas.openxmlformats.org/officeDocument/2006/relationships/image" Target="../media/image153.jpeg"/><Relationship Id="rId25" Type="http://schemas.openxmlformats.org/officeDocument/2006/relationships/image" Target="../media/image175.jpeg"/><Relationship Id="rId46" Type="http://schemas.openxmlformats.org/officeDocument/2006/relationships/image" Target="../media/image710.jpeg"/><Relationship Id="rId67" Type="http://schemas.openxmlformats.org/officeDocument/2006/relationships/image" Target="../media/image731.png"/><Relationship Id="rId116" Type="http://schemas.openxmlformats.org/officeDocument/2006/relationships/image" Target="../media/image780.jpeg"/><Relationship Id="rId137" Type="http://schemas.openxmlformats.org/officeDocument/2006/relationships/image" Target="../media/image801.jpeg"/><Relationship Id="rId20" Type="http://schemas.openxmlformats.org/officeDocument/2006/relationships/image" Target="../media/image170.jpeg"/><Relationship Id="rId41" Type="http://schemas.openxmlformats.org/officeDocument/2006/relationships/image" Target="../media/image705.jpeg"/><Relationship Id="rId62" Type="http://schemas.openxmlformats.org/officeDocument/2006/relationships/image" Target="../media/image726.jpeg"/><Relationship Id="rId83" Type="http://schemas.openxmlformats.org/officeDocument/2006/relationships/image" Target="../media/image747.jpeg"/><Relationship Id="rId88" Type="http://schemas.openxmlformats.org/officeDocument/2006/relationships/image" Target="../media/image752.jpeg"/><Relationship Id="rId111" Type="http://schemas.openxmlformats.org/officeDocument/2006/relationships/image" Target="../media/image775.jpeg"/><Relationship Id="rId132" Type="http://schemas.openxmlformats.org/officeDocument/2006/relationships/image" Target="../media/image796.jpeg"/><Relationship Id="rId15" Type="http://schemas.openxmlformats.org/officeDocument/2006/relationships/image" Target="../media/image165.jpeg"/><Relationship Id="rId36" Type="http://schemas.openxmlformats.org/officeDocument/2006/relationships/image" Target="../media/image703.jpeg"/><Relationship Id="rId57" Type="http://schemas.openxmlformats.org/officeDocument/2006/relationships/image" Target="../media/image721.jpeg"/><Relationship Id="rId106" Type="http://schemas.openxmlformats.org/officeDocument/2006/relationships/image" Target="../media/image770.jpeg"/><Relationship Id="rId127" Type="http://schemas.openxmlformats.org/officeDocument/2006/relationships/image" Target="../media/image791.jpeg"/><Relationship Id="rId10" Type="http://schemas.openxmlformats.org/officeDocument/2006/relationships/image" Target="../media/image160.jpeg"/><Relationship Id="rId31" Type="http://schemas.openxmlformats.org/officeDocument/2006/relationships/image" Target="../media/image699.jpeg"/><Relationship Id="rId52" Type="http://schemas.openxmlformats.org/officeDocument/2006/relationships/image" Target="../media/image716.jpeg"/><Relationship Id="rId73" Type="http://schemas.openxmlformats.org/officeDocument/2006/relationships/image" Target="../media/image737.jpeg"/><Relationship Id="rId78" Type="http://schemas.openxmlformats.org/officeDocument/2006/relationships/image" Target="../media/image742.jpeg"/><Relationship Id="rId94" Type="http://schemas.openxmlformats.org/officeDocument/2006/relationships/image" Target="../media/image758.jpeg"/><Relationship Id="rId99" Type="http://schemas.openxmlformats.org/officeDocument/2006/relationships/image" Target="../media/image763.jpeg"/><Relationship Id="rId101" Type="http://schemas.openxmlformats.org/officeDocument/2006/relationships/image" Target="../media/image765.jpeg"/><Relationship Id="rId122" Type="http://schemas.openxmlformats.org/officeDocument/2006/relationships/image" Target="../media/image786.jpeg"/><Relationship Id="rId4" Type="http://schemas.openxmlformats.org/officeDocument/2006/relationships/image" Target="../media/image154.jpeg"/><Relationship Id="rId9" Type="http://schemas.openxmlformats.org/officeDocument/2006/relationships/image" Target="../media/image159.jpeg"/><Relationship Id="rId26" Type="http://schemas.openxmlformats.org/officeDocument/2006/relationships/image" Target="../media/image696.jpeg"/><Relationship Id="rId47" Type="http://schemas.openxmlformats.org/officeDocument/2006/relationships/image" Target="../media/image711.jpeg"/><Relationship Id="rId68" Type="http://schemas.openxmlformats.org/officeDocument/2006/relationships/image" Target="../media/image732.jpeg"/><Relationship Id="rId89" Type="http://schemas.openxmlformats.org/officeDocument/2006/relationships/image" Target="../media/image753.jpeg"/><Relationship Id="rId112" Type="http://schemas.openxmlformats.org/officeDocument/2006/relationships/image" Target="../media/image776.jpeg"/><Relationship Id="rId133" Type="http://schemas.openxmlformats.org/officeDocument/2006/relationships/image" Target="../media/image797.jpeg"/><Relationship Id="rId16" Type="http://schemas.openxmlformats.org/officeDocument/2006/relationships/image" Target="../media/image166.jpeg"/></Relationships>
</file>

<file path=ppt/slides/_rels/slide12.xml.rels><?xml version="1.0" encoding="UTF-8" standalone="yes"?>
<Relationships xmlns="http://schemas.openxmlformats.org/package/2006/relationships"><Relationship Id="rId3" Type="http://schemas.openxmlformats.org/officeDocument/2006/relationships/image" Target="../media/image244.jpeg"/><Relationship Id="rId2" Type="http://schemas.openxmlformats.org/officeDocument/2006/relationships/image" Target="../media/image805.png"/><Relationship Id="rId1" Type="http://schemas.openxmlformats.org/officeDocument/2006/relationships/slideLayout" Target="../slideLayouts/slideLayout7.xml"/><Relationship Id="rId4" Type="http://schemas.openxmlformats.org/officeDocument/2006/relationships/image" Target="../media/image47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806.png"/><Relationship Id="rId1" Type="http://schemas.openxmlformats.org/officeDocument/2006/relationships/slideLayout" Target="../slideLayouts/slideLayout7.xml"/><Relationship Id="rId5" Type="http://schemas.openxmlformats.org/officeDocument/2006/relationships/image" Target="../media/image270.jpeg"/><Relationship Id="rId4" Type="http://schemas.openxmlformats.org/officeDocument/2006/relationships/image" Target="../media/image269.jpeg"/></Relationships>
</file>

<file path=ppt/slides/_rels/slide14.xml.rels><?xml version="1.0" encoding="UTF-8" standalone="yes"?>
<Relationships xmlns="http://schemas.openxmlformats.org/package/2006/relationships"><Relationship Id="rId3" Type="http://schemas.openxmlformats.org/officeDocument/2006/relationships/image" Target="../media/image268.jpeg"/><Relationship Id="rId2" Type="http://schemas.openxmlformats.org/officeDocument/2006/relationships/image" Target="../media/image806.png"/><Relationship Id="rId1" Type="http://schemas.openxmlformats.org/officeDocument/2006/relationships/slideLayout" Target="../slideLayouts/slideLayout7.xml"/><Relationship Id="rId5" Type="http://schemas.openxmlformats.org/officeDocument/2006/relationships/image" Target="../media/image270.jpeg"/><Relationship Id="rId4" Type="http://schemas.openxmlformats.org/officeDocument/2006/relationships/image" Target="../media/image269.jpeg"/></Relationships>
</file>

<file path=ppt/slides/_rels/slide15.xml.rels><?xml version="1.0" encoding="UTF-8" standalone="yes"?>
<Relationships xmlns="http://schemas.openxmlformats.org/package/2006/relationships"><Relationship Id="rId3" Type="http://schemas.openxmlformats.org/officeDocument/2006/relationships/image" Target="../media/image244.jpeg"/><Relationship Id="rId2" Type="http://schemas.openxmlformats.org/officeDocument/2006/relationships/image" Target="../media/image805.png"/><Relationship Id="rId1" Type="http://schemas.openxmlformats.org/officeDocument/2006/relationships/slideLayout" Target="../slideLayouts/slideLayout7.xml"/><Relationship Id="rId4" Type="http://schemas.openxmlformats.org/officeDocument/2006/relationships/image" Target="../media/image475.jpeg"/></Relationships>
</file>

<file path=ppt/slides/_rels/slide2.xml.rels><?xml version="1.0" encoding="UTF-8" standalone="yes"?>
<Relationships xmlns="http://schemas.openxmlformats.org/package/2006/relationships"><Relationship Id="rId3" Type="http://schemas.openxmlformats.org/officeDocument/2006/relationships/image" Target="../media/image144.jpeg"/><Relationship Id="rId2" Type="http://schemas.openxmlformats.org/officeDocument/2006/relationships/image" Target="../media/image143.png"/><Relationship Id="rId1" Type="http://schemas.openxmlformats.org/officeDocument/2006/relationships/slideLayout" Target="../slideLayouts/slideLayout7.xml"/><Relationship Id="rId6" Type="http://schemas.openxmlformats.org/officeDocument/2006/relationships/image" Target="../media/image147.jpeg"/><Relationship Id="rId5" Type="http://schemas.openxmlformats.org/officeDocument/2006/relationships/image" Target="../media/image146.jpeg"/><Relationship Id="rId4" Type="http://schemas.openxmlformats.org/officeDocument/2006/relationships/image" Target="../media/image145.jpeg"/></Relationships>
</file>

<file path=ppt/slides/_rels/slide3.xml.rels><?xml version="1.0" encoding="UTF-8" standalone="yes"?>
<Relationships xmlns="http://schemas.openxmlformats.org/package/2006/relationships"><Relationship Id="rId26" Type="http://schemas.openxmlformats.org/officeDocument/2006/relationships/image" Target="../media/image172.jpeg"/><Relationship Id="rId21" Type="http://schemas.openxmlformats.org/officeDocument/2006/relationships/image" Target="../media/image167.jpeg"/><Relationship Id="rId42" Type="http://schemas.openxmlformats.org/officeDocument/2006/relationships/image" Target="../media/image187.jpeg"/><Relationship Id="rId47" Type="http://schemas.openxmlformats.org/officeDocument/2006/relationships/image" Target="../media/image192.jpeg"/><Relationship Id="rId63" Type="http://schemas.openxmlformats.org/officeDocument/2006/relationships/image" Target="../media/image208.jpeg"/><Relationship Id="rId68" Type="http://schemas.openxmlformats.org/officeDocument/2006/relationships/image" Target="../media/image213.png"/><Relationship Id="rId7" Type="http://schemas.openxmlformats.org/officeDocument/2006/relationships/image" Target="../media/image153.jpeg"/><Relationship Id="rId71" Type="http://schemas.openxmlformats.org/officeDocument/2006/relationships/image" Target="../media/image216.jpeg"/><Relationship Id="rId2" Type="http://schemas.openxmlformats.org/officeDocument/2006/relationships/image" Target="../media/image148.png"/><Relationship Id="rId16" Type="http://schemas.openxmlformats.org/officeDocument/2006/relationships/image" Target="../media/image162.jpeg"/><Relationship Id="rId29" Type="http://schemas.openxmlformats.org/officeDocument/2006/relationships/image" Target="../media/image175.jpeg"/><Relationship Id="rId11" Type="http://schemas.openxmlformats.org/officeDocument/2006/relationships/image" Target="../media/image157.jpeg"/><Relationship Id="rId24" Type="http://schemas.openxmlformats.org/officeDocument/2006/relationships/image" Target="../media/image170.jpeg"/><Relationship Id="rId32" Type="http://schemas.openxmlformats.org/officeDocument/2006/relationships/image" Target="../media/image177.jpeg"/><Relationship Id="rId37" Type="http://schemas.openxmlformats.org/officeDocument/2006/relationships/image" Target="../media/image182.jpeg"/><Relationship Id="rId40" Type="http://schemas.openxmlformats.org/officeDocument/2006/relationships/image" Target="../media/image185.jpeg"/><Relationship Id="rId45" Type="http://schemas.openxmlformats.org/officeDocument/2006/relationships/image" Target="../media/image190.jpeg"/><Relationship Id="rId53" Type="http://schemas.openxmlformats.org/officeDocument/2006/relationships/image" Target="../media/image198.jpeg"/><Relationship Id="rId58" Type="http://schemas.openxmlformats.org/officeDocument/2006/relationships/image" Target="../media/image203.jpeg"/><Relationship Id="rId66" Type="http://schemas.openxmlformats.org/officeDocument/2006/relationships/image" Target="../media/image211.png"/><Relationship Id="rId5" Type="http://schemas.openxmlformats.org/officeDocument/2006/relationships/image" Target="../media/image151.svg"/><Relationship Id="rId61" Type="http://schemas.openxmlformats.org/officeDocument/2006/relationships/image" Target="../media/image206.jpeg"/><Relationship Id="rId19" Type="http://schemas.openxmlformats.org/officeDocument/2006/relationships/image" Target="../media/image165.jpeg"/><Relationship Id="rId14" Type="http://schemas.openxmlformats.org/officeDocument/2006/relationships/image" Target="../media/image160.jpeg"/><Relationship Id="rId22" Type="http://schemas.openxmlformats.org/officeDocument/2006/relationships/image" Target="../media/image168.jpeg"/><Relationship Id="rId27" Type="http://schemas.openxmlformats.org/officeDocument/2006/relationships/image" Target="../media/image173.jpeg"/><Relationship Id="rId30" Type="http://schemas.openxmlformats.org/officeDocument/2006/relationships/image" Target="../media/image145.jpeg"/><Relationship Id="rId35" Type="http://schemas.openxmlformats.org/officeDocument/2006/relationships/image" Target="../media/image180.jpeg"/><Relationship Id="rId43" Type="http://schemas.openxmlformats.org/officeDocument/2006/relationships/image" Target="../media/image188.jpeg"/><Relationship Id="rId48" Type="http://schemas.openxmlformats.org/officeDocument/2006/relationships/image" Target="../media/image193.jpeg"/><Relationship Id="rId56" Type="http://schemas.openxmlformats.org/officeDocument/2006/relationships/image" Target="../media/image201.jpeg"/><Relationship Id="rId64" Type="http://schemas.openxmlformats.org/officeDocument/2006/relationships/image" Target="../media/image209.jpeg"/><Relationship Id="rId69" Type="http://schemas.openxmlformats.org/officeDocument/2006/relationships/image" Target="../media/image214.svg"/><Relationship Id="rId8" Type="http://schemas.openxmlformats.org/officeDocument/2006/relationships/image" Target="../media/image154.jpeg"/><Relationship Id="rId51" Type="http://schemas.openxmlformats.org/officeDocument/2006/relationships/image" Target="../media/image196.jpeg"/><Relationship Id="rId3" Type="http://schemas.openxmlformats.org/officeDocument/2006/relationships/image" Target="../media/image149.svg"/><Relationship Id="rId12" Type="http://schemas.openxmlformats.org/officeDocument/2006/relationships/image" Target="../media/image158.jpeg"/><Relationship Id="rId17" Type="http://schemas.openxmlformats.org/officeDocument/2006/relationships/image" Target="../media/image163.jpeg"/><Relationship Id="rId25" Type="http://schemas.openxmlformats.org/officeDocument/2006/relationships/image" Target="../media/image171.jpeg"/><Relationship Id="rId33" Type="http://schemas.openxmlformats.org/officeDocument/2006/relationships/image" Target="../media/image178.jpeg"/><Relationship Id="rId38" Type="http://schemas.openxmlformats.org/officeDocument/2006/relationships/image" Target="../media/image183.jpeg"/><Relationship Id="rId46" Type="http://schemas.openxmlformats.org/officeDocument/2006/relationships/image" Target="../media/image191.jpeg"/><Relationship Id="rId59" Type="http://schemas.openxmlformats.org/officeDocument/2006/relationships/image" Target="../media/image204.jpeg"/><Relationship Id="rId67" Type="http://schemas.openxmlformats.org/officeDocument/2006/relationships/image" Target="../media/image212.svg"/><Relationship Id="rId20" Type="http://schemas.openxmlformats.org/officeDocument/2006/relationships/image" Target="../media/image166.jpeg"/><Relationship Id="rId41" Type="http://schemas.openxmlformats.org/officeDocument/2006/relationships/image" Target="../media/image186.jpeg"/><Relationship Id="rId54" Type="http://schemas.openxmlformats.org/officeDocument/2006/relationships/image" Target="../media/image199.jpeg"/><Relationship Id="rId62" Type="http://schemas.openxmlformats.org/officeDocument/2006/relationships/image" Target="../media/image207.jpeg"/><Relationship Id="rId70" Type="http://schemas.openxmlformats.org/officeDocument/2006/relationships/image" Target="../media/image215.jpeg"/><Relationship Id="rId1" Type="http://schemas.openxmlformats.org/officeDocument/2006/relationships/slideLayout" Target="../slideLayouts/slideLayout7.xml"/><Relationship Id="rId6" Type="http://schemas.openxmlformats.org/officeDocument/2006/relationships/image" Target="../media/image152.jpeg"/><Relationship Id="rId15" Type="http://schemas.openxmlformats.org/officeDocument/2006/relationships/image" Target="../media/image161.jpeg"/><Relationship Id="rId23" Type="http://schemas.openxmlformats.org/officeDocument/2006/relationships/image" Target="../media/image169.jpeg"/><Relationship Id="rId28" Type="http://schemas.openxmlformats.org/officeDocument/2006/relationships/image" Target="../media/image174.jpeg"/><Relationship Id="rId36" Type="http://schemas.openxmlformats.org/officeDocument/2006/relationships/image" Target="../media/image181.jpeg"/><Relationship Id="rId49" Type="http://schemas.openxmlformats.org/officeDocument/2006/relationships/image" Target="../media/image194.jpeg"/><Relationship Id="rId57" Type="http://schemas.openxmlformats.org/officeDocument/2006/relationships/image" Target="../media/image202.jpeg"/><Relationship Id="rId10" Type="http://schemas.openxmlformats.org/officeDocument/2006/relationships/image" Target="../media/image156.jpeg"/><Relationship Id="rId31" Type="http://schemas.openxmlformats.org/officeDocument/2006/relationships/image" Target="../media/image176.jpeg"/><Relationship Id="rId44" Type="http://schemas.openxmlformats.org/officeDocument/2006/relationships/image" Target="../media/image189.jpeg"/><Relationship Id="rId52" Type="http://schemas.openxmlformats.org/officeDocument/2006/relationships/image" Target="../media/image197.jpeg"/><Relationship Id="rId60" Type="http://schemas.openxmlformats.org/officeDocument/2006/relationships/image" Target="../media/image205.jpeg"/><Relationship Id="rId65" Type="http://schemas.openxmlformats.org/officeDocument/2006/relationships/image" Target="../media/image210.jpeg"/><Relationship Id="rId4" Type="http://schemas.openxmlformats.org/officeDocument/2006/relationships/image" Target="../media/image150.png"/><Relationship Id="rId9" Type="http://schemas.openxmlformats.org/officeDocument/2006/relationships/image" Target="../media/image155.jpeg"/><Relationship Id="rId13" Type="http://schemas.openxmlformats.org/officeDocument/2006/relationships/image" Target="../media/image159.jpeg"/><Relationship Id="rId18" Type="http://schemas.openxmlformats.org/officeDocument/2006/relationships/image" Target="../media/image164.jpeg"/><Relationship Id="rId39" Type="http://schemas.openxmlformats.org/officeDocument/2006/relationships/image" Target="../media/image184.jpeg"/><Relationship Id="rId34" Type="http://schemas.openxmlformats.org/officeDocument/2006/relationships/image" Target="../media/image179.jpeg"/><Relationship Id="rId50" Type="http://schemas.openxmlformats.org/officeDocument/2006/relationships/image" Target="../media/image195.jpeg"/><Relationship Id="rId55" Type="http://schemas.openxmlformats.org/officeDocument/2006/relationships/image" Target="../media/image200.jpeg"/></Relationships>
</file>

<file path=ppt/slides/_rels/slide4.xml.rels><?xml version="1.0" encoding="UTF-8" standalone="yes"?>
<Relationships xmlns="http://schemas.openxmlformats.org/package/2006/relationships"><Relationship Id="rId13" Type="http://schemas.openxmlformats.org/officeDocument/2006/relationships/image" Target="../media/image163.jpeg"/><Relationship Id="rId18" Type="http://schemas.openxmlformats.org/officeDocument/2006/relationships/image" Target="../media/image168.jpeg"/><Relationship Id="rId26" Type="http://schemas.openxmlformats.org/officeDocument/2006/relationships/image" Target="../media/image145.jpeg"/><Relationship Id="rId39" Type="http://schemas.openxmlformats.org/officeDocument/2006/relationships/image" Target="../media/image227.png"/><Relationship Id="rId21" Type="http://schemas.openxmlformats.org/officeDocument/2006/relationships/image" Target="../media/image171.jpeg"/><Relationship Id="rId34" Type="http://schemas.openxmlformats.org/officeDocument/2006/relationships/image" Target="../media/image223.jpeg"/><Relationship Id="rId42" Type="http://schemas.openxmlformats.org/officeDocument/2006/relationships/image" Target="../media/image188.jpeg"/><Relationship Id="rId47" Type="http://schemas.openxmlformats.org/officeDocument/2006/relationships/image" Target="../media/image232.jpeg"/><Relationship Id="rId50" Type="http://schemas.openxmlformats.org/officeDocument/2006/relationships/image" Target="../media/image235.jpeg"/><Relationship Id="rId55" Type="http://schemas.openxmlformats.org/officeDocument/2006/relationships/image" Target="../media/image240.jpeg"/><Relationship Id="rId7" Type="http://schemas.openxmlformats.org/officeDocument/2006/relationships/image" Target="../media/image157.jpeg"/><Relationship Id="rId2" Type="http://schemas.openxmlformats.org/officeDocument/2006/relationships/image" Target="../media/image152.jpeg"/><Relationship Id="rId16" Type="http://schemas.openxmlformats.org/officeDocument/2006/relationships/image" Target="../media/image166.jpeg"/><Relationship Id="rId29" Type="http://schemas.openxmlformats.org/officeDocument/2006/relationships/image" Target="../media/image219.jpeg"/><Relationship Id="rId11" Type="http://schemas.openxmlformats.org/officeDocument/2006/relationships/image" Target="../media/image161.jpeg"/><Relationship Id="rId24" Type="http://schemas.openxmlformats.org/officeDocument/2006/relationships/image" Target="../media/image174.jpeg"/><Relationship Id="rId32" Type="http://schemas.openxmlformats.org/officeDocument/2006/relationships/image" Target="../media/image221.jpeg"/><Relationship Id="rId37" Type="http://schemas.openxmlformats.org/officeDocument/2006/relationships/image" Target="../media/image225.jpeg"/><Relationship Id="rId40" Type="http://schemas.openxmlformats.org/officeDocument/2006/relationships/image" Target="../media/image228.svg"/><Relationship Id="rId45" Type="http://schemas.openxmlformats.org/officeDocument/2006/relationships/image" Target="../media/image230.jpeg"/><Relationship Id="rId53" Type="http://schemas.openxmlformats.org/officeDocument/2006/relationships/image" Target="../media/image238.jpeg"/><Relationship Id="rId58" Type="http://schemas.openxmlformats.org/officeDocument/2006/relationships/image" Target="../media/image243.jpeg"/><Relationship Id="rId5" Type="http://schemas.openxmlformats.org/officeDocument/2006/relationships/image" Target="../media/image155.jpeg"/><Relationship Id="rId19" Type="http://schemas.openxmlformats.org/officeDocument/2006/relationships/image" Target="../media/image169.jpeg"/><Relationship Id="rId4" Type="http://schemas.openxmlformats.org/officeDocument/2006/relationships/image" Target="../media/image154.jpeg"/><Relationship Id="rId9" Type="http://schemas.openxmlformats.org/officeDocument/2006/relationships/image" Target="../media/image159.jpeg"/><Relationship Id="rId14" Type="http://schemas.openxmlformats.org/officeDocument/2006/relationships/image" Target="../media/image164.jpeg"/><Relationship Id="rId22" Type="http://schemas.openxmlformats.org/officeDocument/2006/relationships/image" Target="../media/image172.jpeg"/><Relationship Id="rId27" Type="http://schemas.openxmlformats.org/officeDocument/2006/relationships/image" Target="../media/image217.jpeg"/><Relationship Id="rId30" Type="http://schemas.openxmlformats.org/officeDocument/2006/relationships/image" Target="../media/image179.jpeg"/><Relationship Id="rId35" Type="http://schemas.openxmlformats.org/officeDocument/2006/relationships/image" Target="../media/image182.jpeg"/><Relationship Id="rId43" Type="http://schemas.openxmlformats.org/officeDocument/2006/relationships/image" Target="../media/image189.jpeg"/><Relationship Id="rId48" Type="http://schemas.openxmlformats.org/officeDocument/2006/relationships/image" Target="../media/image233.jpeg"/><Relationship Id="rId56" Type="http://schemas.openxmlformats.org/officeDocument/2006/relationships/image" Target="../media/image241.png"/><Relationship Id="rId8" Type="http://schemas.openxmlformats.org/officeDocument/2006/relationships/image" Target="../media/image158.jpeg"/><Relationship Id="rId51" Type="http://schemas.openxmlformats.org/officeDocument/2006/relationships/image" Target="../media/image236.jpeg"/><Relationship Id="rId3" Type="http://schemas.openxmlformats.org/officeDocument/2006/relationships/image" Target="../media/image153.jpeg"/><Relationship Id="rId12" Type="http://schemas.openxmlformats.org/officeDocument/2006/relationships/image" Target="../media/image162.jpeg"/><Relationship Id="rId17" Type="http://schemas.openxmlformats.org/officeDocument/2006/relationships/image" Target="../media/image167.jpeg"/><Relationship Id="rId25" Type="http://schemas.openxmlformats.org/officeDocument/2006/relationships/image" Target="../media/image175.jpeg"/><Relationship Id="rId33" Type="http://schemas.openxmlformats.org/officeDocument/2006/relationships/image" Target="../media/image222.jpeg"/><Relationship Id="rId38" Type="http://schemas.openxmlformats.org/officeDocument/2006/relationships/image" Target="../media/image226.jpeg"/><Relationship Id="rId46" Type="http://schemas.openxmlformats.org/officeDocument/2006/relationships/image" Target="../media/image231.jpeg"/><Relationship Id="rId59" Type="http://schemas.openxmlformats.org/officeDocument/2006/relationships/image" Target="../media/image244.jpeg"/><Relationship Id="rId20" Type="http://schemas.openxmlformats.org/officeDocument/2006/relationships/image" Target="../media/image170.jpeg"/><Relationship Id="rId41" Type="http://schemas.openxmlformats.org/officeDocument/2006/relationships/image" Target="../media/image187.jpeg"/><Relationship Id="rId54" Type="http://schemas.openxmlformats.org/officeDocument/2006/relationships/image" Target="../media/image239.jpeg"/><Relationship Id="rId1" Type="http://schemas.openxmlformats.org/officeDocument/2006/relationships/slideLayout" Target="../slideLayouts/slideLayout7.xml"/><Relationship Id="rId6" Type="http://schemas.openxmlformats.org/officeDocument/2006/relationships/image" Target="../media/image156.jpeg"/><Relationship Id="rId15" Type="http://schemas.openxmlformats.org/officeDocument/2006/relationships/image" Target="../media/image165.jpeg"/><Relationship Id="rId23" Type="http://schemas.openxmlformats.org/officeDocument/2006/relationships/image" Target="../media/image173.jpeg"/><Relationship Id="rId28" Type="http://schemas.openxmlformats.org/officeDocument/2006/relationships/image" Target="../media/image218.jpeg"/><Relationship Id="rId36" Type="http://schemas.openxmlformats.org/officeDocument/2006/relationships/image" Target="../media/image224.jpeg"/><Relationship Id="rId49" Type="http://schemas.openxmlformats.org/officeDocument/2006/relationships/image" Target="../media/image234.jpeg"/><Relationship Id="rId57" Type="http://schemas.openxmlformats.org/officeDocument/2006/relationships/image" Target="../media/image242.svg"/><Relationship Id="rId10" Type="http://schemas.openxmlformats.org/officeDocument/2006/relationships/image" Target="../media/image160.jpeg"/><Relationship Id="rId31" Type="http://schemas.openxmlformats.org/officeDocument/2006/relationships/image" Target="../media/image220.jpeg"/><Relationship Id="rId44" Type="http://schemas.openxmlformats.org/officeDocument/2006/relationships/image" Target="../media/image229.jpeg"/><Relationship Id="rId52" Type="http://schemas.openxmlformats.org/officeDocument/2006/relationships/image" Target="../media/image237.jpeg"/><Relationship Id="rId60" Type="http://schemas.openxmlformats.org/officeDocument/2006/relationships/image" Target="../media/image245.jpeg"/></Relationships>
</file>

<file path=ppt/slides/_rels/slide5.xml.rels><?xml version="1.0" encoding="UTF-8" standalone="yes"?>
<Relationships xmlns="http://schemas.openxmlformats.org/package/2006/relationships"><Relationship Id="rId13" Type="http://schemas.openxmlformats.org/officeDocument/2006/relationships/image" Target="../media/image163.jpeg"/><Relationship Id="rId18" Type="http://schemas.openxmlformats.org/officeDocument/2006/relationships/image" Target="../media/image168.jpeg"/><Relationship Id="rId26" Type="http://schemas.openxmlformats.org/officeDocument/2006/relationships/image" Target="../media/image248.jpeg"/><Relationship Id="rId39" Type="http://schemas.openxmlformats.org/officeDocument/2006/relationships/image" Target="../media/image188.jpeg"/><Relationship Id="rId21" Type="http://schemas.openxmlformats.org/officeDocument/2006/relationships/image" Target="../media/image171.jpeg"/><Relationship Id="rId34" Type="http://schemas.openxmlformats.org/officeDocument/2006/relationships/image" Target="../media/image224.jpeg"/><Relationship Id="rId42" Type="http://schemas.openxmlformats.org/officeDocument/2006/relationships/image" Target="../media/image257.jpeg"/><Relationship Id="rId47" Type="http://schemas.openxmlformats.org/officeDocument/2006/relationships/image" Target="../media/image262.jpeg"/><Relationship Id="rId50" Type="http://schemas.openxmlformats.org/officeDocument/2006/relationships/image" Target="../media/image265.jpeg"/><Relationship Id="rId55" Type="http://schemas.openxmlformats.org/officeDocument/2006/relationships/image" Target="../media/image270.jpeg"/><Relationship Id="rId7" Type="http://schemas.openxmlformats.org/officeDocument/2006/relationships/image" Target="../media/image157.jpeg"/><Relationship Id="rId2" Type="http://schemas.openxmlformats.org/officeDocument/2006/relationships/image" Target="../media/image152.jpeg"/><Relationship Id="rId16" Type="http://schemas.openxmlformats.org/officeDocument/2006/relationships/image" Target="../media/image166.jpeg"/><Relationship Id="rId29" Type="http://schemas.openxmlformats.org/officeDocument/2006/relationships/image" Target="../media/image251.jpeg"/><Relationship Id="rId11" Type="http://schemas.openxmlformats.org/officeDocument/2006/relationships/image" Target="../media/image161.jpeg"/><Relationship Id="rId24" Type="http://schemas.openxmlformats.org/officeDocument/2006/relationships/image" Target="../media/image246.jpeg"/><Relationship Id="rId32" Type="http://schemas.openxmlformats.org/officeDocument/2006/relationships/image" Target="../media/image253.png"/><Relationship Id="rId37" Type="http://schemas.openxmlformats.org/officeDocument/2006/relationships/image" Target="../media/image256.jpeg"/><Relationship Id="rId40" Type="http://schemas.openxmlformats.org/officeDocument/2006/relationships/image" Target="../media/image189.jpeg"/><Relationship Id="rId45" Type="http://schemas.openxmlformats.org/officeDocument/2006/relationships/image" Target="../media/image260.jpeg"/><Relationship Id="rId53" Type="http://schemas.openxmlformats.org/officeDocument/2006/relationships/image" Target="../media/image268.jpeg"/><Relationship Id="rId5" Type="http://schemas.openxmlformats.org/officeDocument/2006/relationships/image" Target="../media/image155.jpeg"/><Relationship Id="rId10" Type="http://schemas.openxmlformats.org/officeDocument/2006/relationships/image" Target="../media/image160.jpeg"/><Relationship Id="rId19" Type="http://schemas.openxmlformats.org/officeDocument/2006/relationships/image" Target="../media/image169.jpeg"/><Relationship Id="rId31" Type="http://schemas.openxmlformats.org/officeDocument/2006/relationships/image" Target="../media/image182.jpeg"/><Relationship Id="rId44" Type="http://schemas.openxmlformats.org/officeDocument/2006/relationships/image" Target="../media/image259.jpeg"/><Relationship Id="rId52" Type="http://schemas.openxmlformats.org/officeDocument/2006/relationships/image" Target="../media/image267.svg"/><Relationship Id="rId4" Type="http://schemas.openxmlformats.org/officeDocument/2006/relationships/image" Target="../media/image154.jpeg"/><Relationship Id="rId9" Type="http://schemas.openxmlformats.org/officeDocument/2006/relationships/image" Target="../media/image159.jpeg"/><Relationship Id="rId14" Type="http://schemas.openxmlformats.org/officeDocument/2006/relationships/image" Target="../media/image164.jpeg"/><Relationship Id="rId22" Type="http://schemas.openxmlformats.org/officeDocument/2006/relationships/image" Target="../media/image172.jpeg"/><Relationship Id="rId27" Type="http://schemas.openxmlformats.org/officeDocument/2006/relationships/image" Target="../media/image249.jpeg"/><Relationship Id="rId30" Type="http://schemas.openxmlformats.org/officeDocument/2006/relationships/image" Target="../media/image252.jpeg"/><Relationship Id="rId35" Type="http://schemas.openxmlformats.org/officeDocument/2006/relationships/image" Target="../media/image225.jpeg"/><Relationship Id="rId43" Type="http://schemas.openxmlformats.org/officeDocument/2006/relationships/image" Target="../media/image258.jpeg"/><Relationship Id="rId48" Type="http://schemas.openxmlformats.org/officeDocument/2006/relationships/image" Target="../media/image263.jpeg"/><Relationship Id="rId8" Type="http://schemas.openxmlformats.org/officeDocument/2006/relationships/image" Target="../media/image158.jpeg"/><Relationship Id="rId51" Type="http://schemas.openxmlformats.org/officeDocument/2006/relationships/image" Target="../media/image266.png"/><Relationship Id="rId3" Type="http://schemas.openxmlformats.org/officeDocument/2006/relationships/image" Target="../media/image153.jpeg"/><Relationship Id="rId12" Type="http://schemas.openxmlformats.org/officeDocument/2006/relationships/image" Target="../media/image162.jpeg"/><Relationship Id="rId17" Type="http://schemas.openxmlformats.org/officeDocument/2006/relationships/image" Target="../media/image167.jpeg"/><Relationship Id="rId25" Type="http://schemas.openxmlformats.org/officeDocument/2006/relationships/image" Target="../media/image247.jpeg"/><Relationship Id="rId33" Type="http://schemas.openxmlformats.org/officeDocument/2006/relationships/image" Target="../media/image254.svg"/><Relationship Id="rId38" Type="http://schemas.openxmlformats.org/officeDocument/2006/relationships/image" Target="../media/image187.jpeg"/><Relationship Id="rId46" Type="http://schemas.openxmlformats.org/officeDocument/2006/relationships/image" Target="../media/image261.jpeg"/><Relationship Id="rId20" Type="http://schemas.openxmlformats.org/officeDocument/2006/relationships/image" Target="../media/image170.jpeg"/><Relationship Id="rId41" Type="http://schemas.openxmlformats.org/officeDocument/2006/relationships/image" Target="../media/image229.jpeg"/><Relationship Id="rId54" Type="http://schemas.openxmlformats.org/officeDocument/2006/relationships/image" Target="../media/image269.jpeg"/><Relationship Id="rId1" Type="http://schemas.openxmlformats.org/officeDocument/2006/relationships/slideLayout" Target="../slideLayouts/slideLayout7.xml"/><Relationship Id="rId6" Type="http://schemas.openxmlformats.org/officeDocument/2006/relationships/image" Target="../media/image156.jpeg"/><Relationship Id="rId15" Type="http://schemas.openxmlformats.org/officeDocument/2006/relationships/image" Target="../media/image165.jpeg"/><Relationship Id="rId23" Type="http://schemas.openxmlformats.org/officeDocument/2006/relationships/image" Target="../media/image173.jpeg"/><Relationship Id="rId28" Type="http://schemas.openxmlformats.org/officeDocument/2006/relationships/image" Target="../media/image250.png"/><Relationship Id="rId36" Type="http://schemas.openxmlformats.org/officeDocument/2006/relationships/image" Target="../media/image255.jpeg"/><Relationship Id="rId49" Type="http://schemas.openxmlformats.org/officeDocument/2006/relationships/image" Target="../media/image264.jpeg"/></Relationships>
</file>

<file path=ppt/slides/_rels/slide6.xml.rels><?xml version="1.0" encoding="UTF-8" standalone="yes"?>
<Relationships xmlns="http://schemas.openxmlformats.org/package/2006/relationships"><Relationship Id="rId13" Type="http://schemas.openxmlformats.org/officeDocument/2006/relationships/image" Target="../media/image163.jpeg"/><Relationship Id="rId18" Type="http://schemas.openxmlformats.org/officeDocument/2006/relationships/image" Target="../media/image168.jpeg"/><Relationship Id="rId26" Type="http://schemas.openxmlformats.org/officeDocument/2006/relationships/image" Target="../media/image145.jpeg"/><Relationship Id="rId39" Type="http://schemas.openxmlformats.org/officeDocument/2006/relationships/image" Target="../media/image279.jpeg"/><Relationship Id="rId21" Type="http://schemas.openxmlformats.org/officeDocument/2006/relationships/image" Target="../media/image171.jpeg"/><Relationship Id="rId34" Type="http://schemas.openxmlformats.org/officeDocument/2006/relationships/image" Target="../media/image274.jpeg"/><Relationship Id="rId42" Type="http://schemas.openxmlformats.org/officeDocument/2006/relationships/image" Target="../media/image281.jpeg"/><Relationship Id="rId47" Type="http://schemas.openxmlformats.org/officeDocument/2006/relationships/image" Target="../media/image284.jpeg"/><Relationship Id="rId50" Type="http://schemas.openxmlformats.org/officeDocument/2006/relationships/image" Target="../media/image287.jpeg"/><Relationship Id="rId55" Type="http://schemas.openxmlformats.org/officeDocument/2006/relationships/image" Target="../media/image292.png"/><Relationship Id="rId7" Type="http://schemas.openxmlformats.org/officeDocument/2006/relationships/image" Target="../media/image157.jpeg"/><Relationship Id="rId2" Type="http://schemas.openxmlformats.org/officeDocument/2006/relationships/image" Target="../media/image152.jpeg"/><Relationship Id="rId16" Type="http://schemas.openxmlformats.org/officeDocument/2006/relationships/image" Target="../media/image166.jpeg"/><Relationship Id="rId29" Type="http://schemas.openxmlformats.org/officeDocument/2006/relationships/image" Target="../media/image219.jpeg"/><Relationship Id="rId11" Type="http://schemas.openxmlformats.org/officeDocument/2006/relationships/image" Target="../media/image161.jpeg"/><Relationship Id="rId24" Type="http://schemas.openxmlformats.org/officeDocument/2006/relationships/image" Target="../media/image174.jpeg"/><Relationship Id="rId32" Type="http://schemas.openxmlformats.org/officeDocument/2006/relationships/image" Target="../media/image272.jpeg"/><Relationship Id="rId37" Type="http://schemas.openxmlformats.org/officeDocument/2006/relationships/image" Target="../media/image277.svg"/><Relationship Id="rId40" Type="http://schemas.openxmlformats.org/officeDocument/2006/relationships/image" Target="../media/image280.jpeg"/><Relationship Id="rId45" Type="http://schemas.openxmlformats.org/officeDocument/2006/relationships/image" Target="../media/image282.jpeg"/><Relationship Id="rId53" Type="http://schemas.openxmlformats.org/officeDocument/2006/relationships/image" Target="../media/image290.jpeg"/><Relationship Id="rId58" Type="http://schemas.openxmlformats.org/officeDocument/2006/relationships/image" Target="../media/image295.jpeg"/><Relationship Id="rId5" Type="http://schemas.openxmlformats.org/officeDocument/2006/relationships/image" Target="../media/image155.jpeg"/><Relationship Id="rId19" Type="http://schemas.openxmlformats.org/officeDocument/2006/relationships/image" Target="../media/image169.jpeg"/><Relationship Id="rId4" Type="http://schemas.openxmlformats.org/officeDocument/2006/relationships/image" Target="../media/image154.jpeg"/><Relationship Id="rId9" Type="http://schemas.openxmlformats.org/officeDocument/2006/relationships/image" Target="../media/image159.jpeg"/><Relationship Id="rId14" Type="http://schemas.openxmlformats.org/officeDocument/2006/relationships/image" Target="../media/image164.jpeg"/><Relationship Id="rId22" Type="http://schemas.openxmlformats.org/officeDocument/2006/relationships/image" Target="../media/image172.jpeg"/><Relationship Id="rId27" Type="http://schemas.openxmlformats.org/officeDocument/2006/relationships/image" Target="../media/image217.jpeg"/><Relationship Id="rId30" Type="http://schemas.openxmlformats.org/officeDocument/2006/relationships/image" Target="../media/image179.jpeg"/><Relationship Id="rId35" Type="http://schemas.openxmlformats.org/officeDocument/2006/relationships/image" Target="../media/image275.jpeg"/><Relationship Id="rId43" Type="http://schemas.openxmlformats.org/officeDocument/2006/relationships/image" Target="../media/image188.jpeg"/><Relationship Id="rId48" Type="http://schemas.openxmlformats.org/officeDocument/2006/relationships/image" Target="../media/image285.jpeg"/><Relationship Id="rId56" Type="http://schemas.openxmlformats.org/officeDocument/2006/relationships/image" Target="../media/image293.svg"/><Relationship Id="rId8" Type="http://schemas.openxmlformats.org/officeDocument/2006/relationships/image" Target="../media/image158.jpeg"/><Relationship Id="rId51" Type="http://schemas.openxmlformats.org/officeDocument/2006/relationships/image" Target="../media/image288.jpeg"/><Relationship Id="rId3" Type="http://schemas.openxmlformats.org/officeDocument/2006/relationships/image" Target="../media/image153.jpeg"/><Relationship Id="rId12" Type="http://schemas.openxmlformats.org/officeDocument/2006/relationships/image" Target="../media/image162.jpeg"/><Relationship Id="rId17" Type="http://schemas.openxmlformats.org/officeDocument/2006/relationships/image" Target="../media/image167.jpeg"/><Relationship Id="rId25" Type="http://schemas.openxmlformats.org/officeDocument/2006/relationships/image" Target="../media/image175.jpeg"/><Relationship Id="rId33" Type="http://schemas.openxmlformats.org/officeDocument/2006/relationships/image" Target="../media/image273.jpeg"/><Relationship Id="rId38" Type="http://schemas.openxmlformats.org/officeDocument/2006/relationships/image" Target="../media/image278.jpeg"/><Relationship Id="rId46" Type="http://schemas.openxmlformats.org/officeDocument/2006/relationships/image" Target="../media/image283.jpeg"/><Relationship Id="rId20" Type="http://schemas.openxmlformats.org/officeDocument/2006/relationships/image" Target="../media/image170.jpeg"/><Relationship Id="rId41" Type="http://schemas.openxmlformats.org/officeDocument/2006/relationships/image" Target="../media/image187.jpeg"/><Relationship Id="rId54" Type="http://schemas.openxmlformats.org/officeDocument/2006/relationships/image" Target="../media/image291.jpeg"/><Relationship Id="rId1" Type="http://schemas.openxmlformats.org/officeDocument/2006/relationships/slideLayout" Target="../slideLayouts/slideLayout7.xml"/><Relationship Id="rId6" Type="http://schemas.openxmlformats.org/officeDocument/2006/relationships/image" Target="../media/image156.jpeg"/><Relationship Id="rId15" Type="http://schemas.openxmlformats.org/officeDocument/2006/relationships/image" Target="../media/image165.jpeg"/><Relationship Id="rId23" Type="http://schemas.openxmlformats.org/officeDocument/2006/relationships/image" Target="../media/image173.jpeg"/><Relationship Id="rId28" Type="http://schemas.openxmlformats.org/officeDocument/2006/relationships/image" Target="../media/image218.jpeg"/><Relationship Id="rId36" Type="http://schemas.openxmlformats.org/officeDocument/2006/relationships/image" Target="../media/image276.png"/><Relationship Id="rId49" Type="http://schemas.openxmlformats.org/officeDocument/2006/relationships/image" Target="../media/image286.jpeg"/><Relationship Id="rId57" Type="http://schemas.openxmlformats.org/officeDocument/2006/relationships/image" Target="../media/image294.jpeg"/><Relationship Id="rId10" Type="http://schemas.openxmlformats.org/officeDocument/2006/relationships/image" Target="../media/image160.jpeg"/><Relationship Id="rId31" Type="http://schemas.openxmlformats.org/officeDocument/2006/relationships/image" Target="../media/image271.jpeg"/><Relationship Id="rId44" Type="http://schemas.openxmlformats.org/officeDocument/2006/relationships/image" Target="../media/image189.jpeg"/><Relationship Id="rId52" Type="http://schemas.openxmlformats.org/officeDocument/2006/relationships/image" Target="../media/image289.jpeg"/></Relationships>
</file>

<file path=ppt/slides/_rels/slide7.xml.rels><?xml version="1.0" encoding="UTF-8" standalone="yes"?>
<Relationships xmlns="http://schemas.openxmlformats.org/package/2006/relationships"><Relationship Id="rId13" Type="http://schemas.openxmlformats.org/officeDocument/2006/relationships/image" Target="../media/image163.jpeg"/><Relationship Id="rId18" Type="http://schemas.openxmlformats.org/officeDocument/2006/relationships/image" Target="../media/image168.jpeg"/><Relationship Id="rId26" Type="http://schemas.openxmlformats.org/officeDocument/2006/relationships/image" Target="../media/image145.jpeg"/><Relationship Id="rId39" Type="http://schemas.openxmlformats.org/officeDocument/2006/relationships/image" Target="../media/image301.png"/><Relationship Id="rId21" Type="http://schemas.openxmlformats.org/officeDocument/2006/relationships/image" Target="../media/image171.jpeg"/><Relationship Id="rId34" Type="http://schemas.openxmlformats.org/officeDocument/2006/relationships/image" Target="../media/image221.jpeg"/><Relationship Id="rId42" Type="http://schemas.openxmlformats.org/officeDocument/2006/relationships/image" Target="../media/image303.jpeg"/><Relationship Id="rId47" Type="http://schemas.openxmlformats.org/officeDocument/2006/relationships/image" Target="../media/image258.jpeg"/><Relationship Id="rId50" Type="http://schemas.openxmlformats.org/officeDocument/2006/relationships/image" Target="../media/image306.jpeg"/><Relationship Id="rId55" Type="http://schemas.openxmlformats.org/officeDocument/2006/relationships/image" Target="../media/image311.png"/><Relationship Id="rId7" Type="http://schemas.openxmlformats.org/officeDocument/2006/relationships/image" Target="../media/image157.jpeg"/><Relationship Id="rId2" Type="http://schemas.openxmlformats.org/officeDocument/2006/relationships/image" Target="../media/image152.jpeg"/><Relationship Id="rId16" Type="http://schemas.openxmlformats.org/officeDocument/2006/relationships/image" Target="../media/image166.jpeg"/><Relationship Id="rId29" Type="http://schemas.openxmlformats.org/officeDocument/2006/relationships/image" Target="../media/image297.jpeg"/><Relationship Id="rId11" Type="http://schemas.openxmlformats.org/officeDocument/2006/relationships/image" Target="../media/image161.jpeg"/><Relationship Id="rId24" Type="http://schemas.openxmlformats.org/officeDocument/2006/relationships/image" Target="../media/image174.jpeg"/><Relationship Id="rId32" Type="http://schemas.openxmlformats.org/officeDocument/2006/relationships/image" Target="../media/image179.jpeg"/><Relationship Id="rId37" Type="http://schemas.openxmlformats.org/officeDocument/2006/relationships/image" Target="../media/image225.jpeg"/><Relationship Id="rId40" Type="http://schemas.openxmlformats.org/officeDocument/2006/relationships/image" Target="../media/image302.svg"/><Relationship Id="rId45" Type="http://schemas.openxmlformats.org/officeDocument/2006/relationships/image" Target="../media/image229.jpeg"/><Relationship Id="rId53" Type="http://schemas.openxmlformats.org/officeDocument/2006/relationships/image" Target="../media/image309.jpeg"/><Relationship Id="rId58" Type="http://schemas.openxmlformats.org/officeDocument/2006/relationships/image" Target="../media/image269.jpeg"/><Relationship Id="rId5" Type="http://schemas.openxmlformats.org/officeDocument/2006/relationships/image" Target="../media/image155.jpeg"/><Relationship Id="rId19" Type="http://schemas.openxmlformats.org/officeDocument/2006/relationships/image" Target="../media/image169.jpeg"/><Relationship Id="rId4" Type="http://schemas.openxmlformats.org/officeDocument/2006/relationships/image" Target="../media/image154.jpeg"/><Relationship Id="rId9" Type="http://schemas.openxmlformats.org/officeDocument/2006/relationships/image" Target="../media/image159.jpeg"/><Relationship Id="rId14" Type="http://schemas.openxmlformats.org/officeDocument/2006/relationships/image" Target="../media/image164.jpeg"/><Relationship Id="rId22" Type="http://schemas.openxmlformats.org/officeDocument/2006/relationships/image" Target="../media/image172.jpeg"/><Relationship Id="rId27" Type="http://schemas.openxmlformats.org/officeDocument/2006/relationships/image" Target="../media/image217.jpeg"/><Relationship Id="rId30" Type="http://schemas.openxmlformats.org/officeDocument/2006/relationships/image" Target="../media/image298.jpeg"/><Relationship Id="rId35" Type="http://schemas.openxmlformats.org/officeDocument/2006/relationships/image" Target="../media/image182.jpeg"/><Relationship Id="rId43" Type="http://schemas.openxmlformats.org/officeDocument/2006/relationships/image" Target="../media/image188.jpeg"/><Relationship Id="rId48" Type="http://schemas.openxmlformats.org/officeDocument/2006/relationships/image" Target="../media/image304.jpeg"/><Relationship Id="rId56" Type="http://schemas.openxmlformats.org/officeDocument/2006/relationships/image" Target="../media/image312.svg"/><Relationship Id="rId8" Type="http://schemas.openxmlformats.org/officeDocument/2006/relationships/image" Target="../media/image158.jpeg"/><Relationship Id="rId51" Type="http://schemas.openxmlformats.org/officeDocument/2006/relationships/image" Target="../media/image307.jpeg"/><Relationship Id="rId3" Type="http://schemas.openxmlformats.org/officeDocument/2006/relationships/image" Target="../media/image153.jpeg"/><Relationship Id="rId12" Type="http://schemas.openxmlformats.org/officeDocument/2006/relationships/image" Target="../media/image162.jpeg"/><Relationship Id="rId17" Type="http://schemas.openxmlformats.org/officeDocument/2006/relationships/image" Target="../media/image167.jpeg"/><Relationship Id="rId25" Type="http://schemas.openxmlformats.org/officeDocument/2006/relationships/image" Target="../media/image296.jpeg"/><Relationship Id="rId33" Type="http://schemas.openxmlformats.org/officeDocument/2006/relationships/image" Target="../media/image220.jpeg"/><Relationship Id="rId38" Type="http://schemas.openxmlformats.org/officeDocument/2006/relationships/image" Target="../media/image300.jpeg"/><Relationship Id="rId46" Type="http://schemas.openxmlformats.org/officeDocument/2006/relationships/image" Target="../media/image257.jpeg"/><Relationship Id="rId59" Type="http://schemas.openxmlformats.org/officeDocument/2006/relationships/image" Target="../media/image270.jpeg"/><Relationship Id="rId20" Type="http://schemas.openxmlformats.org/officeDocument/2006/relationships/image" Target="../media/image170.jpeg"/><Relationship Id="rId41" Type="http://schemas.openxmlformats.org/officeDocument/2006/relationships/image" Target="../media/image187.jpeg"/><Relationship Id="rId54" Type="http://schemas.openxmlformats.org/officeDocument/2006/relationships/image" Target="../media/image310.jpeg"/><Relationship Id="rId1" Type="http://schemas.openxmlformats.org/officeDocument/2006/relationships/slideLayout" Target="../slideLayouts/slideLayout7.xml"/><Relationship Id="rId6" Type="http://schemas.openxmlformats.org/officeDocument/2006/relationships/image" Target="../media/image156.jpeg"/><Relationship Id="rId15" Type="http://schemas.openxmlformats.org/officeDocument/2006/relationships/image" Target="../media/image165.jpeg"/><Relationship Id="rId23" Type="http://schemas.openxmlformats.org/officeDocument/2006/relationships/image" Target="../media/image173.jpeg"/><Relationship Id="rId28" Type="http://schemas.openxmlformats.org/officeDocument/2006/relationships/image" Target="../media/image218.jpeg"/><Relationship Id="rId36" Type="http://schemas.openxmlformats.org/officeDocument/2006/relationships/image" Target="../media/image224.jpeg"/><Relationship Id="rId49" Type="http://schemas.openxmlformats.org/officeDocument/2006/relationships/image" Target="../media/image305.jpeg"/><Relationship Id="rId57" Type="http://schemas.openxmlformats.org/officeDocument/2006/relationships/image" Target="../media/image268.jpeg"/><Relationship Id="rId10" Type="http://schemas.openxmlformats.org/officeDocument/2006/relationships/image" Target="../media/image160.jpeg"/><Relationship Id="rId31" Type="http://schemas.openxmlformats.org/officeDocument/2006/relationships/image" Target="../media/image299.jpeg"/><Relationship Id="rId44" Type="http://schemas.openxmlformats.org/officeDocument/2006/relationships/image" Target="../media/image189.jpeg"/><Relationship Id="rId52" Type="http://schemas.openxmlformats.org/officeDocument/2006/relationships/image" Target="../media/image308.jpeg"/><Relationship Id="rId60" Type="http://schemas.openxmlformats.org/officeDocument/2006/relationships/image" Target="../media/image313.png"/></Relationships>
</file>

<file path=ppt/slides/_rels/slide8.xml.rels><?xml version="1.0" encoding="UTF-8" standalone="yes"?>
<Relationships xmlns="http://schemas.openxmlformats.org/package/2006/relationships"><Relationship Id="rId117" Type="http://schemas.openxmlformats.org/officeDocument/2006/relationships/image" Target="../media/image397.jpeg"/><Relationship Id="rId21" Type="http://schemas.openxmlformats.org/officeDocument/2006/relationships/image" Target="../media/image171.jpeg"/><Relationship Id="rId42" Type="http://schemas.openxmlformats.org/officeDocument/2006/relationships/image" Target="../media/image189.jpeg"/><Relationship Id="rId63" Type="http://schemas.openxmlformats.org/officeDocument/2006/relationships/image" Target="../media/image343.jpeg"/><Relationship Id="rId84" Type="http://schemas.openxmlformats.org/officeDocument/2006/relationships/image" Target="../media/image364.jpeg"/><Relationship Id="rId138" Type="http://schemas.openxmlformats.org/officeDocument/2006/relationships/image" Target="../media/image418.jpeg"/><Relationship Id="rId159" Type="http://schemas.openxmlformats.org/officeDocument/2006/relationships/image" Target="../media/image439.jpeg"/><Relationship Id="rId170" Type="http://schemas.openxmlformats.org/officeDocument/2006/relationships/image" Target="../media/image450.jpeg"/><Relationship Id="rId191" Type="http://schemas.openxmlformats.org/officeDocument/2006/relationships/image" Target="../media/image471.png"/><Relationship Id="rId107" Type="http://schemas.openxmlformats.org/officeDocument/2006/relationships/image" Target="../media/image387.jpeg"/><Relationship Id="rId11" Type="http://schemas.openxmlformats.org/officeDocument/2006/relationships/image" Target="../media/image161.jpeg"/><Relationship Id="rId32" Type="http://schemas.openxmlformats.org/officeDocument/2006/relationships/image" Target="../media/image318.jpeg"/><Relationship Id="rId53" Type="http://schemas.openxmlformats.org/officeDocument/2006/relationships/image" Target="../media/image333.jpeg"/><Relationship Id="rId74" Type="http://schemas.openxmlformats.org/officeDocument/2006/relationships/image" Target="../media/image354.jpeg"/><Relationship Id="rId128" Type="http://schemas.openxmlformats.org/officeDocument/2006/relationships/image" Target="../media/image408.jpeg"/><Relationship Id="rId149" Type="http://schemas.openxmlformats.org/officeDocument/2006/relationships/image" Target="../media/image429.jpeg"/><Relationship Id="rId5" Type="http://schemas.openxmlformats.org/officeDocument/2006/relationships/image" Target="../media/image155.jpeg"/><Relationship Id="rId95" Type="http://schemas.openxmlformats.org/officeDocument/2006/relationships/image" Target="../media/image375.jpeg"/><Relationship Id="rId160" Type="http://schemas.openxmlformats.org/officeDocument/2006/relationships/image" Target="../media/image440.jpeg"/><Relationship Id="rId181" Type="http://schemas.openxmlformats.org/officeDocument/2006/relationships/image" Target="../media/image461.jpeg"/><Relationship Id="rId22" Type="http://schemas.openxmlformats.org/officeDocument/2006/relationships/image" Target="../media/image172.jpeg"/><Relationship Id="rId43" Type="http://schemas.openxmlformats.org/officeDocument/2006/relationships/image" Target="../media/image323.jpeg"/><Relationship Id="rId64" Type="http://schemas.openxmlformats.org/officeDocument/2006/relationships/image" Target="../media/image344.jpeg"/><Relationship Id="rId118" Type="http://schemas.openxmlformats.org/officeDocument/2006/relationships/image" Target="../media/image398.jpeg"/><Relationship Id="rId139" Type="http://schemas.openxmlformats.org/officeDocument/2006/relationships/image" Target="../media/image419.jpeg"/><Relationship Id="rId85" Type="http://schemas.openxmlformats.org/officeDocument/2006/relationships/image" Target="../media/image365.jpeg"/><Relationship Id="rId150" Type="http://schemas.openxmlformats.org/officeDocument/2006/relationships/image" Target="../media/image430.png"/><Relationship Id="rId171" Type="http://schemas.openxmlformats.org/officeDocument/2006/relationships/image" Target="../media/image451.png"/><Relationship Id="rId192" Type="http://schemas.openxmlformats.org/officeDocument/2006/relationships/image" Target="../media/image472.jpeg"/><Relationship Id="rId12" Type="http://schemas.openxmlformats.org/officeDocument/2006/relationships/image" Target="../media/image162.jpeg"/><Relationship Id="rId33" Type="http://schemas.openxmlformats.org/officeDocument/2006/relationships/image" Target="../media/image180.jpeg"/><Relationship Id="rId108" Type="http://schemas.openxmlformats.org/officeDocument/2006/relationships/image" Target="../media/image388.jpeg"/><Relationship Id="rId129" Type="http://schemas.openxmlformats.org/officeDocument/2006/relationships/image" Target="../media/image409.jpeg"/><Relationship Id="rId54" Type="http://schemas.openxmlformats.org/officeDocument/2006/relationships/image" Target="../media/image334.jpeg"/><Relationship Id="rId75" Type="http://schemas.openxmlformats.org/officeDocument/2006/relationships/image" Target="../media/image355.jpeg"/><Relationship Id="rId96" Type="http://schemas.openxmlformats.org/officeDocument/2006/relationships/image" Target="../media/image376.jpeg"/><Relationship Id="rId140" Type="http://schemas.openxmlformats.org/officeDocument/2006/relationships/image" Target="../media/image420.jpeg"/><Relationship Id="rId161" Type="http://schemas.openxmlformats.org/officeDocument/2006/relationships/image" Target="../media/image441.jpeg"/><Relationship Id="rId182" Type="http://schemas.openxmlformats.org/officeDocument/2006/relationships/image" Target="../media/image462.png"/><Relationship Id="rId6" Type="http://schemas.openxmlformats.org/officeDocument/2006/relationships/image" Target="../media/image156.jpeg"/><Relationship Id="rId23" Type="http://schemas.openxmlformats.org/officeDocument/2006/relationships/image" Target="../media/image173.jpeg"/><Relationship Id="rId119" Type="http://schemas.openxmlformats.org/officeDocument/2006/relationships/image" Target="../media/image399.jpeg"/><Relationship Id="rId44" Type="http://schemas.openxmlformats.org/officeDocument/2006/relationships/image" Target="../media/image324.jpeg"/><Relationship Id="rId65" Type="http://schemas.openxmlformats.org/officeDocument/2006/relationships/image" Target="../media/image345.jpeg"/><Relationship Id="rId86" Type="http://schemas.openxmlformats.org/officeDocument/2006/relationships/image" Target="../media/image366.jpeg"/><Relationship Id="rId130" Type="http://schemas.openxmlformats.org/officeDocument/2006/relationships/image" Target="../media/image410.jpeg"/><Relationship Id="rId151" Type="http://schemas.openxmlformats.org/officeDocument/2006/relationships/image" Target="../media/image431.png"/><Relationship Id="rId172" Type="http://schemas.openxmlformats.org/officeDocument/2006/relationships/image" Target="../media/image452.jpeg"/><Relationship Id="rId193" Type="http://schemas.openxmlformats.org/officeDocument/2006/relationships/image" Target="../media/image473.png"/><Relationship Id="rId13" Type="http://schemas.openxmlformats.org/officeDocument/2006/relationships/image" Target="../media/image163.jpeg"/><Relationship Id="rId109" Type="http://schemas.openxmlformats.org/officeDocument/2006/relationships/image" Target="../media/image389.jpeg"/><Relationship Id="rId34" Type="http://schemas.openxmlformats.org/officeDocument/2006/relationships/image" Target="../media/image319.jpeg"/><Relationship Id="rId55" Type="http://schemas.openxmlformats.org/officeDocument/2006/relationships/image" Target="../media/image335.jpeg"/><Relationship Id="rId76" Type="http://schemas.openxmlformats.org/officeDocument/2006/relationships/image" Target="../media/image356.jpeg"/><Relationship Id="rId97" Type="http://schemas.openxmlformats.org/officeDocument/2006/relationships/image" Target="../media/image377.jpeg"/><Relationship Id="rId120" Type="http://schemas.openxmlformats.org/officeDocument/2006/relationships/image" Target="../media/image400.jpeg"/><Relationship Id="rId141" Type="http://schemas.openxmlformats.org/officeDocument/2006/relationships/image" Target="../media/image421.png"/><Relationship Id="rId7" Type="http://schemas.openxmlformats.org/officeDocument/2006/relationships/image" Target="../media/image157.jpeg"/><Relationship Id="rId71" Type="http://schemas.openxmlformats.org/officeDocument/2006/relationships/image" Target="../media/image351.jpeg"/><Relationship Id="rId92" Type="http://schemas.openxmlformats.org/officeDocument/2006/relationships/image" Target="../media/image372.jpeg"/><Relationship Id="rId162" Type="http://schemas.openxmlformats.org/officeDocument/2006/relationships/image" Target="../media/image442.png"/><Relationship Id="rId183" Type="http://schemas.openxmlformats.org/officeDocument/2006/relationships/image" Target="../media/image463.jpeg"/><Relationship Id="rId2" Type="http://schemas.openxmlformats.org/officeDocument/2006/relationships/image" Target="../media/image152.jpeg"/><Relationship Id="rId29" Type="http://schemas.openxmlformats.org/officeDocument/2006/relationships/image" Target="../media/image316.jpeg"/><Relationship Id="rId24" Type="http://schemas.openxmlformats.org/officeDocument/2006/relationships/image" Target="../media/image174.jpeg"/><Relationship Id="rId40" Type="http://schemas.openxmlformats.org/officeDocument/2006/relationships/image" Target="../media/image188.jpeg"/><Relationship Id="rId45" Type="http://schemas.openxmlformats.org/officeDocument/2006/relationships/image" Target="../media/image325.jpeg"/><Relationship Id="rId66" Type="http://schemas.openxmlformats.org/officeDocument/2006/relationships/image" Target="../media/image346.jpeg"/><Relationship Id="rId87" Type="http://schemas.openxmlformats.org/officeDocument/2006/relationships/image" Target="../media/image367.jpeg"/><Relationship Id="rId110" Type="http://schemas.openxmlformats.org/officeDocument/2006/relationships/image" Target="../media/image390.jpeg"/><Relationship Id="rId115" Type="http://schemas.openxmlformats.org/officeDocument/2006/relationships/image" Target="../media/image395.jpeg"/><Relationship Id="rId131" Type="http://schemas.openxmlformats.org/officeDocument/2006/relationships/image" Target="../media/image411.jpeg"/><Relationship Id="rId136" Type="http://schemas.openxmlformats.org/officeDocument/2006/relationships/image" Target="../media/image416.jpeg"/><Relationship Id="rId157" Type="http://schemas.openxmlformats.org/officeDocument/2006/relationships/image" Target="../media/image437.png"/><Relationship Id="rId178" Type="http://schemas.openxmlformats.org/officeDocument/2006/relationships/image" Target="../media/image458.png"/><Relationship Id="rId61" Type="http://schemas.openxmlformats.org/officeDocument/2006/relationships/image" Target="../media/image341.jpeg"/><Relationship Id="rId82" Type="http://schemas.openxmlformats.org/officeDocument/2006/relationships/image" Target="../media/image362.jpeg"/><Relationship Id="rId152" Type="http://schemas.openxmlformats.org/officeDocument/2006/relationships/image" Target="../media/image432.jpeg"/><Relationship Id="rId173" Type="http://schemas.openxmlformats.org/officeDocument/2006/relationships/image" Target="../media/image453.jpeg"/><Relationship Id="rId194" Type="http://schemas.openxmlformats.org/officeDocument/2006/relationships/image" Target="../media/image474.jpeg"/><Relationship Id="rId19" Type="http://schemas.openxmlformats.org/officeDocument/2006/relationships/image" Target="../media/image169.jpeg"/><Relationship Id="rId14" Type="http://schemas.openxmlformats.org/officeDocument/2006/relationships/image" Target="../media/image164.jpeg"/><Relationship Id="rId30" Type="http://schemas.openxmlformats.org/officeDocument/2006/relationships/image" Target="../media/image317.jpeg"/><Relationship Id="rId35" Type="http://schemas.openxmlformats.org/officeDocument/2006/relationships/image" Target="../media/image182.jpeg"/><Relationship Id="rId56" Type="http://schemas.openxmlformats.org/officeDocument/2006/relationships/image" Target="../media/image336.jpeg"/><Relationship Id="rId77" Type="http://schemas.openxmlformats.org/officeDocument/2006/relationships/image" Target="../media/image357.jpeg"/><Relationship Id="rId100" Type="http://schemas.openxmlformats.org/officeDocument/2006/relationships/image" Target="../media/image380.jpeg"/><Relationship Id="rId105" Type="http://schemas.openxmlformats.org/officeDocument/2006/relationships/image" Target="../media/image385.jpeg"/><Relationship Id="rId126" Type="http://schemas.openxmlformats.org/officeDocument/2006/relationships/image" Target="../media/image406.jpeg"/><Relationship Id="rId147" Type="http://schemas.openxmlformats.org/officeDocument/2006/relationships/image" Target="../media/image427.jpeg"/><Relationship Id="rId168" Type="http://schemas.openxmlformats.org/officeDocument/2006/relationships/image" Target="../media/image448.jpeg"/><Relationship Id="rId8" Type="http://schemas.openxmlformats.org/officeDocument/2006/relationships/image" Target="../media/image158.jpeg"/><Relationship Id="rId51" Type="http://schemas.openxmlformats.org/officeDocument/2006/relationships/image" Target="../media/image331.jpeg"/><Relationship Id="rId72" Type="http://schemas.openxmlformats.org/officeDocument/2006/relationships/image" Target="../media/image352.jpeg"/><Relationship Id="rId93" Type="http://schemas.openxmlformats.org/officeDocument/2006/relationships/image" Target="../media/image373.jpeg"/><Relationship Id="rId98" Type="http://schemas.openxmlformats.org/officeDocument/2006/relationships/image" Target="../media/image378.jpeg"/><Relationship Id="rId121" Type="http://schemas.openxmlformats.org/officeDocument/2006/relationships/image" Target="../media/image401.jpeg"/><Relationship Id="rId142" Type="http://schemas.openxmlformats.org/officeDocument/2006/relationships/image" Target="../media/image422.jpeg"/><Relationship Id="rId163" Type="http://schemas.openxmlformats.org/officeDocument/2006/relationships/image" Target="../media/image443.jpeg"/><Relationship Id="rId184" Type="http://schemas.openxmlformats.org/officeDocument/2006/relationships/image" Target="../media/image464.jpeg"/><Relationship Id="rId189" Type="http://schemas.openxmlformats.org/officeDocument/2006/relationships/image" Target="../media/image469.jpeg"/><Relationship Id="rId3" Type="http://schemas.openxmlformats.org/officeDocument/2006/relationships/image" Target="../media/image153.jpeg"/><Relationship Id="rId25" Type="http://schemas.openxmlformats.org/officeDocument/2006/relationships/image" Target="../media/image175.jpeg"/><Relationship Id="rId46" Type="http://schemas.openxmlformats.org/officeDocument/2006/relationships/image" Target="../media/image326.jpeg"/><Relationship Id="rId67" Type="http://schemas.openxmlformats.org/officeDocument/2006/relationships/image" Target="../media/image347.jpeg"/><Relationship Id="rId116" Type="http://schemas.openxmlformats.org/officeDocument/2006/relationships/image" Target="../media/image396.jpeg"/><Relationship Id="rId137" Type="http://schemas.openxmlformats.org/officeDocument/2006/relationships/image" Target="../media/image417.jpeg"/><Relationship Id="rId158" Type="http://schemas.openxmlformats.org/officeDocument/2006/relationships/image" Target="../media/image438.jpeg"/><Relationship Id="rId20" Type="http://schemas.openxmlformats.org/officeDocument/2006/relationships/image" Target="../media/image170.jpeg"/><Relationship Id="rId41" Type="http://schemas.openxmlformats.org/officeDocument/2006/relationships/image" Target="../media/image322.jpeg"/><Relationship Id="rId62" Type="http://schemas.openxmlformats.org/officeDocument/2006/relationships/image" Target="../media/image342.jpeg"/><Relationship Id="rId83" Type="http://schemas.openxmlformats.org/officeDocument/2006/relationships/image" Target="../media/image363.jpeg"/><Relationship Id="rId88" Type="http://schemas.openxmlformats.org/officeDocument/2006/relationships/image" Target="../media/image368.jpeg"/><Relationship Id="rId111" Type="http://schemas.openxmlformats.org/officeDocument/2006/relationships/image" Target="../media/image391.jpeg"/><Relationship Id="rId132" Type="http://schemas.openxmlformats.org/officeDocument/2006/relationships/image" Target="../media/image412.jpeg"/><Relationship Id="rId153" Type="http://schemas.openxmlformats.org/officeDocument/2006/relationships/image" Target="../media/image433.png"/><Relationship Id="rId174" Type="http://schemas.openxmlformats.org/officeDocument/2006/relationships/image" Target="../media/image454.jpeg"/><Relationship Id="rId179" Type="http://schemas.openxmlformats.org/officeDocument/2006/relationships/image" Target="../media/image459.jpeg"/><Relationship Id="rId195" Type="http://schemas.openxmlformats.org/officeDocument/2006/relationships/image" Target="../media/image244.jpeg"/><Relationship Id="rId190" Type="http://schemas.openxmlformats.org/officeDocument/2006/relationships/image" Target="../media/image470.jpeg"/><Relationship Id="rId15" Type="http://schemas.openxmlformats.org/officeDocument/2006/relationships/image" Target="../media/image165.jpeg"/><Relationship Id="rId36" Type="http://schemas.openxmlformats.org/officeDocument/2006/relationships/image" Target="../media/image320.jpeg"/><Relationship Id="rId57" Type="http://schemas.openxmlformats.org/officeDocument/2006/relationships/image" Target="../media/image337.jpeg"/><Relationship Id="rId106" Type="http://schemas.openxmlformats.org/officeDocument/2006/relationships/image" Target="../media/image386.jpeg"/><Relationship Id="rId127" Type="http://schemas.openxmlformats.org/officeDocument/2006/relationships/image" Target="../media/image407.jpeg"/><Relationship Id="rId10" Type="http://schemas.openxmlformats.org/officeDocument/2006/relationships/image" Target="../media/image160.jpeg"/><Relationship Id="rId31" Type="http://schemas.openxmlformats.org/officeDocument/2006/relationships/image" Target="../media/image179.jpeg"/><Relationship Id="rId52" Type="http://schemas.openxmlformats.org/officeDocument/2006/relationships/image" Target="../media/image332.jpeg"/><Relationship Id="rId73" Type="http://schemas.openxmlformats.org/officeDocument/2006/relationships/image" Target="../media/image353.jpeg"/><Relationship Id="rId78" Type="http://schemas.openxmlformats.org/officeDocument/2006/relationships/image" Target="../media/image358.jpeg"/><Relationship Id="rId94" Type="http://schemas.openxmlformats.org/officeDocument/2006/relationships/image" Target="../media/image374.jpeg"/><Relationship Id="rId99" Type="http://schemas.openxmlformats.org/officeDocument/2006/relationships/image" Target="../media/image379.jpeg"/><Relationship Id="rId101" Type="http://schemas.openxmlformats.org/officeDocument/2006/relationships/image" Target="../media/image381.jpeg"/><Relationship Id="rId122" Type="http://schemas.openxmlformats.org/officeDocument/2006/relationships/image" Target="../media/image402.jpeg"/><Relationship Id="rId143" Type="http://schemas.openxmlformats.org/officeDocument/2006/relationships/image" Target="../media/image423.jpeg"/><Relationship Id="rId148" Type="http://schemas.openxmlformats.org/officeDocument/2006/relationships/image" Target="../media/image428.png"/><Relationship Id="rId164" Type="http://schemas.openxmlformats.org/officeDocument/2006/relationships/image" Target="../media/image444.jpeg"/><Relationship Id="rId169" Type="http://schemas.openxmlformats.org/officeDocument/2006/relationships/image" Target="../media/image449.jpeg"/><Relationship Id="rId185" Type="http://schemas.openxmlformats.org/officeDocument/2006/relationships/image" Target="../media/image465.jpeg"/><Relationship Id="rId4" Type="http://schemas.openxmlformats.org/officeDocument/2006/relationships/image" Target="../media/image154.jpeg"/><Relationship Id="rId9" Type="http://schemas.openxmlformats.org/officeDocument/2006/relationships/image" Target="../media/image159.jpeg"/><Relationship Id="rId180" Type="http://schemas.openxmlformats.org/officeDocument/2006/relationships/image" Target="../media/image460.jpeg"/><Relationship Id="rId26" Type="http://schemas.openxmlformats.org/officeDocument/2006/relationships/image" Target="../media/image145.jpeg"/><Relationship Id="rId47" Type="http://schemas.openxmlformats.org/officeDocument/2006/relationships/image" Target="../media/image327.jpeg"/><Relationship Id="rId68" Type="http://schemas.openxmlformats.org/officeDocument/2006/relationships/image" Target="../media/image348.jpeg"/><Relationship Id="rId89" Type="http://schemas.openxmlformats.org/officeDocument/2006/relationships/image" Target="../media/image369.jpeg"/><Relationship Id="rId112" Type="http://schemas.openxmlformats.org/officeDocument/2006/relationships/image" Target="../media/image392.jpeg"/><Relationship Id="rId133" Type="http://schemas.openxmlformats.org/officeDocument/2006/relationships/image" Target="../media/image413.jpeg"/><Relationship Id="rId154" Type="http://schemas.openxmlformats.org/officeDocument/2006/relationships/image" Target="../media/image434.png"/><Relationship Id="rId175" Type="http://schemas.openxmlformats.org/officeDocument/2006/relationships/image" Target="../media/image455.png"/><Relationship Id="rId196" Type="http://schemas.openxmlformats.org/officeDocument/2006/relationships/image" Target="../media/image475.jpeg"/><Relationship Id="rId16" Type="http://schemas.openxmlformats.org/officeDocument/2006/relationships/image" Target="../media/image166.jpeg"/><Relationship Id="rId37" Type="http://schemas.openxmlformats.org/officeDocument/2006/relationships/image" Target="../media/image321.jpeg"/><Relationship Id="rId58" Type="http://schemas.openxmlformats.org/officeDocument/2006/relationships/image" Target="../media/image338.jpeg"/><Relationship Id="rId79" Type="http://schemas.openxmlformats.org/officeDocument/2006/relationships/image" Target="../media/image359.jpeg"/><Relationship Id="rId102" Type="http://schemas.openxmlformats.org/officeDocument/2006/relationships/image" Target="../media/image382.jpeg"/><Relationship Id="rId123" Type="http://schemas.openxmlformats.org/officeDocument/2006/relationships/image" Target="../media/image403.jpeg"/><Relationship Id="rId144" Type="http://schemas.openxmlformats.org/officeDocument/2006/relationships/image" Target="../media/image424.jpeg"/><Relationship Id="rId90" Type="http://schemas.openxmlformats.org/officeDocument/2006/relationships/image" Target="../media/image370.jpeg"/><Relationship Id="rId165" Type="http://schemas.openxmlformats.org/officeDocument/2006/relationships/image" Target="../media/image445.jpeg"/><Relationship Id="rId186" Type="http://schemas.openxmlformats.org/officeDocument/2006/relationships/image" Target="../media/image466.png"/><Relationship Id="rId27" Type="http://schemas.openxmlformats.org/officeDocument/2006/relationships/image" Target="../media/image314.jpeg"/><Relationship Id="rId48" Type="http://schemas.openxmlformats.org/officeDocument/2006/relationships/image" Target="../media/image328.jpeg"/><Relationship Id="rId69" Type="http://schemas.openxmlformats.org/officeDocument/2006/relationships/image" Target="../media/image349.jpeg"/><Relationship Id="rId113" Type="http://schemas.openxmlformats.org/officeDocument/2006/relationships/image" Target="../media/image393.jpeg"/><Relationship Id="rId134" Type="http://schemas.openxmlformats.org/officeDocument/2006/relationships/image" Target="../media/image414.jpeg"/><Relationship Id="rId80" Type="http://schemas.openxmlformats.org/officeDocument/2006/relationships/image" Target="../media/image360.jpeg"/><Relationship Id="rId155" Type="http://schemas.openxmlformats.org/officeDocument/2006/relationships/image" Target="../media/image435.jpeg"/><Relationship Id="rId176" Type="http://schemas.openxmlformats.org/officeDocument/2006/relationships/image" Target="../media/image456.jpeg"/><Relationship Id="rId197" Type="http://schemas.openxmlformats.org/officeDocument/2006/relationships/image" Target="../media/image311.png"/><Relationship Id="rId17" Type="http://schemas.openxmlformats.org/officeDocument/2006/relationships/image" Target="../media/image167.jpeg"/><Relationship Id="rId38" Type="http://schemas.openxmlformats.org/officeDocument/2006/relationships/image" Target="../media/image186.jpeg"/><Relationship Id="rId59" Type="http://schemas.openxmlformats.org/officeDocument/2006/relationships/image" Target="../media/image339.jpeg"/><Relationship Id="rId103" Type="http://schemas.openxmlformats.org/officeDocument/2006/relationships/image" Target="../media/image383.jpeg"/><Relationship Id="rId124" Type="http://schemas.openxmlformats.org/officeDocument/2006/relationships/image" Target="../media/image404.jpeg"/><Relationship Id="rId70" Type="http://schemas.openxmlformats.org/officeDocument/2006/relationships/image" Target="../media/image350.jpeg"/><Relationship Id="rId91" Type="http://schemas.openxmlformats.org/officeDocument/2006/relationships/image" Target="../media/image371.jpeg"/><Relationship Id="rId145" Type="http://schemas.openxmlformats.org/officeDocument/2006/relationships/image" Target="../media/image425.png"/><Relationship Id="rId166" Type="http://schemas.openxmlformats.org/officeDocument/2006/relationships/image" Target="../media/image446.png"/><Relationship Id="rId187" Type="http://schemas.openxmlformats.org/officeDocument/2006/relationships/image" Target="../media/image467.png"/><Relationship Id="rId1" Type="http://schemas.openxmlformats.org/officeDocument/2006/relationships/slideLayout" Target="../slideLayouts/slideLayout7.xml"/><Relationship Id="rId28" Type="http://schemas.openxmlformats.org/officeDocument/2006/relationships/image" Target="../media/image315.jpeg"/><Relationship Id="rId49" Type="http://schemas.openxmlformats.org/officeDocument/2006/relationships/image" Target="../media/image329.jpeg"/><Relationship Id="rId114" Type="http://schemas.openxmlformats.org/officeDocument/2006/relationships/image" Target="../media/image394.jpeg"/><Relationship Id="rId60" Type="http://schemas.openxmlformats.org/officeDocument/2006/relationships/image" Target="../media/image340.jpeg"/><Relationship Id="rId81" Type="http://schemas.openxmlformats.org/officeDocument/2006/relationships/image" Target="../media/image361.jpeg"/><Relationship Id="rId135" Type="http://schemas.openxmlformats.org/officeDocument/2006/relationships/image" Target="../media/image415.png"/><Relationship Id="rId156" Type="http://schemas.openxmlformats.org/officeDocument/2006/relationships/image" Target="../media/image436.jpeg"/><Relationship Id="rId177" Type="http://schemas.openxmlformats.org/officeDocument/2006/relationships/image" Target="../media/image457.jpeg"/><Relationship Id="rId198" Type="http://schemas.openxmlformats.org/officeDocument/2006/relationships/image" Target="../media/image312.svg"/><Relationship Id="rId18" Type="http://schemas.openxmlformats.org/officeDocument/2006/relationships/image" Target="../media/image168.jpeg"/><Relationship Id="rId39" Type="http://schemas.openxmlformats.org/officeDocument/2006/relationships/image" Target="../media/image187.jpeg"/><Relationship Id="rId50" Type="http://schemas.openxmlformats.org/officeDocument/2006/relationships/image" Target="../media/image330.jpeg"/><Relationship Id="rId104" Type="http://schemas.openxmlformats.org/officeDocument/2006/relationships/image" Target="../media/image384.jpeg"/><Relationship Id="rId125" Type="http://schemas.openxmlformats.org/officeDocument/2006/relationships/image" Target="../media/image405.jpeg"/><Relationship Id="rId146" Type="http://schemas.openxmlformats.org/officeDocument/2006/relationships/image" Target="../media/image426.png"/><Relationship Id="rId167" Type="http://schemas.openxmlformats.org/officeDocument/2006/relationships/image" Target="../media/image447.jpeg"/><Relationship Id="rId188" Type="http://schemas.openxmlformats.org/officeDocument/2006/relationships/image" Target="../media/image468.png"/></Relationships>
</file>

<file path=ppt/slides/_rels/slide9.xml.rels><?xml version="1.0" encoding="UTF-8" standalone="yes"?>
<Relationships xmlns="http://schemas.openxmlformats.org/package/2006/relationships"><Relationship Id="rId117" Type="http://schemas.openxmlformats.org/officeDocument/2006/relationships/image" Target="../media/image556.jpeg"/><Relationship Id="rId21" Type="http://schemas.openxmlformats.org/officeDocument/2006/relationships/image" Target="../media/image171.jpeg"/><Relationship Id="rId42" Type="http://schemas.openxmlformats.org/officeDocument/2006/relationships/image" Target="../media/image189.jpeg"/><Relationship Id="rId63" Type="http://schemas.openxmlformats.org/officeDocument/2006/relationships/image" Target="../media/image502.jpeg"/><Relationship Id="rId84" Type="http://schemas.openxmlformats.org/officeDocument/2006/relationships/image" Target="../media/image523.jpeg"/><Relationship Id="rId138" Type="http://schemas.openxmlformats.org/officeDocument/2006/relationships/image" Target="../media/image577.jpeg"/><Relationship Id="rId159" Type="http://schemas.openxmlformats.org/officeDocument/2006/relationships/image" Target="../media/image598.jpeg"/><Relationship Id="rId170" Type="http://schemas.openxmlformats.org/officeDocument/2006/relationships/image" Target="../media/image609.jpeg"/><Relationship Id="rId107" Type="http://schemas.openxmlformats.org/officeDocument/2006/relationships/image" Target="../media/image546.jpeg"/><Relationship Id="rId11" Type="http://schemas.openxmlformats.org/officeDocument/2006/relationships/image" Target="../media/image161.jpeg"/><Relationship Id="rId32" Type="http://schemas.openxmlformats.org/officeDocument/2006/relationships/image" Target="../media/image180.jpeg"/><Relationship Id="rId53" Type="http://schemas.openxmlformats.org/officeDocument/2006/relationships/image" Target="../media/image492.jpeg"/><Relationship Id="rId74" Type="http://schemas.openxmlformats.org/officeDocument/2006/relationships/image" Target="../media/image513.jpeg"/><Relationship Id="rId128" Type="http://schemas.openxmlformats.org/officeDocument/2006/relationships/image" Target="../media/image567.jpeg"/><Relationship Id="rId149" Type="http://schemas.openxmlformats.org/officeDocument/2006/relationships/image" Target="../media/image588.jpeg"/><Relationship Id="rId5" Type="http://schemas.openxmlformats.org/officeDocument/2006/relationships/image" Target="../media/image155.jpeg"/><Relationship Id="rId95" Type="http://schemas.openxmlformats.org/officeDocument/2006/relationships/image" Target="../media/image534.jpeg"/><Relationship Id="rId160" Type="http://schemas.openxmlformats.org/officeDocument/2006/relationships/image" Target="../media/image599.jpeg"/><Relationship Id="rId22" Type="http://schemas.openxmlformats.org/officeDocument/2006/relationships/image" Target="../media/image172.jpeg"/><Relationship Id="rId43" Type="http://schemas.openxmlformats.org/officeDocument/2006/relationships/image" Target="../media/image484.jpeg"/><Relationship Id="rId64" Type="http://schemas.openxmlformats.org/officeDocument/2006/relationships/image" Target="../media/image503.jpeg"/><Relationship Id="rId118" Type="http://schemas.openxmlformats.org/officeDocument/2006/relationships/image" Target="../media/image557.jpeg"/><Relationship Id="rId139" Type="http://schemas.openxmlformats.org/officeDocument/2006/relationships/image" Target="../media/image578.jpeg"/><Relationship Id="rId85" Type="http://schemas.openxmlformats.org/officeDocument/2006/relationships/image" Target="../media/image524.jpeg"/><Relationship Id="rId150" Type="http://schemas.openxmlformats.org/officeDocument/2006/relationships/image" Target="../media/image589.jpeg"/><Relationship Id="rId171" Type="http://schemas.openxmlformats.org/officeDocument/2006/relationships/image" Target="../media/image244.jpeg"/><Relationship Id="rId12" Type="http://schemas.openxmlformats.org/officeDocument/2006/relationships/image" Target="../media/image162.jpeg"/><Relationship Id="rId33" Type="http://schemas.openxmlformats.org/officeDocument/2006/relationships/image" Target="../media/image479.jpeg"/><Relationship Id="rId108" Type="http://schemas.openxmlformats.org/officeDocument/2006/relationships/image" Target="../media/image547.jpeg"/><Relationship Id="rId129" Type="http://schemas.openxmlformats.org/officeDocument/2006/relationships/image" Target="../media/image568.jpeg"/><Relationship Id="rId54" Type="http://schemas.openxmlformats.org/officeDocument/2006/relationships/image" Target="../media/image493.jpeg"/><Relationship Id="rId75" Type="http://schemas.openxmlformats.org/officeDocument/2006/relationships/image" Target="../media/image514.jpeg"/><Relationship Id="rId96" Type="http://schemas.openxmlformats.org/officeDocument/2006/relationships/image" Target="../media/image535.jpeg"/><Relationship Id="rId140" Type="http://schemas.openxmlformats.org/officeDocument/2006/relationships/image" Target="../media/image579.png"/><Relationship Id="rId161" Type="http://schemas.openxmlformats.org/officeDocument/2006/relationships/image" Target="../media/image600.jpeg"/><Relationship Id="rId1" Type="http://schemas.openxmlformats.org/officeDocument/2006/relationships/slideLayout" Target="../slideLayouts/slideLayout7.xml"/><Relationship Id="rId6" Type="http://schemas.openxmlformats.org/officeDocument/2006/relationships/image" Target="../media/image156.jpeg"/><Relationship Id="rId23" Type="http://schemas.openxmlformats.org/officeDocument/2006/relationships/image" Target="../media/image173.jpeg"/><Relationship Id="rId28" Type="http://schemas.openxmlformats.org/officeDocument/2006/relationships/image" Target="../media/image477.jpeg"/><Relationship Id="rId49" Type="http://schemas.openxmlformats.org/officeDocument/2006/relationships/image" Target="../media/image488.jpeg"/><Relationship Id="rId114" Type="http://schemas.openxmlformats.org/officeDocument/2006/relationships/image" Target="../media/image553.jpeg"/><Relationship Id="rId119" Type="http://schemas.openxmlformats.org/officeDocument/2006/relationships/image" Target="../media/image558.jpeg"/><Relationship Id="rId44" Type="http://schemas.openxmlformats.org/officeDocument/2006/relationships/image" Target="../media/image485.jpeg"/><Relationship Id="rId60" Type="http://schemas.openxmlformats.org/officeDocument/2006/relationships/image" Target="../media/image499.jpeg"/><Relationship Id="rId65" Type="http://schemas.openxmlformats.org/officeDocument/2006/relationships/image" Target="../media/image504.jpeg"/><Relationship Id="rId81" Type="http://schemas.openxmlformats.org/officeDocument/2006/relationships/image" Target="../media/image520.jpeg"/><Relationship Id="rId86" Type="http://schemas.openxmlformats.org/officeDocument/2006/relationships/image" Target="../media/image525.jpeg"/><Relationship Id="rId130" Type="http://schemas.openxmlformats.org/officeDocument/2006/relationships/image" Target="../media/image569.jpeg"/><Relationship Id="rId135" Type="http://schemas.openxmlformats.org/officeDocument/2006/relationships/image" Target="../media/image574.jpeg"/><Relationship Id="rId151" Type="http://schemas.openxmlformats.org/officeDocument/2006/relationships/image" Target="../media/image590.jpeg"/><Relationship Id="rId156" Type="http://schemas.openxmlformats.org/officeDocument/2006/relationships/image" Target="../media/image595.jpeg"/><Relationship Id="rId172" Type="http://schemas.openxmlformats.org/officeDocument/2006/relationships/image" Target="../media/image475.jpeg"/><Relationship Id="rId13" Type="http://schemas.openxmlformats.org/officeDocument/2006/relationships/image" Target="../media/image163.jpeg"/><Relationship Id="rId18" Type="http://schemas.openxmlformats.org/officeDocument/2006/relationships/image" Target="../media/image168.jpeg"/><Relationship Id="rId39" Type="http://schemas.openxmlformats.org/officeDocument/2006/relationships/image" Target="../media/image482.jpeg"/><Relationship Id="rId109" Type="http://schemas.openxmlformats.org/officeDocument/2006/relationships/image" Target="../media/image548.jpeg"/><Relationship Id="rId34" Type="http://schemas.openxmlformats.org/officeDocument/2006/relationships/image" Target="../media/image480.jpeg"/><Relationship Id="rId50" Type="http://schemas.openxmlformats.org/officeDocument/2006/relationships/image" Target="../media/image489.jpeg"/><Relationship Id="rId55" Type="http://schemas.openxmlformats.org/officeDocument/2006/relationships/image" Target="../media/image494.jpeg"/><Relationship Id="rId76" Type="http://schemas.openxmlformats.org/officeDocument/2006/relationships/image" Target="../media/image515.jpeg"/><Relationship Id="rId97" Type="http://schemas.openxmlformats.org/officeDocument/2006/relationships/image" Target="../media/image536.jpeg"/><Relationship Id="rId104" Type="http://schemas.openxmlformats.org/officeDocument/2006/relationships/image" Target="../media/image543.jpeg"/><Relationship Id="rId120" Type="http://schemas.openxmlformats.org/officeDocument/2006/relationships/image" Target="../media/image559.jpeg"/><Relationship Id="rId125" Type="http://schemas.openxmlformats.org/officeDocument/2006/relationships/image" Target="../media/image564.jpeg"/><Relationship Id="rId141" Type="http://schemas.openxmlformats.org/officeDocument/2006/relationships/image" Target="../media/image580.jpeg"/><Relationship Id="rId146" Type="http://schemas.openxmlformats.org/officeDocument/2006/relationships/image" Target="../media/image585.png"/><Relationship Id="rId167" Type="http://schemas.openxmlformats.org/officeDocument/2006/relationships/image" Target="../media/image606.jpeg"/><Relationship Id="rId7" Type="http://schemas.openxmlformats.org/officeDocument/2006/relationships/image" Target="../media/image157.jpeg"/><Relationship Id="rId71" Type="http://schemas.openxmlformats.org/officeDocument/2006/relationships/image" Target="../media/image510.jpeg"/><Relationship Id="rId92" Type="http://schemas.openxmlformats.org/officeDocument/2006/relationships/image" Target="../media/image531.jpeg"/><Relationship Id="rId162" Type="http://schemas.openxmlformats.org/officeDocument/2006/relationships/image" Target="../media/image601.jpeg"/><Relationship Id="rId2" Type="http://schemas.openxmlformats.org/officeDocument/2006/relationships/image" Target="../media/image152.jpeg"/><Relationship Id="rId29" Type="http://schemas.openxmlformats.org/officeDocument/2006/relationships/image" Target="../media/image478.jpeg"/><Relationship Id="rId24" Type="http://schemas.openxmlformats.org/officeDocument/2006/relationships/image" Target="../media/image174.jpeg"/><Relationship Id="rId40" Type="http://schemas.openxmlformats.org/officeDocument/2006/relationships/image" Target="../media/image188.jpeg"/><Relationship Id="rId45" Type="http://schemas.openxmlformats.org/officeDocument/2006/relationships/image" Target="../media/image486.jpeg"/><Relationship Id="rId66" Type="http://schemas.openxmlformats.org/officeDocument/2006/relationships/image" Target="../media/image505.jpeg"/><Relationship Id="rId87" Type="http://schemas.openxmlformats.org/officeDocument/2006/relationships/image" Target="../media/image526.jpeg"/><Relationship Id="rId110" Type="http://schemas.openxmlformats.org/officeDocument/2006/relationships/image" Target="../media/image549.jpeg"/><Relationship Id="rId115" Type="http://schemas.openxmlformats.org/officeDocument/2006/relationships/image" Target="../media/image554.jpeg"/><Relationship Id="rId131" Type="http://schemas.openxmlformats.org/officeDocument/2006/relationships/image" Target="../media/image570.jpeg"/><Relationship Id="rId136" Type="http://schemas.openxmlformats.org/officeDocument/2006/relationships/image" Target="../media/image575.jpeg"/><Relationship Id="rId157" Type="http://schemas.openxmlformats.org/officeDocument/2006/relationships/image" Target="../media/image596.jpeg"/><Relationship Id="rId61" Type="http://schemas.openxmlformats.org/officeDocument/2006/relationships/image" Target="../media/image500.jpeg"/><Relationship Id="rId82" Type="http://schemas.openxmlformats.org/officeDocument/2006/relationships/image" Target="../media/image521.jpeg"/><Relationship Id="rId152" Type="http://schemas.openxmlformats.org/officeDocument/2006/relationships/image" Target="../media/image591.jpeg"/><Relationship Id="rId173" Type="http://schemas.openxmlformats.org/officeDocument/2006/relationships/image" Target="../media/image311.png"/><Relationship Id="rId19" Type="http://schemas.openxmlformats.org/officeDocument/2006/relationships/image" Target="../media/image169.jpeg"/><Relationship Id="rId14" Type="http://schemas.openxmlformats.org/officeDocument/2006/relationships/image" Target="../media/image164.jpeg"/><Relationship Id="rId30" Type="http://schemas.openxmlformats.org/officeDocument/2006/relationships/image" Target="../media/image298.jpeg"/><Relationship Id="rId35" Type="http://schemas.openxmlformats.org/officeDocument/2006/relationships/image" Target="../media/image275.jpeg"/><Relationship Id="rId56" Type="http://schemas.openxmlformats.org/officeDocument/2006/relationships/image" Target="../media/image495.jpeg"/><Relationship Id="rId77" Type="http://schemas.openxmlformats.org/officeDocument/2006/relationships/image" Target="../media/image516.jpeg"/><Relationship Id="rId100" Type="http://schemas.openxmlformats.org/officeDocument/2006/relationships/image" Target="../media/image539.jpeg"/><Relationship Id="rId105" Type="http://schemas.openxmlformats.org/officeDocument/2006/relationships/image" Target="../media/image544.jpeg"/><Relationship Id="rId126" Type="http://schemas.openxmlformats.org/officeDocument/2006/relationships/image" Target="../media/image565.jpeg"/><Relationship Id="rId147" Type="http://schemas.openxmlformats.org/officeDocument/2006/relationships/image" Target="../media/image586.jpeg"/><Relationship Id="rId168" Type="http://schemas.openxmlformats.org/officeDocument/2006/relationships/image" Target="../media/image607.jpeg"/><Relationship Id="rId8" Type="http://schemas.openxmlformats.org/officeDocument/2006/relationships/image" Target="../media/image158.jpeg"/><Relationship Id="rId51" Type="http://schemas.openxmlformats.org/officeDocument/2006/relationships/image" Target="../media/image490.jpeg"/><Relationship Id="rId72" Type="http://schemas.openxmlformats.org/officeDocument/2006/relationships/image" Target="../media/image511.jpeg"/><Relationship Id="rId93" Type="http://schemas.openxmlformats.org/officeDocument/2006/relationships/image" Target="../media/image532.jpeg"/><Relationship Id="rId98" Type="http://schemas.openxmlformats.org/officeDocument/2006/relationships/image" Target="../media/image537.jpeg"/><Relationship Id="rId121" Type="http://schemas.openxmlformats.org/officeDocument/2006/relationships/image" Target="../media/image560.jpeg"/><Relationship Id="rId142" Type="http://schemas.openxmlformats.org/officeDocument/2006/relationships/image" Target="../media/image581.jpeg"/><Relationship Id="rId163" Type="http://schemas.openxmlformats.org/officeDocument/2006/relationships/image" Target="../media/image602.png"/><Relationship Id="rId3" Type="http://schemas.openxmlformats.org/officeDocument/2006/relationships/image" Target="../media/image153.jpeg"/><Relationship Id="rId25" Type="http://schemas.openxmlformats.org/officeDocument/2006/relationships/image" Target="../media/image175.jpeg"/><Relationship Id="rId46" Type="http://schemas.openxmlformats.org/officeDocument/2006/relationships/image" Target="../media/image487.jpeg"/><Relationship Id="rId67" Type="http://schemas.openxmlformats.org/officeDocument/2006/relationships/image" Target="../media/image506.jpeg"/><Relationship Id="rId116" Type="http://schemas.openxmlformats.org/officeDocument/2006/relationships/image" Target="../media/image555.jpeg"/><Relationship Id="rId137" Type="http://schemas.openxmlformats.org/officeDocument/2006/relationships/image" Target="../media/image576.jpeg"/><Relationship Id="rId158" Type="http://schemas.openxmlformats.org/officeDocument/2006/relationships/image" Target="../media/image597.jpeg"/><Relationship Id="rId20" Type="http://schemas.openxmlformats.org/officeDocument/2006/relationships/image" Target="../media/image170.jpeg"/><Relationship Id="rId41" Type="http://schemas.openxmlformats.org/officeDocument/2006/relationships/image" Target="../media/image483.jpeg"/><Relationship Id="rId62" Type="http://schemas.openxmlformats.org/officeDocument/2006/relationships/image" Target="../media/image501.jpeg"/><Relationship Id="rId83" Type="http://schemas.openxmlformats.org/officeDocument/2006/relationships/image" Target="../media/image522.jpeg"/><Relationship Id="rId88" Type="http://schemas.openxmlformats.org/officeDocument/2006/relationships/image" Target="../media/image527.jpeg"/><Relationship Id="rId111" Type="http://schemas.openxmlformats.org/officeDocument/2006/relationships/image" Target="../media/image550.jpeg"/><Relationship Id="rId132" Type="http://schemas.openxmlformats.org/officeDocument/2006/relationships/image" Target="../media/image571.jpeg"/><Relationship Id="rId153" Type="http://schemas.openxmlformats.org/officeDocument/2006/relationships/image" Target="../media/image592.jpeg"/><Relationship Id="rId174" Type="http://schemas.openxmlformats.org/officeDocument/2006/relationships/image" Target="../media/image312.svg"/><Relationship Id="rId15" Type="http://schemas.openxmlformats.org/officeDocument/2006/relationships/image" Target="../media/image165.jpeg"/><Relationship Id="rId36" Type="http://schemas.openxmlformats.org/officeDocument/2006/relationships/image" Target="../media/image186.jpeg"/><Relationship Id="rId57" Type="http://schemas.openxmlformats.org/officeDocument/2006/relationships/image" Target="../media/image496.jpeg"/><Relationship Id="rId106" Type="http://schemas.openxmlformats.org/officeDocument/2006/relationships/image" Target="../media/image545.jpeg"/><Relationship Id="rId127" Type="http://schemas.openxmlformats.org/officeDocument/2006/relationships/image" Target="../media/image566.jpeg"/><Relationship Id="rId10" Type="http://schemas.openxmlformats.org/officeDocument/2006/relationships/image" Target="../media/image160.jpeg"/><Relationship Id="rId31" Type="http://schemas.openxmlformats.org/officeDocument/2006/relationships/image" Target="../media/image179.jpeg"/><Relationship Id="rId52" Type="http://schemas.openxmlformats.org/officeDocument/2006/relationships/image" Target="../media/image491.jpeg"/><Relationship Id="rId73" Type="http://schemas.openxmlformats.org/officeDocument/2006/relationships/image" Target="../media/image512.jpeg"/><Relationship Id="rId78" Type="http://schemas.openxmlformats.org/officeDocument/2006/relationships/image" Target="../media/image517.jpeg"/><Relationship Id="rId94" Type="http://schemas.openxmlformats.org/officeDocument/2006/relationships/image" Target="../media/image533.jpeg"/><Relationship Id="rId99" Type="http://schemas.openxmlformats.org/officeDocument/2006/relationships/image" Target="../media/image538.jpeg"/><Relationship Id="rId101" Type="http://schemas.openxmlformats.org/officeDocument/2006/relationships/image" Target="../media/image540.jpeg"/><Relationship Id="rId122" Type="http://schemas.openxmlformats.org/officeDocument/2006/relationships/image" Target="../media/image561.jpeg"/><Relationship Id="rId143" Type="http://schemas.openxmlformats.org/officeDocument/2006/relationships/image" Target="../media/image582.jpeg"/><Relationship Id="rId148" Type="http://schemas.openxmlformats.org/officeDocument/2006/relationships/image" Target="../media/image587.jpeg"/><Relationship Id="rId164" Type="http://schemas.openxmlformats.org/officeDocument/2006/relationships/image" Target="../media/image603.jpeg"/><Relationship Id="rId169" Type="http://schemas.openxmlformats.org/officeDocument/2006/relationships/image" Target="../media/image608.png"/><Relationship Id="rId4" Type="http://schemas.openxmlformats.org/officeDocument/2006/relationships/image" Target="../media/image154.jpeg"/><Relationship Id="rId9" Type="http://schemas.openxmlformats.org/officeDocument/2006/relationships/image" Target="../media/image159.jpeg"/><Relationship Id="rId26" Type="http://schemas.openxmlformats.org/officeDocument/2006/relationships/image" Target="../media/image145.jpeg"/><Relationship Id="rId47" Type="http://schemas.openxmlformats.org/officeDocument/2006/relationships/image" Target="../media/image327.jpeg"/><Relationship Id="rId68" Type="http://schemas.openxmlformats.org/officeDocument/2006/relationships/image" Target="../media/image507.jpeg"/><Relationship Id="rId89" Type="http://schemas.openxmlformats.org/officeDocument/2006/relationships/image" Target="../media/image528.jpeg"/><Relationship Id="rId112" Type="http://schemas.openxmlformats.org/officeDocument/2006/relationships/image" Target="../media/image551.jpeg"/><Relationship Id="rId133" Type="http://schemas.openxmlformats.org/officeDocument/2006/relationships/image" Target="../media/image572.jpeg"/><Relationship Id="rId154" Type="http://schemas.openxmlformats.org/officeDocument/2006/relationships/image" Target="../media/image593.png"/><Relationship Id="rId16" Type="http://schemas.openxmlformats.org/officeDocument/2006/relationships/image" Target="../media/image166.jpeg"/><Relationship Id="rId37" Type="http://schemas.openxmlformats.org/officeDocument/2006/relationships/image" Target="../media/image187.jpeg"/><Relationship Id="rId58" Type="http://schemas.openxmlformats.org/officeDocument/2006/relationships/image" Target="../media/image497.jpeg"/><Relationship Id="rId79" Type="http://schemas.openxmlformats.org/officeDocument/2006/relationships/image" Target="../media/image518.jpeg"/><Relationship Id="rId102" Type="http://schemas.openxmlformats.org/officeDocument/2006/relationships/image" Target="../media/image541.jpeg"/><Relationship Id="rId123" Type="http://schemas.openxmlformats.org/officeDocument/2006/relationships/image" Target="../media/image562.jpeg"/><Relationship Id="rId144" Type="http://schemas.openxmlformats.org/officeDocument/2006/relationships/image" Target="../media/image583.jpeg"/><Relationship Id="rId90" Type="http://schemas.openxmlformats.org/officeDocument/2006/relationships/image" Target="../media/image529.jpeg"/><Relationship Id="rId165" Type="http://schemas.openxmlformats.org/officeDocument/2006/relationships/image" Target="../media/image604.jpeg"/><Relationship Id="rId27" Type="http://schemas.openxmlformats.org/officeDocument/2006/relationships/image" Target="../media/image476.jpeg"/><Relationship Id="rId48" Type="http://schemas.openxmlformats.org/officeDocument/2006/relationships/image" Target="../media/image328.jpeg"/><Relationship Id="rId69" Type="http://schemas.openxmlformats.org/officeDocument/2006/relationships/image" Target="../media/image508.jpeg"/><Relationship Id="rId113" Type="http://schemas.openxmlformats.org/officeDocument/2006/relationships/image" Target="../media/image552.jpeg"/><Relationship Id="rId134" Type="http://schemas.openxmlformats.org/officeDocument/2006/relationships/image" Target="../media/image573.png"/><Relationship Id="rId80" Type="http://schemas.openxmlformats.org/officeDocument/2006/relationships/image" Target="../media/image519.jpeg"/><Relationship Id="rId155" Type="http://schemas.openxmlformats.org/officeDocument/2006/relationships/image" Target="../media/image594.png"/><Relationship Id="rId17" Type="http://schemas.openxmlformats.org/officeDocument/2006/relationships/image" Target="../media/image167.jpeg"/><Relationship Id="rId38" Type="http://schemas.openxmlformats.org/officeDocument/2006/relationships/image" Target="../media/image481.jpeg"/><Relationship Id="rId59" Type="http://schemas.openxmlformats.org/officeDocument/2006/relationships/image" Target="../media/image498.jpeg"/><Relationship Id="rId103" Type="http://schemas.openxmlformats.org/officeDocument/2006/relationships/image" Target="../media/image542.jpeg"/><Relationship Id="rId124" Type="http://schemas.openxmlformats.org/officeDocument/2006/relationships/image" Target="../media/image563.jpeg"/><Relationship Id="rId70" Type="http://schemas.openxmlformats.org/officeDocument/2006/relationships/image" Target="../media/image509.jpeg"/><Relationship Id="rId91" Type="http://schemas.openxmlformats.org/officeDocument/2006/relationships/image" Target="../media/image530.jpeg"/><Relationship Id="rId145" Type="http://schemas.openxmlformats.org/officeDocument/2006/relationships/image" Target="../media/image584.jpeg"/><Relationship Id="rId166" Type="http://schemas.openxmlformats.org/officeDocument/2006/relationships/image" Target="../media/image60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1779832" cy="899312"/>
            <a:chOff x="0" y="0"/>
            <a:chExt cx="2373109" cy="1199083"/>
          </a:xfrm>
        </p:grpSpPr>
        <p:sp>
          <p:nvSpPr>
            <p:cNvPr id="6" name="Freeform 6"/>
            <p:cNvSpPr/>
            <p:nvPr/>
          </p:nvSpPr>
          <p:spPr>
            <a:xfrm>
              <a:off x="0" y="0"/>
              <a:ext cx="2373122" cy="1199134"/>
            </a:xfrm>
            <a:custGeom>
              <a:avLst/>
              <a:gdLst/>
              <a:ahLst/>
              <a:cxnLst/>
              <a:rect l="l" t="t" r="r" b="b"/>
              <a:pathLst>
                <a:path w="2373122" h="1199134">
                  <a:moveTo>
                    <a:pt x="0" y="0"/>
                  </a:moveTo>
                  <a:lnTo>
                    <a:pt x="0" y="1199134"/>
                  </a:lnTo>
                  <a:lnTo>
                    <a:pt x="789686" y="1199134"/>
                  </a:lnTo>
                  <a:lnTo>
                    <a:pt x="789686" y="638302"/>
                  </a:lnTo>
                  <a:lnTo>
                    <a:pt x="2123186" y="638302"/>
                  </a:lnTo>
                  <a:lnTo>
                    <a:pt x="2123186" y="890905"/>
                  </a:lnTo>
                  <a:lnTo>
                    <a:pt x="2128139" y="890905"/>
                  </a:lnTo>
                  <a:lnTo>
                    <a:pt x="2128139" y="553593"/>
                  </a:lnTo>
                  <a:lnTo>
                    <a:pt x="2373122" y="553593"/>
                  </a:lnTo>
                  <a:lnTo>
                    <a:pt x="2373122" y="0"/>
                  </a:lnTo>
                  <a:close/>
                </a:path>
              </a:pathLst>
            </a:custGeom>
            <a:blipFill>
              <a:blip r:embed="rId2"/>
              <a:stretch>
                <a:fillRect l="-1498" t="-2259" r="-681" b="-1108"/>
              </a:stretch>
            </a:blipFill>
          </p:spPr>
          <p:txBody>
            <a:bodyPr/>
            <a:lstStyle/>
            <a:p>
              <a:endParaRPr lang="en-MY"/>
            </a:p>
          </p:txBody>
        </p:sp>
      </p:grpSp>
      <p:grpSp>
        <p:nvGrpSpPr>
          <p:cNvPr id="7" name="Group 7"/>
          <p:cNvGrpSpPr/>
          <p:nvPr/>
        </p:nvGrpSpPr>
        <p:grpSpPr>
          <a:xfrm>
            <a:off x="1763916" y="0"/>
            <a:ext cx="14695284" cy="451447"/>
            <a:chOff x="0" y="0"/>
            <a:chExt cx="19593712" cy="601929"/>
          </a:xfrm>
        </p:grpSpPr>
        <p:sp>
          <p:nvSpPr>
            <p:cNvPr id="8" name="Freeform 8"/>
            <p:cNvSpPr/>
            <p:nvPr/>
          </p:nvSpPr>
          <p:spPr>
            <a:xfrm>
              <a:off x="0" y="0"/>
              <a:ext cx="19593688" cy="601980"/>
            </a:xfrm>
            <a:custGeom>
              <a:avLst/>
              <a:gdLst/>
              <a:ahLst/>
              <a:cxnLst/>
              <a:rect l="l" t="t" r="r" b="b"/>
              <a:pathLst>
                <a:path w="19593688" h="601980">
                  <a:moveTo>
                    <a:pt x="0" y="0"/>
                  </a:moveTo>
                  <a:lnTo>
                    <a:pt x="0" y="553593"/>
                  </a:lnTo>
                  <a:lnTo>
                    <a:pt x="5161026" y="553593"/>
                  </a:lnTo>
                  <a:lnTo>
                    <a:pt x="5161026" y="601980"/>
                  </a:lnTo>
                  <a:lnTo>
                    <a:pt x="19593688" y="601980"/>
                  </a:lnTo>
                  <a:lnTo>
                    <a:pt x="19593688" y="0"/>
                  </a:lnTo>
                  <a:close/>
                </a:path>
              </a:pathLst>
            </a:custGeom>
            <a:blipFill>
              <a:blip r:embed="rId3"/>
              <a:stretch>
                <a:fillRect l="-85" t="-4499" r="-181" b="-2953"/>
              </a:stretch>
            </a:blipFill>
          </p:spPr>
          <p:txBody>
            <a:bodyPr/>
            <a:lstStyle/>
            <a:p>
              <a:endParaRPr lang="en-MY"/>
            </a:p>
          </p:txBody>
        </p:sp>
      </p:grpSp>
      <p:grpSp>
        <p:nvGrpSpPr>
          <p:cNvPr id="9" name="Group 9"/>
          <p:cNvGrpSpPr/>
          <p:nvPr/>
        </p:nvGrpSpPr>
        <p:grpSpPr>
          <a:xfrm>
            <a:off x="5327371" y="435721"/>
            <a:ext cx="8033661" cy="8085249"/>
            <a:chOff x="0" y="0"/>
            <a:chExt cx="10711548" cy="10780332"/>
          </a:xfrm>
        </p:grpSpPr>
        <p:sp>
          <p:nvSpPr>
            <p:cNvPr id="10" name="Freeform 10"/>
            <p:cNvSpPr/>
            <p:nvPr/>
          </p:nvSpPr>
          <p:spPr>
            <a:xfrm>
              <a:off x="0" y="0"/>
              <a:ext cx="10711561" cy="10780268"/>
            </a:xfrm>
            <a:custGeom>
              <a:avLst/>
              <a:gdLst/>
              <a:ahLst/>
              <a:cxnLst/>
              <a:rect l="l" t="t" r="r" b="b"/>
              <a:pathLst>
                <a:path w="10711561" h="10780268">
                  <a:moveTo>
                    <a:pt x="409702" y="0"/>
                  </a:moveTo>
                  <a:lnTo>
                    <a:pt x="409702" y="1471168"/>
                  </a:lnTo>
                  <a:lnTo>
                    <a:pt x="0" y="1471168"/>
                  </a:lnTo>
                  <a:lnTo>
                    <a:pt x="0" y="10780268"/>
                  </a:lnTo>
                  <a:lnTo>
                    <a:pt x="10711561" y="10780268"/>
                  </a:lnTo>
                  <a:lnTo>
                    <a:pt x="10711561" y="0"/>
                  </a:lnTo>
                  <a:close/>
                </a:path>
              </a:pathLst>
            </a:custGeom>
            <a:blipFill>
              <a:blip r:embed="rId4"/>
              <a:stretch>
                <a:fillRect l="-91" t="-142" r="-165" b="-103"/>
              </a:stretch>
            </a:blipFill>
          </p:spPr>
          <p:txBody>
            <a:bodyPr/>
            <a:lstStyle/>
            <a:p>
              <a:endParaRPr lang="en-MY"/>
            </a:p>
          </p:txBody>
        </p:sp>
      </p:grpSp>
      <p:grpSp>
        <p:nvGrpSpPr>
          <p:cNvPr id="11" name="Group 11"/>
          <p:cNvGrpSpPr/>
          <p:nvPr/>
        </p:nvGrpSpPr>
        <p:grpSpPr>
          <a:xfrm>
            <a:off x="13345163" y="435721"/>
            <a:ext cx="3114037" cy="15251192"/>
            <a:chOff x="0" y="0"/>
            <a:chExt cx="4152049" cy="20334922"/>
          </a:xfrm>
        </p:grpSpPr>
        <p:sp>
          <p:nvSpPr>
            <p:cNvPr id="12" name="Freeform 12"/>
            <p:cNvSpPr/>
            <p:nvPr/>
          </p:nvSpPr>
          <p:spPr>
            <a:xfrm>
              <a:off x="0" y="0"/>
              <a:ext cx="4152011" cy="20334860"/>
            </a:xfrm>
            <a:custGeom>
              <a:avLst/>
              <a:gdLst/>
              <a:ahLst/>
              <a:cxnLst/>
              <a:rect l="l" t="t" r="r" b="b"/>
              <a:pathLst>
                <a:path w="4152011" h="20334860">
                  <a:moveTo>
                    <a:pt x="0" y="0"/>
                  </a:moveTo>
                  <a:lnTo>
                    <a:pt x="0" y="20334860"/>
                  </a:lnTo>
                  <a:lnTo>
                    <a:pt x="900684" y="20334860"/>
                  </a:lnTo>
                  <a:lnTo>
                    <a:pt x="900684" y="20133056"/>
                  </a:lnTo>
                  <a:lnTo>
                    <a:pt x="4152011" y="20133056"/>
                  </a:lnTo>
                  <a:lnTo>
                    <a:pt x="4152011" y="0"/>
                  </a:lnTo>
                  <a:close/>
                </a:path>
              </a:pathLst>
            </a:custGeom>
            <a:blipFill>
              <a:blip r:embed="rId5"/>
              <a:stretch>
                <a:fillRect l="-367" t="-75" r="-857" b="-34"/>
              </a:stretch>
            </a:blipFill>
          </p:spPr>
          <p:txBody>
            <a:bodyPr/>
            <a:lstStyle/>
            <a:p>
              <a:endParaRPr lang="en-MY"/>
            </a:p>
          </p:txBody>
        </p:sp>
      </p:grpSp>
      <p:grpSp>
        <p:nvGrpSpPr>
          <p:cNvPr id="13" name="Group 13"/>
          <p:cNvGrpSpPr/>
          <p:nvPr/>
        </p:nvGrpSpPr>
        <p:grpSpPr>
          <a:xfrm>
            <a:off x="0" y="883606"/>
            <a:ext cx="888959" cy="13724068"/>
            <a:chOff x="0" y="0"/>
            <a:chExt cx="1185278" cy="18298757"/>
          </a:xfrm>
        </p:grpSpPr>
        <p:sp>
          <p:nvSpPr>
            <p:cNvPr id="14" name="Freeform 14"/>
            <p:cNvSpPr/>
            <p:nvPr/>
          </p:nvSpPr>
          <p:spPr>
            <a:xfrm>
              <a:off x="0" y="0"/>
              <a:ext cx="1185291" cy="18298795"/>
            </a:xfrm>
            <a:custGeom>
              <a:avLst/>
              <a:gdLst/>
              <a:ahLst/>
              <a:cxnLst/>
              <a:rect l="l" t="t" r="r" b="b"/>
              <a:pathLst>
                <a:path w="1185291" h="18298795">
                  <a:moveTo>
                    <a:pt x="0" y="0"/>
                  </a:moveTo>
                  <a:lnTo>
                    <a:pt x="0" y="18298795"/>
                  </a:lnTo>
                  <a:lnTo>
                    <a:pt x="1185291" y="18230723"/>
                  </a:lnTo>
                  <a:lnTo>
                    <a:pt x="1185291" y="1022223"/>
                  </a:lnTo>
                  <a:lnTo>
                    <a:pt x="789686" y="1022223"/>
                  </a:lnTo>
                  <a:lnTo>
                    <a:pt x="789686" y="0"/>
                  </a:lnTo>
                  <a:close/>
                </a:path>
              </a:pathLst>
            </a:custGeom>
            <a:blipFill>
              <a:blip r:embed="rId6"/>
              <a:stretch>
                <a:fillRect l="-3000" t="-16" r="-146" b="-1423"/>
              </a:stretch>
            </a:blipFill>
          </p:spPr>
          <p:txBody>
            <a:bodyPr/>
            <a:lstStyle/>
            <a:p>
              <a:endParaRPr lang="en-MY"/>
            </a:p>
          </p:txBody>
        </p:sp>
      </p:grpSp>
      <p:grpSp>
        <p:nvGrpSpPr>
          <p:cNvPr id="15" name="Group 15"/>
          <p:cNvGrpSpPr/>
          <p:nvPr/>
        </p:nvGrpSpPr>
        <p:grpSpPr>
          <a:xfrm>
            <a:off x="873052" y="1539116"/>
            <a:ext cx="4470235" cy="9669085"/>
            <a:chOff x="0" y="0"/>
            <a:chExt cx="5960313" cy="12892113"/>
          </a:xfrm>
        </p:grpSpPr>
        <p:sp>
          <p:nvSpPr>
            <p:cNvPr id="16" name="Freeform 16"/>
            <p:cNvSpPr/>
            <p:nvPr/>
          </p:nvSpPr>
          <p:spPr>
            <a:xfrm>
              <a:off x="0" y="0"/>
              <a:ext cx="5960364" cy="12892151"/>
            </a:xfrm>
            <a:custGeom>
              <a:avLst/>
              <a:gdLst/>
              <a:ahLst/>
              <a:cxnLst/>
              <a:rect l="l" t="t" r="r" b="b"/>
              <a:pathLst>
                <a:path w="5960364" h="12892151">
                  <a:moveTo>
                    <a:pt x="989457" y="0"/>
                  </a:moveTo>
                  <a:lnTo>
                    <a:pt x="989457" y="1651"/>
                  </a:lnTo>
                  <a:lnTo>
                    <a:pt x="959104" y="1651"/>
                  </a:lnTo>
                  <a:lnTo>
                    <a:pt x="959104" y="148209"/>
                  </a:lnTo>
                  <a:lnTo>
                    <a:pt x="0" y="148209"/>
                  </a:lnTo>
                  <a:lnTo>
                    <a:pt x="0" y="12892151"/>
                  </a:lnTo>
                  <a:lnTo>
                    <a:pt x="4568952" y="12892151"/>
                  </a:lnTo>
                  <a:lnTo>
                    <a:pt x="4568952" y="12391771"/>
                  </a:lnTo>
                  <a:lnTo>
                    <a:pt x="5960364" y="12391771"/>
                  </a:lnTo>
                  <a:lnTo>
                    <a:pt x="5960364" y="0"/>
                  </a:lnTo>
                  <a:close/>
                </a:path>
              </a:pathLst>
            </a:custGeom>
            <a:blipFill>
              <a:blip r:embed="rId7"/>
              <a:stretch>
                <a:fillRect l="-239" t="-2205" r="-103" b="-139"/>
              </a:stretch>
            </a:blipFill>
          </p:spPr>
          <p:txBody>
            <a:bodyPr/>
            <a:lstStyle/>
            <a:p>
              <a:endParaRPr lang="en-MY"/>
            </a:p>
          </p:txBody>
        </p:sp>
      </p:grpSp>
      <p:grpSp>
        <p:nvGrpSpPr>
          <p:cNvPr id="17" name="Group 17"/>
          <p:cNvGrpSpPr/>
          <p:nvPr/>
        </p:nvGrpSpPr>
        <p:grpSpPr>
          <a:xfrm>
            <a:off x="5327371" y="8505254"/>
            <a:ext cx="8033661" cy="2702938"/>
            <a:chOff x="0" y="0"/>
            <a:chExt cx="10711548" cy="3603917"/>
          </a:xfrm>
        </p:grpSpPr>
        <p:sp>
          <p:nvSpPr>
            <p:cNvPr id="18" name="Freeform 18"/>
            <p:cNvSpPr/>
            <p:nvPr/>
          </p:nvSpPr>
          <p:spPr>
            <a:xfrm>
              <a:off x="0" y="0"/>
              <a:ext cx="10711561" cy="3603879"/>
            </a:xfrm>
            <a:custGeom>
              <a:avLst/>
              <a:gdLst/>
              <a:ahLst/>
              <a:cxnLst/>
              <a:rect l="l" t="t" r="r" b="b"/>
              <a:pathLst>
                <a:path w="10711561" h="3603879">
                  <a:moveTo>
                    <a:pt x="0" y="0"/>
                  </a:moveTo>
                  <a:lnTo>
                    <a:pt x="0" y="3103499"/>
                  </a:lnTo>
                  <a:lnTo>
                    <a:pt x="8497697" y="3103499"/>
                  </a:lnTo>
                  <a:lnTo>
                    <a:pt x="8497697" y="3603879"/>
                  </a:lnTo>
                  <a:lnTo>
                    <a:pt x="10711561" y="3603879"/>
                  </a:lnTo>
                  <a:lnTo>
                    <a:pt x="10711561" y="0"/>
                  </a:lnTo>
                  <a:close/>
                </a:path>
              </a:pathLst>
            </a:custGeom>
            <a:blipFill>
              <a:blip r:embed="rId8"/>
              <a:stretch>
                <a:fillRect l="-91" t="-143" r="-165" b="-501"/>
              </a:stretch>
            </a:blipFill>
          </p:spPr>
          <p:txBody>
            <a:bodyPr/>
            <a:lstStyle/>
            <a:p>
              <a:endParaRPr lang="en-MY"/>
            </a:p>
          </p:txBody>
        </p:sp>
      </p:grpSp>
      <p:grpSp>
        <p:nvGrpSpPr>
          <p:cNvPr id="19" name="Group 19"/>
          <p:cNvGrpSpPr/>
          <p:nvPr/>
        </p:nvGrpSpPr>
        <p:grpSpPr>
          <a:xfrm>
            <a:off x="873052" y="11192485"/>
            <a:ext cx="3426676" cy="3365078"/>
            <a:chOff x="0" y="0"/>
            <a:chExt cx="4568901" cy="4486770"/>
          </a:xfrm>
        </p:grpSpPr>
        <p:sp>
          <p:nvSpPr>
            <p:cNvPr id="20" name="Freeform 20"/>
            <p:cNvSpPr/>
            <p:nvPr/>
          </p:nvSpPr>
          <p:spPr>
            <a:xfrm>
              <a:off x="0" y="0"/>
              <a:ext cx="4568952" cy="4486783"/>
            </a:xfrm>
            <a:custGeom>
              <a:avLst/>
              <a:gdLst/>
              <a:ahLst/>
              <a:cxnLst/>
              <a:rect l="l" t="t" r="r" b="b"/>
              <a:pathLst>
                <a:path w="4568952" h="4486783">
                  <a:moveTo>
                    <a:pt x="0" y="0"/>
                  </a:moveTo>
                  <a:lnTo>
                    <a:pt x="0" y="4486783"/>
                  </a:lnTo>
                  <a:lnTo>
                    <a:pt x="4568952" y="4224528"/>
                  </a:lnTo>
                  <a:lnTo>
                    <a:pt x="4568952" y="0"/>
                  </a:lnTo>
                  <a:close/>
                </a:path>
              </a:pathLst>
            </a:custGeom>
            <a:blipFill>
              <a:blip r:embed="rId9"/>
              <a:stretch>
                <a:fillRect l="-312" t="-338" r="-4646" b="-7297"/>
              </a:stretch>
            </a:blipFill>
          </p:spPr>
          <p:txBody>
            <a:bodyPr/>
            <a:lstStyle/>
            <a:p>
              <a:endParaRPr lang="en-MY"/>
            </a:p>
          </p:txBody>
        </p:sp>
      </p:grpSp>
      <p:grpSp>
        <p:nvGrpSpPr>
          <p:cNvPr id="21" name="Group 21"/>
          <p:cNvGrpSpPr/>
          <p:nvPr/>
        </p:nvGrpSpPr>
        <p:grpSpPr>
          <a:xfrm>
            <a:off x="11700653" y="11192485"/>
            <a:ext cx="1660388" cy="5230644"/>
            <a:chOff x="0" y="0"/>
            <a:chExt cx="2213851" cy="6974192"/>
          </a:xfrm>
        </p:grpSpPr>
        <p:sp>
          <p:nvSpPr>
            <p:cNvPr id="22" name="Freeform 22"/>
            <p:cNvSpPr/>
            <p:nvPr/>
          </p:nvSpPr>
          <p:spPr>
            <a:xfrm>
              <a:off x="0" y="0"/>
              <a:ext cx="2213864" cy="6974205"/>
            </a:xfrm>
            <a:custGeom>
              <a:avLst/>
              <a:gdLst/>
              <a:ahLst/>
              <a:cxnLst/>
              <a:rect l="l" t="t" r="r" b="b"/>
              <a:pathLst>
                <a:path w="2213864" h="6974205">
                  <a:moveTo>
                    <a:pt x="0" y="0"/>
                  </a:moveTo>
                  <a:lnTo>
                    <a:pt x="0" y="6974205"/>
                  </a:lnTo>
                  <a:lnTo>
                    <a:pt x="2213864" y="6847205"/>
                  </a:lnTo>
                  <a:lnTo>
                    <a:pt x="2213864" y="0"/>
                  </a:lnTo>
                  <a:close/>
                </a:path>
              </a:pathLst>
            </a:custGeom>
            <a:blipFill>
              <a:blip r:embed="rId10"/>
              <a:stretch>
                <a:fillRect l="-8728" t="-217" r="-801" b="-3263"/>
              </a:stretch>
            </a:blipFill>
          </p:spPr>
          <p:txBody>
            <a:bodyPr/>
            <a:lstStyle/>
            <a:p>
              <a:endParaRPr lang="en-MY"/>
            </a:p>
          </p:txBody>
        </p:sp>
      </p:grpSp>
      <p:grpSp>
        <p:nvGrpSpPr>
          <p:cNvPr id="23" name="Group 23"/>
          <p:cNvGrpSpPr/>
          <p:nvPr/>
        </p:nvGrpSpPr>
        <p:grpSpPr>
          <a:xfrm>
            <a:off x="13345163" y="15671168"/>
            <a:ext cx="675513" cy="657625"/>
            <a:chOff x="0" y="0"/>
            <a:chExt cx="900684" cy="876833"/>
          </a:xfrm>
        </p:grpSpPr>
        <p:sp>
          <p:nvSpPr>
            <p:cNvPr id="24" name="Freeform 24"/>
            <p:cNvSpPr/>
            <p:nvPr/>
          </p:nvSpPr>
          <p:spPr>
            <a:xfrm>
              <a:off x="0" y="0"/>
              <a:ext cx="900684" cy="876808"/>
            </a:xfrm>
            <a:custGeom>
              <a:avLst/>
              <a:gdLst/>
              <a:ahLst/>
              <a:cxnLst/>
              <a:rect l="l" t="t" r="r" b="b"/>
              <a:pathLst>
                <a:path w="900684" h="876808">
                  <a:moveTo>
                    <a:pt x="0" y="0"/>
                  </a:moveTo>
                  <a:lnTo>
                    <a:pt x="0" y="876808"/>
                  </a:lnTo>
                  <a:lnTo>
                    <a:pt x="900684" y="825119"/>
                  </a:lnTo>
                  <a:lnTo>
                    <a:pt x="900684" y="0"/>
                  </a:lnTo>
                  <a:close/>
                </a:path>
              </a:pathLst>
            </a:custGeom>
            <a:blipFill>
              <a:blip r:embed="rId11"/>
              <a:stretch>
                <a:fillRect l="-1692" t="-1061" r="-35927" b="-40305"/>
              </a:stretch>
            </a:blipFill>
          </p:spPr>
          <p:txBody>
            <a:bodyPr/>
            <a:lstStyle/>
            <a:p>
              <a:endParaRPr lang="en-MY"/>
            </a:p>
          </p:txBody>
        </p:sp>
      </p:grpSp>
      <p:grpSp>
        <p:nvGrpSpPr>
          <p:cNvPr id="25" name="Group 25"/>
          <p:cNvGrpSpPr/>
          <p:nvPr/>
        </p:nvGrpSpPr>
        <p:grpSpPr>
          <a:xfrm>
            <a:off x="0" y="14360909"/>
            <a:ext cx="4299728" cy="2740914"/>
            <a:chOff x="0" y="0"/>
            <a:chExt cx="5732970" cy="3654552"/>
          </a:xfrm>
        </p:grpSpPr>
        <p:sp>
          <p:nvSpPr>
            <p:cNvPr id="26" name="Freeform 26"/>
            <p:cNvSpPr/>
            <p:nvPr/>
          </p:nvSpPr>
          <p:spPr>
            <a:xfrm>
              <a:off x="0" y="0"/>
              <a:ext cx="5732907" cy="3654552"/>
            </a:xfrm>
            <a:custGeom>
              <a:avLst/>
              <a:gdLst/>
              <a:ahLst/>
              <a:cxnLst/>
              <a:rect l="l" t="t" r="r" b="b"/>
              <a:pathLst>
                <a:path w="5732907" h="3654552">
                  <a:moveTo>
                    <a:pt x="5732907" y="0"/>
                  </a:moveTo>
                  <a:lnTo>
                    <a:pt x="0" y="329057"/>
                  </a:lnTo>
                  <a:lnTo>
                    <a:pt x="0" y="3515360"/>
                  </a:lnTo>
                  <a:lnTo>
                    <a:pt x="990981" y="3654552"/>
                  </a:lnTo>
                  <a:lnTo>
                    <a:pt x="5732907" y="3654552"/>
                  </a:lnTo>
                  <a:lnTo>
                    <a:pt x="5732907" y="0"/>
                  </a:lnTo>
                  <a:close/>
                </a:path>
              </a:pathLst>
            </a:custGeom>
            <a:blipFill>
              <a:blip r:embed="rId12"/>
              <a:stretch>
                <a:fillRect l="-324" t="-639" r="-455" b="-105643"/>
              </a:stretch>
            </a:blipFill>
          </p:spPr>
          <p:txBody>
            <a:bodyPr/>
            <a:lstStyle/>
            <a:p>
              <a:endParaRPr lang="en-MY"/>
            </a:p>
          </p:txBody>
        </p:sp>
      </p:grpSp>
      <p:grpSp>
        <p:nvGrpSpPr>
          <p:cNvPr id="27" name="Group 27"/>
          <p:cNvGrpSpPr/>
          <p:nvPr/>
        </p:nvGrpSpPr>
        <p:grpSpPr>
          <a:xfrm>
            <a:off x="743217" y="17101823"/>
            <a:ext cx="3556511" cy="499234"/>
            <a:chOff x="0" y="0"/>
            <a:chExt cx="4742015" cy="665645"/>
          </a:xfrm>
        </p:grpSpPr>
        <p:sp>
          <p:nvSpPr>
            <p:cNvPr id="28" name="Freeform 28"/>
            <p:cNvSpPr/>
            <p:nvPr/>
          </p:nvSpPr>
          <p:spPr>
            <a:xfrm>
              <a:off x="0" y="0"/>
              <a:ext cx="4742053" cy="665607"/>
            </a:xfrm>
            <a:custGeom>
              <a:avLst/>
              <a:gdLst/>
              <a:ahLst/>
              <a:cxnLst/>
              <a:rect l="l" t="t" r="r" b="b"/>
              <a:pathLst>
                <a:path w="4742053" h="665607">
                  <a:moveTo>
                    <a:pt x="0" y="0"/>
                  </a:moveTo>
                  <a:lnTo>
                    <a:pt x="4742053" y="665607"/>
                  </a:lnTo>
                  <a:lnTo>
                    <a:pt x="4742053" y="0"/>
                  </a:lnTo>
                  <a:close/>
                </a:path>
              </a:pathLst>
            </a:custGeom>
            <a:blipFill>
              <a:blip r:embed="rId13"/>
              <a:stretch>
                <a:fillRect l="-578" t="-3052" r="-548" b="-4306"/>
              </a:stretch>
            </a:blipFill>
          </p:spPr>
          <p:txBody>
            <a:bodyPr/>
            <a:lstStyle/>
            <a:p>
              <a:endParaRPr lang="en-MY"/>
            </a:p>
          </p:txBody>
        </p:sp>
      </p:grpSp>
      <p:grpSp>
        <p:nvGrpSpPr>
          <p:cNvPr id="29" name="Group 29"/>
          <p:cNvGrpSpPr/>
          <p:nvPr/>
        </p:nvGrpSpPr>
        <p:grpSpPr>
          <a:xfrm>
            <a:off x="14020676" y="15535532"/>
            <a:ext cx="2438524" cy="754504"/>
            <a:chOff x="0" y="0"/>
            <a:chExt cx="3251365" cy="1006005"/>
          </a:xfrm>
        </p:grpSpPr>
        <p:sp>
          <p:nvSpPr>
            <p:cNvPr id="30" name="Freeform 30"/>
            <p:cNvSpPr/>
            <p:nvPr/>
          </p:nvSpPr>
          <p:spPr>
            <a:xfrm>
              <a:off x="0" y="0"/>
              <a:ext cx="3251327" cy="1005967"/>
            </a:xfrm>
            <a:custGeom>
              <a:avLst/>
              <a:gdLst/>
              <a:ahLst/>
              <a:cxnLst/>
              <a:rect l="l" t="t" r="r" b="b"/>
              <a:pathLst>
                <a:path w="3251327" h="1005967">
                  <a:moveTo>
                    <a:pt x="0" y="0"/>
                  </a:moveTo>
                  <a:lnTo>
                    <a:pt x="0" y="1005967"/>
                  </a:lnTo>
                  <a:lnTo>
                    <a:pt x="3251327" y="819531"/>
                  </a:lnTo>
                  <a:lnTo>
                    <a:pt x="3251327" y="0"/>
                  </a:lnTo>
                  <a:close/>
                </a:path>
              </a:pathLst>
            </a:custGeom>
            <a:blipFill>
              <a:blip r:embed="rId14"/>
              <a:stretch>
                <a:fillRect l="-567" t="-1464" r="-614" b="-1552"/>
              </a:stretch>
            </a:blipFill>
          </p:spPr>
          <p:txBody>
            <a:bodyPr/>
            <a:lstStyle/>
            <a:p>
              <a:endParaRPr lang="en-MY"/>
            </a:p>
          </p:txBody>
        </p:sp>
      </p:grpSp>
      <p:grpSp>
        <p:nvGrpSpPr>
          <p:cNvPr id="31" name="Group 31"/>
          <p:cNvGrpSpPr/>
          <p:nvPr/>
        </p:nvGrpSpPr>
        <p:grpSpPr>
          <a:xfrm>
            <a:off x="0" y="16997467"/>
            <a:ext cx="743217" cy="104356"/>
            <a:chOff x="0" y="0"/>
            <a:chExt cx="990956" cy="139141"/>
          </a:xfrm>
        </p:grpSpPr>
        <p:sp>
          <p:nvSpPr>
            <p:cNvPr id="32" name="Freeform 32"/>
            <p:cNvSpPr/>
            <p:nvPr/>
          </p:nvSpPr>
          <p:spPr>
            <a:xfrm>
              <a:off x="0" y="0"/>
              <a:ext cx="990981" cy="139192"/>
            </a:xfrm>
            <a:custGeom>
              <a:avLst/>
              <a:gdLst/>
              <a:ahLst/>
              <a:cxnLst/>
              <a:rect l="l" t="t" r="r" b="b"/>
              <a:pathLst>
                <a:path w="990981" h="139192">
                  <a:moveTo>
                    <a:pt x="0" y="0"/>
                  </a:moveTo>
                  <a:lnTo>
                    <a:pt x="0" y="139192"/>
                  </a:lnTo>
                  <a:lnTo>
                    <a:pt x="990981" y="139192"/>
                  </a:lnTo>
                  <a:lnTo>
                    <a:pt x="741299" y="104013"/>
                  </a:lnTo>
                  <a:lnTo>
                    <a:pt x="0" y="0"/>
                  </a:lnTo>
                  <a:close/>
                </a:path>
              </a:pathLst>
            </a:custGeom>
            <a:blipFill>
              <a:blip r:embed="rId15"/>
              <a:stretch>
                <a:fillRect l="-1880" t="-11961" r="-2695" b="-12125"/>
              </a:stretch>
            </a:blipFill>
          </p:spPr>
          <p:txBody>
            <a:bodyPr/>
            <a:lstStyle/>
            <a:p>
              <a:endParaRPr lang="en-MY"/>
            </a:p>
          </p:txBody>
        </p:sp>
      </p:grpSp>
      <p:grpSp>
        <p:nvGrpSpPr>
          <p:cNvPr id="33" name="Group 33"/>
          <p:cNvGrpSpPr/>
          <p:nvPr/>
        </p:nvGrpSpPr>
        <p:grpSpPr>
          <a:xfrm>
            <a:off x="0" y="17101823"/>
            <a:ext cx="4299728" cy="1298448"/>
            <a:chOff x="0" y="0"/>
            <a:chExt cx="5732970" cy="1731264"/>
          </a:xfrm>
        </p:grpSpPr>
        <p:sp>
          <p:nvSpPr>
            <p:cNvPr id="34" name="Freeform 34"/>
            <p:cNvSpPr/>
            <p:nvPr/>
          </p:nvSpPr>
          <p:spPr>
            <a:xfrm>
              <a:off x="0" y="0"/>
              <a:ext cx="5732907" cy="1731264"/>
            </a:xfrm>
            <a:custGeom>
              <a:avLst/>
              <a:gdLst/>
              <a:ahLst/>
              <a:cxnLst/>
              <a:rect l="l" t="t" r="r" b="b"/>
              <a:pathLst>
                <a:path w="5732907" h="1731264">
                  <a:moveTo>
                    <a:pt x="0" y="0"/>
                  </a:moveTo>
                  <a:lnTo>
                    <a:pt x="0" y="1731264"/>
                  </a:lnTo>
                  <a:lnTo>
                    <a:pt x="129159" y="1731264"/>
                  </a:lnTo>
                  <a:lnTo>
                    <a:pt x="129159" y="862457"/>
                  </a:lnTo>
                  <a:lnTo>
                    <a:pt x="5732907" y="862457"/>
                  </a:lnTo>
                  <a:lnTo>
                    <a:pt x="5732907" y="665734"/>
                  </a:lnTo>
                  <a:lnTo>
                    <a:pt x="2355342" y="191516"/>
                  </a:lnTo>
                  <a:lnTo>
                    <a:pt x="990981" y="0"/>
                  </a:lnTo>
                  <a:close/>
                </a:path>
              </a:pathLst>
            </a:custGeom>
            <a:blipFill>
              <a:blip r:embed="rId16"/>
              <a:stretch>
                <a:fillRect l="-324" t="-1173" r="-455" b="-122026"/>
              </a:stretch>
            </a:blipFill>
          </p:spPr>
          <p:txBody>
            <a:bodyPr/>
            <a:lstStyle/>
            <a:p>
              <a:endParaRPr lang="en-MY"/>
            </a:p>
          </p:txBody>
        </p:sp>
      </p:grpSp>
      <p:grpSp>
        <p:nvGrpSpPr>
          <p:cNvPr id="35" name="Group 35"/>
          <p:cNvGrpSpPr/>
          <p:nvPr/>
        </p:nvGrpSpPr>
        <p:grpSpPr>
          <a:xfrm>
            <a:off x="11700653" y="16290055"/>
            <a:ext cx="4758547" cy="2110216"/>
            <a:chOff x="0" y="0"/>
            <a:chExt cx="6344730" cy="2813622"/>
          </a:xfrm>
        </p:grpSpPr>
        <p:sp>
          <p:nvSpPr>
            <p:cNvPr id="36" name="Freeform 36"/>
            <p:cNvSpPr/>
            <p:nvPr/>
          </p:nvSpPr>
          <p:spPr>
            <a:xfrm>
              <a:off x="0" y="0"/>
              <a:ext cx="6344666" cy="2813558"/>
            </a:xfrm>
            <a:custGeom>
              <a:avLst/>
              <a:gdLst/>
              <a:ahLst/>
              <a:cxnLst/>
              <a:rect l="l" t="t" r="r" b="b"/>
              <a:pathLst>
                <a:path w="6344666" h="2813558">
                  <a:moveTo>
                    <a:pt x="3093339" y="0"/>
                  </a:moveTo>
                  <a:lnTo>
                    <a:pt x="0" y="177419"/>
                  </a:lnTo>
                  <a:lnTo>
                    <a:pt x="0" y="393319"/>
                  </a:lnTo>
                  <a:lnTo>
                    <a:pt x="3093339" y="393319"/>
                  </a:lnTo>
                  <a:lnTo>
                    <a:pt x="3093339" y="0"/>
                  </a:lnTo>
                  <a:close/>
                  <a:moveTo>
                    <a:pt x="5732907" y="1787906"/>
                  </a:moveTo>
                  <a:lnTo>
                    <a:pt x="5732907" y="2813558"/>
                  </a:lnTo>
                  <a:lnTo>
                    <a:pt x="6344666" y="2813558"/>
                  </a:lnTo>
                  <a:lnTo>
                    <a:pt x="6344666" y="1787906"/>
                  </a:lnTo>
                  <a:close/>
                </a:path>
              </a:pathLst>
            </a:custGeom>
            <a:blipFill>
              <a:blip r:embed="rId17"/>
              <a:stretch>
                <a:fillRect l="-376" t="-771" r="-561" b="-1061"/>
              </a:stretch>
            </a:blipFill>
          </p:spPr>
          <p:txBody>
            <a:bodyPr/>
            <a:lstStyle/>
            <a:p>
              <a:endParaRPr lang="en-MY"/>
            </a:p>
          </p:txBody>
        </p:sp>
      </p:grpSp>
      <p:grpSp>
        <p:nvGrpSpPr>
          <p:cNvPr id="37" name="Group 37"/>
          <p:cNvGrpSpPr/>
          <p:nvPr/>
        </p:nvGrpSpPr>
        <p:grpSpPr>
          <a:xfrm>
            <a:off x="14020676" y="16150209"/>
            <a:ext cx="2438524" cy="1480823"/>
            <a:chOff x="0" y="0"/>
            <a:chExt cx="3251365" cy="1974431"/>
          </a:xfrm>
        </p:grpSpPr>
        <p:sp>
          <p:nvSpPr>
            <p:cNvPr id="38" name="Freeform 38"/>
            <p:cNvSpPr/>
            <p:nvPr/>
          </p:nvSpPr>
          <p:spPr>
            <a:xfrm>
              <a:off x="0" y="0"/>
              <a:ext cx="3251327" cy="1974469"/>
            </a:xfrm>
            <a:custGeom>
              <a:avLst/>
              <a:gdLst/>
              <a:ahLst/>
              <a:cxnLst/>
              <a:rect l="l" t="t" r="r" b="b"/>
              <a:pathLst>
                <a:path w="3251327" h="1974469">
                  <a:moveTo>
                    <a:pt x="3251327" y="0"/>
                  </a:moveTo>
                  <a:lnTo>
                    <a:pt x="771779" y="142240"/>
                  </a:lnTo>
                  <a:lnTo>
                    <a:pt x="0" y="186436"/>
                  </a:lnTo>
                  <a:lnTo>
                    <a:pt x="0" y="579755"/>
                  </a:lnTo>
                  <a:lnTo>
                    <a:pt x="2639568" y="579755"/>
                  </a:lnTo>
                  <a:lnTo>
                    <a:pt x="2639568" y="1974469"/>
                  </a:lnTo>
                  <a:lnTo>
                    <a:pt x="3251327" y="1974469"/>
                  </a:lnTo>
                  <a:lnTo>
                    <a:pt x="3251327" y="0"/>
                  </a:lnTo>
                  <a:close/>
                </a:path>
              </a:pathLst>
            </a:custGeom>
            <a:blipFill>
              <a:blip r:embed="rId18"/>
              <a:stretch>
                <a:fillRect l="-567" t="-1088" r="-574" b="-1138"/>
              </a:stretch>
            </a:blipFill>
          </p:spPr>
          <p:txBody>
            <a:bodyPr/>
            <a:lstStyle/>
            <a:p>
              <a:endParaRPr lang="en-MY"/>
            </a:p>
          </p:txBody>
        </p:sp>
      </p:grpSp>
      <p:grpSp>
        <p:nvGrpSpPr>
          <p:cNvPr id="39" name="Group 39"/>
          <p:cNvGrpSpPr/>
          <p:nvPr/>
        </p:nvGrpSpPr>
        <p:grpSpPr>
          <a:xfrm>
            <a:off x="11700653" y="16585054"/>
            <a:ext cx="4299699" cy="1815208"/>
            <a:chOff x="0" y="0"/>
            <a:chExt cx="5732932" cy="2420277"/>
          </a:xfrm>
        </p:grpSpPr>
        <p:sp>
          <p:nvSpPr>
            <p:cNvPr id="40" name="Freeform 40"/>
            <p:cNvSpPr/>
            <p:nvPr/>
          </p:nvSpPr>
          <p:spPr>
            <a:xfrm>
              <a:off x="0" y="0"/>
              <a:ext cx="5732907" cy="2420239"/>
            </a:xfrm>
            <a:custGeom>
              <a:avLst/>
              <a:gdLst/>
              <a:ahLst/>
              <a:cxnLst/>
              <a:rect l="l" t="t" r="r" b="b"/>
              <a:pathLst>
                <a:path w="5732907" h="2420239">
                  <a:moveTo>
                    <a:pt x="0" y="0"/>
                  </a:moveTo>
                  <a:lnTo>
                    <a:pt x="0" y="2420239"/>
                  </a:lnTo>
                  <a:lnTo>
                    <a:pt x="5732907" y="2420239"/>
                  </a:lnTo>
                  <a:lnTo>
                    <a:pt x="5732907" y="1394587"/>
                  </a:lnTo>
                  <a:lnTo>
                    <a:pt x="3093339" y="1394587"/>
                  </a:lnTo>
                  <a:lnTo>
                    <a:pt x="3093339" y="0"/>
                  </a:lnTo>
                  <a:close/>
                </a:path>
              </a:pathLst>
            </a:custGeom>
            <a:blipFill>
              <a:blip r:embed="rId19"/>
              <a:stretch>
                <a:fillRect l="-416" t="-1056" r="-363" b="-533"/>
              </a:stretch>
            </a:blipFill>
          </p:spPr>
          <p:txBody>
            <a:bodyPr/>
            <a:lstStyle/>
            <a:p>
              <a:endParaRPr lang="en-MY"/>
            </a:p>
          </p:txBody>
        </p:sp>
      </p:grpSp>
      <p:grpSp>
        <p:nvGrpSpPr>
          <p:cNvPr id="41" name="Group 41"/>
          <p:cNvGrpSpPr/>
          <p:nvPr/>
        </p:nvGrpSpPr>
        <p:grpSpPr>
          <a:xfrm>
            <a:off x="14020676" y="16585054"/>
            <a:ext cx="1979676" cy="1045969"/>
            <a:chOff x="0" y="0"/>
            <a:chExt cx="2639568" cy="1394625"/>
          </a:xfrm>
        </p:grpSpPr>
        <p:sp>
          <p:nvSpPr>
            <p:cNvPr id="42" name="Freeform 42"/>
            <p:cNvSpPr/>
            <p:nvPr/>
          </p:nvSpPr>
          <p:spPr>
            <a:xfrm>
              <a:off x="0" y="0"/>
              <a:ext cx="2639568" cy="1394587"/>
            </a:xfrm>
            <a:custGeom>
              <a:avLst/>
              <a:gdLst/>
              <a:ahLst/>
              <a:cxnLst/>
              <a:rect l="l" t="t" r="r" b="b"/>
              <a:pathLst>
                <a:path w="2639568" h="1394587">
                  <a:moveTo>
                    <a:pt x="0" y="0"/>
                  </a:moveTo>
                  <a:lnTo>
                    <a:pt x="2639568" y="0"/>
                  </a:lnTo>
                  <a:lnTo>
                    <a:pt x="2639568" y="1394587"/>
                  </a:lnTo>
                  <a:lnTo>
                    <a:pt x="0" y="1394587"/>
                  </a:lnTo>
                  <a:lnTo>
                    <a:pt x="0" y="0"/>
                  </a:lnTo>
                  <a:close/>
                </a:path>
              </a:pathLst>
            </a:custGeom>
            <a:blipFill>
              <a:blip r:embed="rId20"/>
              <a:stretch>
                <a:fillRect l="-699" t="-1833" r="-789" b="-1618"/>
              </a:stretch>
            </a:blipFill>
          </p:spPr>
          <p:txBody>
            <a:bodyPr/>
            <a:lstStyle/>
            <a:p>
              <a:endParaRPr lang="en-MY"/>
            </a:p>
          </p:txBody>
        </p:sp>
      </p:grpSp>
      <p:grpSp>
        <p:nvGrpSpPr>
          <p:cNvPr id="43" name="Group 43"/>
          <p:cNvGrpSpPr/>
          <p:nvPr/>
        </p:nvGrpSpPr>
        <p:grpSpPr>
          <a:xfrm>
            <a:off x="96831" y="17748628"/>
            <a:ext cx="4202887" cy="651634"/>
            <a:chOff x="0" y="0"/>
            <a:chExt cx="5603850" cy="868845"/>
          </a:xfrm>
        </p:grpSpPr>
        <p:sp>
          <p:nvSpPr>
            <p:cNvPr id="44" name="Freeform 44"/>
            <p:cNvSpPr/>
            <p:nvPr/>
          </p:nvSpPr>
          <p:spPr>
            <a:xfrm>
              <a:off x="0" y="0"/>
              <a:ext cx="5603875" cy="868807"/>
            </a:xfrm>
            <a:custGeom>
              <a:avLst/>
              <a:gdLst/>
              <a:ahLst/>
              <a:cxnLst/>
              <a:rect l="l" t="t" r="r" b="b"/>
              <a:pathLst>
                <a:path w="5603875" h="868807">
                  <a:moveTo>
                    <a:pt x="0" y="0"/>
                  </a:moveTo>
                  <a:lnTo>
                    <a:pt x="0" y="868807"/>
                  </a:lnTo>
                  <a:lnTo>
                    <a:pt x="1526286" y="868807"/>
                  </a:lnTo>
                  <a:lnTo>
                    <a:pt x="5603875" y="227457"/>
                  </a:lnTo>
                  <a:lnTo>
                    <a:pt x="5603875" y="0"/>
                  </a:lnTo>
                  <a:close/>
                </a:path>
              </a:pathLst>
            </a:custGeom>
            <a:blipFill>
              <a:blip r:embed="rId21"/>
              <a:stretch>
                <a:fillRect l="-521" t="-2202" r="-162" b="-1485"/>
              </a:stretch>
            </a:blipFill>
          </p:spPr>
          <p:txBody>
            <a:bodyPr/>
            <a:lstStyle/>
            <a:p>
              <a:endParaRPr lang="en-MY"/>
            </a:p>
          </p:txBody>
        </p:sp>
      </p:grpSp>
      <p:grpSp>
        <p:nvGrpSpPr>
          <p:cNvPr id="45" name="Group 45"/>
          <p:cNvGrpSpPr/>
          <p:nvPr/>
        </p:nvGrpSpPr>
        <p:grpSpPr>
          <a:xfrm>
            <a:off x="11563607" y="21604986"/>
            <a:ext cx="4895593" cy="334261"/>
            <a:chOff x="0" y="0"/>
            <a:chExt cx="6527457" cy="445681"/>
          </a:xfrm>
        </p:grpSpPr>
        <p:sp>
          <p:nvSpPr>
            <p:cNvPr id="46" name="Freeform 46"/>
            <p:cNvSpPr/>
            <p:nvPr/>
          </p:nvSpPr>
          <p:spPr>
            <a:xfrm>
              <a:off x="0" y="0"/>
              <a:ext cx="6527419" cy="445643"/>
            </a:xfrm>
            <a:custGeom>
              <a:avLst/>
              <a:gdLst/>
              <a:ahLst/>
              <a:cxnLst/>
              <a:rect l="l" t="t" r="r" b="b"/>
              <a:pathLst>
                <a:path w="6527419" h="445643">
                  <a:moveTo>
                    <a:pt x="4366641" y="0"/>
                  </a:moveTo>
                  <a:lnTo>
                    <a:pt x="0" y="250444"/>
                  </a:lnTo>
                  <a:lnTo>
                    <a:pt x="0" y="445643"/>
                  </a:lnTo>
                  <a:lnTo>
                    <a:pt x="6527419" y="445643"/>
                  </a:lnTo>
                  <a:lnTo>
                    <a:pt x="6527419" y="0"/>
                  </a:lnTo>
                  <a:close/>
                </a:path>
              </a:pathLst>
            </a:custGeom>
            <a:blipFill>
              <a:blip r:embed="rId22"/>
              <a:stretch>
                <a:fillRect l="-160" t="-2963" r="-360" b="-4189"/>
              </a:stretch>
            </a:blipFill>
          </p:spPr>
          <p:txBody>
            <a:bodyPr/>
            <a:lstStyle/>
            <a:p>
              <a:endParaRPr lang="en-MY"/>
            </a:p>
          </p:txBody>
        </p:sp>
      </p:grpSp>
      <p:grpSp>
        <p:nvGrpSpPr>
          <p:cNvPr id="47" name="Group 47"/>
          <p:cNvGrpSpPr/>
          <p:nvPr/>
        </p:nvGrpSpPr>
        <p:grpSpPr>
          <a:xfrm>
            <a:off x="0" y="20181189"/>
            <a:ext cx="445618" cy="1758058"/>
            <a:chOff x="0" y="0"/>
            <a:chExt cx="594157" cy="2344077"/>
          </a:xfrm>
        </p:grpSpPr>
        <p:sp>
          <p:nvSpPr>
            <p:cNvPr id="48" name="Freeform 48"/>
            <p:cNvSpPr/>
            <p:nvPr/>
          </p:nvSpPr>
          <p:spPr>
            <a:xfrm>
              <a:off x="0" y="0"/>
              <a:ext cx="594106" cy="2344039"/>
            </a:xfrm>
            <a:custGeom>
              <a:avLst/>
              <a:gdLst/>
              <a:ahLst/>
              <a:cxnLst/>
              <a:rect l="l" t="t" r="r" b="b"/>
              <a:pathLst>
                <a:path w="594106" h="2344039">
                  <a:moveTo>
                    <a:pt x="0" y="0"/>
                  </a:moveTo>
                  <a:lnTo>
                    <a:pt x="0" y="2344039"/>
                  </a:lnTo>
                  <a:lnTo>
                    <a:pt x="594106" y="2344039"/>
                  </a:lnTo>
                  <a:lnTo>
                    <a:pt x="594106" y="1482217"/>
                  </a:lnTo>
                  <a:lnTo>
                    <a:pt x="566420" y="1486535"/>
                  </a:lnTo>
                  <a:lnTo>
                    <a:pt x="340106" y="47625"/>
                  </a:lnTo>
                  <a:lnTo>
                    <a:pt x="0" y="0"/>
                  </a:lnTo>
                  <a:close/>
                </a:path>
              </a:pathLst>
            </a:custGeom>
            <a:blipFill>
              <a:blip r:embed="rId23"/>
              <a:stretch>
                <a:fillRect l="-3135" t="-23600" r="-3578" b="-796"/>
              </a:stretch>
            </a:blipFill>
          </p:spPr>
          <p:txBody>
            <a:bodyPr/>
            <a:lstStyle/>
            <a:p>
              <a:endParaRPr lang="en-MY"/>
            </a:p>
          </p:txBody>
        </p:sp>
      </p:grpSp>
      <p:grpSp>
        <p:nvGrpSpPr>
          <p:cNvPr id="49" name="Group 49"/>
          <p:cNvGrpSpPr/>
          <p:nvPr/>
        </p:nvGrpSpPr>
        <p:grpSpPr>
          <a:xfrm>
            <a:off x="7114518" y="19776824"/>
            <a:ext cx="230381" cy="2162432"/>
            <a:chOff x="0" y="0"/>
            <a:chExt cx="307175" cy="2883243"/>
          </a:xfrm>
        </p:grpSpPr>
        <p:sp>
          <p:nvSpPr>
            <p:cNvPr id="50" name="Freeform 50"/>
            <p:cNvSpPr/>
            <p:nvPr/>
          </p:nvSpPr>
          <p:spPr>
            <a:xfrm>
              <a:off x="0" y="0"/>
              <a:ext cx="307213" cy="2883281"/>
            </a:xfrm>
            <a:custGeom>
              <a:avLst/>
              <a:gdLst/>
              <a:ahLst/>
              <a:cxnLst/>
              <a:rect l="l" t="t" r="r" b="b"/>
              <a:pathLst>
                <a:path w="307213" h="2883281">
                  <a:moveTo>
                    <a:pt x="124460" y="0"/>
                  </a:moveTo>
                  <a:lnTo>
                    <a:pt x="0" y="886841"/>
                  </a:lnTo>
                  <a:lnTo>
                    <a:pt x="0" y="2883281"/>
                  </a:lnTo>
                  <a:lnTo>
                    <a:pt x="307213" y="2883281"/>
                  </a:lnTo>
                  <a:lnTo>
                    <a:pt x="141732" y="0"/>
                  </a:lnTo>
                  <a:close/>
                </a:path>
              </a:pathLst>
            </a:custGeom>
            <a:blipFill>
              <a:blip r:embed="rId24"/>
              <a:stretch>
                <a:fillRect l="-1641" t="-487" r="-99297" b="-644"/>
              </a:stretch>
            </a:blipFill>
          </p:spPr>
          <p:txBody>
            <a:bodyPr/>
            <a:lstStyle/>
            <a:p>
              <a:endParaRPr lang="en-MY"/>
            </a:p>
          </p:txBody>
        </p:sp>
      </p:grpSp>
      <p:grpSp>
        <p:nvGrpSpPr>
          <p:cNvPr id="51" name="Group 51"/>
          <p:cNvGrpSpPr/>
          <p:nvPr/>
        </p:nvGrpSpPr>
        <p:grpSpPr>
          <a:xfrm>
            <a:off x="6669510" y="20398530"/>
            <a:ext cx="451104" cy="1540716"/>
            <a:chOff x="0" y="0"/>
            <a:chExt cx="601472" cy="2054288"/>
          </a:xfrm>
        </p:grpSpPr>
        <p:sp>
          <p:nvSpPr>
            <p:cNvPr id="52" name="Freeform 52"/>
            <p:cNvSpPr/>
            <p:nvPr/>
          </p:nvSpPr>
          <p:spPr>
            <a:xfrm>
              <a:off x="0" y="0"/>
              <a:ext cx="601472" cy="2054225"/>
            </a:xfrm>
            <a:custGeom>
              <a:avLst/>
              <a:gdLst/>
              <a:ahLst/>
              <a:cxnLst/>
              <a:rect l="l" t="t" r="r" b="b"/>
              <a:pathLst>
                <a:path w="601472" h="2054225">
                  <a:moveTo>
                    <a:pt x="601472" y="0"/>
                  </a:moveTo>
                  <a:lnTo>
                    <a:pt x="457835" y="1022858"/>
                  </a:lnTo>
                  <a:lnTo>
                    <a:pt x="0" y="958596"/>
                  </a:lnTo>
                  <a:lnTo>
                    <a:pt x="0" y="2054225"/>
                  </a:lnTo>
                  <a:lnTo>
                    <a:pt x="601472" y="2054225"/>
                  </a:lnTo>
                  <a:lnTo>
                    <a:pt x="601472" y="0"/>
                  </a:lnTo>
                  <a:close/>
                </a:path>
              </a:pathLst>
            </a:custGeom>
            <a:blipFill>
              <a:blip r:embed="rId25"/>
              <a:stretch>
                <a:fillRect l="-726" t="-13010" r="-1906" b="-910"/>
              </a:stretch>
            </a:blipFill>
          </p:spPr>
          <p:txBody>
            <a:bodyPr/>
            <a:lstStyle/>
            <a:p>
              <a:endParaRPr lang="en-MY"/>
            </a:p>
          </p:txBody>
        </p:sp>
      </p:grpSp>
      <p:grpSp>
        <p:nvGrpSpPr>
          <p:cNvPr id="53" name="Group 53"/>
          <p:cNvGrpSpPr/>
          <p:nvPr/>
        </p:nvGrpSpPr>
        <p:grpSpPr>
          <a:xfrm>
            <a:off x="2905963" y="20738468"/>
            <a:ext cx="2255053" cy="167259"/>
            <a:chOff x="0" y="0"/>
            <a:chExt cx="3006738" cy="223012"/>
          </a:xfrm>
        </p:grpSpPr>
        <p:sp>
          <p:nvSpPr>
            <p:cNvPr id="54" name="Freeform 54"/>
            <p:cNvSpPr/>
            <p:nvPr/>
          </p:nvSpPr>
          <p:spPr>
            <a:xfrm>
              <a:off x="0" y="0"/>
              <a:ext cx="3006725" cy="223012"/>
            </a:xfrm>
            <a:custGeom>
              <a:avLst/>
              <a:gdLst/>
              <a:ahLst/>
              <a:cxnLst/>
              <a:rect l="l" t="t" r="r" b="b"/>
              <a:pathLst>
                <a:path w="3006725" h="223012">
                  <a:moveTo>
                    <a:pt x="1417828" y="0"/>
                  </a:moveTo>
                  <a:lnTo>
                    <a:pt x="0" y="223012"/>
                  </a:lnTo>
                  <a:lnTo>
                    <a:pt x="3006725" y="223012"/>
                  </a:lnTo>
                  <a:lnTo>
                    <a:pt x="1417828" y="0"/>
                  </a:lnTo>
                  <a:close/>
                </a:path>
              </a:pathLst>
            </a:custGeom>
            <a:blipFill>
              <a:blip r:embed="rId26"/>
              <a:stretch>
                <a:fillRect l="-11216" t="-64920" r="-8496" b="-109948"/>
              </a:stretch>
            </a:blipFill>
          </p:spPr>
          <p:txBody>
            <a:bodyPr/>
            <a:lstStyle/>
            <a:p>
              <a:endParaRPr lang="en-MY"/>
            </a:p>
          </p:txBody>
        </p:sp>
      </p:grpSp>
      <p:grpSp>
        <p:nvGrpSpPr>
          <p:cNvPr id="55" name="Group 55"/>
          <p:cNvGrpSpPr/>
          <p:nvPr/>
        </p:nvGrpSpPr>
        <p:grpSpPr>
          <a:xfrm>
            <a:off x="6015085" y="21025609"/>
            <a:ext cx="660511" cy="913638"/>
            <a:chOff x="0" y="0"/>
            <a:chExt cx="880682" cy="1218184"/>
          </a:xfrm>
        </p:grpSpPr>
        <p:sp>
          <p:nvSpPr>
            <p:cNvPr id="56" name="Freeform 56"/>
            <p:cNvSpPr/>
            <p:nvPr/>
          </p:nvSpPr>
          <p:spPr>
            <a:xfrm>
              <a:off x="0" y="0"/>
              <a:ext cx="880745" cy="1218184"/>
            </a:xfrm>
            <a:custGeom>
              <a:avLst/>
              <a:gdLst/>
              <a:ahLst/>
              <a:cxnLst/>
              <a:rect l="l" t="t" r="r" b="b"/>
              <a:pathLst>
                <a:path w="880745" h="1218184">
                  <a:moveTo>
                    <a:pt x="0" y="0"/>
                  </a:moveTo>
                  <a:lnTo>
                    <a:pt x="0" y="1218184"/>
                  </a:lnTo>
                  <a:lnTo>
                    <a:pt x="880745" y="1218184"/>
                  </a:lnTo>
                  <a:lnTo>
                    <a:pt x="880745" y="123698"/>
                  </a:lnTo>
                  <a:lnTo>
                    <a:pt x="0" y="0"/>
                  </a:lnTo>
                  <a:close/>
                </a:path>
              </a:pathLst>
            </a:custGeom>
            <a:blipFill>
              <a:blip r:embed="rId27"/>
              <a:stretch>
                <a:fillRect l="-36008" t="-43314" r="-1317" b="-1528"/>
              </a:stretch>
            </a:blipFill>
          </p:spPr>
          <p:txBody>
            <a:bodyPr/>
            <a:lstStyle/>
            <a:p>
              <a:endParaRPr lang="en-MY"/>
            </a:p>
          </p:txBody>
        </p:sp>
      </p:grpSp>
      <p:grpSp>
        <p:nvGrpSpPr>
          <p:cNvPr id="57" name="Group 57"/>
          <p:cNvGrpSpPr/>
          <p:nvPr/>
        </p:nvGrpSpPr>
        <p:grpSpPr>
          <a:xfrm>
            <a:off x="439522" y="21237826"/>
            <a:ext cx="1175614" cy="701421"/>
            <a:chOff x="0" y="0"/>
            <a:chExt cx="1567485" cy="935228"/>
          </a:xfrm>
        </p:grpSpPr>
        <p:sp>
          <p:nvSpPr>
            <p:cNvPr id="58" name="Freeform 58"/>
            <p:cNvSpPr/>
            <p:nvPr/>
          </p:nvSpPr>
          <p:spPr>
            <a:xfrm>
              <a:off x="0" y="0"/>
              <a:ext cx="1567434" cy="935228"/>
            </a:xfrm>
            <a:custGeom>
              <a:avLst/>
              <a:gdLst/>
              <a:ahLst/>
              <a:cxnLst/>
              <a:rect l="l" t="t" r="r" b="b"/>
              <a:pathLst>
                <a:path w="1567434" h="935228">
                  <a:moveTo>
                    <a:pt x="474091" y="0"/>
                  </a:moveTo>
                  <a:lnTo>
                    <a:pt x="0" y="74676"/>
                  </a:lnTo>
                  <a:lnTo>
                    <a:pt x="0" y="935228"/>
                  </a:lnTo>
                  <a:lnTo>
                    <a:pt x="1567434" y="935228"/>
                  </a:lnTo>
                  <a:lnTo>
                    <a:pt x="1567434" y="179832"/>
                  </a:lnTo>
                  <a:lnTo>
                    <a:pt x="474091" y="179832"/>
                  </a:lnTo>
                  <a:lnTo>
                    <a:pt x="474091" y="0"/>
                  </a:lnTo>
                  <a:close/>
                </a:path>
              </a:pathLst>
            </a:custGeom>
            <a:blipFill>
              <a:blip r:embed="rId28"/>
              <a:stretch>
                <a:fillRect l="-764" t="-25112" r="-15557" b="-1992"/>
              </a:stretch>
            </a:blipFill>
          </p:spPr>
          <p:txBody>
            <a:bodyPr/>
            <a:lstStyle/>
            <a:p>
              <a:endParaRPr lang="en-MY"/>
            </a:p>
          </p:txBody>
        </p:sp>
      </p:grpSp>
      <p:grpSp>
        <p:nvGrpSpPr>
          <p:cNvPr id="59" name="Group 59"/>
          <p:cNvGrpSpPr/>
          <p:nvPr/>
        </p:nvGrpSpPr>
        <p:grpSpPr>
          <a:xfrm>
            <a:off x="9011860" y="21923245"/>
            <a:ext cx="278578" cy="16002"/>
            <a:chOff x="0" y="0"/>
            <a:chExt cx="371437" cy="21336"/>
          </a:xfrm>
        </p:grpSpPr>
        <p:sp>
          <p:nvSpPr>
            <p:cNvPr id="60" name="Freeform 60"/>
            <p:cNvSpPr/>
            <p:nvPr/>
          </p:nvSpPr>
          <p:spPr>
            <a:xfrm>
              <a:off x="0" y="0"/>
              <a:ext cx="371475" cy="21336"/>
            </a:xfrm>
            <a:custGeom>
              <a:avLst/>
              <a:gdLst/>
              <a:ahLst/>
              <a:cxnLst/>
              <a:rect l="l" t="t" r="r" b="b"/>
              <a:pathLst>
                <a:path w="371475" h="21336">
                  <a:moveTo>
                    <a:pt x="371475" y="0"/>
                  </a:moveTo>
                  <a:lnTo>
                    <a:pt x="0" y="21336"/>
                  </a:lnTo>
                  <a:lnTo>
                    <a:pt x="371475" y="21336"/>
                  </a:lnTo>
                  <a:lnTo>
                    <a:pt x="371475" y="0"/>
                  </a:lnTo>
                  <a:close/>
                </a:path>
              </a:pathLst>
            </a:custGeom>
            <a:blipFill>
              <a:blip r:embed="rId29"/>
              <a:stretch>
                <a:fillRect l="-44194" t="-2606369" r="-21982" b="-87261"/>
              </a:stretch>
            </a:blipFill>
          </p:spPr>
          <p:txBody>
            <a:bodyPr/>
            <a:lstStyle/>
            <a:p>
              <a:endParaRPr lang="en-MY"/>
            </a:p>
          </p:txBody>
        </p:sp>
      </p:grpSp>
      <p:grpSp>
        <p:nvGrpSpPr>
          <p:cNvPr id="61" name="Group 61"/>
          <p:cNvGrpSpPr/>
          <p:nvPr/>
        </p:nvGrpSpPr>
        <p:grpSpPr>
          <a:xfrm>
            <a:off x="10672715" y="21792819"/>
            <a:ext cx="890892" cy="146428"/>
            <a:chOff x="0" y="0"/>
            <a:chExt cx="1187856" cy="195237"/>
          </a:xfrm>
        </p:grpSpPr>
        <p:sp>
          <p:nvSpPr>
            <p:cNvPr id="62" name="Freeform 62"/>
            <p:cNvSpPr/>
            <p:nvPr/>
          </p:nvSpPr>
          <p:spPr>
            <a:xfrm>
              <a:off x="0" y="0"/>
              <a:ext cx="1187831" cy="195199"/>
            </a:xfrm>
            <a:custGeom>
              <a:avLst/>
              <a:gdLst/>
              <a:ahLst/>
              <a:cxnLst/>
              <a:rect l="l" t="t" r="r" b="b"/>
              <a:pathLst>
                <a:path w="1187831" h="195199">
                  <a:moveTo>
                    <a:pt x="1187831" y="0"/>
                  </a:moveTo>
                  <a:lnTo>
                    <a:pt x="0" y="68199"/>
                  </a:lnTo>
                  <a:lnTo>
                    <a:pt x="0" y="195199"/>
                  </a:lnTo>
                  <a:lnTo>
                    <a:pt x="1187831" y="195199"/>
                  </a:lnTo>
                  <a:lnTo>
                    <a:pt x="1187831" y="0"/>
                  </a:lnTo>
                  <a:close/>
                </a:path>
              </a:pathLst>
            </a:custGeom>
            <a:blipFill>
              <a:blip r:embed="rId30"/>
              <a:stretch>
                <a:fillRect l="-50566" t="-195790" r="-2929" b="-9564"/>
              </a:stretch>
            </a:blipFill>
          </p:spPr>
          <p:txBody>
            <a:bodyPr/>
            <a:lstStyle/>
            <a:p>
              <a:endParaRPr lang="en-MY"/>
            </a:p>
          </p:txBody>
        </p:sp>
      </p:grpSp>
      <p:grpSp>
        <p:nvGrpSpPr>
          <p:cNvPr id="63" name="Group 63"/>
          <p:cNvGrpSpPr/>
          <p:nvPr/>
        </p:nvGrpSpPr>
        <p:grpSpPr>
          <a:xfrm>
            <a:off x="0" y="19776824"/>
            <a:ext cx="7207901" cy="1388869"/>
            <a:chOff x="0" y="0"/>
            <a:chExt cx="9610534" cy="1851825"/>
          </a:xfrm>
        </p:grpSpPr>
        <p:sp>
          <p:nvSpPr>
            <p:cNvPr id="64" name="Freeform 64"/>
            <p:cNvSpPr/>
            <p:nvPr/>
          </p:nvSpPr>
          <p:spPr>
            <a:xfrm>
              <a:off x="0" y="0"/>
              <a:ext cx="9610471" cy="1851914"/>
            </a:xfrm>
            <a:custGeom>
              <a:avLst/>
              <a:gdLst/>
              <a:ahLst/>
              <a:cxnLst/>
              <a:rect l="l" t="t" r="r" b="b"/>
              <a:pathLst>
                <a:path w="9610471" h="1851914">
                  <a:moveTo>
                    <a:pt x="285623" y="240411"/>
                  </a:moveTo>
                  <a:lnTo>
                    <a:pt x="0" y="256921"/>
                  </a:lnTo>
                  <a:lnTo>
                    <a:pt x="0" y="539115"/>
                  </a:lnTo>
                  <a:lnTo>
                    <a:pt x="340106" y="586740"/>
                  </a:lnTo>
                  <a:lnTo>
                    <a:pt x="285623" y="240411"/>
                  </a:lnTo>
                  <a:close/>
                  <a:moveTo>
                    <a:pt x="8346059" y="0"/>
                  </a:moveTo>
                  <a:lnTo>
                    <a:pt x="8346059" y="89789"/>
                  </a:lnTo>
                  <a:lnTo>
                    <a:pt x="7615682" y="89789"/>
                  </a:lnTo>
                  <a:lnTo>
                    <a:pt x="7742682" y="896620"/>
                  </a:lnTo>
                  <a:lnTo>
                    <a:pt x="5292471" y="1282192"/>
                  </a:lnTo>
                  <a:lnTo>
                    <a:pt x="6881368" y="1505204"/>
                  </a:lnTo>
                  <a:lnTo>
                    <a:pt x="8020177" y="1505204"/>
                  </a:lnTo>
                  <a:lnTo>
                    <a:pt x="8020177" y="1665097"/>
                  </a:lnTo>
                  <a:lnTo>
                    <a:pt x="9350628" y="1851914"/>
                  </a:lnTo>
                  <a:lnTo>
                    <a:pt x="9610471" y="0"/>
                  </a:lnTo>
                  <a:close/>
                </a:path>
              </a:pathLst>
            </a:custGeom>
            <a:blipFill>
              <a:blip r:embed="rId31"/>
              <a:stretch>
                <a:fillRect l="-193" t="-759" r="-273" b="-918"/>
              </a:stretch>
            </a:blipFill>
          </p:spPr>
          <p:txBody>
            <a:bodyPr/>
            <a:lstStyle/>
            <a:p>
              <a:endParaRPr lang="en-MY"/>
            </a:p>
          </p:txBody>
        </p:sp>
      </p:grpSp>
      <p:grpSp>
        <p:nvGrpSpPr>
          <p:cNvPr id="65" name="Group 65"/>
          <p:cNvGrpSpPr/>
          <p:nvPr/>
        </p:nvGrpSpPr>
        <p:grpSpPr>
          <a:xfrm>
            <a:off x="0" y="18400271"/>
            <a:ext cx="214227" cy="1569215"/>
            <a:chOff x="0" y="0"/>
            <a:chExt cx="285636" cy="2092287"/>
          </a:xfrm>
        </p:grpSpPr>
        <p:sp>
          <p:nvSpPr>
            <p:cNvPr id="66" name="Freeform 66"/>
            <p:cNvSpPr/>
            <p:nvPr/>
          </p:nvSpPr>
          <p:spPr>
            <a:xfrm>
              <a:off x="0" y="0"/>
              <a:ext cx="285623" cy="2092325"/>
            </a:xfrm>
            <a:custGeom>
              <a:avLst/>
              <a:gdLst/>
              <a:ahLst/>
              <a:cxnLst/>
              <a:rect l="l" t="t" r="r" b="b"/>
              <a:pathLst>
                <a:path w="285623" h="2092325">
                  <a:moveTo>
                    <a:pt x="0" y="0"/>
                  </a:moveTo>
                  <a:lnTo>
                    <a:pt x="0" y="260477"/>
                  </a:lnTo>
                  <a:lnTo>
                    <a:pt x="129159" y="240157"/>
                  </a:lnTo>
                  <a:lnTo>
                    <a:pt x="129159" y="0"/>
                  </a:lnTo>
                  <a:close/>
                  <a:moveTo>
                    <a:pt x="0" y="260477"/>
                  </a:moveTo>
                  <a:lnTo>
                    <a:pt x="0" y="2092325"/>
                  </a:lnTo>
                  <a:lnTo>
                    <a:pt x="285623" y="2075942"/>
                  </a:lnTo>
                  <a:lnTo>
                    <a:pt x="261874" y="1925193"/>
                  </a:lnTo>
                  <a:lnTo>
                    <a:pt x="129159" y="1925193"/>
                  </a:lnTo>
                  <a:lnTo>
                    <a:pt x="129159" y="1081151"/>
                  </a:lnTo>
                  <a:lnTo>
                    <a:pt x="0" y="260477"/>
                  </a:lnTo>
                  <a:close/>
                </a:path>
              </a:pathLst>
            </a:custGeom>
            <a:blipFill>
              <a:blip r:embed="rId32"/>
              <a:stretch>
                <a:fillRect l="-6522" t="-1165" r="-7305" b="-969"/>
              </a:stretch>
            </a:blipFill>
          </p:spPr>
          <p:txBody>
            <a:bodyPr/>
            <a:lstStyle/>
            <a:p>
              <a:endParaRPr lang="en-MY"/>
            </a:p>
          </p:txBody>
        </p:sp>
      </p:grpSp>
      <p:grpSp>
        <p:nvGrpSpPr>
          <p:cNvPr id="67" name="Group 67"/>
          <p:cNvGrpSpPr/>
          <p:nvPr/>
        </p:nvGrpSpPr>
        <p:grpSpPr>
          <a:xfrm>
            <a:off x="11563607" y="18400271"/>
            <a:ext cx="4895593" cy="3392548"/>
            <a:chOff x="0" y="0"/>
            <a:chExt cx="6527457" cy="4523397"/>
          </a:xfrm>
        </p:grpSpPr>
        <p:sp>
          <p:nvSpPr>
            <p:cNvPr id="68" name="Freeform 68"/>
            <p:cNvSpPr/>
            <p:nvPr/>
          </p:nvSpPr>
          <p:spPr>
            <a:xfrm>
              <a:off x="0" y="0"/>
              <a:ext cx="6527546" cy="4523359"/>
            </a:xfrm>
            <a:custGeom>
              <a:avLst/>
              <a:gdLst/>
              <a:ahLst/>
              <a:cxnLst/>
              <a:rect l="l" t="t" r="r" b="b"/>
              <a:pathLst>
                <a:path w="6527546" h="4523359">
                  <a:moveTo>
                    <a:pt x="5915660" y="0"/>
                  </a:moveTo>
                  <a:lnTo>
                    <a:pt x="5915660" y="373761"/>
                  </a:lnTo>
                  <a:lnTo>
                    <a:pt x="182753" y="373761"/>
                  </a:lnTo>
                  <a:lnTo>
                    <a:pt x="182753" y="427482"/>
                  </a:lnTo>
                  <a:lnTo>
                    <a:pt x="6170041" y="427482"/>
                  </a:lnTo>
                  <a:lnTo>
                    <a:pt x="6170041" y="1326642"/>
                  </a:lnTo>
                  <a:lnTo>
                    <a:pt x="6527546" y="1326642"/>
                  </a:lnTo>
                  <a:lnTo>
                    <a:pt x="6527546" y="0"/>
                  </a:lnTo>
                  <a:close/>
                  <a:moveTo>
                    <a:pt x="0" y="1835404"/>
                  </a:moveTo>
                  <a:lnTo>
                    <a:pt x="0" y="4523359"/>
                  </a:lnTo>
                  <a:lnTo>
                    <a:pt x="4366641" y="4272915"/>
                  </a:lnTo>
                  <a:lnTo>
                    <a:pt x="4111371" y="4272915"/>
                  </a:lnTo>
                  <a:lnTo>
                    <a:pt x="4111371" y="3437255"/>
                  </a:lnTo>
                  <a:lnTo>
                    <a:pt x="180594" y="3437255"/>
                  </a:lnTo>
                  <a:lnTo>
                    <a:pt x="180594" y="1835404"/>
                  </a:lnTo>
                  <a:close/>
                </a:path>
              </a:pathLst>
            </a:custGeom>
            <a:blipFill>
              <a:blip r:embed="rId33"/>
              <a:stretch>
                <a:fillRect l="-420" t="-539" r="-543" b="-611"/>
              </a:stretch>
            </a:blipFill>
          </p:spPr>
          <p:txBody>
            <a:bodyPr/>
            <a:lstStyle/>
            <a:p>
              <a:endParaRPr lang="en-MY"/>
            </a:p>
          </p:txBody>
        </p:sp>
      </p:grpSp>
      <p:grpSp>
        <p:nvGrpSpPr>
          <p:cNvPr id="69" name="Group 69"/>
          <p:cNvGrpSpPr/>
          <p:nvPr/>
        </p:nvGrpSpPr>
        <p:grpSpPr>
          <a:xfrm>
            <a:off x="7220855" y="19776824"/>
            <a:ext cx="4342752" cy="2162432"/>
            <a:chOff x="0" y="0"/>
            <a:chExt cx="5790336" cy="2883243"/>
          </a:xfrm>
        </p:grpSpPr>
        <p:sp>
          <p:nvSpPr>
            <p:cNvPr id="70" name="Freeform 70"/>
            <p:cNvSpPr/>
            <p:nvPr/>
          </p:nvSpPr>
          <p:spPr>
            <a:xfrm>
              <a:off x="0" y="0"/>
              <a:ext cx="5790311" cy="2883281"/>
            </a:xfrm>
            <a:custGeom>
              <a:avLst/>
              <a:gdLst/>
              <a:ahLst/>
              <a:cxnLst/>
              <a:rect l="l" t="t" r="r" b="b"/>
              <a:pathLst>
                <a:path w="5790311" h="2883281">
                  <a:moveTo>
                    <a:pt x="0" y="0"/>
                  </a:moveTo>
                  <a:lnTo>
                    <a:pt x="165354" y="2883281"/>
                  </a:lnTo>
                  <a:lnTo>
                    <a:pt x="2387981" y="2883281"/>
                  </a:lnTo>
                  <a:lnTo>
                    <a:pt x="2759456" y="2861945"/>
                  </a:lnTo>
                  <a:lnTo>
                    <a:pt x="2759456" y="1830959"/>
                  </a:lnTo>
                  <a:lnTo>
                    <a:pt x="4602480" y="1830959"/>
                  </a:lnTo>
                  <a:lnTo>
                    <a:pt x="4602480" y="2756154"/>
                  </a:lnTo>
                  <a:lnTo>
                    <a:pt x="5790311" y="2687955"/>
                  </a:lnTo>
                  <a:lnTo>
                    <a:pt x="5790311" y="0"/>
                  </a:lnTo>
                  <a:close/>
                </a:path>
              </a:pathLst>
            </a:custGeom>
            <a:blipFill>
              <a:blip r:embed="rId34"/>
              <a:stretch>
                <a:fillRect l="-488" t="-1074" r="-462" b="-1231"/>
              </a:stretch>
            </a:blipFill>
          </p:spPr>
          <p:txBody>
            <a:bodyPr/>
            <a:lstStyle/>
            <a:p>
              <a:endParaRPr lang="en-MY"/>
            </a:p>
          </p:txBody>
        </p:sp>
      </p:grpSp>
      <p:grpSp>
        <p:nvGrpSpPr>
          <p:cNvPr id="71" name="Group 71"/>
          <p:cNvGrpSpPr/>
          <p:nvPr/>
        </p:nvGrpSpPr>
        <p:grpSpPr>
          <a:xfrm>
            <a:off x="11700653" y="18400271"/>
            <a:ext cx="4299699" cy="280292"/>
            <a:chOff x="0" y="0"/>
            <a:chExt cx="5732932" cy="373723"/>
          </a:xfrm>
        </p:grpSpPr>
        <p:sp>
          <p:nvSpPr>
            <p:cNvPr id="72" name="Freeform 72"/>
            <p:cNvSpPr/>
            <p:nvPr/>
          </p:nvSpPr>
          <p:spPr>
            <a:xfrm>
              <a:off x="0" y="0"/>
              <a:ext cx="5732907" cy="373761"/>
            </a:xfrm>
            <a:custGeom>
              <a:avLst/>
              <a:gdLst/>
              <a:ahLst/>
              <a:cxnLst/>
              <a:rect l="l" t="t" r="r" b="b"/>
              <a:pathLst>
                <a:path w="5732907" h="373761">
                  <a:moveTo>
                    <a:pt x="0" y="0"/>
                  </a:moveTo>
                  <a:lnTo>
                    <a:pt x="5732907" y="0"/>
                  </a:lnTo>
                  <a:lnTo>
                    <a:pt x="5732907" y="373761"/>
                  </a:lnTo>
                  <a:lnTo>
                    <a:pt x="0" y="373761"/>
                  </a:lnTo>
                  <a:lnTo>
                    <a:pt x="0" y="0"/>
                  </a:lnTo>
                  <a:close/>
                </a:path>
              </a:pathLst>
            </a:custGeom>
            <a:blipFill>
              <a:blip r:embed="rId35"/>
              <a:stretch>
                <a:fillRect l="-416" t="-6523" r="-363" b="-7645"/>
              </a:stretch>
            </a:blipFill>
          </p:spPr>
          <p:txBody>
            <a:bodyPr/>
            <a:lstStyle/>
            <a:p>
              <a:endParaRPr lang="en-MY"/>
            </a:p>
          </p:txBody>
        </p:sp>
      </p:grpSp>
      <p:grpSp>
        <p:nvGrpSpPr>
          <p:cNvPr id="73" name="Group 73"/>
          <p:cNvGrpSpPr/>
          <p:nvPr/>
        </p:nvGrpSpPr>
        <p:grpSpPr>
          <a:xfrm>
            <a:off x="5688330" y="19753583"/>
            <a:ext cx="586740" cy="104137"/>
            <a:chOff x="0" y="0"/>
            <a:chExt cx="586740" cy="104140"/>
          </a:xfrm>
        </p:grpSpPr>
        <p:sp>
          <p:nvSpPr>
            <p:cNvPr id="74" name="Freeform 74"/>
            <p:cNvSpPr/>
            <p:nvPr/>
          </p:nvSpPr>
          <p:spPr>
            <a:xfrm>
              <a:off x="0" y="0"/>
              <a:ext cx="586740" cy="104141"/>
            </a:xfrm>
            <a:custGeom>
              <a:avLst/>
              <a:gdLst/>
              <a:ahLst/>
              <a:cxnLst/>
              <a:rect l="l" t="t" r="r" b="b"/>
              <a:pathLst>
                <a:path w="586740" h="104141">
                  <a:moveTo>
                    <a:pt x="0" y="104141"/>
                  </a:moveTo>
                  <a:lnTo>
                    <a:pt x="586740" y="104141"/>
                  </a:lnTo>
                  <a:lnTo>
                    <a:pt x="586740" y="0"/>
                  </a:lnTo>
                  <a:lnTo>
                    <a:pt x="0" y="0"/>
                  </a:lnTo>
                  <a:lnTo>
                    <a:pt x="0" y="104141"/>
                  </a:lnTo>
                  <a:close/>
                </a:path>
              </a:pathLst>
            </a:custGeom>
            <a:solidFill>
              <a:srgbClr val="ACD371"/>
            </a:solidFill>
          </p:spPr>
          <p:txBody>
            <a:bodyPr/>
            <a:lstStyle/>
            <a:p>
              <a:endParaRPr lang="en-MY"/>
            </a:p>
          </p:txBody>
        </p:sp>
      </p:grpSp>
      <p:grpSp>
        <p:nvGrpSpPr>
          <p:cNvPr id="75" name="Group 75"/>
          <p:cNvGrpSpPr/>
          <p:nvPr/>
        </p:nvGrpSpPr>
        <p:grpSpPr>
          <a:xfrm>
            <a:off x="96831" y="18400271"/>
            <a:ext cx="1144695" cy="1443866"/>
            <a:chOff x="0" y="0"/>
            <a:chExt cx="1526261" cy="1925155"/>
          </a:xfrm>
        </p:grpSpPr>
        <p:sp>
          <p:nvSpPr>
            <p:cNvPr id="76" name="Freeform 76"/>
            <p:cNvSpPr/>
            <p:nvPr/>
          </p:nvSpPr>
          <p:spPr>
            <a:xfrm>
              <a:off x="0" y="0"/>
              <a:ext cx="1526286" cy="1925066"/>
            </a:xfrm>
            <a:custGeom>
              <a:avLst/>
              <a:gdLst/>
              <a:ahLst/>
              <a:cxnLst/>
              <a:rect l="l" t="t" r="r" b="b"/>
              <a:pathLst>
                <a:path w="1526286" h="1925066">
                  <a:moveTo>
                    <a:pt x="0" y="0"/>
                  </a:moveTo>
                  <a:lnTo>
                    <a:pt x="0" y="240157"/>
                  </a:lnTo>
                  <a:lnTo>
                    <a:pt x="1526286" y="0"/>
                  </a:lnTo>
                  <a:close/>
                  <a:moveTo>
                    <a:pt x="0" y="1081151"/>
                  </a:moveTo>
                  <a:lnTo>
                    <a:pt x="0" y="1925066"/>
                  </a:lnTo>
                  <a:lnTo>
                    <a:pt x="132842" y="1925066"/>
                  </a:lnTo>
                  <a:lnTo>
                    <a:pt x="0" y="1081151"/>
                  </a:lnTo>
                  <a:close/>
                </a:path>
              </a:pathLst>
            </a:custGeom>
            <a:blipFill>
              <a:blip r:embed="rId36"/>
              <a:stretch>
                <a:fillRect l="-1913" t="-1266" r="-1486" b="-945"/>
              </a:stretch>
            </a:blipFill>
          </p:spPr>
          <p:txBody>
            <a:bodyPr/>
            <a:lstStyle/>
            <a:p>
              <a:endParaRPr lang="en-MY"/>
            </a:p>
          </p:txBody>
        </p:sp>
      </p:grpSp>
      <p:grpSp>
        <p:nvGrpSpPr>
          <p:cNvPr id="77" name="Group 77"/>
          <p:cNvGrpSpPr/>
          <p:nvPr/>
        </p:nvGrpSpPr>
        <p:grpSpPr>
          <a:xfrm>
            <a:off x="1241584" y="17919192"/>
            <a:ext cx="3058135" cy="481079"/>
            <a:chOff x="0" y="0"/>
            <a:chExt cx="4077513" cy="641439"/>
          </a:xfrm>
        </p:grpSpPr>
        <p:sp>
          <p:nvSpPr>
            <p:cNvPr id="78" name="Freeform 78"/>
            <p:cNvSpPr/>
            <p:nvPr/>
          </p:nvSpPr>
          <p:spPr>
            <a:xfrm>
              <a:off x="0" y="0"/>
              <a:ext cx="4077462" cy="641477"/>
            </a:xfrm>
            <a:custGeom>
              <a:avLst/>
              <a:gdLst/>
              <a:ahLst/>
              <a:cxnLst/>
              <a:rect l="l" t="t" r="r" b="b"/>
              <a:pathLst>
                <a:path w="4077462" h="641477">
                  <a:moveTo>
                    <a:pt x="4077462" y="0"/>
                  </a:moveTo>
                  <a:lnTo>
                    <a:pt x="1009777" y="482600"/>
                  </a:lnTo>
                  <a:lnTo>
                    <a:pt x="0" y="641477"/>
                  </a:lnTo>
                  <a:lnTo>
                    <a:pt x="4077462" y="641477"/>
                  </a:lnTo>
                  <a:lnTo>
                    <a:pt x="4077462" y="0"/>
                  </a:lnTo>
                  <a:close/>
                </a:path>
              </a:pathLst>
            </a:custGeom>
            <a:blipFill>
              <a:blip r:embed="rId37"/>
              <a:stretch>
                <a:fillRect l="-358" t="-4117" r="-225" b="-1999"/>
              </a:stretch>
            </a:blipFill>
          </p:spPr>
          <p:txBody>
            <a:bodyPr/>
            <a:lstStyle/>
            <a:p>
              <a:endParaRPr lang="en-MY"/>
            </a:p>
          </p:txBody>
        </p:sp>
      </p:grpSp>
      <p:grpSp>
        <p:nvGrpSpPr>
          <p:cNvPr id="79" name="Group 79"/>
          <p:cNvGrpSpPr/>
          <p:nvPr/>
        </p:nvGrpSpPr>
        <p:grpSpPr>
          <a:xfrm>
            <a:off x="255089" y="20216879"/>
            <a:ext cx="3714121" cy="1079249"/>
            <a:chOff x="0" y="0"/>
            <a:chExt cx="4952162" cy="1438999"/>
          </a:xfrm>
        </p:grpSpPr>
        <p:sp>
          <p:nvSpPr>
            <p:cNvPr id="80" name="Freeform 80"/>
            <p:cNvSpPr/>
            <p:nvPr/>
          </p:nvSpPr>
          <p:spPr>
            <a:xfrm>
              <a:off x="0" y="0"/>
              <a:ext cx="4952111" cy="1439037"/>
            </a:xfrm>
            <a:custGeom>
              <a:avLst/>
              <a:gdLst/>
              <a:ahLst/>
              <a:cxnLst/>
              <a:rect l="l" t="t" r="r" b="b"/>
              <a:pathLst>
                <a:path w="4952111" h="1439037">
                  <a:moveTo>
                    <a:pt x="2622423" y="368300"/>
                  </a:moveTo>
                  <a:lnTo>
                    <a:pt x="2622423" y="918464"/>
                  </a:lnTo>
                  <a:lnTo>
                    <a:pt x="3534537" y="918464"/>
                  </a:lnTo>
                  <a:lnTo>
                    <a:pt x="3922903" y="857377"/>
                  </a:lnTo>
                  <a:lnTo>
                    <a:pt x="4952111" y="695452"/>
                  </a:lnTo>
                  <a:lnTo>
                    <a:pt x="2622423" y="368300"/>
                  </a:lnTo>
                  <a:close/>
                  <a:moveTo>
                    <a:pt x="0" y="0"/>
                  </a:moveTo>
                  <a:lnTo>
                    <a:pt x="226441" y="1439037"/>
                  </a:lnTo>
                  <a:lnTo>
                    <a:pt x="720090" y="1361313"/>
                  </a:lnTo>
                  <a:lnTo>
                    <a:pt x="720090" y="295783"/>
                  </a:lnTo>
                  <a:lnTo>
                    <a:pt x="2106168" y="295783"/>
                  </a:lnTo>
                  <a:lnTo>
                    <a:pt x="0" y="0"/>
                  </a:lnTo>
                  <a:close/>
                </a:path>
              </a:pathLst>
            </a:custGeom>
            <a:blipFill>
              <a:blip r:embed="rId38"/>
              <a:stretch>
                <a:fillRect l="-405" t="-1741" r="-535" b="-868"/>
              </a:stretch>
            </a:blipFill>
          </p:spPr>
          <p:txBody>
            <a:bodyPr/>
            <a:lstStyle/>
            <a:p>
              <a:endParaRPr lang="en-MY"/>
            </a:p>
          </p:txBody>
        </p:sp>
      </p:grpSp>
      <p:grpSp>
        <p:nvGrpSpPr>
          <p:cNvPr id="81" name="Group 81"/>
          <p:cNvGrpSpPr/>
          <p:nvPr/>
        </p:nvGrpSpPr>
        <p:grpSpPr>
          <a:xfrm>
            <a:off x="214227" y="19844128"/>
            <a:ext cx="5592747" cy="894312"/>
            <a:chOff x="0" y="0"/>
            <a:chExt cx="7456996" cy="1192416"/>
          </a:xfrm>
        </p:grpSpPr>
        <p:sp>
          <p:nvSpPr>
            <p:cNvPr id="82" name="Freeform 82"/>
            <p:cNvSpPr/>
            <p:nvPr/>
          </p:nvSpPr>
          <p:spPr>
            <a:xfrm>
              <a:off x="0" y="0"/>
              <a:ext cx="7457059" cy="1192403"/>
            </a:xfrm>
            <a:custGeom>
              <a:avLst/>
              <a:gdLst/>
              <a:ahLst/>
              <a:cxnLst/>
              <a:rect l="l" t="t" r="r" b="b"/>
              <a:pathLst>
                <a:path w="7457059" h="1192403">
                  <a:moveTo>
                    <a:pt x="2627884" y="0"/>
                  </a:moveTo>
                  <a:lnTo>
                    <a:pt x="0" y="150749"/>
                  </a:lnTo>
                  <a:lnTo>
                    <a:pt x="54483" y="496951"/>
                  </a:lnTo>
                  <a:lnTo>
                    <a:pt x="2160651" y="792861"/>
                  </a:lnTo>
                  <a:lnTo>
                    <a:pt x="2676906" y="792861"/>
                  </a:lnTo>
                  <a:lnTo>
                    <a:pt x="2676906" y="865378"/>
                  </a:lnTo>
                  <a:lnTo>
                    <a:pt x="5006594" y="1192403"/>
                  </a:lnTo>
                  <a:lnTo>
                    <a:pt x="7457059" y="806831"/>
                  </a:lnTo>
                  <a:lnTo>
                    <a:pt x="7330059" y="0"/>
                  </a:lnTo>
                  <a:close/>
                </a:path>
              </a:pathLst>
            </a:custGeom>
            <a:blipFill>
              <a:blip r:embed="rId39"/>
              <a:stretch>
                <a:fillRect l="-219" t="-1605" r="-421" b="-2346"/>
              </a:stretch>
            </a:blipFill>
          </p:spPr>
          <p:txBody>
            <a:bodyPr/>
            <a:lstStyle/>
            <a:p>
              <a:endParaRPr lang="en-MY"/>
            </a:p>
          </p:txBody>
        </p:sp>
      </p:grpSp>
      <p:grpSp>
        <p:nvGrpSpPr>
          <p:cNvPr id="83" name="Group 83"/>
          <p:cNvGrpSpPr/>
          <p:nvPr/>
        </p:nvGrpSpPr>
        <p:grpSpPr>
          <a:xfrm>
            <a:off x="0" y="18580360"/>
            <a:ext cx="2185149" cy="1376801"/>
            <a:chOff x="0" y="0"/>
            <a:chExt cx="2913532" cy="1835734"/>
          </a:xfrm>
        </p:grpSpPr>
        <p:sp>
          <p:nvSpPr>
            <p:cNvPr id="84" name="Freeform 84"/>
            <p:cNvSpPr/>
            <p:nvPr/>
          </p:nvSpPr>
          <p:spPr>
            <a:xfrm>
              <a:off x="0" y="0"/>
              <a:ext cx="2913380" cy="1835785"/>
            </a:xfrm>
            <a:custGeom>
              <a:avLst/>
              <a:gdLst/>
              <a:ahLst/>
              <a:cxnLst/>
              <a:rect l="l" t="t" r="r" b="b"/>
              <a:pathLst>
                <a:path w="2913380" h="1835785">
                  <a:moveTo>
                    <a:pt x="129159" y="0"/>
                  </a:moveTo>
                  <a:lnTo>
                    <a:pt x="0" y="20320"/>
                  </a:lnTo>
                  <a:lnTo>
                    <a:pt x="129159" y="840994"/>
                  </a:lnTo>
                  <a:lnTo>
                    <a:pt x="129159" y="0"/>
                  </a:lnTo>
                  <a:close/>
                  <a:moveTo>
                    <a:pt x="261874" y="1685036"/>
                  </a:moveTo>
                  <a:lnTo>
                    <a:pt x="270510" y="1740154"/>
                  </a:lnTo>
                  <a:lnTo>
                    <a:pt x="285496" y="1835785"/>
                  </a:lnTo>
                  <a:lnTo>
                    <a:pt x="2913380" y="1685036"/>
                  </a:lnTo>
                  <a:close/>
                </a:path>
              </a:pathLst>
            </a:custGeom>
            <a:blipFill>
              <a:blip r:embed="rId40"/>
              <a:stretch>
                <a:fillRect l="-639" t="-1494" r="-610" b="-1076"/>
              </a:stretch>
            </a:blipFill>
          </p:spPr>
          <p:txBody>
            <a:bodyPr/>
            <a:lstStyle/>
            <a:p>
              <a:endParaRPr lang="en-MY"/>
            </a:p>
          </p:txBody>
        </p:sp>
      </p:grpSp>
      <p:grpSp>
        <p:nvGrpSpPr>
          <p:cNvPr id="85" name="Group 85"/>
          <p:cNvGrpSpPr/>
          <p:nvPr/>
        </p:nvGrpSpPr>
        <p:grpSpPr>
          <a:xfrm>
            <a:off x="2185149" y="19722846"/>
            <a:ext cx="3526603" cy="121282"/>
            <a:chOff x="0" y="0"/>
            <a:chExt cx="4702137" cy="161709"/>
          </a:xfrm>
        </p:grpSpPr>
        <p:sp>
          <p:nvSpPr>
            <p:cNvPr id="86" name="Freeform 86"/>
            <p:cNvSpPr/>
            <p:nvPr/>
          </p:nvSpPr>
          <p:spPr>
            <a:xfrm>
              <a:off x="0" y="0"/>
              <a:ext cx="4702175" cy="161671"/>
            </a:xfrm>
            <a:custGeom>
              <a:avLst/>
              <a:gdLst/>
              <a:ahLst/>
              <a:cxnLst/>
              <a:rect l="l" t="t" r="r" b="b"/>
              <a:pathLst>
                <a:path w="4702175" h="161671">
                  <a:moveTo>
                    <a:pt x="2819400" y="0"/>
                  </a:moveTo>
                  <a:lnTo>
                    <a:pt x="0" y="161671"/>
                  </a:lnTo>
                  <a:lnTo>
                    <a:pt x="4702175" y="161671"/>
                  </a:lnTo>
                  <a:lnTo>
                    <a:pt x="4689856" y="82931"/>
                  </a:lnTo>
                  <a:lnTo>
                    <a:pt x="4688078" y="71882"/>
                  </a:lnTo>
                  <a:lnTo>
                    <a:pt x="2819400" y="71882"/>
                  </a:lnTo>
                  <a:lnTo>
                    <a:pt x="2819400" y="0"/>
                  </a:lnTo>
                  <a:close/>
                </a:path>
              </a:pathLst>
            </a:custGeom>
            <a:blipFill>
              <a:blip r:embed="rId41"/>
              <a:stretch>
                <a:fillRect l="-417" t="-6072" r="-487" b="-11233"/>
              </a:stretch>
            </a:blipFill>
          </p:spPr>
          <p:txBody>
            <a:bodyPr/>
            <a:lstStyle/>
            <a:p>
              <a:endParaRPr lang="en-MY"/>
            </a:p>
          </p:txBody>
        </p:sp>
      </p:grpSp>
      <p:grpSp>
        <p:nvGrpSpPr>
          <p:cNvPr id="87" name="Group 87"/>
          <p:cNvGrpSpPr/>
          <p:nvPr/>
        </p:nvGrpSpPr>
        <p:grpSpPr>
          <a:xfrm>
            <a:off x="96831" y="18400271"/>
            <a:ext cx="4202887" cy="1443866"/>
            <a:chOff x="0" y="0"/>
            <a:chExt cx="5603850" cy="1925155"/>
          </a:xfrm>
        </p:grpSpPr>
        <p:sp>
          <p:nvSpPr>
            <p:cNvPr id="88" name="Freeform 88"/>
            <p:cNvSpPr/>
            <p:nvPr/>
          </p:nvSpPr>
          <p:spPr>
            <a:xfrm>
              <a:off x="0" y="0"/>
              <a:ext cx="5603875" cy="1925066"/>
            </a:xfrm>
            <a:custGeom>
              <a:avLst/>
              <a:gdLst/>
              <a:ahLst/>
              <a:cxnLst/>
              <a:rect l="l" t="t" r="r" b="b"/>
              <a:pathLst>
                <a:path w="5603875" h="1925066">
                  <a:moveTo>
                    <a:pt x="1526286" y="0"/>
                  </a:moveTo>
                  <a:lnTo>
                    <a:pt x="0" y="240157"/>
                  </a:lnTo>
                  <a:lnTo>
                    <a:pt x="0" y="1081024"/>
                  </a:lnTo>
                  <a:lnTo>
                    <a:pt x="132842" y="1925066"/>
                  </a:lnTo>
                  <a:lnTo>
                    <a:pt x="2784475" y="1925066"/>
                  </a:lnTo>
                  <a:lnTo>
                    <a:pt x="5603875" y="1763395"/>
                  </a:lnTo>
                  <a:lnTo>
                    <a:pt x="5603875" y="1514983"/>
                  </a:lnTo>
                  <a:lnTo>
                    <a:pt x="5296916" y="1514983"/>
                  </a:lnTo>
                  <a:lnTo>
                    <a:pt x="5296916" y="685419"/>
                  </a:lnTo>
                  <a:lnTo>
                    <a:pt x="5603875" y="685419"/>
                  </a:lnTo>
                  <a:lnTo>
                    <a:pt x="5603875" y="0"/>
                  </a:lnTo>
                  <a:close/>
                </a:path>
              </a:pathLst>
            </a:custGeom>
            <a:blipFill>
              <a:blip r:embed="rId42"/>
              <a:stretch>
                <a:fillRect l="-521" t="-1266" r="-162" b="-945"/>
              </a:stretch>
            </a:blipFill>
          </p:spPr>
          <p:txBody>
            <a:bodyPr/>
            <a:lstStyle/>
            <a:p>
              <a:endParaRPr lang="en-MY"/>
            </a:p>
          </p:txBody>
        </p:sp>
      </p:grpSp>
      <p:grpSp>
        <p:nvGrpSpPr>
          <p:cNvPr id="89" name="Group 89"/>
          <p:cNvGrpSpPr/>
          <p:nvPr/>
        </p:nvGrpSpPr>
        <p:grpSpPr>
          <a:xfrm>
            <a:off x="11699062" y="18720816"/>
            <a:ext cx="4492038" cy="2257425"/>
            <a:chOff x="0" y="0"/>
            <a:chExt cx="5989384" cy="3009900"/>
          </a:xfrm>
        </p:grpSpPr>
        <p:sp>
          <p:nvSpPr>
            <p:cNvPr id="90" name="Freeform 90"/>
            <p:cNvSpPr/>
            <p:nvPr/>
          </p:nvSpPr>
          <p:spPr>
            <a:xfrm>
              <a:off x="0" y="0"/>
              <a:ext cx="5989447" cy="3009900"/>
            </a:xfrm>
            <a:custGeom>
              <a:avLst/>
              <a:gdLst/>
              <a:ahLst/>
              <a:cxnLst/>
              <a:rect l="l" t="t" r="r" b="b"/>
              <a:pathLst>
                <a:path w="5989447" h="3009900">
                  <a:moveTo>
                    <a:pt x="2159" y="0"/>
                  </a:moveTo>
                  <a:lnTo>
                    <a:pt x="2159" y="1408049"/>
                  </a:lnTo>
                  <a:lnTo>
                    <a:pt x="0" y="1408049"/>
                  </a:lnTo>
                  <a:lnTo>
                    <a:pt x="0" y="3009900"/>
                  </a:lnTo>
                  <a:lnTo>
                    <a:pt x="3930777" y="3009900"/>
                  </a:lnTo>
                  <a:lnTo>
                    <a:pt x="3930777" y="899160"/>
                  </a:lnTo>
                  <a:lnTo>
                    <a:pt x="4229862" y="899160"/>
                  </a:lnTo>
                  <a:lnTo>
                    <a:pt x="4229862" y="672973"/>
                  </a:lnTo>
                  <a:lnTo>
                    <a:pt x="5497195" y="672973"/>
                  </a:lnTo>
                  <a:lnTo>
                    <a:pt x="5497195" y="899160"/>
                  </a:lnTo>
                  <a:lnTo>
                    <a:pt x="5989447" y="899160"/>
                  </a:lnTo>
                  <a:lnTo>
                    <a:pt x="5989447" y="0"/>
                  </a:lnTo>
                  <a:close/>
                </a:path>
              </a:pathLst>
            </a:custGeom>
            <a:blipFill>
              <a:blip r:embed="rId43"/>
              <a:stretch>
                <a:fillRect l="-363" t="-382" r="-340" b="-432"/>
              </a:stretch>
            </a:blipFill>
          </p:spPr>
          <p:txBody>
            <a:bodyPr/>
            <a:lstStyle/>
            <a:p>
              <a:endParaRPr lang="en-MY"/>
            </a:p>
          </p:txBody>
        </p:sp>
      </p:grpSp>
      <p:sp>
        <p:nvSpPr>
          <p:cNvPr id="91" name="Freeform 91"/>
          <p:cNvSpPr/>
          <p:nvPr/>
        </p:nvSpPr>
        <p:spPr>
          <a:xfrm>
            <a:off x="729682" y="20376375"/>
            <a:ext cx="598684" cy="922468"/>
          </a:xfrm>
          <a:custGeom>
            <a:avLst/>
            <a:gdLst/>
            <a:ahLst/>
            <a:cxnLst/>
            <a:rect l="l" t="t" r="r" b="b"/>
            <a:pathLst>
              <a:path w="598684" h="922468">
                <a:moveTo>
                  <a:pt x="0" y="0"/>
                </a:moveTo>
                <a:lnTo>
                  <a:pt x="598684" y="0"/>
                </a:lnTo>
                <a:lnTo>
                  <a:pt x="598684" y="922468"/>
                </a:lnTo>
                <a:lnTo>
                  <a:pt x="0" y="922468"/>
                </a:lnTo>
                <a:lnTo>
                  <a:pt x="0" y="0"/>
                </a:lnTo>
                <a:close/>
              </a:path>
            </a:pathLst>
          </a:custGeom>
          <a:blipFill>
            <a:blip r:embed="rId44">
              <a:extLst>
                <a:ext uri="{96DAC541-7B7A-43D3-8B79-37D633B846F1}">
                  <asvg:svgBlip xmlns:asvg="http://schemas.microsoft.com/office/drawing/2016/SVG/main" r:embed="rId45"/>
                </a:ext>
              </a:extLst>
            </a:blip>
            <a:stretch>
              <a:fillRect/>
            </a:stretch>
          </a:blipFill>
        </p:spPr>
        <p:txBody>
          <a:bodyPr/>
          <a:lstStyle/>
          <a:p>
            <a:endParaRPr lang="en-MY"/>
          </a:p>
        </p:txBody>
      </p:sp>
      <p:sp>
        <p:nvSpPr>
          <p:cNvPr id="92" name="Freeform 92"/>
          <p:cNvSpPr/>
          <p:nvPr/>
        </p:nvSpPr>
        <p:spPr>
          <a:xfrm>
            <a:off x="1355408" y="20379566"/>
            <a:ext cx="929669" cy="1056122"/>
          </a:xfrm>
          <a:custGeom>
            <a:avLst/>
            <a:gdLst/>
            <a:ahLst/>
            <a:cxnLst/>
            <a:rect l="l" t="t" r="r" b="b"/>
            <a:pathLst>
              <a:path w="929669" h="1056122">
                <a:moveTo>
                  <a:pt x="0" y="0"/>
                </a:moveTo>
                <a:lnTo>
                  <a:pt x="929668" y="0"/>
                </a:lnTo>
                <a:lnTo>
                  <a:pt x="929668" y="1056123"/>
                </a:lnTo>
                <a:lnTo>
                  <a:pt x="0" y="1056123"/>
                </a:lnTo>
                <a:lnTo>
                  <a:pt x="0" y="0"/>
                </a:lnTo>
                <a:close/>
              </a:path>
            </a:pathLst>
          </a:custGeom>
          <a:blipFill>
            <a:blip r:embed="rId46">
              <a:extLst>
                <a:ext uri="{96DAC541-7B7A-43D3-8B79-37D633B846F1}">
                  <asvg:svgBlip xmlns:asvg="http://schemas.microsoft.com/office/drawing/2016/SVG/main" r:embed="rId47"/>
                </a:ext>
              </a:extLst>
            </a:blip>
            <a:stretch>
              <a:fillRect/>
            </a:stretch>
          </a:blipFill>
        </p:spPr>
        <p:txBody>
          <a:bodyPr/>
          <a:lstStyle/>
          <a:p>
            <a:endParaRPr lang="en-MY"/>
          </a:p>
        </p:txBody>
      </p:sp>
      <p:sp>
        <p:nvSpPr>
          <p:cNvPr id="93" name="Freeform 93"/>
          <p:cNvSpPr/>
          <p:nvPr/>
        </p:nvSpPr>
        <p:spPr>
          <a:xfrm>
            <a:off x="4005577" y="18851661"/>
            <a:ext cx="1077268" cy="745341"/>
          </a:xfrm>
          <a:custGeom>
            <a:avLst/>
            <a:gdLst/>
            <a:ahLst/>
            <a:cxnLst/>
            <a:rect l="l" t="t" r="r" b="b"/>
            <a:pathLst>
              <a:path w="1077268" h="745341">
                <a:moveTo>
                  <a:pt x="0" y="0"/>
                </a:moveTo>
                <a:lnTo>
                  <a:pt x="1077268" y="0"/>
                </a:lnTo>
                <a:lnTo>
                  <a:pt x="1077268" y="745341"/>
                </a:lnTo>
                <a:lnTo>
                  <a:pt x="0" y="745341"/>
                </a:lnTo>
                <a:lnTo>
                  <a:pt x="0" y="0"/>
                </a:lnTo>
                <a:close/>
              </a:path>
            </a:pathLst>
          </a:custGeom>
          <a:blipFill>
            <a:blip r:embed="rId48">
              <a:extLst>
                <a:ext uri="{96DAC541-7B7A-43D3-8B79-37D633B846F1}">
                  <asvg:svgBlip xmlns:asvg="http://schemas.microsoft.com/office/drawing/2016/SVG/main" r:embed="rId49"/>
                </a:ext>
              </a:extLst>
            </a:blip>
            <a:stretch>
              <a:fillRect/>
            </a:stretch>
          </a:blipFill>
        </p:spPr>
        <p:txBody>
          <a:bodyPr/>
          <a:lstStyle/>
          <a:p>
            <a:endParaRPr lang="en-MY"/>
          </a:p>
        </p:txBody>
      </p:sp>
      <p:sp>
        <p:nvSpPr>
          <p:cNvPr id="94" name="Freeform 94"/>
          <p:cNvSpPr/>
          <p:nvPr/>
        </p:nvSpPr>
        <p:spPr>
          <a:xfrm>
            <a:off x="9227163" y="21090760"/>
            <a:ext cx="902865" cy="911990"/>
          </a:xfrm>
          <a:custGeom>
            <a:avLst/>
            <a:gdLst/>
            <a:ahLst/>
            <a:cxnLst/>
            <a:rect l="l" t="t" r="r" b="b"/>
            <a:pathLst>
              <a:path w="902865" h="911990">
                <a:moveTo>
                  <a:pt x="0" y="0"/>
                </a:moveTo>
                <a:lnTo>
                  <a:pt x="902865" y="0"/>
                </a:lnTo>
                <a:lnTo>
                  <a:pt x="902865" y="911990"/>
                </a:lnTo>
                <a:lnTo>
                  <a:pt x="0" y="911990"/>
                </a:lnTo>
                <a:lnTo>
                  <a:pt x="0" y="0"/>
                </a:lnTo>
                <a:close/>
              </a:path>
            </a:pathLst>
          </a:custGeom>
          <a:blipFill>
            <a:blip r:embed="rId50">
              <a:extLst>
                <a:ext uri="{96DAC541-7B7A-43D3-8B79-37D633B846F1}">
                  <asvg:svgBlip xmlns:asvg="http://schemas.microsoft.com/office/drawing/2016/SVG/main" r:embed="rId51"/>
                </a:ext>
              </a:extLst>
            </a:blip>
            <a:stretch>
              <a:fillRect/>
            </a:stretch>
          </a:blipFill>
        </p:spPr>
        <p:txBody>
          <a:bodyPr/>
          <a:lstStyle/>
          <a:p>
            <a:endParaRPr lang="en-MY"/>
          </a:p>
        </p:txBody>
      </p:sp>
      <p:sp>
        <p:nvSpPr>
          <p:cNvPr id="95" name="Freeform 95"/>
          <p:cNvSpPr/>
          <p:nvPr/>
        </p:nvSpPr>
        <p:spPr>
          <a:xfrm>
            <a:off x="10151936" y="21087731"/>
            <a:ext cx="582940" cy="898065"/>
          </a:xfrm>
          <a:custGeom>
            <a:avLst/>
            <a:gdLst/>
            <a:ahLst/>
            <a:cxnLst/>
            <a:rect l="l" t="t" r="r" b="b"/>
            <a:pathLst>
              <a:path w="582940" h="898065">
                <a:moveTo>
                  <a:pt x="0" y="0"/>
                </a:moveTo>
                <a:lnTo>
                  <a:pt x="582939" y="0"/>
                </a:lnTo>
                <a:lnTo>
                  <a:pt x="582939" y="898065"/>
                </a:lnTo>
                <a:lnTo>
                  <a:pt x="0" y="898065"/>
                </a:lnTo>
                <a:lnTo>
                  <a:pt x="0" y="0"/>
                </a:lnTo>
                <a:close/>
              </a:path>
            </a:pathLst>
          </a:custGeom>
          <a:blipFill>
            <a:blip r:embed="rId52">
              <a:extLst>
                <a:ext uri="{96DAC541-7B7A-43D3-8B79-37D633B846F1}">
                  <asvg:svgBlip xmlns:asvg="http://schemas.microsoft.com/office/drawing/2016/SVG/main" r:embed="rId53"/>
                </a:ext>
              </a:extLst>
            </a:blip>
            <a:stretch>
              <a:fillRect/>
            </a:stretch>
          </a:blipFill>
        </p:spPr>
        <p:txBody>
          <a:bodyPr/>
          <a:lstStyle/>
          <a:p>
            <a:endParaRPr lang="en-MY"/>
          </a:p>
        </p:txBody>
      </p:sp>
      <p:sp>
        <p:nvSpPr>
          <p:cNvPr id="96" name="Freeform 96"/>
          <p:cNvSpPr/>
          <p:nvPr/>
        </p:nvSpPr>
        <p:spPr>
          <a:xfrm>
            <a:off x="14807689" y="19162747"/>
            <a:ext cx="1077087" cy="745379"/>
          </a:xfrm>
          <a:custGeom>
            <a:avLst/>
            <a:gdLst/>
            <a:ahLst/>
            <a:cxnLst/>
            <a:rect l="l" t="t" r="r" b="b"/>
            <a:pathLst>
              <a:path w="1077087" h="745379">
                <a:moveTo>
                  <a:pt x="0" y="0"/>
                </a:moveTo>
                <a:lnTo>
                  <a:pt x="1077087" y="0"/>
                </a:lnTo>
                <a:lnTo>
                  <a:pt x="1077087" y="745379"/>
                </a:lnTo>
                <a:lnTo>
                  <a:pt x="0" y="745379"/>
                </a:lnTo>
                <a:lnTo>
                  <a:pt x="0" y="0"/>
                </a:lnTo>
                <a:close/>
              </a:path>
            </a:pathLst>
          </a:custGeom>
          <a:blipFill>
            <a:blip r:embed="rId54">
              <a:extLst>
                <a:ext uri="{96DAC541-7B7A-43D3-8B79-37D633B846F1}">
                  <asvg:svgBlip xmlns:asvg="http://schemas.microsoft.com/office/drawing/2016/SVG/main" r:embed="rId55"/>
                </a:ext>
              </a:extLst>
            </a:blip>
            <a:stretch>
              <a:fillRect/>
            </a:stretch>
          </a:blipFill>
        </p:spPr>
        <p:txBody>
          <a:bodyPr/>
          <a:lstStyle/>
          <a:p>
            <a:endParaRPr lang="en-MY"/>
          </a:p>
        </p:txBody>
      </p:sp>
      <p:grpSp>
        <p:nvGrpSpPr>
          <p:cNvPr id="97" name="Group 97"/>
          <p:cNvGrpSpPr/>
          <p:nvPr/>
        </p:nvGrpSpPr>
        <p:grpSpPr>
          <a:xfrm>
            <a:off x="16445227" y="19385280"/>
            <a:ext cx="27937" cy="2225040"/>
            <a:chOff x="0" y="0"/>
            <a:chExt cx="37249" cy="2966720"/>
          </a:xfrm>
        </p:grpSpPr>
        <p:sp>
          <p:nvSpPr>
            <p:cNvPr id="98" name="Freeform 98"/>
            <p:cNvSpPr/>
            <p:nvPr/>
          </p:nvSpPr>
          <p:spPr>
            <a:xfrm flipH="1">
              <a:off x="0" y="0"/>
              <a:ext cx="37211" cy="2966720"/>
            </a:xfrm>
            <a:custGeom>
              <a:avLst/>
              <a:gdLst/>
              <a:ahLst/>
              <a:cxnLst/>
              <a:rect l="l" t="t" r="r" b="b"/>
              <a:pathLst>
                <a:path w="37211" h="2966720">
                  <a:moveTo>
                    <a:pt x="37211" y="0"/>
                  </a:moveTo>
                  <a:lnTo>
                    <a:pt x="0" y="0"/>
                  </a:lnTo>
                  <a:lnTo>
                    <a:pt x="0" y="2966720"/>
                  </a:lnTo>
                  <a:lnTo>
                    <a:pt x="37211" y="2966720"/>
                  </a:lnTo>
                  <a:lnTo>
                    <a:pt x="37211" y="0"/>
                  </a:lnTo>
                  <a:close/>
                </a:path>
              </a:pathLst>
            </a:custGeom>
            <a:blipFill>
              <a:blip r:embed="rId56"/>
              <a:stretch>
                <a:fillRect r="-102"/>
              </a:stretch>
            </a:blipFill>
          </p:spPr>
          <p:txBody>
            <a:bodyPr/>
            <a:lstStyle/>
            <a:p>
              <a:endParaRPr lang="en-MY"/>
            </a:p>
          </p:txBody>
        </p:sp>
      </p:grpSp>
      <p:grpSp>
        <p:nvGrpSpPr>
          <p:cNvPr id="99" name="Group 99"/>
          <p:cNvGrpSpPr/>
          <p:nvPr/>
        </p:nvGrpSpPr>
        <p:grpSpPr>
          <a:xfrm>
            <a:off x="14838550" y="21512022"/>
            <a:ext cx="1620650" cy="92964"/>
            <a:chOff x="0" y="0"/>
            <a:chExt cx="2160867" cy="123952"/>
          </a:xfrm>
        </p:grpSpPr>
        <p:sp>
          <p:nvSpPr>
            <p:cNvPr id="100" name="Freeform 100"/>
            <p:cNvSpPr/>
            <p:nvPr/>
          </p:nvSpPr>
          <p:spPr>
            <a:xfrm flipH="1">
              <a:off x="0" y="0"/>
              <a:ext cx="2160905" cy="123952"/>
            </a:xfrm>
            <a:custGeom>
              <a:avLst/>
              <a:gdLst/>
              <a:ahLst/>
              <a:cxnLst/>
              <a:rect l="l" t="t" r="r" b="b"/>
              <a:pathLst>
                <a:path w="2160905" h="123952">
                  <a:moveTo>
                    <a:pt x="0" y="0"/>
                  </a:moveTo>
                  <a:lnTo>
                    <a:pt x="2160905" y="123952"/>
                  </a:lnTo>
                  <a:lnTo>
                    <a:pt x="0" y="123952"/>
                  </a:lnTo>
                  <a:lnTo>
                    <a:pt x="0" y="0"/>
                  </a:lnTo>
                  <a:close/>
                </a:path>
              </a:pathLst>
            </a:custGeom>
            <a:blipFill>
              <a:blip r:embed="rId57"/>
              <a:stretch>
                <a:fillRect l="-759" t="-6280" r="-860" b="-5737"/>
              </a:stretch>
            </a:blipFill>
          </p:spPr>
          <p:txBody>
            <a:bodyPr/>
            <a:lstStyle/>
            <a:p>
              <a:endParaRPr lang="en-MY"/>
            </a:p>
          </p:txBody>
        </p:sp>
      </p:grpSp>
      <p:grpSp>
        <p:nvGrpSpPr>
          <p:cNvPr id="101" name="Group 101"/>
          <p:cNvGrpSpPr/>
          <p:nvPr/>
        </p:nvGrpSpPr>
        <p:grpSpPr>
          <a:xfrm>
            <a:off x="14647164" y="19395186"/>
            <a:ext cx="1812036" cy="2209800"/>
            <a:chOff x="0" y="0"/>
            <a:chExt cx="2416048" cy="2946400"/>
          </a:xfrm>
        </p:grpSpPr>
        <p:sp>
          <p:nvSpPr>
            <p:cNvPr id="102" name="Freeform 102"/>
            <p:cNvSpPr/>
            <p:nvPr/>
          </p:nvSpPr>
          <p:spPr>
            <a:xfrm>
              <a:off x="0" y="0"/>
              <a:ext cx="2416048" cy="2946400"/>
            </a:xfrm>
            <a:custGeom>
              <a:avLst/>
              <a:gdLst/>
              <a:ahLst/>
              <a:cxnLst/>
              <a:rect l="l" t="t" r="r" b="b"/>
              <a:pathLst>
                <a:path w="2416048" h="2946400">
                  <a:moveTo>
                    <a:pt x="2058543" y="0"/>
                  </a:moveTo>
                  <a:lnTo>
                    <a:pt x="2058543" y="2110740"/>
                  </a:lnTo>
                  <a:lnTo>
                    <a:pt x="0" y="2110740"/>
                  </a:lnTo>
                  <a:lnTo>
                    <a:pt x="0" y="2946400"/>
                  </a:lnTo>
                  <a:lnTo>
                    <a:pt x="255143" y="2946400"/>
                  </a:lnTo>
                  <a:lnTo>
                    <a:pt x="2416048" y="2822448"/>
                  </a:lnTo>
                  <a:lnTo>
                    <a:pt x="2416048" y="0"/>
                  </a:lnTo>
                  <a:close/>
                </a:path>
              </a:pathLst>
            </a:custGeom>
            <a:blipFill>
              <a:blip r:embed="rId58"/>
              <a:stretch>
                <a:fillRect l="-995" t="-1022" r="-771" b="-816"/>
              </a:stretch>
            </a:blipFill>
          </p:spPr>
          <p:txBody>
            <a:bodyPr/>
            <a:lstStyle/>
            <a:p>
              <a:endParaRPr lang="en-MY"/>
            </a:p>
          </p:txBody>
        </p:sp>
      </p:grpSp>
      <p:grpSp>
        <p:nvGrpSpPr>
          <p:cNvPr id="103" name="Group 103"/>
          <p:cNvGrpSpPr/>
          <p:nvPr/>
        </p:nvGrpSpPr>
        <p:grpSpPr>
          <a:xfrm>
            <a:off x="14647164" y="19395186"/>
            <a:ext cx="1543936" cy="1583055"/>
            <a:chOff x="0" y="0"/>
            <a:chExt cx="2058581" cy="2110740"/>
          </a:xfrm>
        </p:grpSpPr>
        <p:sp>
          <p:nvSpPr>
            <p:cNvPr id="104" name="Freeform 104"/>
            <p:cNvSpPr/>
            <p:nvPr/>
          </p:nvSpPr>
          <p:spPr>
            <a:xfrm>
              <a:off x="0" y="0"/>
              <a:ext cx="2058543" cy="2110740"/>
            </a:xfrm>
            <a:custGeom>
              <a:avLst/>
              <a:gdLst/>
              <a:ahLst/>
              <a:cxnLst/>
              <a:rect l="l" t="t" r="r" b="b"/>
              <a:pathLst>
                <a:path w="2058543" h="2110740">
                  <a:moveTo>
                    <a:pt x="0" y="0"/>
                  </a:moveTo>
                  <a:lnTo>
                    <a:pt x="0" y="2110740"/>
                  </a:lnTo>
                  <a:lnTo>
                    <a:pt x="2058543" y="2110740"/>
                  </a:lnTo>
                  <a:lnTo>
                    <a:pt x="2058543" y="0"/>
                  </a:lnTo>
                  <a:lnTo>
                    <a:pt x="1566291" y="0"/>
                  </a:lnTo>
                  <a:lnTo>
                    <a:pt x="1566291" y="603377"/>
                  </a:lnTo>
                  <a:lnTo>
                    <a:pt x="299085" y="603377"/>
                  </a:lnTo>
                  <a:lnTo>
                    <a:pt x="299085" y="0"/>
                  </a:lnTo>
                  <a:close/>
                </a:path>
              </a:pathLst>
            </a:custGeom>
            <a:blipFill>
              <a:blip r:embed="rId59"/>
              <a:stretch>
                <a:fillRect l="-1167" t="-1427" r="-997" b="-617"/>
              </a:stretch>
            </a:blipFill>
          </p:spPr>
          <p:txBody>
            <a:bodyPr/>
            <a:lstStyle/>
            <a:p>
              <a:endParaRPr lang="en-MY"/>
            </a:p>
          </p:txBody>
        </p:sp>
      </p:grpSp>
      <p:grpSp>
        <p:nvGrpSpPr>
          <p:cNvPr id="105" name="Group 105"/>
          <p:cNvGrpSpPr/>
          <p:nvPr/>
        </p:nvGrpSpPr>
        <p:grpSpPr>
          <a:xfrm>
            <a:off x="1615135" y="20905727"/>
            <a:ext cx="4399950" cy="1033529"/>
            <a:chOff x="0" y="0"/>
            <a:chExt cx="5866600" cy="1378039"/>
          </a:xfrm>
        </p:grpSpPr>
        <p:sp>
          <p:nvSpPr>
            <p:cNvPr id="106" name="Freeform 106"/>
            <p:cNvSpPr/>
            <p:nvPr/>
          </p:nvSpPr>
          <p:spPr>
            <a:xfrm flipH="1">
              <a:off x="0" y="0"/>
              <a:ext cx="5866638" cy="1378077"/>
            </a:xfrm>
            <a:custGeom>
              <a:avLst/>
              <a:gdLst/>
              <a:ahLst/>
              <a:cxnLst/>
              <a:rect l="l" t="t" r="r" b="b"/>
              <a:pathLst>
                <a:path w="5866638" h="1378077">
                  <a:moveTo>
                    <a:pt x="4145534" y="0"/>
                  </a:moveTo>
                  <a:lnTo>
                    <a:pt x="5057648" y="143383"/>
                  </a:lnTo>
                  <a:lnTo>
                    <a:pt x="5057648" y="622681"/>
                  </a:lnTo>
                  <a:lnTo>
                    <a:pt x="5866638" y="622681"/>
                  </a:lnTo>
                  <a:lnTo>
                    <a:pt x="5866638" y="1378077"/>
                  </a:lnTo>
                  <a:lnTo>
                    <a:pt x="0" y="1378077"/>
                  </a:lnTo>
                  <a:lnTo>
                    <a:pt x="0" y="159893"/>
                  </a:lnTo>
                  <a:lnTo>
                    <a:pt x="1138809" y="0"/>
                  </a:lnTo>
                  <a:close/>
                </a:path>
              </a:pathLst>
            </a:custGeom>
            <a:blipFill>
              <a:blip r:embed="rId60"/>
              <a:stretch>
                <a:fillRect l="-454" t="-884" r="-135" b="-1348"/>
              </a:stretch>
            </a:blipFill>
          </p:spPr>
          <p:txBody>
            <a:bodyPr/>
            <a:lstStyle/>
            <a:p>
              <a:endParaRPr lang="en-MY"/>
            </a:p>
          </p:txBody>
        </p:sp>
      </p:grpSp>
      <p:grpSp>
        <p:nvGrpSpPr>
          <p:cNvPr id="107" name="Group 107"/>
          <p:cNvGrpSpPr/>
          <p:nvPr/>
        </p:nvGrpSpPr>
        <p:grpSpPr>
          <a:xfrm>
            <a:off x="5161016" y="20905727"/>
            <a:ext cx="854078" cy="119891"/>
            <a:chOff x="0" y="0"/>
            <a:chExt cx="1138771" cy="159855"/>
          </a:xfrm>
        </p:grpSpPr>
        <p:sp>
          <p:nvSpPr>
            <p:cNvPr id="108" name="Freeform 108"/>
            <p:cNvSpPr/>
            <p:nvPr/>
          </p:nvSpPr>
          <p:spPr>
            <a:xfrm>
              <a:off x="0" y="0"/>
              <a:ext cx="1138809" cy="159893"/>
            </a:xfrm>
            <a:custGeom>
              <a:avLst/>
              <a:gdLst/>
              <a:ahLst/>
              <a:cxnLst/>
              <a:rect l="l" t="t" r="r" b="b"/>
              <a:pathLst>
                <a:path w="1138809" h="159893">
                  <a:moveTo>
                    <a:pt x="0" y="0"/>
                  </a:moveTo>
                  <a:lnTo>
                    <a:pt x="1138809" y="159893"/>
                  </a:lnTo>
                  <a:lnTo>
                    <a:pt x="1138809" y="0"/>
                  </a:lnTo>
                  <a:close/>
                </a:path>
              </a:pathLst>
            </a:custGeom>
            <a:blipFill>
              <a:blip r:embed="rId61"/>
              <a:stretch>
                <a:fillRect l="-2199" t="-7625" r="-2183" b="-10984"/>
              </a:stretch>
            </a:blipFill>
          </p:spPr>
          <p:txBody>
            <a:bodyPr/>
            <a:lstStyle/>
            <a:p>
              <a:endParaRPr lang="en-MY"/>
            </a:p>
          </p:txBody>
        </p:sp>
      </p:grpSp>
      <p:grpSp>
        <p:nvGrpSpPr>
          <p:cNvPr id="109" name="Group 109"/>
          <p:cNvGrpSpPr/>
          <p:nvPr/>
        </p:nvGrpSpPr>
        <p:grpSpPr>
          <a:xfrm>
            <a:off x="2221887" y="20905727"/>
            <a:ext cx="684076" cy="107566"/>
            <a:chOff x="0" y="0"/>
            <a:chExt cx="912101" cy="143421"/>
          </a:xfrm>
        </p:grpSpPr>
        <p:sp>
          <p:nvSpPr>
            <p:cNvPr id="110" name="Freeform 110"/>
            <p:cNvSpPr/>
            <p:nvPr/>
          </p:nvSpPr>
          <p:spPr>
            <a:xfrm>
              <a:off x="0" y="0"/>
              <a:ext cx="912114" cy="143383"/>
            </a:xfrm>
            <a:custGeom>
              <a:avLst/>
              <a:gdLst/>
              <a:ahLst/>
              <a:cxnLst/>
              <a:rect l="l" t="t" r="r" b="b"/>
              <a:pathLst>
                <a:path w="912114" h="143383">
                  <a:moveTo>
                    <a:pt x="0" y="0"/>
                  </a:moveTo>
                  <a:lnTo>
                    <a:pt x="0" y="143383"/>
                  </a:lnTo>
                  <a:lnTo>
                    <a:pt x="912114" y="0"/>
                  </a:lnTo>
                  <a:close/>
                </a:path>
              </a:pathLst>
            </a:custGeom>
            <a:blipFill>
              <a:blip r:embed="rId62"/>
              <a:stretch>
                <a:fillRect l="-1953" t="-8503" r="-2380" b="-11957"/>
              </a:stretch>
            </a:blipFill>
          </p:spPr>
          <p:txBody>
            <a:bodyPr/>
            <a:lstStyle/>
            <a:p>
              <a:endParaRPr lang="en-MY"/>
            </a:p>
          </p:txBody>
        </p:sp>
      </p:grpSp>
      <p:grpSp>
        <p:nvGrpSpPr>
          <p:cNvPr id="111" name="Group 111"/>
          <p:cNvGrpSpPr/>
          <p:nvPr/>
        </p:nvGrpSpPr>
        <p:grpSpPr>
          <a:xfrm>
            <a:off x="4299728" y="10832897"/>
            <a:ext cx="3049943" cy="3136849"/>
            <a:chOff x="0" y="0"/>
            <a:chExt cx="4066591" cy="4182466"/>
          </a:xfrm>
        </p:grpSpPr>
        <p:sp>
          <p:nvSpPr>
            <p:cNvPr id="112" name="Freeform 112"/>
            <p:cNvSpPr/>
            <p:nvPr/>
          </p:nvSpPr>
          <p:spPr>
            <a:xfrm>
              <a:off x="0" y="0"/>
              <a:ext cx="4066540" cy="4182491"/>
            </a:xfrm>
            <a:custGeom>
              <a:avLst/>
              <a:gdLst/>
              <a:ahLst/>
              <a:cxnLst/>
              <a:rect l="l" t="t" r="r" b="b"/>
              <a:pathLst>
                <a:path w="4066540" h="4182491">
                  <a:moveTo>
                    <a:pt x="0" y="0"/>
                  </a:moveTo>
                  <a:lnTo>
                    <a:pt x="4066540" y="0"/>
                  </a:lnTo>
                  <a:lnTo>
                    <a:pt x="4066540" y="4182491"/>
                  </a:lnTo>
                  <a:lnTo>
                    <a:pt x="0" y="4182491"/>
                  </a:lnTo>
                  <a:lnTo>
                    <a:pt x="0" y="0"/>
                  </a:lnTo>
                  <a:close/>
                </a:path>
              </a:pathLst>
            </a:custGeom>
            <a:blipFill>
              <a:blip r:embed="rId63"/>
              <a:stretch>
                <a:fillRect l="-275" t="-236" r="-359" b="-250"/>
              </a:stretch>
            </a:blipFill>
          </p:spPr>
          <p:txBody>
            <a:bodyPr/>
            <a:lstStyle/>
            <a:p>
              <a:endParaRPr lang="en-MY"/>
            </a:p>
          </p:txBody>
        </p:sp>
      </p:grpSp>
      <p:grpSp>
        <p:nvGrpSpPr>
          <p:cNvPr id="113" name="Group 113"/>
          <p:cNvGrpSpPr/>
          <p:nvPr/>
        </p:nvGrpSpPr>
        <p:grpSpPr>
          <a:xfrm>
            <a:off x="7343575" y="10832897"/>
            <a:ext cx="3056049" cy="3136849"/>
            <a:chOff x="0" y="0"/>
            <a:chExt cx="4074732" cy="4182466"/>
          </a:xfrm>
        </p:grpSpPr>
        <p:sp>
          <p:nvSpPr>
            <p:cNvPr id="114" name="Freeform 114"/>
            <p:cNvSpPr/>
            <p:nvPr/>
          </p:nvSpPr>
          <p:spPr>
            <a:xfrm>
              <a:off x="0" y="0"/>
              <a:ext cx="4074795" cy="4182491"/>
            </a:xfrm>
            <a:custGeom>
              <a:avLst/>
              <a:gdLst/>
              <a:ahLst/>
              <a:cxnLst/>
              <a:rect l="l" t="t" r="r" b="b"/>
              <a:pathLst>
                <a:path w="4074795" h="4182491">
                  <a:moveTo>
                    <a:pt x="0" y="0"/>
                  </a:moveTo>
                  <a:lnTo>
                    <a:pt x="4074795" y="0"/>
                  </a:lnTo>
                  <a:lnTo>
                    <a:pt x="4074795" y="4182491"/>
                  </a:lnTo>
                  <a:lnTo>
                    <a:pt x="0" y="4182491"/>
                  </a:lnTo>
                  <a:lnTo>
                    <a:pt x="0" y="0"/>
                  </a:lnTo>
                  <a:close/>
                </a:path>
              </a:pathLst>
            </a:custGeom>
            <a:blipFill>
              <a:blip r:embed="rId64"/>
              <a:stretch>
                <a:fillRect l="-138" t="-236" r="-292" b="-250"/>
              </a:stretch>
            </a:blipFill>
          </p:spPr>
          <p:txBody>
            <a:bodyPr/>
            <a:lstStyle/>
            <a:p>
              <a:endParaRPr lang="en-MY"/>
            </a:p>
          </p:txBody>
        </p:sp>
      </p:grpSp>
      <p:grpSp>
        <p:nvGrpSpPr>
          <p:cNvPr id="115" name="Group 115"/>
          <p:cNvGrpSpPr/>
          <p:nvPr/>
        </p:nvGrpSpPr>
        <p:grpSpPr>
          <a:xfrm>
            <a:off x="10393528" y="10832897"/>
            <a:ext cx="1307125" cy="5665241"/>
            <a:chOff x="0" y="0"/>
            <a:chExt cx="1742834" cy="7553655"/>
          </a:xfrm>
        </p:grpSpPr>
        <p:sp>
          <p:nvSpPr>
            <p:cNvPr id="116" name="Freeform 116"/>
            <p:cNvSpPr/>
            <p:nvPr/>
          </p:nvSpPr>
          <p:spPr>
            <a:xfrm>
              <a:off x="0" y="0"/>
              <a:ext cx="1742821" cy="7553706"/>
            </a:xfrm>
            <a:custGeom>
              <a:avLst/>
              <a:gdLst/>
              <a:ahLst/>
              <a:cxnLst/>
              <a:rect l="l" t="t" r="r" b="b"/>
              <a:pathLst>
                <a:path w="1742821" h="7553706">
                  <a:moveTo>
                    <a:pt x="0" y="0"/>
                  </a:moveTo>
                  <a:lnTo>
                    <a:pt x="0" y="7553706"/>
                  </a:lnTo>
                  <a:lnTo>
                    <a:pt x="1742821" y="7453757"/>
                  </a:lnTo>
                  <a:lnTo>
                    <a:pt x="1742821" y="0"/>
                  </a:lnTo>
                  <a:close/>
                </a:path>
              </a:pathLst>
            </a:custGeom>
            <a:blipFill>
              <a:blip r:embed="rId65"/>
              <a:stretch>
                <a:fillRect l="-474" t="-130" r="-1122" b="-3033"/>
              </a:stretch>
            </a:blipFill>
          </p:spPr>
          <p:txBody>
            <a:bodyPr/>
            <a:lstStyle/>
            <a:p>
              <a:endParaRPr lang="en-MY"/>
            </a:p>
          </p:txBody>
        </p:sp>
      </p:grpSp>
      <p:grpSp>
        <p:nvGrpSpPr>
          <p:cNvPr id="117" name="Group 117"/>
          <p:cNvGrpSpPr/>
          <p:nvPr/>
        </p:nvGrpSpPr>
        <p:grpSpPr>
          <a:xfrm>
            <a:off x="4299728" y="13963650"/>
            <a:ext cx="6099896" cy="454152"/>
            <a:chOff x="0" y="0"/>
            <a:chExt cx="8133194" cy="605536"/>
          </a:xfrm>
        </p:grpSpPr>
        <p:sp>
          <p:nvSpPr>
            <p:cNvPr id="118" name="Freeform 118"/>
            <p:cNvSpPr/>
            <p:nvPr/>
          </p:nvSpPr>
          <p:spPr>
            <a:xfrm>
              <a:off x="0" y="0"/>
              <a:ext cx="8133207" cy="605663"/>
            </a:xfrm>
            <a:custGeom>
              <a:avLst/>
              <a:gdLst/>
              <a:ahLst/>
              <a:cxnLst/>
              <a:rect l="l" t="t" r="r" b="b"/>
              <a:pathLst>
                <a:path w="8133207" h="605663">
                  <a:moveTo>
                    <a:pt x="0" y="0"/>
                  </a:moveTo>
                  <a:lnTo>
                    <a:pt x="0" y="529717"/>
                  </a:lnTo>
                  <a:lnTo>
                    <a:pt x="622554" y="494030"/>
                  </a:lnTo>
                  <a:lnTo>
                    <a:pt x="628904" y="605663"/>
                  </a:lnTo>
                  <a:lnTo>
                    <a:pt x="8133207" y="605663"/>
                  </a:lnTo>
                  <a:lnTo>
                    <a:pt x="8133207" y="0"/>
                  </a:lnTo>
                  <a:close/>
                </a:path>
              </a:pathLst>
            </a:custGeom>
            <a:blipFill>
              <a:blip r:embed="rId66"/>
              <a:stretch>
                <a:fillRect l="-137" t="-3076" r="-56" b="-928"/>
              </a:stretch>
            </a:blipFill>
          </p:spPr>
          <p:txBody>
            <a:bodyPr/>
            <a:lstStyle/>
            <a:p>
              <a:endParaRPr lang="en-MY"/>
            </a:p>
          </p:txBody>
        </p:sp>
      </p:grpSp>
      <p:grpSp>
        <p:nvGrpSpPr>
          <p:cNvPr id="119" name="Group 119"/>
          <p:cNvGrpSpPr/>
          <p:nvPr/>
        </p:nvGrpSpPr>
        <p:grpSpPr>
          <a:xfrm>
            <a:off x="4771092" y="14411706"/>
            <a:ext cx="3014291" cy="2690117"/>
            <a:chOff x="0" y="0"/>
            <a:chExt cx="4019055" cy="3586823"/>
          </a:xfrm>
        </p:grpSpPr>
        <p:sp>
          <p:nvSpPr>
            <p:cNvPr id="120" name="Freeform 120"/>
            <p:cNvSpPr/>
            <p:nvPr/>
          </p:nvSpPr>
          <p:spPr>
            <a:xfrm>
              <a:off x="0" y="0"/>
              <a:ext cx="4019042" cy="3586861"/>
            </a:xfrm>
            <a:custGeom>
              <a:avLst/>
              <a:gdLst/>
              <a:ahLst/>
              <a:cxnLst/>
              <a:rect l="l" t="t" r="r" b="b"/>
              <a:pathLst>
                <a:path w="4019042" h="3586861">
                  <a:moveTo>
                    <a:pt x="0" y="0"/>
                  </a:moveTo>
                  <a:lnTo>
                    <a:pt x="205740" y="3586861"/>
                  </a:lnTo>
                  <a:lnTo>
                    <a:pt x="3061716" y="3586861"/>
                  </a:lnTo>
                  <a:lnTo>
                    <a:pt x="3030220" y="3038221"/>
                  </a:lnTo>
                  <a:lnTo>
                    <a:pt x="4019042" y="2981452"/>
                  </a:lnTo>
                  <a:lnTo>
                    <a:pt x="4019042" y="0"/>
                  </a:lnTo>
                  <a:close/>
                </a:path>
              </a:pathLst>
            </a:custGeom>
            <a:blipFill>
              <a:blip r:embed="rId67"/>
              <a:stretch>
                <a:fillRect l="-1591" t="-179" r="-523" b="-470"/>
              </a:stretch>
            </a:blipFill>
          </p:spPr>
          <p:txBody>
            <a:bodyPr/>
            <a:lstStyle/>
            <a:p>
              <a:endParaRPr lang="en-MY"/>
            </a:p>
          </p:txBody>
        </p:sp>
      </p:grpSp>
      <p:grpSp>
        <p:nvGrpSpPr>
          <p:cNvPr id="121" name="Group 121"/>
          <p:cNvGrpSpPr/>
          <p:nvPr/>
        </p:nvGrpSpPr>
        <p:grpSpPr>
          <a:xfrm>
            <a:off x="7779287" y="14411706"/>
            <a:ext cx="2620337" cy="2236432"/>
            <a:chOff x="0" y="0"/>
            <a:chExt cx="3493783" cy="2981909"/>
          </a:xfrm>
        </p:grpSpPr>
        <p:sp>
          <p:nvSpPr>
            <p:cNvPr id="122" name="Freeform 122"/>
            <p:cNvSpPr/>
            <p:nvPr/>
          </p:nvSpPr>
          <p:spPr>
            <a:xfrm>
              <a:off x="0" y="0"/>
              <a:ext cx="3493770" cy="2981960"/>
            </a:xfrm>
            <a:custGeom>
              <a:avLst/>
              <a:gdLst/>
              <a:ahLst/>
              <a:cxnLst/>
              <a:rect l="l" t="t" r="r" b="b"/>
              <a:pathLst>
                <a:path w="3493770" h="2981960">
                  <a:moveTo>
                    <a:pt x="0" y="0"/>
                  </a:moveTo>
                  <a:lnTo>
                    <a:pt x="0" y="2981960"/>
                  </a:lnTo>
                  <a:lnTo>
                    <a:pt x="3493770" y="2781427"/>
                  </a:lnTo>
                  <a:lnTo>
                    <a:pt x="3493770" y="0"/>
                  </a:lnTo>
                  <a:close/>
                </a:path>
              </a:pathLst>
            </a:custGeom>
            <a:blipFill>
              <a:blip r:embed="rId68"/>
              <a:stretch>
                <a:fillRect l="-311" t="-215" r="-311" b="-976"/>
              </a:stretch>
            </a:blipFill>
          </p:spPr>
          <p:txBody>
            <a:bodyPr/>
            <a:lstStyle/>
            <a:p>
              <a:endParaRPr lang="en-MY"/>
            </a:p>
          </p:txBody>
        </p:sp>
      </p:grpSp>
      <p:grpSp>
        <p:nvGrpSpPr>
          <p:cNvPr id="123" name="Group 123"/>
          <p:cNvGrpSpPr/>
          <p:nvPr/>
        </p:nvGrpSpPr>
        <p:grpSpPr>
          <a:xfrm>
            <a:off x="4299728" y="14334106"/>
            <a:ext cx="625678" cy="2767708"/>
            <a:chOff x="0" y="0"/>
            <a:chExt cx="834238" cy="3690277"/>
          </a:xfrm>
        </p:grpSpPr>
        <p:sp>
          <p:nvSpPr>
            <p:cNvPr id="124" name="Freeform 124"/>
            <p:cNvSpPr/>
            <p:nvPr/>
          </p:nvSpPr>
          <p:spPr>
            <a:xfrm>
              <a:off x="0" y="0"/>
              <a:ext cx="834263" cy="3690239"/>
            </a:xfrm>
            <a:custGeom>
              <a:avLst/>
              <a:gdLst/>
              <a:ahLst/>
              <a:cxnLst/>
              <a:rect l="l" t="t" r="r" b="b"/>
              <a:pathLst>
                <a:path w="834263" h="3690239">
                  <a:moveTo>
                    <a:pt x="622554" y="0"/>
                  </a:moveTo>
                  <a:lnTo>
                    <a:pt x="0" y="35687"/>
                  </a:lnTo>
                  <a:lnTo>
                    <a:pt x="0" y="3690239"/>
                  </a:lnTo>
                  <a:lnTo>
                    <a:pt x="834263" y="3690239"/>
                  </a:lnTo>
                  <a:lnTo>
                    <a:pt x="622554" y="0"/>
                  </a:lnTo>
                  <a:close/>
                </a:path>
              </a:pathLst>
            </a:custGeom>
            <a:blipFill>
              <a:blip r:embed="rId69"/>
              <a:stretch>
                <a:fillRect l="-3371" t="-582" r="-2580" b="-460"/>
              </a:stretch>
            </a:blipFill>
          </p:spPr>
          <p:txBody>
            <a:bodyPr/>
            <a:lstStyle/>
            <a:p>
              <a:endParaRPr lang="en-MY"/>
            </a:p>
          </p:txBody>
        </p:sp>
      </p:grpSp>
      <p:grpSp>
        <p:nvGrpSpPr>
          <p:cNvPr id="125" name="Group 125"/>
          <p:cNvGrpSpPr/>
          <p:nvPr/>
        </p:nvGrpSpPr>
        <p:grpSpPr>
          <a:xfrm>
            <a:off x="4925406" y="17101823"/>
            <a:ext cx="2193341" cy="895093"/>
            <a:chOff x="0" y="0"/>
            <a:chExt cx="2924454" cy="1193457"/>
          </a:xfrm>
        </p:grpSpPr>
        <p:sp>
          <p:nvSpPr>
            <p:cNvPr id="126" name="Freeform 126"/>
            <p:cNvSpPr/>
            <p:nvPr/>
          </p:nvSpPr>
          <p:spPr>
            <a:xfrm>
              <a:off x="0" y="0"/>
              <a:ext cx="2924429" cy="1193546"/>
            </a:xfrm>
            <a:custGeom>
              <a:avLst/>
              <a:gdLst/>
              <a:ahLst/>
              <a:cxnLst/>
              <a:rect l="l" t="t" r="r" b="b"/>
              <a:pathLst>
                <a:path w="2924429" h="1193546">
                  <a:moveTo>
                    <a:pt x="0" y="0"/>
                  </a:moveTo>
                  <a:lnTo>
                    <a:pt x="45339" y="789305"/>
                  </a:lnTo>
                  <a:lnTo>
                    <a:pt x="566547" y="862457"/>
                  </a:lnTo>
                  <a:lnTo>
                    <a:pt x="1778762" y="862457"/>
                  </a:lnTo>
                  <a:lnTo>
                    <a:pt x="1778762" y="1032637"/>
                  </a:lnTo>
                  <a:lnTo>
                    <a:pt x="2924429" y="1193546"/>
                  </a:lnTo>
                  <a:lnTo>
                    <a:pt x="2855976" y="0"/>
                  </a:lnTo>
                  <a:close/>
                </a:path>
              </a:pathLst>
            </a:custGeom>
            <a:blipFill>
              <a:blip r:embed="rId70"/>
              <a:stretch>
                <a:fillRect l="-536" t="-1702" r="-363" b="-731"/>
              </a:stretch>
            </a:blipFill>
          </p:spPr>
          <p:txBody>
            <a:bodyPr/>
            <a:lstStyle/>
            <a:p>
              <a:endParaRPr lang="en-MY"/>
            </a:p>
          </p:txBody>
        </p:sp>
      </p:grpSp>
      <p:grpSp>
        <p:nvGrpSpPr>
          <p:cNvPr id="127" name="Group 127"/>
          <p:cNvGrpSpPr/>
          <p:nvPr/>
        </p:nvGrpSpPr>
        <p:grpSpPr>
          <a:xfrm>
            <a:off x="4299728" y="17101823"/>
            <a:ext cx="659635" cy="591950"/>
            <a:chOff x="0" y="0"/>
            <a:chExt cx="879513" cy="789267"/>
          </a:xfrm>
        </p:grpSpPr>
        <p:sp>
          <p:nvSpPr>
            <p:cNvPr id="128" name="Freeform 128"/>
            <p:cNvSpPr/>
            <p:nvPr/>
          </p:nvSpPr>
          <p:spPr>
            <a:xfrm>
              <a:off x="0" y="0"/>
              <a:ext cx="879475" cy="789178"/>
            </a:xfrm>
            <a:custGeom>
              <a:avLst/>
              <a:gdLst/>
              <a:ahLst/>
              <a:cxnLst/>
              <a:rect l="l" t="t" r="r" b="b"/>
              <a:pathLst>
                <a:path w="879475" h="789178">
                  <a:moveTo>
                    <a:pt x="0" y="0"/>
                  </a:moveTo>
                  <a:lnTo>
                    <a:pt x="0" y="665607"/>
                  </a:lnTo>
                  <a:lnTo>
                    <a:pt x="879475" y="789178"/>
                  </a:lnTo>
                  <a:lnTo>
                    <a:pt x="834263" y="0"/>
                  </a:lnTo>
                  <a:close/>
                </a:path>
              </a:pathLst>
            </a:custGeom>
            <a:blipFill>
              <a:blip r:embed="rId71"/>
              <a:stretch>
                <a:fillRect l="-3198" t="-2574" r="-3083" b="-2993"/>
              </a:stretch>
            </a:blipFill>
          </p:spPr>
          <p:txBody>
            <a:bodyPr/>
            <a:lstStyle/>
            <a:p>
              <a:endParaRPr lang="en-MY"/>
            </a:p>
          </p:txBody>
        </p:sp>
      </p:grpSp>
      <p:grpSp>
        <p:nvGrpSpPr>
          <p:cNvPr id="129" name="Group 129"/>
          <p:cNvGrpSpPr/>
          <p:nvPr/>
        </p:nvGrpSpPr>
        <p:grpSpPr>
          <a:xfrm>
            <a:off x="4959363" y="17693764"/>
            <a:ext cx="390944" cy="54864"/>
            <a:chOff x="0" y="0"/>
            <a:chExt cx="521259" cy="73152"/>
          </a:xfrm>
        </p:grpSpPr>
        <p:sp>
          <p:nvSpPr>
            <p:cNvPr id="130" name="Freeform 130"/>
            <p:cNvSpPr/>
            <p:nvPr/>
          </p:nvSpPr>
          <p:spPr>
            <a:xfrm>
              <a:off x="0" y="0"/>
              <a:ext cx="521208" cy="73152"/>
            </a:xfrm>
            <a:custGeom>
              <a:avLst/>
              <a:gdLst/>
              <a:ahLst/>
              <a:cxnLst/>
              <a:rect l="l" t="t" r="r" b="b"/>
              <a:pathLst>
                <a:path w="521208" h="73152">
                  <a:moveTo>
                    <a:pt x="0" y="0"/>
                  </a:moveTo>
                  <a:lnTo>
                    <a:pt x="4191" y="73152"/>
                  </a:lnTo>
                  <a:lnTo>
                    <a:pt x="521208" y="73152"/>
                  </a:lnTo>
                  <a:lnTo>
                    <a:pt x="0" y="0"/>
                  </a:lnTo>
                  <a:close/>
                </a:path>
              </a:pathLst>
            </a:custGeom>
            <a:blipFill>
              <a:blip r:embed="rId72"/>
              <a:stretch>
                <a:fillRect l="-5202" t="-18749" r="-2660" b="-24774"/>
              </a:stretch>
            </a:blipFill>
          </p:spPr>
          <p:txBody>
            <a:bodyPr/>
            <a:lstStyle/>
            <a:p>
              <a:endParaRPr lang="en-MY"/>
            </a:p>
          </p:txBody>
        </p:sp>
      </p:grpSp>
      <p:grpSp>
        <p:nvGrpSpPr>
          <p:cNvPr id="131" name="Group 131"/>
          <p:cNvGrpSpPr/>
          <p:nvPr/>
        </p:nvGrpSpPr>
        <p:grpSpPr>
          <a:xfrm>
            <a:off x="4299728" y="17601057"/>
            <a:ext cx="662788" cy="147571"/>
            <a:chOff x="0" y="0"/>
            <a:chExt cx="883717" cy="196761"/>
          </a:xfrm>
        </p:grpSpPr>
        <p:sp>
          <p:nvSpPr>
            <p:cNvPr id="132" name="Freeform 132"/>
            <p:cNvSpPr/>
            <p:nvPr/>
          </p:nvSpPr>
          <p:spPr>
            <a:xfrm>
              <a:off x="0" y="0"/>
              <a:ext cx="883666" cy="196723"/>
            </a:xfrm>
            <a:custGeom>
              <a:avLst/>
              <a:gdLst/>
              <a:ahLst/>
              <a:cxnLst/>
              <a:rect l="l" t="t" r="r" b="b"/>
              <a:pathLst>
                <a:path w="883666" h="196723">
                  <a:moveTo>
                    <a:pt x="0" y="0"/>
                  </a:moveTo>
                  <a:lnTo>
                    <a:pt x="0" y="196723"/>
                  </a:lnTo>
                  <a:lnTo>
                    <a:pt x="883666" y="196723"/>
                  </a:lnTo>
                  <a:lnTo>
                    <a:pt x="879475" y="123571"/>
                  </a:lnTo>
                  <a:lnTo>
                    <a:pt x="0" y="0"/>
                  </a:lnTo>
                  <a:close/>
                </a:path>
              </a:pathLst>
            </a:custGeom>
            <a:blipFill>
              <a:blip r:embed="rId73"/>
              <a:stretch>
                <a:fillRect l="-3183" t="-12995" r="-2594" b="-9231"/>
              </a:stretch>
            </a:blipFill>
          </p:spPr>
          <p:txBody>
            <a:bodyPr/>
            <a:lstStyle/>
            <a:p>
              <a:endParaRPr lang="en-MY"/>
            </a:p>
          </p:txBody>
        </p:sp>
      </p:grpSp>
      <p:grpSp>
        <p:nvGrpSpPr>
          <p:cNvPr id="133" name="Group 133"/>
          <p:cNvGrpSpPr/>
          <p:nvPr/>
        </p:nvGrpSpPr>
        <p:grpSpPr>
          <a:xfrm>
            <a:off x="6259516" y="17876263"/>
            <a:ext cx="882367" cy="523999"/>
            <a:chOff x="0" y="0"/>
            <a:chExt cx="1176490" cy="698665"/>
          </a:xfrm>
        </p:grpSpPr>
        <p:sp>
          <p:nvSpPr>
            <p:cNvPr id="134" name="Freeform 134"/>
            <p:cNvSpPr/>
            <p:nvPr/>
          </p:nvSpPr>
          <p:spPr>
            <a:xfrm>
              <a:off x="0" y="0"/>
              <a:ext cx="1176528" cy="698627"/>
            </a:xfrm>
            <a:custGeom>
              <a:avLst/>
              <a:gdLst/>
              <a:ahLst/>
              <a:cxnLst/>
              <a:rect l="l" t="t" r="r" b="b"/>
              <a:pathLst>
                <a:path w="1176528" h="698627">
                  <a:moveTo>
                    <a:pt x="0" y="0"/>
                  </a:moveTo>
                  <a:lnTo>
                    <a:pt x="0" y="698627"/>
                  </a:lnTo>
                  <a:lnTo>
                    <a:pt x="1176528" y="698627"/>
                  </a:lnTo>
                  <a:lnTo>
                    <a:pt x="1145667" y="160909"/>
                  </a:lnTo>
                  <a:lnTo>
                    <a:pt x="0" y="0"/>
                  </a:lnTo>
                  <a:close/>
                </a:path>
              </a:pathLst>
            </a:custGeom>
            <a:blipFill>
              <a:blip r:embed="rId74"/>
              <a:stretch>
                <a:fillRect l="-2842" t="-2859" r="-2511" b="-1848"/>
              </a:stretch>
            </a:blipFill>
          </p:spPr>
          <p:txBody>
            <a:bodyPr/>
            <a:lstStyle/>
            <a:p>
              <a:endParaRPr lang="en-MY"/>
            </a:p>
          </p:txBody>
        </p:sp>
      </p:grpSp>
      <p:grpSp>
        <p:nvGrpSpPr>
          <p:cNvPr id="135" name="Group 135"/>
          <p:cNvGrpSpPr/>
          <p:nvPr/>
        </p:nvGrpSpPr>
        <p:grpSpPr>
          <a:xfrm>
            <a:off x="7043785" y="16423129"/>
            <a:ext cx="4656858" cy="678685"/>
            <a:chOff x="0" y="0"/>
            <a:chExt cx="6209144" cy="904913"/>
          </a:xfrm>
        </p:grpSpPr>
        <p:sp>
          <p:nvSpPr>
            <p:cNvPr id="136" name="Freeform 136"/>
            <p:cNvSpPr/>
            <p:nvPr/>
          </p:nvSpPr>
          <p:spPr>
            <a:xfrm>
              <a:off x="0" y="0"/>
              <a:ext cx="6209157" cy="904875"/>
            </a:xfrm>
            <a:custGeom>
              <a:avLst/>
              <a:gdLst/>
              <a:ahLst/>
              <a:cxnLst/>
              <a:rect l="l" t="t" r="r" b="b"/>
              <a:pathLst>
                <a:path w="6209157" h="904875">
                  <a:moveTo>
                    <a:pt x="6209157" y="0"/>
                  </a:moveTo>
                  <a:lnTo>
                    <a:pt x="0" y="356235"/>
                  </a:lnTo>
                  <a:lnTo>
                    <a:pt x="31496" y="904875"/>
                  </a:lnTo>
                  <a:lnTo>
                    <a:pt x="3725291" y="904875"/>
                  </a:lnTo>
                  <a:lnTo>
                    <a:pt x="3725291" y="215900"/>
                  </a:lnTo>
                  <a:lnTo>
                    <a:pt x="6209157" y="215900"/>
                  </a:lnTo>
                  <a:lnTo>
                    <a:pt x="6209157" y="0"/>
                  </a:lnTo>
                  <a:close/>
                </a:path>
              </a:pathLst>
            </a:custGeom>
            <a:blipFill>
              <a:blip r:embed="rId75"/>
              <a:stretch>
                <a:fillRect l="-198" t="-1421" r="-214" b="-1876"/>
              </a:stretch>
            </a:blipFill>
          </p:spPr>
          <p:txBody>
            <a:bodyPr/>
            <a:lstStyle/>
            <a:p>
              <a:endParaRPr lang="en-MY"/>
            </a:p>
          </p:txBody>
        </p:sp>
      </p:grpSp>
      <p:grpSp>
        <p:nvGrpSpPr>
          <p:cNvPr id="137" name="Group 137"/>
          <p:cNvGrpSpPr/>
          <p:nvPr/>
        </p:nvGrpSpPr>
        <p:grpSpPr>
          <a:xfrm>
            <a:off x="7067398" y="17101823"/>
            <a:ext cx="2770327" cy="1298448"/>
            <a:chOff x="0" y="0"/>
            <a:chExt cx="3693770" cy="1731264"/>
          </a:xfrm>
        </p:grpSpPr>
        <p:sp>
          <p:nvSpPr>
            <p:cNvPr id="138" name="Freeform 138"/>
            <p:cNvSpPr/>
            <p:nvPr/>
          </p:nvSpPr>
          <p:spPr>
            <a:xfrm>
              <a:off x="0" y="0"/>
              <a:ext cx="3693795" cy="1731264"/>
            </a:xfrm>
            <a:custGeom>
              <a:avLst/>
              <a:gdLst/>
              <a:ahLst/>
              <a:cxnLst/>
              <a:rect l="l" t="t" r="r" b="b"/>
              <a:pathLst>
                <a:path w="3693795" h="1731264">
                  <a:moveTo>
                    <a:pt x="0" y="0"/>
                  </a:moveTo>
                  <a:lnTo>
                    <a:pt x="68453" y="1193419"/>
                  </a:lnTo>
                  <a:lnTo>
                    <a:pt x="511810" y="1255649"/>
                  </a:lnTo>
                  <a:lnTo>
                    <a:pt x="445008" y="1731264"/>
                  </a:lnTo>
                  <a:lnTo>
                    <a:pt x="3693795" y="1731264"/>
                  </a:lnTo>
                  <a:lnTo>
                    <a:pt x="3693795" y="0"/>
                  </a:lnTo>
                  <a:close/>
                </a:path>
              </a:pathLst>
            </a:custGeom>
            <a:blipFill>
              <a:blip r:embed="rId76"/>
              <a:stretch>
                <a:fillRect l="-727" t="-1173" r="-675" b="-743"/>
              </a:stretch>
            </a:blipFill>
          </p:spPr>
          <p:txBody>
            <a:bodyPr/>
            <a:lstStyle/>
            <a:p>
              <a:endParaRPr lang="en-MY"/>
            </a:p>
          </p:txBody>
        </p:sp>
      </p:grpSp>
      <p:grpSp>
        <p:nvGrpSpPr>
          <p:cNvPr id="139" name="Group 139"/>
          <p:cNvGrpSpPr/>
          <p:nvPr/>
        </p:nvGrpSpPr>
        <p:grpSpPr>
          <a:xfrm>
            <a:off x="7118747" y="17996916"/>
            <a:ext cx="332508" cy="403355"/>
            <a:chOff x="0" y="0"/>
            <a:chExt cx="443344" cy="537807"/>
          </a:xfrm>
        </p:grpSpPr>
        <p:sp>
          <p:nvSpPr>
            <p:cNvPr id="140" name="Freeform 140"/>
            <p:cNvSpPr/>
            <p:nvPr/>
          </p:nvSpPr>
          <p:spPr>
            <a:xfrm>
              <a:off x="0" y="0"/>
              <a:ext cx="443357" cy="537845"/>
            </a:xfrm>
            <a:custGeom>
              <a:avLst/>
              <a:gdLst/>
              <a:ahLst/>
              <a:cxnLst/>
              <a:rect l="l" t="t" r="r" b="b"/>
              <a:pathLst>
                <a:path w="443357" h="537845">
                  <a:moveTo>
                    <a:pt x="0" y="0"/>
                  </a:moveTo>
                  <a:lnTo>
                    <a:pt x="30861" y="537845"/>
                  </a:lnTo>
                  <a:lnTo>
                    <a:pt x="376555" y="537845"/>
                  </a:lnTo>
                  <a:lnTo>
                    <a:pt x="443357" y="62103"/>
                  </a:lnTo>
                  <a:lnTo>
                    <a:pt x="0" y="0"/>
                  </a:lnTo>
                  <a:close/>
                </a:path>
              </a:pathLst>
            </a:custGeom>
            <a:blipFill>
              <a:blip r:embed="rId77"/>
              <a:stretch>
                <a:fillRect l="-6230" t="-5289" r="-5293" b="-2384"/>
              </a:stretch>
            </a:blipFill>
          </p:spPr>
          <p:txBody>
            <a:bodyPr/>
            <a:lstStyle/>
            <a:p>
              <a:endParaRPr lang="en-MY"/>
            </a:p>
          </p:txBody>
        </p:sp>
      </p:grpSp>
      <p:grpSp>
        <p:nvGrpSpPr>
          <p:cNvPr id="141" name="Group 141"/>
          <p:cNvGrpSpPr/>
          <p:nvPr/>
        </p:nvGrpSpPr>
        <p:grpSpPr>
          <a:xfrm>
            <a:off x="9837725" y="16585054"/>
            <a:ext cx="1862928" cy="1815208"/>
            <a:chOff x="0" y="0"/>
            <a:chExt cx="2483904" cy="2420277"/>
          </a:xfrm>
        </p:grpSpPr>
        <p:sp>
          <p:nvSpPr>
            <p:cNvPr id="142" name="Freeform 142"/>
            <p:cNvSpPr/>
            <p:nvPr/>
          </p:nvSpPr>
          <p:spPr>
            <a:xfrm>
              <a:off x="0" y="0"/>
              <a:ext cx="2483866" cy="2420239"/>
            </a:xfrm>
            <a:custGeom>
              <a:avLst/>
              <a:gdLst/>
              <a:ahLst/>
              <a:cxnLst/>
              <a:rect l="l" t="t" r="r" b="b"/>
              <a:pathLst>
                <a:path w="2483866" h="2420239">
                  <a:moveTo>
                    <a:pt x="0" y="0"/>
                  </a:moveTo>
                  <a:lnTo>
                    <a:pt x="0" y="688975"/>
                  </a:lnTo>
                  <a:lnTo>
                    <a:pt x="2301113" y="688975"/>
                  </a:lnTo>
                  <a:lnTo>
                    <a:pt x="2301113" y="2420239"/>
                  </a:lnTo>
                  <a:lnTo>
                    <a:pt x="2483866" y="2420239"/>
                  </a:lnTo>
                  <a:lnTo>
                    <a:pt x="2483866" y="0"/>
                  </a:lnTo>
                  <a:close/>
                </a:path>
              </a:pathLst>
            </a:custGeom>
            <a:blipFill>
              <a:blip r:embed="rId78"/>
              <a:stretch>
                <a:fillRect l="-1175" t="-1056" r="-538" b="-533"/>
              </a:stretch>
            </a:blipFill>
          </p:spPr>
          <p:txBody>
            <a:bodyPr/>
            <a:lstStyle/>
            <a:p>
              <a:endParaRPr lang="en-MY"/>
            </a:p>
          </p:txBody>
        </p:sp>
      </p:grpSp>
      <p:grpSp>
        <p:nvGrpSpPr>
          <p:cNvPr id="143" name="Group 143"/>
          <p:cNvGrpSpPr/>
          <p:nvPr/>
        </p:nvGrpSpPr>
        <p:grpSpPr>
          <a:xfrm>
            <a:off x="9837725" y="17101823"/>
            <a:ext cx="1725882" cy="1298448"/>
            <a:chOff x="0" y="0"/>
            <a:chExt cx="2301176" cy="1731264"/>
          </a:xfrm>
        </p:grpSpPr>
        <p:sp>
          <p:nvSpPr>
            <p:cNvPr id="144" name="Freeform 144"/>
            <p:cNvSpPr/>
            <p:nvPr/>
          </p:nvSpPr>
          <p:spPr>
            <a:xfrm>
              <a:off x="0" y="0"/>
              <a:ext cx="2301113" cy="1731264"/>
            </a:xfrm>
            <a:custGeom>
              <a:avLst/>
              <a:gdLst/>
              <a:ahLst/>
              <a:cxnLst/>
              <a:rect l="l" t="t" r="r" b="b"/>
              <a:pathLst>
                <a:path w="2301113" h="1731264">
                  <a:moveTo>
                    <a:pt x="0" y="0"/>
                  </a:moveTo>
                  <a:lnTo>
                    <a:pt x="2301113" y="0"/>
                  </a:lnTo>
                  <a:lnTo>
                    <a:pt x="2301113" y="1731264"/>
                  </a:lnTo>
                  <a:lnTo>
                    <a:pt x="0" y="1731264"/>
                  </a:lnTo>
                  <a:lnTo>
                    <a:pt x="0" y="0"/>
                  </a:lnTo>
                  <a:close/>
                </a:path>
              </a:pathLst>
            </a:custGeom>
            <a:blipFill>
              <a:blip r:embed="rId79"/>
              <a:stretch>
                <a:fillRect l="-1268" t="-1173" r="-1165" b="-743"/>
              </a:stretch>
            </a:blipFill>
          </p:spPr>
          <p:txBody>
            <a:bodyPr/>
            <a:lstStyle/>
            <a:p>
              <a:endParaRPr lang="en-MY"/>
            </a:p>
          </p:txBody>
        </p:sp>
      </p:grpSp>
      <p:grpSp>
        <p:nvGrpSpPr>
          <p:cNvPr id="145" name="Group 145"/>
          <p:cNvGrpSpPr/>
          <p:nvPr/>
        </p:nvGrpSpPr>
        <p:grpSpPr>
          <a:xfrm>
            <a:off x="5350307" y="17748628"/>
            <a:ext cx="909209" cy="127635"/>
            <a:chOff x="0" y="0"/>
            <a:chExt cx="1212278" cy="170180"/>
          </a:xfrm>
        </p:grpSpPr>
        <p:sp>
          <p:nvSpPr>
            <p:cNvPr id="146" name="Freeform 146"/>
            <p:cNvSpPr/>
            <p:nvPr/>
          </p:nvSpPr>
          <p:spPr>
            <a:xfrm>
              <a:off x="0" y="0"/>
              <a:ext cx="1212215" cy="170180"/>
            </a:xfrm>
            <a:custGeom>
              <a:avLst/>
              <a:gdLst/>
              <a:ahLst/>
              <a:cxnLst/>
              <a:rect l="l" t="t" r="r" b="b"/>
              <a:pathLst>
                <a:path w="1212215" h="170180">
                  <a:moveTo>
                    <a:pt x="0" y="0"/>
                  </a:moveTo>
                  <a:lnTo>
                    <a:pt x="23495" y="3175"/>
                  </a:lnTo>
                  <a:lnTo>
                    <a:pt x="42418" y="381"/>
                  </a:lnTo>
                  <a:lnTo>
                    <a:pt x="43307" y="6096"/>
                  </a:lnTo>
                  <a:lnTo>
                    <a:pt x="1212215" y="170180"/>
                  </a:lnTo>
                  <a:lnTo>
                    <a:pt x="1212215" y="0"/>
                  </a:lnTo>
                  <a:close/>
                </a:path>
              </a:pathLst>
            </a:custGeom>
            <a:blipFill>
              <a:blip r:embed="rId80"/>
              <a:stretch>
                <a:fillRect l="-536" t="-11246" r="-2106" b="-10149"/>
              </a:stretch>
            </a:blipFill>
          </p:spPr>
          <p:txBody>
            <a:bodyPr/>
            <a:lstStyle/>
            <a:p>
              <a:endParaRPr lang="en-MY"/>
            </a:p>
          </p:txBody>
        </p:sp>
      </p:grpSp>
      <p:grpSp>
        <p:nvGrpSpPr>
          <p:cNvPr id="147" name="Group 147"/>
          <p:cNvGrpSpPr/>
          <p:nvPr/>
        </p:nvGrpSpPr>
        <p:grpSpPr>
          <a:xfrm>
            <a:off x="4962515" y="17748628"/>
            <a:ext cx="1297000" cy="651634"/>
            <a:chOff x="0" y="0"/>
            <a:chExt cx="1729334" cy="868845"/>
          </a:xfrm>
        </p:grpSpPr>
        <p:sp>
          <p:nvSpPr>
            <p:cNvPr id="148" name="Freeform 148"/>
            <p:cNvSpPr/>
            <p:nvPr/>
          </p:nvSpPr>
          <p:spPr>
            <a:xfrm>
              <a:off x="0" y="0"/>
              <a:ext cx="1729359" cy="868807"/>
            </a:xfrm>
            <a:custGeom>
              <a:avLst/>
              <a:gdLst/>
              <a:ahLst/>
              <a:cxnLst/>
              <a:rect l="l" t="t" r="r" b="b"/>
              <a:pathLst>
                <a:path w="1729359" h="868807">
                  <a:moveTo>
                    <a:pt x="0" y="0"/>
                  </a:moveTo>
                  <a:lnTo>
                    <a:pt x="4953" y="87503"/>
                  </a:lnTo>
                  <a:lnTo>
                    <a:pt x="540512" y="3175"/>
                  </a:lnTo>
                  <a:lnTo>
                    <a:pt x="517017" y="0"/>
                  </a:lnTo>
                  <a:close/>
                  <a:moveTo>
                    <a:pt x="560324" y="6096"/>
                  </a:moveTo>
                  <a:lnTo>
                    <a:pt x="696087" y="868807"/>
                  </a:lnTo>
                  <a:lnTo>
                    <a:pt x="1729359" y="868807"/>
                  </a:lnTo>
                  <a:lnTo>
                    <a:pt x="1729359" y="170180"/>
                  </a:lnTo>
                  <a:lnTo>
                    <a:pt x="560324" y="6096"/>
                  </a:lnTo>
                  <a:close/>
                </a:path>
              </a:pathLst>
            </a:custGeom>
            <a:blipFill>
              <a:blip r:embed="rId81"/>
              <a:stretch>
                <a:fillRect l="-831" t="-2202" r="-1197" b="-1485"/>
              </a:stretch>
            </a:blipFill>
          </p:spPr>
          <p:txBody>
            <a:bodyPr/>
            <a:lstStyle/>
            <a:p>
              <a:endParaRPr lang="en-MY"/>
            </a:p>
          </p:txBody>
        </p:sp>
      </p:grpSp>
      <p:grpSp>
        <p:nvGrpSpPr>
          <p:cNvPr id="149" name="Group 149"/>
          <p:cNvGrpSpPr/>
          <p:nvPr/>
        </p:nvGrpSpPr>
        <p:grpSpPr>
          <a:xfrm>
            <a:off x="4299728" y="17748628"/>
            <a:ext cx="666550" cy="170564"/>
            <a:chOff x="0" y="0"/>
            <a:chExt cx="888733" cy="227419"/>
          </a:xfrm>
        </p:grpSpPr>
        <p:sp>
          <p:nvSpPr>
            <p:cNvPr id="150" name="Freeform 150"/>
            <p:cNvSpPr/>
            <p:nvPr/>
          </p:nvSpPr>
          <p:spPr>
            <a:xfrm>
              <a:off x="0" y="0"/>
              <a:ext cx="888746" cy="227457"/>
            </a:xfrm>
            <a:custGeom>
              <a:avLst/>
              <a:gdLst/>
              <a:ahLst/>
              <a:cxnLst/>
              <a:rect l="l" t="t" r="r" b="b"/>
              <a:pathLst>
                <a:path w="888746" h="227457">
                  <a:moveTo>
                    <a:pt x="0" y="0"/>
                  </a:moveTo>
                  <a:lnTo>
                    <a:pt x="0" y="227457"/>
                  </a:lnTo>
                  <a:lnTo>
                    <a:pt x="888746" y="87503"/>
                  </a:lnTo>
                  <a:lnTo>
                    <a:pt x="883666" y="0"/>
                  </a:lnTo>
                  <a:close/>
                </a:path>
              </a:pathLst>
            </a:custGeom>
            <a:blipFill>
              <a:blip r:embed="rId82"/>
              <a:stretch>
                <a:fillRect l="-3165" t="-8414" r="-2007" b="-4745"/>
              </a:stretch>
            </a:blipFill>
          </p:spPr>
          <p:txBody>
            <a:bodyPr/>
            <a:lstStyle/>
            <a:p>
              <a:endParaRPr lang="en-MY"/>
            </a:p>
          </p:txBody>
        </p:sp>
      </p:grpSp>
      <p:grpSp>
        <p:nvGrpSpPr>
          <p:cNvPr id="151" name="Group 151"/>
          <p:cNvGrpSpPr/>
          <p:nvPr/>
        </p:nvGrpSpPr>
        <p:grpSpPr>
          <a:xfrm>
            <a:off x="7199633" y="19702777"/>
            <a:ext cx="31737" cy="78743"/>
            <a:chOff x="0" y="0"/>
            <a:chExt cx="31737" cy="78740"/>
          </a:xfrm>
        </p:grpSpPr>
        <p:sp>
          <p:nvSpPr>
            <p:cNvPr id="152" name="Freeform 152"/>
            <p:cNvSpPr/>
            <p:nvPr/>
          </p:nvSpPr>
          <p:spPr>
            <a:xfrm>
              <a:off x="0" y="0"/>
              <a:ext cx="31750" cy="78740"/>
            </a:xfrm>
            <a:custGeom>
              <a:avLst/>
              <a:gdLst/>
              <a:ahLst/>
              <a:cxnLst/>
              <a:rect l="l" t="t" r="r" b="b"/>
              <a:pathLst>
                <a:path w="31750" h="78740">
                  <a:moveTo>
                    <a:pt x="0" y="78740"/>
                  </a:moveTo>
                  <a:lnTo>
                    <a:pt x="31750" y="78740"/>
                  </a:lnTo>
                  <a:lnTo>
                    <a:pt x="31750" y="0"/>
                  </a:lnTo>
                  <a:lnTo>
                    <a:pt x="0" y="0"/>
                  </a:lnTo>
                  <a:lnTo>
                    <a:pt x="0" y="78740"/>
                  </a:lnTo>
                  <a:close/>
                </a:path>
              </a:pathLst>
            </a:custGeom>
            <a:solidFill>
              <a:srgbClr val="ACD371"/>
            </a:solidFill>
          </p:spPr>
          <p:txBody>
            <a:bodyPr/>
            <a:lstStyle/>
            <a:p>
              <a:endParaRPr lang="en-MY"/>
            </a:p>
          </p:txBody>
        </p:sp>
      </p:grpSp>
      <p:grpSp>
        <p:nvGrpSpPr>
          <p:cNvPr id="153" name="Group 153"/>
          <p:cNvGrpSpPr/>
          <p:nvPr/>
        </p:nvGrpSpPr>
        <p:grpSpPr>
          <a:xfrm>
            <a:off x="6259516" y="18400271"/>
            <a:ext cx="957577" cy="1376553"/>
            <a:chOff x="0" y="0"/>
            <a:chExt cx="1276769" cy="1835404"/>
          </a:xfrm>
        </p:grpSpPr>
        <p:sp>
          <p:nvSpPr>
            <p:cNvPr id="154" name="Freeform 154"/>
            <p:cNvSpPr/>
            <p:nvPr/>
          </p:nvSpPr>
          <p:spPr>
            <a:xfrm>
              <a:off x="0" y="0"/>
              <a:ext cx="1276858" cy="1835404"/>
            </a:xfrm>
            <a:custGeom>
              <a:avLst/>
              <a:gdLst/>
              <a:ahLst/>
              <a:cxnLst/>
              <a:rect l="l" t="t" r="r" b="b"/>
              <a:pathLst>
                <a:path w="1276858" h="1835404">
                  <a:moveTo>
                    <a:pt x="0" y="0"/>
                  </a:moveTo>
                  <a:lnTo>
                    <a:pt x="0" y="1835404"/>
                  </a:lnTo>
                  <a:lnTo>
                    <a:pt x="1264539" y="1835404"/>
                  </a:lnTo>
                  <a:lnTo>
                    <a:pt x="1276858" y="1748155"/>
                  </a:lnTo>
                  <a:lnTo>
                    <a:pt x="1176528" y="0"/>
                  </a:lnTo>
                  <a:close/>
                </a:path>
              </a:pathLst>
            </a:custGeom>
            <a:blipFill>
              <a:blip r:embed="rId83"/>
              <a:stretch>
                <a:fillRect l="-2618" t="-1328" r="-1088" b="-1264"/>
              </a:stretch>
            </a:blipFill>
          </p:spPr>
          <p:txBody>
            <a:bodyPr/>
            <a:lstStyle/>
            <a:p>
              <a:endParaRPr lang="en-MY"/>
            </a:p>
          </p:txBody>
        </p:sp>
      </p:grpSp>
      <p:grpSp>
        <p:nvGrpSpPr>
          <p:cNvPr id="155" name="Group 155"/>
          <p:cNvGrpSpPr/>
          <p:nvPr/>
        </p:nvGrpSpPr>
        <p:grpSpPr>
          <a:xfrm>
            <a:off x="11543033" y="18661380"/>
            <a:ext cx="167640" cy="1132837"/>
            <a:chOff x="0" y="0"/>
            <a:chExt cx="167640" cy="1132840"/>
          </a:xfrm>
        </p:grpSpPr>
        <p:sp>
          <p:nvSpPr>
            <p:cNvPr id="156" name="Freeform 156"/>
            <p:cNvSpPr/>
            <p:nvPr/>
          </p:nvSpPr>
          <p:spPr>
            <a:xfrm>
              <a:off x="0" y="0"/>
              <a:ext cx="167640" cy="1132840"/>
            </a:xfrm>
            <a:custGeom>
              <a:avLst/>
              <a:gdLst/>
              <a:ahLst/>
              <a:cxnLst/>
              <a:rect l="l" t="t" r="r" b="b"/>
              <a:pathLst>
                <a:path w="167640" h="1132840">
                  <a:moveTo>
                    <a:pt x="0" y="1132840"/>
                  </a:moveTo>
                  <a:lnTo>
                    <a:pt x="167640" y="1132840"/>
                  </a:lnTo>
                  <a:lnTo>
                    <a:pt x="167640" y="0"/>
                  </a:lnTo>
                  <a:lnTo>
                    <a:pt x="0" y="0"/>
                  </a:lnTo>
                  <a:lnTo>
                    <a:pt x="0" y="1132840"/>
                  </a:lnTo>
                  <a:close/>
                </a:path>
              </a:pathLst>
            </a:custGeom>
            <a:solidFill>
              <a:srgbClr val="ACD371"/>
            </a:solidFill>
          </p:spPr>
          <p:txBody>
            <a:bodyPr/>
            <a:lstStyle/>
            <a:p>
              <a:endParaRPr lang="en-MY"/>
            </a:p>
          </p:txBody>
        </p:sp>
      </p:grpSp>
      <p:grpSp>
        <p:nvGrpSpPr>
          <p:cNvPr id="157" name="Group 157"/>
          <p:cNvGrpSpPr/>
          <p:nvPr/>
        </p:nvGrpSpPr>
        <p:grpSpPr>
          <a:xfrm>
            <a:off x="7141883" y="18400271"/>
            <a:ext cx="4558770" cy="1376553"/>
            <a:chOff x="0" y="0"/>
            <a:chExt cx="6078360" cy="1835404"/>
          </a:xfrm>
        </p:grpSpPr>
        <p:sp>
          <p:nvSpPr>
            <p:cNvPr id="158" name="Freeform 158"/>
            <p:cNvSpPr/>
            <p:nvPr/>
          </p:nvSpPr>
          <p:spPr>
            <a:xfrm>
              <a:off x="0" y="0"/>
              <a:ext cx="6078347" cy="1835404"/>
            </a:xfrm>
            <a:custGeom>
              <a:avLst/>
              <a:gdLst/>
              <a:ahLst/>
              <a:cxnLst/>
              <a:rect l="l" t="t" r="r" b="b"/>
              <a:pathLst>
                <a:path w="6078347" h="1835404">
                  <a:moveTo>
                    <a:pt x="0" y="0"/>
                  </a:moveTo>
                  <a:lnTo>
                    <a:pt x="6078347" y="0"/>
                  </a:lnTo>
                  <a:lnTo>
                    <a:pt x="6078347" y="1835404"/>
                  </a:lnTo>
                  <a:lnTo>
                    <a:pt x="0" y="1835404"/>
                  </a:lnTo>
                  <a:lnTo>
                    <a:pt x="0" y="0"/>
                  </a:lnTo>
                  <a:close/>
                </a:path>
              </a:pathLst>
            </a:custGeom>
            <a:blipFill>
              <a:blip r:embed="rId84"/>
              <a:stretch>
                <a:fillRect/>
              </a:stretch>
            </a:blipFill>
          </p:spPr>
          <p:txBody>
            <a:bodyPr/>
            <a:lstStyle/>
            <a:p>
              <a:endParaRPr lang="en-MY"/>
            </a:p>
          </p:txBody>
        </p:sp>
      </p:grpSp>
      <p:grpSp>
        <p:nvGrpSpPr>
          <p:cNvPr id="159" name="Group 159"/>
          <p:cNvGrpSpPr/>
          <p:nvPr/>
        </p:nvGrpSpPr>
        <p:grpSpPr>
          <a:xfrm>
            <a:off x="9837725" y="18400271"/>
            <a:ext cx="1725882" cy="280292"/>
            <a:chOff x="0" y="0"/>
            <a:chExt cx="2301176" cy="373723"/>
          </a:xfrm>
        </p:grpSpPr>
        <p:sp>
          <p:nvSpPr>
            <p:cNvPr id="160" name="Freeform 160"/>
            <p:cNvSpPr/>
            <p:nvPr/>
          </p:nvSpPr>
          <p:spPr>
            <a:xfrm>
              <a:off x="0" y="0"/>
              <a:ext cx="2301113" cy="373761"/>
            </a:xfrm>
            <a:custGeom>
              <a:avLst/>
              <a:gdLst/>
              <a:ahLst/>
              <a:cxnLst/>
              <a:rect l="l" t="t" r="r" b="b"/>
              <a:pathLst>
                <a:path w="2301113" h="373761">
                  <a:moveTo>
                    <a:pt x="0" y="0"/>
                  </a:moveTo>
                  <a:lnTo>
                    <a:pt x="2301113" y="0"/>
                  </a:lnTo>
                  <a:lnTo>
                    <a:pt x="2301113" y="373761"/>
                  </a:lnTo>
                  <a:lnTo>
                    <a:pt x="0" y="373761"/>
                  </a:lnTo>
                  <a:lnTo>
                    <a:pt x="0" y="0"/>
                  </a:lnTo>
                  <a:close/>
                </a:path>
              </a:pathLst>
            </a:custGeom>
            <a:blipFill>
              <a:blip r:embed="rId85"/>
              <a:stretch>
                <a:fillRect l="-1268" t="-6523" r="-1165" b="-7645"/>
              </a:stretch>
            </a:blipFill>
          </p:spPr>
          <p:txBody>
            <a:bodyPr/>
            <a:lstStyle/>
            <a:p>
              <a:endParaRPr lang="en-MY"/>
            </a:p>
          </p:txBody>
        </p:sp>
      </p:grpSp>
      <p:grpSp>
        <p:nvGrpSpPr>
          <p:cNvPr id="161" name="Group 161"/>
          <p:cNvGrpSpPr/>
          <p:nvPr/>
        </p:nvGrpSpPr>
        <p:grpSpPr>
          <a:xfrm>
            <a:off x="5358127" y="17734283"/>
            <a:ext cx="40643" cy="40643"/>
            <a:chOff x="0" y="0"/>
            <a:chExt cx="40640" cy="40640"/>
          </a:xfrm>
        </p:grpSpPr>
        <p:sp>
          <p:nvSpPr>
            <p:cNvPr id="162" name="Freeform 162"/>
            <p:cNvSpPr/>
            <p:nvPr/>
          </p:nvSpPr>
          <p:spPr>
            <a:xfrm>
              <a:off x="0" y="0"/>
              <a:ext cx="40640" cy="40641"/>
            </a:xfrm>
            <a:custGeom>
              <a:avLst/>
              <a:gdLst/>
              <a:ahLst/>
              <a:cxnLst/>
              <a:rect l="l" t="t" r="r" b="b"/>
              <a:pathLst>
                <a:path w="40640" h="40641">
                  <a:moveTo>
                    <a:pt x="0" y="40641"/>
                  </a:moveTo>
                  <a:lnTo>
                    <a:pt x="40640" y="40641"/>
                  </a:lnTo>
                  <a:lnTo>
                    <a:pt x="40640" y="0"/>
                  </a:lnTo>
                  <a:lnTo>
                    <a:pt x="0" y="0"/>
                  </a:lnTo>
                  <a:lnTo>
                    <a:pt x="0" y="40641"/>
                  </a:lnTo>
                  <a:close/>
                </a:path>
              </a:pathLst>
            </a:custGeom>
            <a:solidFill>
              <a:srgbClr val="83B1DB"/>
            </a:solidFill>
          </p:spPr>
          <p:txBody>
            <a:bodyPr/>
            <a:lstStyle/>
            <a:p>
              <a:endParaRPr lang="en-MY"/>
            </a:p>
          </p:txBody>
        </p:sp>
      </p:grpSp>
      <p:grpSp>
        <p:nvGrpSpPr>
          <p:cNvPr id="163" name="Group 163"/>
          <p:cNvGrpSpPr/>
          <p:nvPr/>
        </p:nvGrpSpPr>
        <p:grpSpPr>
          <a:xfrm>
            <a:off x="5484600" y="18400271"/>
            <a:ext cx="774916" cy="1376553"/>
            <a:chOff x="0" y="0"/>
            <a:chExt cx="1033221" cy="1835404"/>
          </a:xfrm>
        </p:grpSpPr>
        <p:sp>
          <p:nvSpPr>
            <p:cNvPr id="164" name="Freeform 164"/>
            <p:cNvSpPr/>
            <p:nvPr/>
          </p:nvSpPr>
          <p:spPr>
            <a:xfrm>
              <a:off x="0" y="0"/>
              <a:ext cx="1033272" cy="1835404"/>
            </a:xfrm>
            <a:custGeom>
              <a:avLst/>
              <a:gdLst/>
              <a:ahLst/>
              <a:cxnLst/>
              <a:rect l="l" t="t" r="r" b="b"/>
              <a:pathLst>
                <a:path w="1033272" h="1835404">
                  <a:moveTo>
                    <a:pt x="0" y="0"/>
                  </a:moveTo>
                  <a:lnTo>
                    <a:pt x="288798" y="1835404"/>
                  </a:lnTo>
                  <a:lnTo>
                    <a:pt x="1033272" y="1835404"/>
                  </a:lnTo>
                  <a:lnTo>
                    <a:pt x="1033272" y="0"/>
                  </a:lnTo>
                  <a:close/>
                </a:path>
              </a:pathLst>
            </a:custGeom>
            <a:blipFill>
              <a:blip r:embed="rId86"/>
              <a:stretch>
                <a:fillRect l="-1569" t="-1328" r="-2003" b="-1264"/>
              </a:stretch>
            </a:blipFill>
          </p:spPr>
          <p:txBody>
            <a:bodyPr/>
            <a:lstStyle/>
            <a:p>
              <a:endParaRPr lang="en-MY"/>
            </a:p>
          </p:txBody>
        </p:sp>
      </p:grpSp>
      <p:grpSp>
        <p:nvGrpSpPr>
          <p:cNvPr id="165" name="Group 165"/>
          <p:cNvGrpSpPr/>
          <p:nvPr/>
        </p:nvGrpSpPr>
        <p:grpSpPr>
          <a:xfrm>
            <a:off x="4966268" y="17751047"/>
            <a:ext cx="518322" cy="649224"/>
            <a:chOff x="0" y="0"/>
            <a:chExt cx="691096" cy="865632"/>
          </a:xfrm>
        </p:grpSpPr>
        <p:sp>
          <p:nvSpPr>
            <p:cNvPr id="166" name="Freeform 166"/>
            <p:cNvSpPr/>
            <p:nvPr/>
          </p:nvSpPr>
          <p:spPr>
            <a:xfrm>
              <a:off x="0" y="0"/>
              <a:ext cx="691134" cy="865632"/>
            </a:xfrm>
            <a:custGeom>
              <a:avLst/>
              <a:gdLst/>
              <a:ahLst/>
              <a:cxnLst/>
              <a:rect l="l" t="t" r="r" b="b"/>
              <a:pathLst>
                <a:path w="691134" h="865632">
                  <a:moveTo>
                    <a:pt x="535559" y="0"/>
                  </a:moveTo>
                  <a:lnTo>
                    <a:pt x="0" y="84328"/>
                  </a:lnTo>
                  <a:lnTo>
                    <a:pt x="44831" y="865632"/>
                  </a:lnTo>
                  <a:lnTo>
                    <a:pt x="691134" y="865632"/>
                  </a:lnTo>
                  <a:lnTo>
                    <a:pt x="555371" y="2921"/>
                  </a:lnTo>
                  <a:lnTo>
                    <a:pt x="535559" y="0"/>
                  </a:lnTo>
                  <a:close/>
                </a:path>
              </a:pathLst>
            </a:custGeom>
            <a:blipFill>
              <a:blip r:embed="rId87"/>
              <a:stretch>
                <a:fillRect l="-2805" t="-2582" r="-3037" b="-1486"/>
              </a:stretch>
            </a:blipFill>
          </p:spPr>
          <p:txBody>
            <a:bodyPr/>
            <a:lstStyle/>
            <a:p>
              <a:endParaRPr lang="en-MY"/>
            </a:p>
          </p:txBody>
        </p:sp>
      </p:grpSp>
      <p:grpSp>
        <p:nvGrpSpPr>
          <p:cNvPr id="167" name="Group 167"/>
          <p:cNvGrpSpPr/>
          <p:nvPr/>
        </p:nvGrpSpPr>
        <p:grpSpPr>
          <a:xfrm>
            <a:off x="4299728" y="17814293"/>
            <a:ext cx="700164" cy="585978"/>
            <a:chOff x="0" y="0"/>
            <a:chExt cx="933552" cy="781304"/>
          </a:xfrm>
        </p:grpSpPr>
        <p:sp>
          <p:nvSpPr>
            <p:cNvPr id="168" name="Freeform 168"/>
            <p:cNvSpPr/>
            <p:nvPr/>
          </p:nvSpPr>
          <p:spPr>
            <a:xfrm>
              <a:off x="0" y="0"/>
              <a:ext cx="933577" cy="781304"/>
            </a:xfrm>
            <a:custGeom>
              <a:avLst/>
              <a:gdLst/>
              <a:ahLst/>
              <a:cxnLst/>
              <a:rect l="l" t="t" r="r" b="b"/>
              <a:pathLst>
                <a:path w="933577" h="781304">
                  <a:moveTo>
                    <a:pt x="888746" y="0"/>
                  </a:moveTo>
                  <a:lnTo>
                    <a:pt x="0" y="139827"/>
                  </a:lnTo>
                  <a:lnTo>
                    <a:pt x="0" y="781304"/>
                  </a:lnTo>
                  <a:lnTo>
                    <a:pt x="933577" y="781304"/>
                  </a:lnTo>
                  <a:lnTo>
                    <a:pt x="888746" y="0"/>
                  </a:lnTo>
                  <a:close/>
                </a:path>
              </a:pathLst>
            </a:custGeom>
            <a:blipFill>
              <a:blip r:embed="rId88"/>
              <a:stretch>
                <a:fillRect l="-3013" t="-2816" r="-2550" b="-1648"/>
              </a:stretch>
            </a:blipFill>
          </p:spPr>
          <p:txBody>
            <a:bodyPr/>
            <a:lstStyle/>
            <a:p>
              <a:endParaRPr lang="en-MY"/>
            </a:p>
          </p:txBody>
        </p:sp>
      </p:grpSp>
      <p:grpSp>
        <p:nvGrpSpPr>
          <p:cNvPr id="169" name="Group 169"/>
          <p:cNvGrpSpPr/>
          <p:nvPr/>
        </p:nvGrpSpPr>
        <p:grpSpPr>
          <a:xfrm>
            <a:off x="4299728" y="18400271"/>
            <a:ext cx="1401442" cy="1376553"/>
            <a:chOff x="0" y="0"/>
            <a:chExt cx="1868589" cy="1835404"/>
          </a:xfrm>
        </p:grpSpPr>
        <p:sp>
          <p:nvSpPr>
            <p:cNvPr id="170" name="Freeform 170"/>
            <p:cNvSpPr/>
            <p:nvPr/>
          </p:nvSpPr>
          <p:spPr>
            <a:xfrm>
              <a:off x="0" y="0"/>
              <a:ext cx="1868551" cy="1835404"/>
            </a:xfrm>
            <a:custGeom>
              <a:avLst/>
              <a:gdLst/>
              <a:ahLst/>
              <a:cxnLst/>
              <a:rect l="l" t="t" r="r" b="b"/>
              <a:pathLst>
                <a:path w="1868551" h="1835404">
                  <a:moveTo>
                    <a:pt x="933577" y="0"/>
                  </a:moveTo>
                  <a:lnTo>
                    <a:pt x="1031367" y="1704213"/>
                  </a:lnTo>
                  <a:lnTo>
                    <a:pt x="0" y="1763395"/>
                  </a:lnTo>
                  <a:lnTo>
                    <a:pt x="0" y="1835404"/>
                  </a:lnTo>
                  <a:lnTo>
                    <a:pt x="1868551" y="1835404"/>
                  </a:lnTo>
                  <a:lnTo>
                    <a:pt x="1579880" y="0"/>
                  </a:lnTo>
                  <a:close/>
                </a:path>
              </a:pathLst>
            </a:custGeom>
            <a:blipFill>
              <a:blip r:embed="rId89"/>
              <a:stretch>
                <a:fillRect l="-1505" t="-1328" r="-1079" b="-1264"/>
              </a:stretch>
            </a:blipFill>
          </p:spPr>
          <p:txBody>
            <a:bodyPr/>
            <a:lstStyle/>
            <a:p>
              <a:endParaRPr lang="en-MY"/>
            </a:p>
          </p:txBody>
        </p:sp>
      </p:grpSp>
      <p:grpSp>
        <p:nvGrpSpPr>
          <p:cNvPr id="171" name="Group 171"/>
          <p:cNvGrpSpPr/>
          <p:nvPr/>
        </p:nvGrpSpPr>
        <p:grpSpPr>
          <a:xfrm>
            <a:off x="4299728" y="18400271"/>
            <a:ext cx="773497" cy="1322575"/>
            <a:chOff x="0" y="0"/>
            <a:chExt cx="1031329" cy="1763433"/>
          </a:xfrm>
        </p:grpSpPr>
        <p:sp>
          <p:nvSpPr>
            <p:cNvPr id="172" name="Freeform 172"/>
            <p:cNvSpPr/>
            <p:nvPr/>
          </p:nvSpPr>
          <p:spPr>
            <a:xfrm>
              <a:off x="0" y="0"/>
              <a:ext cx="1031367" cy="1763395"/>
            </a:xfrm>
            <a:custGeom>
              <a:avLst/>
              <a:gdLst/>
              <a:ahLst/>
              <a:cxnLst/>
              <a:rect l="l" t="t" r="r" b="b"/>
              <a:pathLst>
                <a:path w="1031367" h="1763395">
                  <a:moveTo>
                    <a:pt x="0" y="0"/>
                  </a:moveTo>
                  <a:lnTo>
                    <a:pt x="0" y="685419"/>
                  </a:lnTo>
                  <a:lnTo>
                    <a:pt x="960247" y="685419"/>
                  </a:lnTo>
                  <a:lnTo>
                    <a:pt x="960247" y="1514983"/>
                  </a:lnTo>
                  <a:lnTo>
                    <a:pt x="0" y="1514983"/>
                  </a:lnTo>
                  <a:lnTo>
                    <a:pt x="0" y="1763395"/>
                  </a:lnTo>
                  <a:lnTo>
                    <a:pt x="1031367" y="1704086"/>
                  </a:lnTo>
                  <a:lnTo>
                    <a:pt x="933577" y="0"/>
                  </a:lnTo>
                  <a:close/>
                </a:path>
              </a:pathLst>
            </a:custGeom>
            <a:blipFill>
              <a:blip r:embed="rId90"/>
              <a:stretch>
                <a:fillRect l="-2727" t="-1382" r="-1036" b="-1557"/>
              </a:stretch>
            </a:blipFill>
          </p:spPr>
          <p:txBody>
            <a:bodyPr/>
            <a:lstStyle/>
            <a:p>
              <a:endParaRPr lang="en-MY"/>
            </a:p>
          </p:txBody>
        </p:sp>
      </p:grpSp>
      <p:grpSp>
        <p:nvGrpSpPr>
          <p:cNvPr id="173" name="Group 173"/>
          <p:cNvGrpSpPr/>
          <p:nvPr/>
        </p:nvGrpSpPr>
        <p:grpSpPr>
          <a:xfrm>
            <a:off x="11699062" y="18720816"/>
            <a:ext cx="1591" cy="1056008"/>
            <a:chOff x="0" y="0"/>
            <a:chExt cx="2121" cy="1408011"/>
          </a:xfrm>
        </p:grpSpPr>
        <p:sp>
          <p:nvSpPr>
            <p:cNvPr id="174" name="Freeform 174"/>
            <p:cNvSpPr/>
            <p:nvPr/>
          </p:nvSpPr>
          <p:spPr>
            <a:xfrm>
              <a:off x="0" y="0"/>
              <a:ext cx="2159" cy="1408049"/>
            </a:xfrm>
            <a:custGeom>
              <a:avLst/>
              <a:gdLst/>
              <a:ahLst/>
              <a:cxnLst/>
              <a:rect l="l" t="t" r="r" b="b"/>
              <a:pathLst>
                <a:path w="2159" h="1408049">
                  <a:moveTo>
                    <a:pt x="0" y="0"/>
                  </a:moveTo>
                  <a:lnTo>
                    <a:pt x="2159" y="0"/>
                  </a:lnTo>
                  <a:lnTo>
                    <a:pt x="2159" y="1408049"/>
                  </a:lnTo>
                  <a:lnTo>
                    <a:pt x="0" y="1408049"/>
                  </a:lnTo>
                  <a:lnTo>
                    <a:pt x="0" y="0"/>
                  </a:lnTo>
                  <a:close/>
                </a:path>
              </a:pathLst>
            </a:custGeom>
            <a:blipFill>
              <a:blip r:embed="rId91"/>
              <a:stretch>
                <a:fillRect l="-1008823" t="-818" r="-616470" b="-1644"/>
              </a:stretch>
            </a:blipFill>
          </p:spPr>
          <p:txBody>
            <a:bodyPr/>
            <a:lstStyle/>
            <a:p>
              <a:endParaRPr lang="en-MY"/>
            </a:p>
          </p:txBody>
        </p:sp>
      </p:grpSp>
      <p:grpSp>
        <p:nvGrpSpPr>
          <p:cNvPr id="175" name="Group 175"/>
          <p:cNvGrpSpPr/>
          <p:nvPr/>
        </p:nvGrpSpPr>
        <p:grpSpPr>
          <a:xfrm>
            <a:off x="1596085" y="415166"/>
            <a:ext cx="4038600" cy="1123950"/>
            <a:chOff x="0" y="0"/>
            <a:chExt cx="5384800" cy="1498600"/>
          </a:xfrm>
        </p:grpSpPr>
        <p:sp>
          <p:nvSpPr>
            <p:cNvPr id="176" name="Freeform 176"/>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92"/>
              <a:stretch>
                <a:fillRect l="-244" t="-1457" r="-275" b="-463"/>
              </a:stretch>
            </a:blipFill>
          </p:spPr>
          <p:txBody>
            <a:bodyPr/>
            <a:lstStyle/>
            <a:p>
              <a:endParaRPr lang="en-MY"/>
            </a:p>
          </p:txBody>
        </p:sp>
      </p:grpSp>
      <p:grpSp>
        <p:nvGrpSpPr>
          <p:cNvPr id="177" name="Group 177"/>
          <p:cNvGrpSpPr/>
          <p:nvPr/>
        </p:nvGrpSpPr>
        <p:grpSpPr>
          <a:xfrm>
            <a:off x="592226" y="478726"/>
            <a:ext cx="1000125" cy="1171575"/>
            <a:chOff x="0" y="0"/>
            <a:chExt cx="1333500" cy="1562100"/>
          </a:xfrm>
        </p:grpSpPr>
        <p:sp>
          <p:nvSpPr>
            <p:cNvPr id="178" name="Freeform 178"/>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542"/>
                  </a:lnTo>
                  <a:lnTo>
                    <a:pt x="1313053" y="1415542"/>
                  </a:lnTo>
                  <a:lnTo>
                    <a:pt x="1313053" y="252603"/>
                  </a:lnTo>
                  <a:lnTo>
                    <a:pt x="1333500" y="252603"/>
                  </a:lnTo>
                  <a:lnTo>
                    <a:pt x="1333500" y="0"/>
                  </a:lnTo>
                  <a:close/>
                </a:path>
              </a:pathLst>
            </a:custGeom>
            <a:blipFill>
              <a:blip r:embed="rId93"/>
              <a:stretch>
                <a:fillRect l="-929" t="-319" r="-1301" b="-710"/>
              </a:stretch>
            </a:blipFill>
          </p:spPr>
          <p:txBody>
            <a:bodyPr/>
            <a:lstStyle/>
            <a:p>
              <a:endParaRPr lang="en-MY"/>
            </a:p>
          </p:txBody>
        </p:sp>
      </p:grpSp>
      <p:grpSp>
        <p:nvGrpSpPr>
          <p:cNvPr id="179" name="Group 179"/>
          <p:cNvGrpSpPr/>
          <p:nvPr/>
        </p:nvGrpSpPr>
        <p:grpSpPr>
          <a:xfrm>
            <a:off x="1576997" y="668150"/>
            <a:ext cx="38100" cy="872214"/>
            <a:chOff x="0" y="0"/>
            <a:chExt cx="38100" cy="872211"/>
          </a:xfrm>
        </p:grpSpPr>
        <p:sp>
          <p:nvSpPr>
            <p:cNvPr id="180" name="Freeform 180"/>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181" name="Group 181"/>
          <p:cNvGrpSpPr/>
          <p:nvPr/>
        </p:nvGrpSpPr>
        <p:grpSpPr>
          <a:xfrm>
            <a:off x="1615097" y="668188"/>
            <a:ext cx="38" cy="870928"/>
            <a:chOff x="0" y="0"/>
            <a:chExt cx="51" cy="1161237"/>
          </a:xfrm>
        </p:grpSpPr>
        <p:sp>
          <p:nvSpPr>
            <p:cNvPr id="182" name="Freeform 182"/>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94"/>
              <a:stretch>
                <a:fillRect l="-2147483648" t="-1768" r="-2147483648" b="-593"/>
              </a:stretch>
            </a:blipFill>
          </p:spPr>
          <p:txBody>
            <a:bodyPr/>
            <a:lstStyle/>
            <a:p>
              <a:endParaRPr lang="en-MY"/>
            </a:p>
          </p:txBody>
        </p:sp>
      </p:grpSp>
      <p:grpSp>
        <p:nvGrpSpPr>
          <p:cNvPr id="183" name="Group 183"/>
          <p:cNvGrpSpPr/>
          <p:nvPr/>
        </p:nvGrpSpPr>
        <p:grpSpPr>
          <a:xfrm>
            <a:off x="1577035" y="1540354"/>
            <a:ext cx="15316" cy="38"/>
            <a:chOff x="0" y="0"/>
            <a:chExt cx="20422" cy="51"/>
          </a:xfrm>
        </p:grpSpPr>
        <p:sp>
          <p:nvSpPr>
            <p:cNvPr id="184" name="Freeform 184"/>
            <p:cNvSpPr/>
            <p:nvPr/>
          </p:nvSpPr>
          <p:spPr>
            <a:xfrm>
              <a:off x="0" y="0"/>
              <a:ext cx="20447" cy="0"/>
            </a:xfrm>
            <a:custGeom>
              <a:avLst/>
              <a:gdLst/>
              <a:ahLst/>
              <a:cxnLst/>
              <a:rect l="l" t="t" r="r" b="b"/>
              <a:pathLst>
                <a:path w="20447">
                  <a:moveTo>
                    <a:pt x="0" y="0"/>
                  </a:moveTo>
                  <a:lnTo>
                    <a:pt x="20447" y="0"/>
                  </a:lnTo>
                  <a:lnTo>
                    <a:pt x="0" y="0"/>
                  </a:lnTo>
                  <a:close/>
                </a:path>
              </a:pathLst>
            </a:custGeom>
            <a:blipFill>
              <a:blip r:embed="rId95"/>
              <a:stretch>
                <a:fillRect l="-22857" t="-2147483648" r="-59316" b="-2147483648"/>
              </a:stretch>
            </a:blipFill>
          </p:spPr>
          <p:txBody>
            <a:bodyPr/>
            <a:lstStyle/>
            <a:p>
              <a:endParaRPr lang="en-MY"/>
            </a:p>
          </p:txBody>
        </p:sp>
      </p:grpSp>
      <p:grpSp>
        <p:nvGrpSpPr>
          <p:cNvPr id="185" name="Group 185"/>
          <p:cNvGrpSpPr/>
          <p:nvPr/>
        </p:nvGrpSpPr>
        <p:grpSpPr>
          <a:xfrm>
            <a:off x="1577035" y="668188"/>
            <a:ext cx="38062" cy="872176"/>
            <a:chOff x="0" y="0"/>
            <a:chExt cx="38062" cy="872173"/>
          </a:xfrm>
        </p:grpSpPr>
        <p:sp>
          <p:nvSpPr>
            <p:cNvPr id="186" name="Freeform 186"/>
            <p:cNvSpPr/>
            <p:nvPr/>
          </p:nvSpPr>
          <p:spPr>
            <a:xfrm>
              <a:off x="0" y="0"/>
              <a:ext cx="38100" cy="872235"/>
            </a:xfrm>
            <a:custGeom>
              <a:avLst/>
              <a:gdLst/>
              <a:ahLst/>
              <a:cxnLst/>
              <a:rect l="l" t="t" r="r" b="b"/>
              <a:pathLst>
                <a:path w="38100" h="872235">
                  <a:moveTo>
                    <a:pt x="38100" y="872235"/>
                  </a:moveTo>
                  <a:lnTo>
                    <a:pt x="0" y="872235"/>
                  </a:lnTo>
                  <a:lnTo>
                    <a:pt x="0" y="0"/>
                  </a:lnTo>
                  <a:lnTo>
                    <a:pt x="38100" y="0"/>
                  </a:lnTo>
                  <a:lnTo>
                    <a:pt x="38100" y="872235"/>
                  </a:lnTo>
                </a:path>
              </a:pathLst>
            </a:custGeom>
            <a:solidFill>
              <a:srgbClr val="090F10"/>
            </a:solidFill>
          </p:spPr>
          <p:txBody>
            <a:bodyPr/>
            <a:lstStyle/>
            <a:p>
              <a:endParaRPr lang="en-MY"/>
            </a:p>
          </p:txBody>
        </p:sp>
      </p:grpSp>
      <p:grpSp>
        <p:nvGrpSpPr>
          <p:cNvPr id="187" name="Group 187"/>
          <p:cNvGrpSpPr/>
          <p:nvPr/>
        </p:nvGrpSpPr>
        <p:grpSpPr>
          <a:xfrm>
            <a:off x="14871449" y="19225517"/>
            <a:ext cx="950471" cy="169669"/>
            <a:chOff x="0" y="0"/>
            <a:chExt cx="1267295" cy="226225"/>
          </a:xfrm>
        </p:grpSpPr>
        <p:sp>
          <p:nvSpPr>
            <p:cNvPr id="188" name="Freeform 188"/>
            <p:cNvSpPr/>
            <p:nvPr/>
          </p:nvSpPr>
          <p:spPr>
            <a:xfrm>
              <a:off x="0" y="0"/>
              <a:ext cx="1266698" cy="226568"/>
            </a:xfrm>
            <a:custGeom>
              <a:avLst/>
              <a:gdLst/>
              <a:ahLst/>
              <a:cxnLst/>
              <a:rect l="l" t="t" r="r" b="b"/>
              <a:pathLst>
                <a:path w="1266698" h="226568">
                  <a:moveTo>
                    <a:pt x="878840" y="114808"/>
                  </a:moveTo>
                  <a:lnTo>
                    <a:pt x="879221" y="115189"/>
                  </a:lnTo>
                  <a:lnTo>
                    <a:pt x="879221" y="114935"/>
                  </a:lnTo>
                  <a:lnTo>
                    <a:pt x="878840" y="114808"/>
                  </a:lnTo>
                  <a:close/>
                  <a:moveTo>
                    <a:pt x="38735" y="121793"/>
                  </a:moveTo>
                  <a:lnTo>
                    <a:pt x="38735" y="122047"/>
                  </a:lnTo>
                  <a:lnTo>
                    <a:pt x="38862" y="121920"/>
                  </a:lnTo>
                  <a:lnTo>
                    <a:pt x="38735" y="121793"/>
                  </a:lnTo>
                  <a:close/>
                  <a:moveTo>
                    <a:pt x="38735" y="122047"/>
                  </a:moveTo>
                  <a:lnTo>
                    <a:pt x="37338" y="122936"/>
                  </a:lnTo>
                  <a:lnTo>
                    <a:pt x="36957" y="123444"/>
                  </a:lnTo>
                  <a:lnTo>
                    <a:pt x="38608" y="122047"/>
                  </a:lnTo>
                  <a:lnTo>
                    <a:pt x="38608" y="121920"/>
                  </a:lnTo>
                  <a:close/>
                  <a:moveTo>
                    <a:pt x="41656" y="132969"/>
                  </a:moveTo>
                  <a:lnTo>
                    <a:pt x="37973" y="134874"/>
                  </a:lnTo>
                  <a:lnTo>
                    <a:pt x="40005" y="138938"/>
                  </a:lnTo>
                  <a:lnTo>
                    <a:pt x="31877" y="141478"/>
                  </a:lnTo>
                  <a:lnTo>
                    <a:pt x="32893" y="147701"/>
                  </a:lnTo>
                  <a:lnTo>
                    <a:pt x="32512" y="150241"/>
                  </a:lnTo>
                  <a:lnTo>
                    <a:pt x="33528" y="147193"/>
                  </a:lnTo>
                  <a:lnTo>
                    <a:pt x="34925" y="145542"/>
                  </a:lnTo>
                  <a:lnTo>
                    <a:pt x="33020" y="141986"/>
                  </a:lnTo>
                  <a:lnTo>
                    <a:pt x="34925" y="141859"/>
                  </a:lnTo>
                  <a:lnTo>
                    <a:pt x="35941" y="141986"/>
                  </a:lnTo>
                  <a:lnTo>
                    <a:pt x="37973" y="141986"/>
                  </a:lnTo>
                  <a:lnTo>
                    <a:pt x="40386" y="139446"/>
                  </a:lnTo>
                  <a:lnTo>
                    <a:pt x="43053" y="137541"/>
                  </a:lnTo>
                  <a:lnTo>
                    <a:pt x="43561" y="133604"/>
                  </a:lnTo>
                  <a:lnTo>
                    <a:pt x="41656" y="132969"/>
                  </a:lnTo>
                  <a:close/>
                  <a:moveTo>
                    <a:pt x="32512" y="150241"/>
                  </a:moveTo>
                  <a:lnTo>
                    <a:pt x="32385" y="150749"/>
                  </a:lnTo>
                  <a:lnTo>
                    <a:pt x="32512" y="151003"/>
                  </a:lnTo>
                  <a:lnTo>
                    <a:pt x="32639" y="150368"/>
                  </a:lnTo>
                  <a:close/>
                  <a:moveTo>
                    <a:pt x="880872" y="158115"/>
                  </a:moveTo>
                  <a:lnTo>
                    <a:pt x="880745" y="158242"/>
                  </a:lnTo>
                  <a:lnTo>
                    <a:pt x="880872" y="158242"/>
                  </a:lnTo>
                  <a:lnTo>
                    <a:pt x="880872" y="158115"/>
                  </a:lnTo>
                  <a:close/>
                  <a:moveTo>
                    <a:pt x="885825" y="172847"/>
                  </a:moveTo>
                  <a:lnTo>
                    <a:pt x="887857" y="174371"/>
                  </a:lnTo>
                  <a:lnTo>
                    <a:pt x="888746" y="174371"/>
                  </a:lnTo>
                  <a:lnTo>
                    <a:pt x="889762" y="173482"/>
                  </a:lnTo>
                  <a:lnTo>
                    <a:pt x="887222" y="173609"/>
                  </a:lnTo>
                  <a:lnTo>
                    <a:pt x="885825" y="172720"/>
                  </a:lnTo>
                  <a:close/>
                  <a:moveTo>
                    <a:pt x="918210" y="186309"/>
                  </a:moveTo>
                  <a:lnTo>
                    <a:pt x="918464" y="186944"/>
                  </a:lnTo>
                  <a:cubicBezTo>
                    <a:pt x="918464" y="186817"/>
                    <a:pt x="918337" y="186563"/>
                    <a:pt x="918337" y="186436"/>
                  </a:cubicBezTo>
                  <a:lnTo>
                    <a:pt x="918210" y="186309"/>
                  </a:lnTo>
                  <a:close/>
                  <a:moveTo>
                    <a:pt x="586740" y="206375"/>
                  </a:moveTo>
                  <a:lnTo>
                    <a:pt x="587375" y="209931"/>
                  </a:lnTo>
                  <a:lnTo>
                    <a:pt x="588391" y="211836"/>
                  </a:lnTo>
                  <a:lnTo>
                    <a:pt x="589280" y="211836"/>
                  </a:lnTo>
                  <a:lnTo>
                    <a:pt x="590677" y="211455"/>
                  </a:lnTo>
                  <a:lnTo>
                    <a:pt x="590296" y="210820"/>
                  </a:lnTo>
                  <a:lnTo>
                    <a:pt x="589788" y="209677"/>
                  </a:lnTo>
                  <a:lnTo>
                    <a:pt x="587375" y="208661"/>
                  </a:lnTo>
                  <a:lnTo>
                    <a:pt x="586740" y="206502"/>
                  </a:lnTo>
                  <a:close/>
                  <a:moveTo>
                    <a:pt x="589915" y="216154"/>
                  </a:moveTo>
                  <a:lnTo>
                    <a:pt x="589788" y="217043"/>
                  </a:lnTo>
                  <a:lnTo>
                    <a:pt x="589915" y="218059"/>
                  </a:lnTo>
                  <a:lnTo>
                    <a:pt x="589788" y="218186"/>
                  </a:lnTo>
                  <a:lnTo>
                    <a:pt x="591693" y="218313"/>
                  </a:lnTo>
                  <a:lnTo>
                    <a:pt x="592201" y="218186"/>
                  </a:lnTo>
                  <a:lnTo>
                    <a:pt x="590550" y="217678"/>
                  </a:lnTo>
                  <a:lnTo>
                    <a:pt x="590042" y="216154"/>
                  </a:lnTo>
                  <a:close/>
                  <a:moveTo>
                    <a:pt x="918337" y="187198"/>
                  </a:moveTo>
                  <a:cubicBezTo>
                    <a:pt x="919607" y="191262"/>
                    <a:pt x="920369" y="195453"/>
                    <a:pt x="919988" y="205613"/>
                  </a:cubicBezTo>
                  <a:lnTo>
                    <a:pt x="921004" y="220853"/>
                  </a:lnTo>
                  <a:lnTo>
                    <a:pt x="921385" y="226314"/>
                  </a:lnTo>
                  <a:lnTo>
                    <a:pt x="922782" y="225171"/>
                  </a:lnTo>
                  <a:lnTo>
                    <a:pt x="921258" y="218948"/>
                  </a:lnTo>
                  <a:lnTo>
                    <a:pt x="924306" y="207264"/>
                  </a:lnTo>
                  <a:lnTo>
                    <a:pt x="920623" y="200025"/>
                  </a:lnTo>
                  <a:lnTo>
                    <a:pt x="921258" y="194056"/>
                  </a:lnTo>
                  <a:lnTo>
                    <a:pt x="918337" y="187325"/>
                  </a:lnTo>
                  <a:close/>
                  <a:moveTo>
                    <a:pt x="0" y="0"/>
                  </a:moveTo>
                  <a:lnTo>
                    <a:pt x="0" y="226187"/>
                  </a:lnTo>
                  <a:lnTo>
                    <a:pt x="32893" y="226187"/>
                  </a:lnTo>
                  <a:lnTo>
                    <a:pt x="33020" y="220218"/>
                  </a:lnTo>
                  <a:lnTo>
                    <a:pt x="33528" y="212598"/>
                  </a:lnTo>
                  <a:lnTo>
                    <a:pt x="33020" y="210693"/>
                  </a:lnTo>
                  <a:lnTo>
                    <a:pt x="31623" y="206248"/>
                  </a:lnTo>
                  <a:lnTo>
                    <a:pt x="32766" y="203327"/>
                  </a:lnTo>
                  <a:lnTo>
                    <a:pt x="29083" y="201803"/>
                  </a:lnTo>
                  <a:lnTo>
                    <a:pt x="32258" y="198374"/>
                  </a:lnTo>
                  <a:cubicBezTo>
                    <a:pt x="30353" y="191643"/>
                    <a:pt x="30099" y="184658"/>
                    <a:pt x="29210" y="170942"/>
                  </a:cubicBezTo>
                  <a:lnTo>
                    <a:pt x="29337" y="157861"/>
                  </a:lnTo>
                  <a:lnTo>
                    <a:pt x="33528" y="154813"/>
                  </a:lnTo>
                  <a:lnTo>
                    <a:pt x="32258" y="150749"/>
                  </a:lnTo>
                  <a:lnTo>
                    <a:pt x="32131" y="151257"/>
                  </a:lnTo>
                  <a:lnTo>
                    <a:pt x="30734" y="153289"/>
                  </a:lnTo>
                  <a:lnTo>
                    <a:pt x="28702" y="151765"/>
                  </a:lnTo>
                  <a:lnTo>
                    <a:pt x="28321" y="149352"/>
                  </a:lnTo>
                  <a:lnTo>
                    <a:pt x="28194" y="148844"/>
                  </a:lnTo>
                  <a:lnTo>
                    <a:pt x="28194" y="147828"/>
                  </a:lnTo>
                  <a:lnTo>
                    <a:pt x="28702" y="146939"/>
                  </a:lnTo>
                  <a:lnTo>
                    <a:pt x="28829" y="145796"/>
                  </a:lnTo>
                  <a:lnTo>
                    <a:pt x="28702" y="145161"/>
                  </a:lnTo>
                  <a:lnTo>
                    <a:pt x="28067" y="143510"/>
                  </a:lnTo>
                  <a:lnTo>
                    <a:pt x="28067" y="142621"/>
                  </a:lnTo>
                  <a:lnTo>
                    <a:pt x="28702" y="141224"/>
                  </a:lnTo>
                  <a:lnTo>
                    <a:pt x="29083" y="140335"/>
                  </a:lnTo>
                  <a:lnTo>
                    <a:pt x="26924" y="133731"/>
                  </a:lnTo>
                  <a:lnTo>
                    <a:pt x="29083" y="123698"/>
                  </a:lnTo>
                  <a:lnTo>
                    <a:pt x="32258" y="119253"/>
                  </a:lnTo>
                  <a:lnTo>
                    <a:pt x="36195" y="118872"/>
                  </a:lnTo>
                  <a:lnTo>
                    <a:pt x="38481" y="121285"/>
                  </a:lnTo>
                  <a:lnTo>
                    <a:pt x="39116" y="118872"/>
                  </a:lnTo>
                  <a:lnTo>
                    <a:pt x="40005" y="117221"/>
                  </a:lnTo>
                  <a:lnTo>
                    <a:pt x="38100" y="117856"/>
                  </a:lnTo>
                  <a:lnTo>
                    <a:pt x="33655" y="117983"/>
                  </a:lnTo>
                  <a:lnTo>
                    <a:pt x="28702" y="116967"/>
                  </a:lnTo>
                  <a:lnTo>
                    <a:pt x="28702" y="114300"/>
                  </a:lnTo>
                  <a:lnTo>
                    <a:pt x="30861" y="110236"/>
                  </a:lnTo>
                  <a:lnTo>
                    <a:pt x="37084" y="108839"/>
                  </a:lnTo>
                  <a:lnTo>
                    <a:pt x="40259" y="109855"/>
                  </a:lnTo>
                  <a:lnTo>
                    <a:pt x="43434" y="110490"/>
                  </a:lnTo>
                  <a:lnTo>
                    <a:pt x="45847" y="110617"/>
                  </a:lnTo>
                  <a:lnTo>
                    <a:pt x="47498" y="110617"/>
                  </a:lnTo>
                  <a:lnTo>
                    <a:pt x="47625" y="107188"/>
                  </a:lnTo>
                  <a:lnTo>
                    <a:pt x="46482" y="107061"/>
                  </a:lnTo>
                  <a:lnTo>
                    <a:pt x="46228" y="107061"/>
                  </a:lnTo>
                  <a:lnTo>
                    <a:pt x="45720" y="107188"/>
                  </a:lnTo>
                  <a:lnTo>
                    <a:pt x="45593" y="107061"/>
                  </a:lnTo>
                  <a:lnTo>
                    <a:pt x="44577" y="106934"/>
                  </a:lnTo>
                  <a:lnTo>
                    <a:pt x="43942" y="106045"/>
                  </a:lnTo>
                  <a:lnTo>
                    <a:pt x="43942" y="105029"/>
                  </a:lnTo>
                  <a:lnTo>
                    <a:pt x="44450" y="104140"/>
                  </a:lnTo>
                  <a:lnTo>
                    <a:pt x="45085" y="103505"/>
                  </a:lnTo>
                  <a:lnTo>
                    <a:pt x="44069" y="103124"/>
                  </a:lnTo>
                  <a:lnTo>
                    <a:pt x="40894" y="101981"/>
                  </a:lnTo>
                  <a:lnTo>
                    <a:pt x="42545" y="99949"/>
                  </a:lnTo>
                  <a:lnTo>
                    <a:pt x="42545" y="99568"/>
                  </a:lnTo>
                  <a:lnTo>
                    <a:pt x="41021" y="99441"/>
                  </a:lnTo>
                  <a:lnTo>
                    <a:pt x="37846" y="100838"/>
                  </a:lnTo>
                  <a:lnTo>
                    <a:pt x="36449" y="99441"/>
                  </a:lnTo>
                  <a:lnTo>
                    <a:pt x="36576" y="97790"/>
                  </a:lnTo>
                  <a:lnTo>
                    <a:pt x="37719" y="96647"/>
                  </a:lnTo>
                  <a:lnTo>
                    <a:pt x="37846" y="95504"/>
                  </a:lnTo>
                  <a:lnTo>
                    <a:pt x="34671" y="91440"/>
                  </a:lnTo>
                  <a:lnTo>
                    <a:pt x="32385" y="88900"/>
                  </a:lnTo>
                  <a:lnTo>
                    <a:pt x="31496" y="86995"/>
                  </a:lnTo>
                  <a:lnTo>
                    <a:pt x="30988" y="83439"/>
                  </a:lnTo>
                  <a:lnTo>
                    <a:pt x="30861" y="82423"/>
                  </a:lnTo>
                  <a:lnTo>
                    <a:pt x="30861" y="81915"/>
                  </a:lnTo>
                  <a:lnTo>
                    <a:pt x="30353" y="79502"/>
                  </a:lnTo>
                  <a:lnTo>
                    <a:pt x="30226" y="78486"/>
                  </a:lnTo>
                  <a:lnTo>
                    <a:pt x="30861" y="77597"/>
                  </a:lnTo>
                  <a:lnTo>
                    <a:pt x="34290" y="78105"/>
                  </a:lnTo>
                  <a:lnTo>
                    <a:pt x="37973" y="78105"/>
                  </a:lnTo>
                  <a:lnTo>
                    <a:pt x="39624" y="72390"/>
                  </a:lnTo>
                  <a:lnTo>
                    <a:pt x="42291" y="70866"/>
                  </a:lnTo>
                  <a:lnTo>
                    <a:pt x="43688" y="71247"/>
                  </a:lnTo>
                  <a:lnTo>
                    <a:pt x="48641" y="71247"/>
                  </a:lnTo>
                  <a:lnTo>
                    <a:pt x="52324" y="72644"/>
                  </a:lnTo>
                  <a:lnTo>
                    <a:pt x="57531" y="77216"/>
                  </a:lnTo>
                  <a:lnTo>
                    <a:pt x="66294" y="83312"/>
                  </a:lnTo>
                  <a:lnTo>
                    <a:pt x="76327" y="94488"/>
                  </a:lnTo>
                  <a:lnTo>
                    <a:pt x="85598" y="101981"/>
                  </a:lnTo>
                  <a:lnTo>
                    <a:pt x="95123" y="109982"/>
                  </a:lnTo>
                  <a:lnTo>
                    <a:pt x="99822" y="113665"/>
                  </a:lnTo>
                  <a:lnTo>
                    <a:pt x="101981" y="114046"/>
                  </a:lnTo>
                  <a:lnTo>
                    <a:pt x="103378" y="112141"/>
                  </a:lnTo>
                  <a:lnTo>
                    <a:pt x="108585" y="104013"/>
                  </a:lnTo>
                  <a:lnTo>
                    <a:pt x="114554" y="93853"/>
                  </a:lnTo>
                  <a:lnTo>
                    <a:pt x="117729" y="91186"/>
                  </a:lnTo>
                  <a:lnTo>
                    <a:pt x="119761" y="86741"/>
                  </a:lnTo>
                  <a:cubicBezTo>
                    <a:pt x="124714" y="80137"/>
                    <a:pt x="127889" y="72390"/>
                    <a:pt x="135890" y="61722"/>
                  </a:cubicBezTo>
                  <a:lnTo>
                    <a:pt x="143002" y="50546"/>
                  </a:lnTo>
                  <a:lnTo>
                    <a:pt x="148209" y="39751"/>
                  </a:lnTo>
                  <a:lnTo>
                    <a:pt x="157353" y="26162"/>
                  </a:lnTo>
                  <a:lnTo>
                    <a:pt x="163322" y="17018"/>
                  </a:lnTo>
                  <a:lnTo>
                    <a:pt x="169037" y="15621"/>
                  </a:lnTo>
                  <a:lnTo>
                    <a:pt x="168402" y="20066"/>
                  </a:lnTo>
                  <a:lnTo>
                    <a:pt x="169926" y="22606"/>
                  </a:lnTo>
                  <a:lnTo>
                    <a:pt x="169418" y="10033"/>
                  </a:lnTo>
                  <a:lnTo>
                    <a:pt x="180975" y="3937"/>
                  </a:lnTo>
                  <a:lnTo>
                    <a:pt x="184531" y="1905"/>
                  </a:lnTo>
                  <a:lnTo>
                    <a:pt x="189103" y="1016"/>
                  </a:lnTo>
                  <a:lnTo>
                    <a:pt x="192786" y="4572"/>
                  </a:lnTo>
                  <a:lnTo>
                    <a:pt x="195453" y="5969"/>
                  </a:lnTo>
                  <a:lnTo>
                    <a:pt x="199644" y="7112"/>
                  </a:lnTo>
                  <a:cubicBezTo>
                    <a:pt x="203327" y="12827"/>
                    <a:pt x="207391" y="18288"/>
                    <a:pt x="212979" y="27432"/>
                  </a:cubicBezTo>
                  <a:lnTo>
                    <a:pt x="219964" y="38481"/>
                  </a:lnTo>
                  <a:lnTo>
                    <a:pt x="225425" y="47498"/>
                  </a:lnTo>
                  <a:lnTo>
                    <a:pt x="228092" y="51054"/>
                  </a:lnTo>
                  <a:lnTo>
                    <a:pt x="231267" y="56642"/>
                  </a:lnTo>
                  <a:lnTo>
                    <a:pt x="234315" y="58674"/>
                  </a:lnTo>
                  <a:lnTo>
                    <a:pt x="236347" y="63881"/>
                  </a:lnTo>
                  <a:lnTo>
                    <a:pt x="239268" y="67818"/>
                  </a:lnTo>
                  <a:lnTo>
                    <a:pt x="241300" y="72517"/>
                  </a:lnTo>
                  <a:lnTo>
                    <a:pt x="244729" y="75565"/>
                  </a:lnTo>
                  <a:lnTo>
                    <a:pt x="246380" y="81026"/>
                  </a:lnTo>
                  <a:lnTo>
                    <a:pt x="254381" y="89789"/>
                  </a:lnTo>
                  <a:lnTo>
                    <a:pt x="261620" y="99568"/>
                  </a:lnTo>
                  <a:lnTo>
                    <a:pt x="268224" y="103759"/>
                  </a:lnTo>
                  <a:lnTo>
                    <a:pt x="271780" y="104394"/>
                  </a:lnTo>
                  <a:lnTo>
                    <a:pt x="274193" y="103251"/>
                  </a:lnTo>
                  <a:cubicBezTo>
                    <a:pt x="279908" y="100584"/>
                    <a:pt x="284226" y="96012"/>
                    <a:pt x="294640" y="88519"/>
                  </a:cubicBezTo>
                  <a:lnTo>
                    <a:pt x="304800" y="79883"/>
                  </a:lnTo>
                  <a:lnTo>
                    <a:pt x="312801" y="75184"/>
                  </a:lnTo>
                  <a:lnTo>
                    <a:pt x="326390" y="66421"/>
                  </a:lnTo>
                  <a:lnTo>
                    <a:pt x="331089" y="62738"/>
                  </a:lnTo>
                  <a:lnTo>
                    <a:pt x="332232" y="61595"/>
                  </a:lnTo>
                  <a:lnTo>
                    <a:pt x="332740" y="61214"/>
                  </a:lnTo>
                  <a:lnTo>
                    <a:pt x="333629" y="60579"/>
                  </a:lnTo>
                  <a:lnTo>
                    <a:pt x="335026" y="60198"/>
                  </a:lnTo>
                  <a:lnTo>
                    <a:pt x="336042" y="60071"/>
                  </a:lnTo>
                  <a:lnTo>
                    <a:pt x="337058" y="60198"/>
                  </a:lnTo>
                  <a:lnTo>
                    <a:pt x="338963" y="60198"/>
                  </a:lnTo>
                  <a:lnTo>
                    <a:pt x="340614" y="59055"/>
                  </a:lnTo>
                  <a:lnTo>
                    <a:pt x="342011" y="58039"/>
                  </a:lnTo>
                  <a:lnTo>
                    <a:pt x="343916" y="57658"/>
                  </a:lnTo>
                  <a:lnTo>
                    <a:pt x="346837" y="57531"/>
                  </a:lnTo>
                  <a:lnTo>
                    <a:pt x="348488" y="61468"/>
                  </a:lnTo>
                  <a:lnTo>
                    <a:pt x="352044" y="62357"/>
                  </a:lnTo>
                  <a:lnTo>
                    <a:pt x="353949" y="62357"/>
                  </a:lnTo>
                  <a:lnTo>
                    <a:pt x="356108" y="63881"/>
                  </a:lnTo>
                  <a:lnTo>
                    <a:pt x="357759" y="64389"/>
                  </a:lnTo>
                  <a:lnTo>
                    <a:pt x="358394" y="64389"/>
                  </a:lnTo>
                  <a:lnTo>
                    <a:pt x="359791" y="64262"/>
                  </a:lnTo>
                  <a:lnTo>
                    <a:pt x="360426" y="65913"/>
                  </a:lnTo>
                  <a:lnTo>
                    <a:pt x="362077" y="69088"/>
                  </a:lnTo>
                  <a:lnTo>
                    <a:pt x="363220" y="71755"/>
                  </a:lnTo>
                  <a:lnTo>
                    <a:pt x="362712" y="81280"/>
                  </a:lnTo>
                  <a:lnTo>
                    <a:pt x="363093" y="94107"/>
                  </a:lnTo>
                  <a:lnTo>
                    <a:pt x="364490" y="99060"/>
                  </a:lnTo>
                  <a:lnTo>
                    <a:pt x="363347" y="111887"/>
                  </a:lnTo>
                  <a:lnTo>
                    <a:pt x="363982" y="126492"/>
                  </a:lnTo>
                  <a:lnTo>
                    <a:pt x="363982" y="138557"/>
                  </a:lnTo>
                  <a:lnTo>
                    <a:pt x="363855" y="150749"/>
                  </a:lnTo>
                  <a:lnTo>
                    <a:pt x="363728" y="155448"/>
                  </a:lnTo>
                  <a:cubicBezTo>
                    <a:pt x="364236" y="164592"/>
                    <a:pt x="362839" y="173736"/>
                    <a:pt x="361315" y="185801"/>
                  </a:cubicBezTo>
                  <a:lnTo>
                    <a:pt x="360807" y="194310"/>
                  </a:lnTo>
                  <a:lnTo>
                    <a:pt x="361950" y="198247"/>
                  </a:lnTo>
                  <a:lnTo>
                    <a:pt x="361442" y="199390"/>
                  </a:lnTo>
                  <a:lnTo>
                    <a:pt x="360553" y="200406"/>
                  </a:lnTo>
                  <a:lnTo>
                    <a:pt x="360553" y="203200"/>
                  </a:lnTo>
                  <a:lnTo>
                    <a:pt x="360934" y="205359"/>
                  </a:lnTo>
                  <a:lnTo>
                    <a:pt x="360807" y="206502"/>
                  </a:lnTo>
                  <a:lnTo>
                    <a:pt x="359918" y="209423"/>
                  </a:lnTo>
                  <a:lnTo>
                    <a:pt x="360045" y="213360"/>
                  </a:lnTo>
                  <a:lnTo>
                    <a:pt x="359918" y="215773"/>
                  </a:lnTo>
                  <a:lnTo>
                    <a:pt x="359283" y="217932"/>
                  </a:lnTo>
                  <a:lnTo>
                    <a:pt x="359283" y="223012"/>
                  </a:lnTo>
                  <a:cubicBezTo>
                    <a:pt x="359156" y="224155"/>
                    <a:pt x="358902" y="225171"/>
                    <a:pt x="358902" y="226187"/>
                  </a:cubicBezTo>
                  <a:lnTo>
                    <a:pt x="583438" y="224790"/>
                  </a:lnTo>
                  <a:lnTo>
                    <a:pt x="585343" y="222250"/>
                  </a:lnTo>
                  <a:lnTo>
                    <a:pt x="583311" y="217043"/>
                  </a:lnTo>
                  <a:lnTo>
                    <a:pt x="585724" y="207518"/>
                  </a:lnTo>
                  <a:lnTo>
                    <a:pt x="584835" y="197358"/>
                  </a:lnTo>
                  <a:lnTo>
                    <a:pt x="584327" y="194818"/>
                  </a:lnTo>
                  <a:lnTo>
                    <a:pt x="586359" y="191262"/>
                  </a:lnTo>
                  <a:lnTo>
                    <a:pt x="585724" y="195199"/>
                  </a:lnTo>
                  <a:lnTo>
                    <a:pt x="589280" y="197612"/>
                  </a:lnTo>
                  <a:lnTo>
                    <a:pt x="592963" y="200279"/>
                  </a:lnTo>
                  <a:lnTo>
                    <a:pt x="596900" y="199644"/>
                  </a:lnTo>
                  <a:lnTo>
                    <a:pt x="596265" y="194183"/>
                  </a:lnTo>
                  <a:lnTo>
                    <a:pt x="600202" y="192024"/>
                  </a:lnTo>
                  <a:lnTo>
                    <a:pt x="605790" y="192024"/>
                  </a:lnTo>
                  <a:lnTo>
                    <a:pt x="626110" y="207264"/>
                  </a:lnTo>
                  <a:lnTo>
                    <a:pt x="631698" y="213233"/>
                  </a:lnTo>
                  <a:lnTo>
                    <a:pt x="638683" y="217932"/>
                  </a:lnTo>
                  <a:lnTo>
                    <a:pt x="645922" y="226187"/>
                  </a:lnTo>
                  <a:lnTo>
                    <a:pt x="666750" y="225044"/>
                  </a:lnTo>
                  <a:lnTo>
                    <a:pt x="671449" y="218948"/>
                  </a:lnTo>
                  <a:lnTo>
                    <a:pt x="676148" y="210820"/>
                  </a:lnTo>
                  <a:cubicBezTo>
                    <a:pt x="680085" y="204724"/>
                    <a:pt x="683260" y="197993"/>
                    <a:pt x="692531" y="185293"/>
                  </a:cubicBezTo>
                  <a:lnTo>
                    <a:pt x="700786" y="170561"/>
                  </a:lnTo>
                  <a:cubicBezTo>
                    <a:pt x="706247" y="162052"/>
                    <a:pt x="710311" y="152781"/>
                    <a:pt x="718185" y="141986"/>
                  </a:cubicBezTo>
                  <a:lnTo>
                    <a:pt x="725297" y="136271"/>
                  </a:lnTo>
                  <a:lnTo>
                    <a:pt x="727456" y="132588"/>
                  </a:lnTo>
                  <a:lnTo>
                    <a:pt x="732155" y="128524"/>
                  </a:lnTo>
                  <a:lnTo>
                    <a:pt x="741299" y="123444"/>
                  </a:lnTo>
                  <a:lnTo>
                    <a:pt x="746506" y="122301"/>
                  </a:lnTo>
                  <a:lnTo>
                    <a:pt x="750062" y="125984"/>
                  </a:lnTo>
                  <a:lnTo>
                    <a:pt x="750697" y="126873"/>
                  </a:lnTo>
                  <a:lnTo>
                    <a:pt x="754761" y="127508"/>
                  </a:lnTo>
                  <a:lnTo>
                    <a:pt x="755777" y="127889"/>
                  </a:lnTo>
                  <a:lnTo>
                    <a:pt x="756412" y="128524"/>
                  </a:lnTo>
                  <a:lnTo>
                    <a:pt x="756920" y="129159"/>
                  </a:lnTo>
                  <a:lnTo>
                    <a:pt x="757428" y="130302"/>
                  </a:lnTo>
                  <a:lnTo>
                    <a:pt x="759841" y="134366"/>
                  </a:lnTo>
                  <a:lnTo>
                    <a:pt x="764032" y="139446"/>
                  </a:lnTo>
                  <a:lnTo>
                    <a:pt x="773684" y="155194"/>
                  </a:lnTo>
                  <a:lnTo>
                    <a:pt x="774573" y="158242"/>
                  </a:lnTo>
                  <a:lnTo>
                    <a:pt x="781050" y="164719"/>
                  </a:lnTo>
                  <a:lnTo>
                    <a:pt x="788035" y="175768"/>
                  </a:lnTo>
                  <a:lnTo>
                    <a:pt x="791718" y="181229"/>
                  </a:lnTo>
                  <a:lnTo>
                    <a:pt x="793115" y="184658"/>
                  </a:lnTo>
                  <a:lnTo>
                    <a:pt x="798576" y="192659"/>
                  </a:lnTo>
                  <a:lnTo>
                    <a:pt x="802513" y="197612"/>
                  </a:lnTo>
                  <a:lnTo>
                    <a:pt x="803529" y="202819"/>
                  </a:lnTo>
                  <a:lnTo>
                    <a:pt x="810514" y="210820"/>
                  </a:lnTo>
                  <a:lnTo>
                    <a:pt x="812673" y="214249"/>
                  </a:lnTo>
                  <a:lnTo>
                    <a:pt x="815848" y="216662"/>
                  </a:lnTo>
                  <a:lnTo>
                    <a:pt x="821055" y="221742"/>
                  </a:lnTo>
                  <a:lnTo>
                    <a:pt x="825500" y="225933"/>
                  </a:lnTo>
                  <a:lnTo>
                    <a:pt x="827151" y="226568"/>
                  </a:lnTo>
                  <a:lnTo>
                    <a:pt x="829564" y="226441"/>
                  </a:lnTo>
                  <a:lnTo>
                    <a:pt x="833628" y="224282"/>
                  </a:lnTo>
                  <a:lnTo>
                    <a:pt x="840232" y="218313"/>
                  </a:lnTo>
                  <a:lnTo>
                    <a:pt x="849884" y="211074"/>
                  </a:lnTo>
                  <a:lnTo>
                    <a:pt x="861441" y="202311"/>
                  </a:lnTo>
                  <a:lnTo>
                    <a:pt x="868172" y="197358"/>
                  </a:lnTo>
                  <a:lnTo>
                    <a:pt x="881507" y="189357"/>
                  </a:lnTo>
                  <a:lnTo>
                    <a:pt x="885952" y="187452"/>
                  </a:lnTo>
                  <a:lnTo>
                    <a:pt x="887603" y="187452"/>
                  </a:lnTo>
                  <a:lnTo>
                    <a:pt x="888619" y="185801"/>
                  </a:lnTo>
                  <a:lnTo>
                    <a:pt x="891159" y="182880"/>
                  </a:lnTo>
                  <a:lnTo>
                    <a:pt x="894588" y="182880"/>
                  </a:lnTo>
                  <a:lnTo>
                    <a:pt x="900684" y="179451"/>
                  </a:lnTo>
                  <a:lnTo>
                    <a:pt x="903605" y="179070"/>
                  </a:lnTo>
                  <a:lnTo>
                    <a:pt x="905256" y="184150"/>
                  </a:lnTo>
                  <a:lnTo>
                    <a:pt x="907669" y="185166"/>
                  </a:lnTo>
                  <a:lnTo>
                    <a:pt x="908558" y="184785"/>
                  </a:lnTo>
                  <a:lnTo>
                    <a:pt x="910082" y="184785"/>
                  </a:lnTo>
                  <a:lnTo>
                    <a:pt x="912622" y="185928"/>
                  </a:lnTo>
                  <a:lnTo>
                    <a:pt x="915035" y="186309"/>
                  </a:lnTo>
                  <a:lnTo>
                    <a:pt x="916559" y="185293"/>
                  </a:lnTo>
                  <a:lnTo>
                    <a:pt x="917956" y="186690"/>
                  </a:lnTo>
                  <a:lnTo>
                    <a:pt x="916686" y="183769"/>
                  </a:lnTo>
                  <a:lnTo>
                    <a:pt x="910209" y="179578"/>
                  </a:lnTo>
                  <a:lnTo>
                    <a:pt x="906780" y="177673"/>
                  </a:lnTo>
                  <a:lnTo>
                    <a:pt x="903605" y="178054"/>
                  </a:lnTo>
                  <a:lnTo>
                    <a:pt x="901446" y="177038"/>
                  </a:lnTo>
                  <a:lnTo>
                    <a:pt x="894842" y="180086"/>
                  </a:lnTo>
                  <a:lnTo>
                    <a:pt x="886333" y="185547"/>
                  </a:lnTo>
                  <a:lnTo>
                    <a:pt x="883666" y="187452"/>
                  </a:lnTo>
                  <a:lnTo>
                    <a:pt x="882269" y="187960"/>
                  </a:lnTo>
                  <a:lnTo>
                    <a:pt x="880872" y="186817"/>
                  </a:lnTo>
                  <a:lnTo>
                    <a:pt x="880872" y="180086"/>
                  </a:lnTo>
                  <a:lnTo>
                    <a:pt x="878840" y="171069"/>
                  </a:lnTo>
                  <a:lnTo>
                    <a:pt x="879729" y="167640"/>
                  </a:lnTo>
                  <a:lnTo>
                    <a:pt x="880872" y="164211"/>
                  </a:lnTo>
                  <a:lnTo>
                    <a:pt x="880491" y="164084"/>
                  </a:lnTo>
                  <a:lnTo>
                    <a:pt x="880110" y="164465"/>
                  </a:lnTo>
                  <a:lnTo>
                    <a:pt x="879729" y="164465"/>
                  </a:lnTo>
                  <a:lnTo>
                    <a:pt x="879602" y="164338"/>
                  </a:lnTo>
                  <a:lnTo>
                    <a:pt x="879602" y="161925"/>
                  </a:lnTo>
                  <a:lnTo>
                    <a:pt x="880110" y="159004"/>
                  </a:lnTo>
                  <a:lnTo>
                    <a:pt x="880364" y="158623"/>
                  </a:lnTo>
                  <a:lnTo>
                    <a:pt x="879602" y="158496"/>
                  </a:lnTo>
                  <a:lnTo>
                    <a:pt x="879602" y="157480"/>
                  </a:lnTo>
                  <a:lnTo>
                    <a:pt x="878967" y="156591"/>
                  </a:lnTo>
                  <a:lnTo>
                    <a:pt x="877951" y="154940"/>
                  </a:lnTo>
                  <a:lnTo>
                    <a:pt x="877824" y="154813"/>
                  </a:lnTo>
                  <a:lnTo>
                    <a:pt x="877951" y="154178"/>
                  </a:lnTo>
                  <a:lnTo>
                    <a:pt x="878840" y="153543"/>
                  </a:lnTo>
                  <a:lnTo>
                    <a:pt x="879983" y="147066"/>
                  </a:lnTo>
                  <a:lnTo>
                    <a:pt x="879348" y="140589"/>
                  </a:lnTo>
                  <a:lnTo>
                    <a:pt x="878967" y="140208"/>
                  </a:lnTo>
                  <a:lnTo>
                    <a:pt x="877570" y="139573"/>
                  </a:lnTo>
                  <a:lnTo>
                    <a:pt x="878078" y="137160"/>
                  </a:lnTo>
                  <a:lnTo>
                    <a:pt x="877697" y="130556"/>
                  </a:lnTo>
                  <a:lnTo>
                    <a:pt x="878205" y="125984"/>
                  </a:lnTo>
                  <a:lnTo>
                    <a:pt x="877697" y="120015"/>
                  </a:lnTo>
                  <a:lnTo>
                    <a:pt x="878586" y="114808"/>
                  </a:lnTo>
                  <a:lnTo>
                    <a:pt x="876681" y="110236"/>
                  </a:lnTo>
                  <a:lnTo>
                    <a:pt x="878713" y="103251"/>
                  </a:lnTo>
                  <a:lnTo>
                    <a:pt x="878205" y="96774"/>
                  </a:lnTo>
                  <a:lnTo>
                    <a:pt x="878586" y="93599"/>
                  </a:lnTo>
                  <a:lnTo>
                    <a:pt x="878078" y="90424"/>
                  </a:lnTo>
                  <a:lnTo>
                    <a:pt x="877951" y="87884"/>
                  </a:lnTo>
                  <a:lnTo>
                    <a:pt x="879348" y="88392"/>
                  </a:lnTo>
                  <a:lnTo>
                    <a:pt x="880999" y="89408"/>
                  </a:lnTo>
                  <a:lnTo>
                    <a:pt x="881126" y="86233"/>
                  </a:lnTo>
                  <a:lnTo>
                    <a:pt x="879729" y="77724"/>
                  </a:lnTo>
                  <a:lnTo>
                    <a:pt x="882650" y="73025"/>
                  </a:lnTo>
                  <a:lnTo>
                    <a:pt x="884301" y="72390"/>
                  </a:lnTo>
                  <a:lnTo>
                    <a:pt x="886841" y="75057"/>
                  </a:lnTo>
                  <a:lnTo>
                    <a:pt x="888492" y="77978"/>
                  </a:lnTo>
                  <a:lnTo>
                    <a:pt x="890397" y="72771"/>
                  </a:lnTo>
                  <a:lnTo>
                    <a:pt x="898525" y="70866"/>
                  </a:lnTo>
                  <a:lnTo>
                    <a:pt x="906272" y="74803"/>
                  </a:lnTo>
                  <a:lnTo>
                    <a:pt x="915289" y="83312"/>
                  </a:lnTo>
                  <a:lnTo>
                    <a:pt x="916813" y="84201"/>
                  </a:lnTo>
                  <a:cubicBezTo>
                    <a:pt x="920369" y="87757"/>
                    <a:pt x="923544" y="91821"/>
                    <a:pt x="933069" y="99060"/>
                  </a:cubicBezTo>
                  <a:lnTo>
                    <a:pt x="945388" y="110236"/>
                  </a:lnTo>
                  <a:lnTo>
                    <a:pt x="950341" y="114427"/>
                  </a:lnTo>
                  <a:lnTo>
                    <a:pt x="952500" y="114935"/>
                  </a:lnTo>
                  <a:lnTo>
                    <a:pt x="954024" y="112903"/>
                  </a:lnTo>
                  <a:lnTo>
                    <a:pt x="958596" y="105664"/>
                  </a:lnTo>
                  <a:lnTo>
                    <a:pt x="965200" y="96520"/>
                  </a:lnTo>
                  <a:lnTo>
                    <a:pt x="968883" y="90551"/>
                  </a:lnTo>
                  <a:lnTo>
                    <a:pt x="970788" y="86995"/>
                  </a:lnTo>
                  <a:lnTo>
                    <a:pt x="973963" y="82296"/>
                  </a:lnTo>
                  <a:lnTo>
                    <a:pt x="977011" y="80645"/>
                  </a:lnTo>
                  <a:lnTo>
                    <a:pt x="980567" y="71501"/>
                  </a:lnTo>
                  <a:lnTo>
                    <a:pt x="988822" y="59690"/>
                  </a:lnTo>
                  <a:lnTo>
                    <a:pt x="991997" y="53721"/>
                  </a:lnTo>
                  <a:lnTo>
                    <a:pt x="994410" y="52324"/>
                  </a:lnTo>
                  <a:lnTo>
                    <a:pt x="994029" y="48641"/>
                  </a:lnTo>
                  <a:lnTo>
                    <a:pt x="998601" y="43053"/>
                  </a:lnTo>
                  <a:lnTo>
                    <a:pt x="999744" y="40386"/>
                  </a:lnTo>
                  <a:lnTo>
                    <a:pt x="1003808" y="38735"/>
                  </a:lnTo>
                  <a:lnTo>
                    <a:pt x="1007999" y="34290"/>
                  </a:lnTo>
                  <a:lnTo>
                    <a:pt x="1014603" y="26543"/>
                  </a:lnTo>
                  <a:lnTo>
                    <a:pt x="1020572" y="25146"/>
                  </a:lnTo>
                  <a:lnTo>
                    <a:pt x="1023747" y="26035"/>
                  </a:lnTo>
                  <a:lnTo>
                    <a:pt x="1029462" y="27686"/>
                  </a:lnTo>
                  <a:lnTo>
                    <a:pt x="1027303" y="33401"/>
                  </a:lnTo>
                  <a:lnTo>
                    <a:pt x="1029462" y="35306"/>
                  </a:lnTo>
                  <a:lnTo>
                    <a:pt x="1032637" y="37211"/>
                  </a:lnTo>
                  <a:lnTo>
                    <a:pt x="1035177" y="30480"/>
                  </a:lnTo>
                  <a:lnTo>
                    <a:pt x="1031748" y="27559"/>
                  </a:lnTo>
                  <a:lnTo>
                    <a:pt x="1025652" y="23114"/>
                  </a:lnTo>
                  <a:lnTo>
                    <a:pt x="1021969" y="16129"/>
                  </a:lnTo>
                  <a:lnTo>
                    <a:pt x="1026541" y="14478"/>
                  </a:lnTo>
                  <a:lnTo>
                    <a:pt x="1029462" y="14478"/>
                  </a:lnTo>
                  <a:lnTo>
                    <a:pt x="1031113" y="14605"/>
                  </a:lnTo>
                  <a:lnTo>
                    <a:pt x="1034542" y="9906"/>
                  </a:lnTo>
                  <a:lnTo>
                    <a:pt x="1036574" y="6985"/>
                  </a:lnTo>
                  <a:lnTo>
                    <a:pt x="1040638" y="3810"/>
                  </a:lnTo>
                  <a:lnTo>
                    <a:pt x="1041273" y="3937"/>
                  </a:lnTo>
                  <a:lnTo>
                    <a:pt x="1042289" y="4572"/>
                  </a:lnTo>
                  <a:lnTo>
                    <a:pt x="1043178" y="5715"/>
                  </a:lnTo>
                  <a:lnTo>
                    <a:pt x="1044194" y="6731"/>
                  </a:lnTo>
                  <a:lnTo>
                    <a:pt x="1045337" y="7239"/>
                  </a:lnTo>
                  <a:lnTo>
                    <a:pt x="1048512" y="7239"/>
                  </a:lnTo>
                  <a:lnTo>
                    <a:pt x="1053465" y="13462"/>
                  </a:lnTo>
                  <a:lnTo>
                    <a:pt x="1062101" y="26543"/>
                  </a:lnTo>
                  <a:lnTo>
                    <a:pt x="1066292" y="33782"/>
                  </a:lnTo>
                  <a:lnTo>
                    <a:pt x="1067689" y="34798"/>
                  </a:lnTo>
                  <a:lnTo>
                    <a:pt x="1072261" y="39878"/>
                  </a:lnTo>
                  <a:lnTo>
                    <a:pt x="1075309" y="48387"/>
                  </a:lnTo>
                  <a:lnTo>
                    <a:pt x="1082294" y="57531"/>
                  </a:lnTo>
                  <a:lnTo>
                    <a:pt x="1085723" y="58547"/>
                  </a:lnTo>
                  <a:lnTo>
                    <a:pt x="1090295" y="67183"/>
                  </a:lnTo>
                  <a:lnTo>
                    <a:pt x="1095883" y="75946"/>
                  </a:lnTo>
                  <a:lnTo>
                    <a:pt x="1097407" y="81915"/>
                  </a:lnTo>
                  <a:lnTo>
                    <a:pt x="1105916" y="89662"/>
                  </a:lnTo>
                  <a:lnTo>
                    <a:pt x="1107821" y="93345"/>
                  </a:lnTo>
                  <a:lnTo>
                    <a:pt x="1111250" y="98552"/>
                  </a:lnTo>
                  <a:lnTo>
                    <a:pt x="1115695" y="100203"/>
                  </a:lnTo>
                  <a:lnTo>
                    <a:pt x="1119378" y="104648"/>
                  </a:lnTo>
                  <a:lnTo>
                    <a:pt x="1122934" y="105156"/>
                  </a:lnTo>
                  <a:lnTo>
                    <a:pt x="1125093" y="104013"/>
                  </a:lnTo>
                  <a:lnTo>
                    <a:pt x="1133221" y="98298"/>
                  </a:lnTo>
                  <a:lnTo>
                    <a:pt x="1144905" y="89281"/>
                  </a:lnTo>
                  <a:lnTo>
                    <a:pt x="1149604" y="86360"/>
                  </a:lnTo>
                  <a:lnTo>
                    <a:pt x="1151636" y="83820"/>
                  </a:lnTo>
                  <a:lnTo>
                    <a:pt x="1153668" y="80899"/>
                  </a:lnTo>
                  <a:lnTo>
                    <a:pt x="1154049" y="80518"/>
                  </a:lnTo>
                  <a:lnTo>
                    <a:pt x="1157224" y="78359"/>
                  </a:lnTo>
                  <a:lnTo>
                    <a:pt x="1167003" y="72898"/>
                  </a:lnTo>
                  <a:lnTo>
                    <a:pt x="1178179" y="66167"/>
                  </a:lnTo>
                  <a:lnTo>
                    <a:pt x="1182370" y="61468"/>
                  </a:lnTo>
                  <a:lnTo>
                    <a:pt x="1187069" y="59944"/>
                  </a:lnTo>
                  <a:lnTo>
                    <a:pt x="1188085" y="60071"/>
                  </a:lnTo>
                  <a:lnTo>
                    <a:pt x="1189736" y="60071"/>
                  </a:lnTo>
                  <a:lnTo>
                    <a:pt x="1193292" y="58039"/>
                  </a:lnTo>
                  <a:lnTo>
                    <a:pt x="1197356" y="57404"/>
                  </a:lnTo>
                  <a:lnTo>
                    <a:pt x="1200023" y="62103"/>
                  </a:lnTo>
                  <a:lnTo>
                    <a:pt x="1209802" y="63119"/>
                  </a:lnTo>
                  <a:lnTo>
                    <a:pt x="1213485" y="74676"/>
                  </a:lnTo>
                  <a:lnTo>
                    <a:pt x="1212850" y="84328"/>
                  </a:lnTo>
                  <a:lnTo>
                    <a:pt x="1213485" y="98552"/>
                  </a:lnTo>
                  <a:lnTo>
                    <a:pt x="1214120" y="109347"/>
                  </a:lnTo>
                  <a:lnTo>
                    <a:pt x="1213104" y="113919"/>
                  </a:lnTo>
                  <a:cubicBezTo>
                    <a:pt x="1213739" y="123190"/>
                    <a:pt x="1213739" y="132588"/>
                    <a:pt x="1213739" y="147320"/>
                  </a:cubicBezTo>
                  <a:lnTo>
                    <a:pt x="1214882" y="160909"/>
                  </a:lnTo>
                  <a:lnTo>
                    <a:pt x="1212469" y="168656"/>
                  </a:lnTo>
                  <a:lnTo>
                    <a:pt x="1212977" y="179451"/>
                  </a:lnTo>
                  <a:lnTo>
                    <a:pt x="1211326" y="193675"/>
                  </a:lnTo>
                  <a:lnTo>
                    <a:pt x="1210437" y="200914"/>
                  </a:lnTo>
                  <a:lnTo>
                    <a:pt x="1211326" y="211582"/>
                  </a:lnTo>
                  <a:lnTo>
                    <a:pt x="1209802" y="219710"/>
                  </a:lnTo>
                  <a:cubicBezTo>
                    <a:pt x="1210310" y="221869"/>
                    <a:pt x="1209929" y="223901"/>
                    <a:pt x="1209802" y="225933"/>
                  </a:cubicBezTo>
                  <a:lnTo>
                    <a:pt x="1266698" y="225933"/>
                  </a:lnTo>
                  <a:lnTo>
                    <a:pt x="1266698" y="0"/>
                  </a:lnTo>
                  <a:close/>
                </a:path>
              </a:pathLst>
            </a:custGeom>
            <a:blipFill>
              <a:blip r:embed="rId96"/>
              <a:stretch>
                <a:fillRect l="-1443" t="-10610" r="-1757" b="-10465"/>
              </a:stretch>
            </a:blipFill>
          </p:spPr>
          <p:txBody>
            <a:bodyPr/>
            <a:lstStyle/>
            <a:p>
              <a:endParaRPr lang="en-MY"/>
            </a:p>
          </p:txBody>
        </p:sp>
      </p:grpSp>
      <p:grpSp>
        <p:nvGrpSpPr>
          <p:cNvPr id="189" name="Group 189"/>
          <p:cNvGrpSpPr/>
          <p:nvPr/>
        </p:nvGrpSpPr>
        <p:grpSpPr>
          <a:xfrm>
            <a:off x="14828987" y="19162776"/>
            <a:ext cx="379352" cy="295913"/>
            <a:chOff x="0" y="0"/>
            <a:chExt cx="379349" cy="295910"/>
          </a:xfrm>
        </p:grpSpPr>
        <p:sp>
          <p:nvSpPr>
            <p:cNvPr id="190" name="Freeform 190"/>
            <p:cNvSpPr/>
            <p:nvPr/>
          </p:nvSpPr>
          <p:spPr>
            <a:xfrm>
              <a:off x="63453" y="63500"/>
              <a:ext cx="252349" cy="168910"/>
            </a:xfrm>
            <a:custGeom>
              <a:avLst/>
              <a:gdLst/>
              <a:ahLst/>
              <a:cxnLst/>
              <a:rect l="l" t="t" r="r" b="b"/>
              <a:pathLst>
                <a:path w="252349" h="168910">
                  <a:moveTo>
                    <a:pt x="248205" y="168910"/>
                  </a:moveTo>
                  <a:lnTo>
                    <a:pt x="166544" y="168910"/>
                  </a:lnTo>
                  <a:cubicBezTo>
                    <a:pt x="166544" y="167386"/>
                    <a:pt x="166417" y="165862"/>
                    <a:pt x="166417" y="164338"/>
                  </a:cubicBezTo>
                  <a:cubicBezTo>
                    <a:pt x="166417" y="162052"/>
                    <a:pt x="166290" y="159766"/>
                    <a:pt x="167306" y="157734"/>
                  </a:cubicBezTo>
                  <a:cubicBezTo>
                    <a:pt x="168068" y="156337"/>
                    <a:pt x="167433" y="154686"/>
                    <a:pt x="167306" y="153289"/>
                  </a:cubicBezTo>
                  <a:cubicBezTo>
                    <a:pt x="167179" y="151511"/>
                    <a:pt x="167687" y="149733"/>
                    <a:pt x="167687" y="147955"/>
                  </a:cubicBezTo>
                  <a:cubicBezTo>
                    <a:pt x="167814" y="146558"/>
                    <a:pt x="168703" y="145161"/>
                    <a:pt x="166925" y="144018"/>
                  </a:cubicBezTo>
                  <a:lnTo>
                    <a:pt x="167687" y="141605"/>
                  </a:lnTo>
                  <a:lnTo>
                    <a:pt x="168322" y="141097"/>
                  </a:lnTo>
                  <a:lnTo>
                    <a:pt x="168322" y="140462"/>
                  </a:lnTo>
                  <a:lnTo>
                    <a:pt x="167941" y="137541"/>
                  </a:lnTo>
                  <a:lnTo>
                    <a:pt x="166925" y="136398"/>
                  </a:lnTo>
                  <a:cubicBezTo>
                    <a:pt x="166417" y="136525"/>
                    <a:pt x="166163" y="136652"/>
                    <a:pt x="166036" y="136652"/>
                  </a:cubicBezTo>
                  <a:cubicBezTo>
                    <a:pt x="165147" y="136652"/>
                    <a:pt x="165782" y="135255"/>
                    <a:pt x="165274" y="134874"/>
                  </a:cubicBezTo>
                  <a:lnTo>
                    <a:pt x="164639" y="134366"/>
                  </a:lnTo>
                  <a:lnTo>
                    <a:pt x="164004" y="133731"/>
                  </a:lnTo>
                  <a:lnTo>
                    <a:pt x="163369" y="133731"/>
                  </a:lnTo>
                  <a:cubicBezTo>
                    <a:pt x="161845" y="133985"/>
                    <a:pt x="162353" y="134493"/>
                    <a:pt x="163115" y="135255"/>
                  </a:cubicBezTo>
                  <a:lnTo>
                    <a:pt x="163115" y="136271"/>
                  </a:lnTo>
                  <a:lnTo>
                    <a:pt x="161972" y="136398"/>
                  </a:lnTo>
                  <a:lnTo>
                    <a:pt x="160067" y="134874"/>
                  </a:lnTo>
                  <a:cubicBezTo>
                    <a:pt x="159813" y="133604"/>
                    <a:pt x="159178" y="133223"/>
                    <a:pt x="158543" y="133223"/>
                  </a:cubicBezTo>
                  <a:cubicBezTo>
                    <a:pt x="157908" y="133223"/>
                    <a:pt x="157273" y="133477"/>
                    <a:pt x="156638" y="133731"/>
                  </a:cubicBezTo>
                  <a:lnTo>
                    <a:pt x="156003" y="134366"/>
                  </a:lnTo>
                  <a:lnTo>
                    <a:pt x="155368" y="134366"/>
                  </a:lnTo>
                  <a:cubicBezTo>
                    <a:pt x="154733" y="134874"/>
                    <a:pt x="154098" y="135509"/>
                    <a:pt x="153590" y="135509"/>
                  </a:cubicBezTo>
                  <a:cubicBezTo>
                    <a:pt x="153082" y="135509"/>
                    <a:pt x="152955" y="135001"/>
                    <a:pt x="152828" y="133731"/>
                  </a:cubicBezTo>
                  <a:lnTo>
                    <a:pt x="152320" y="133731"/>
                  </a:lnTo>
                  <a:cubicBezTo>
                    <a:pt x="151812" y="133604"/>
                    <a:pt x="151431" y="133604"/>
                    <a:pt x="151050" y="133604"/>
                  </a:cubicBezTo>
                  <a:cubicBezTo>
                    <a:pt x="149780" y="133604"/>
                    <a:pt x="148383" y="133985"/>
                    <a:pt x="146986" y="134112"/>
                  </a:cubicBezTo>
                  <a:cubicBezTo>
                    <a:pt x="146732" y="134239"/>
                    <a:pt x="146351" y="134366"/>
                    <a:pt x="145970" y="134366"/>
                  </a:cubicBezTo>
                  <a:cubicBezTo>
                    <a:pt x="145335" y="134366"/>
                    <a:pt x="144954" y="134112"/>
                    <a:pt x="144827" y="133096"/>
                  </a:cubicBezTo>
                  <a:lnTo>
                    <a:pt x="144192" y="132461"/>
                  </a:lnTo>
                  <a:lnTo>
                    <a:pt x="143049" y="133731"/>
                  </a:lnTo>
                  <a:lnTo>
                    <a:pt x="143049" y="135509"/>
                  </a:lnTo>
                  <a:lnTo>
                    <a:pt x="144319" y="137033"/>
                  </a:lnTo>
                  <a:cubicBezTo>
                    <a:pt x="145462" y="137160"/>
                    <a:pt x="146478" y="138303"/>
                    <a:pt x="146605" y="139573"/>
                  </a:cubicBezTo>
                  <a:cubicBezTo>
                    <a:pt x="146859" y="140843"/>
                    <a:pt x="146097" y="141605"/>
                    <a:pt x="144827" y="142113"/>
                  </a:cubicBezTo>
                  <a:cubicBezTo>
                    <a:pt x="143684" y="141097"/>
                    <a:pt x="144573" y="139700"/>
                    <a:pt x="143938" y="138430"/>
                  </a:cubicBezTo>
                  <a:cubicBezTo>
                    <a:pt x="142668" y="140208"/>
                    <a:pt x="140890" y="141732"/>
                    <a:pt x="142668" y="144272"/>
                  </a:cubicBezTo>
                  <a:lnTo>
                    <a:pt x="142414" y="146558"/>
                  </a:lnTo>
                  <a:cubicBezTo>
                    <a:pt x="141525" y="148463"/>
                    <a:pt x="141017" y="150495"/>
                    <a:pt x="141144" y="152781"/>
                  </a:cubicBezTo>
                  <a:lnTo>
                    <a:pt x="140636" y="155702"/>
                  </a:lnTo>
                  <a:cubicBezTo>
                    <a:pt x="140255" y="156718"/>
                    <a:pt x="140001" y="157734"/>
                    <a:pt x="140382" y="159004"/>
                  </a:cubicBezTo>
                  <a:cubicBezTo>
                    <a:pt x="141017" y="160655"/>
                    <a:pt x="140128" y="162433"/>
                    <a:pt x="139747" y="164084"/>
                  </a:cubicBezTo>
                  <a:cubicBezTo>
                    <a:pt x="139493" y="165735"/>
                    <a:pt x="139366" y="167259"/>
                    <a:pt x="139366" y="168910"/>
                  </a:cubicBezTo>
                  <a:lnTo>
                    <a:pt x="98853" y="168910"/>
                  </a:lnTo>
                  <a:cubicBezTo>
                    <a:pt x="98472" y="167005"/>
                    <a:pt x="97710" y="166751"/>
                    <a:pt x="95297" y="166751"/>
                  </a:cubicBezTo>
                  <a:cubicBezTo>
                    <a:pt x="95297" y="166751"/>
                    <a:pt x="95297" y="166751"/>
                    <a:pt x="95170" y="166751"/>
                  </a:cubicBezTo>
                  <a:cubicBezTo>
                    <a:pt x="93646" y="166751"/>
                    <a:pt x="92249" y="167513"/>
                    <a:pt x="90725" y="167894"/>
                  </a:cubicBezTo>
                  <a:cubicBezTo>
                    <a:pt x="89201" y="168275"/>
                    <a:pt x="87550" y="168656"/>
                    <a:pt x="86026" y="168910"/>
                  </a:cubicBezTo>
                  <a:lnTo>
                    <a:pt x="3603" y="168910"/>
                  </a:lnTo>
                  <a:lnTo>
                    <a:pt x="4111" y="167259"/>
                  </a:lnTo>
                  <a:cubicBezTo>
                    <a:pt x="3730" y="164465"/>
                    <a:pt x="2714" y="161671"/>
                    <a:pt x="4111" y="158750"/>
                  </a:cubicBezTo>
                  <a:lnTo>
                    <a:pt x="3730" y="157353"/>
                  </a:lnTo>
                  <a:lnTo>
                    <a:pt x="2841" y="155194"/>
                  </a:lnTo>
                  <a:cubicBezTo>
                    <a:pt x="2714" y="154051"/>
                    <a:pt x="1444" y="152654"/>
                    <a:pt x="3603" y="151892"/>
                  </a:cubicBezTo>
                  <a:lnTo>
                    <a:pt x="3222" y="151130"/>
                  </a:lnTo>
                  <a:cubicBezTo>
                    <a:pt x="809" y="150749"/>
                    <a:pt x="2460" y="149733"/>
                    <a:pt x="2968" y="148971"/>
                  </a:cubicBezTo>
                  <a:lnTo>
                    <a:pt x="3222" y="148209"/>
                  </a:lnTo>
                  <a:cubicBezTo>
                    <a:pt x="1825" y="143129"/>
                    <a:pt x="1571" y="137922"/>
                    <a:pt x="1317" y="132588"/>
                  </a:cubicBezTo>
                  <a:cubicBezTo>
                    <a:pt x="936" y="127635"/>
                    <a:pt x="174" y="122809"/>
                    <a:pt x="1063" y="117856"/>
                  </a:cubicBezTo>
                  <a:lnTo>
                    <a:pt x="1825" y="116078"/>
                  </a:lnTo>
                  <a:cubicBezTo>
                    <a:pt x="4238" y="115570"/>
                    <a:pt x="4365" y="114300"/>
                    <a:pt x="3222" y="112395"/>
                  </a:cubicBezTo>
                  <a:lnTo>
                    <a:pt x="3730" y="110363"/>
                  </a:lnTo>
                  <a:cubicBezTo>
                    <a:pt x="4111" y="109728"/>
                    <a:pt x="5508" y="109728"/>
                    <a:pt x="5127" y="108458"/>
                  </a:cubicBezTo>
                  <a:lnTo>
                    <a:pt x="3603" y="106426"/>
                  </a:lnTo>
                  <a:cubicBezTo>
                    <a:pt x="3730" y="105791"/>
                    <a:pt x="4238" y="105664"/>
                    <a:pt x="4619" y="105664"/>
                  </a:cubicBezTo>
                  <a:cubicBezTo>
                    <a:pt x="5127" y="105664"/>
                    <a:pt x="5508" y="105791"/>
                    <a:pt x="5889" y="105791"/>
                  </a:cubicBezTo>
                  <a:lnTo>
                    <a:pt x="6016" y="105791"/>
                  </a:lnTo>
                  <a:cubicBezTo>
                    <a:pt x="7413" y="105791"/>
                    <a:pt x="8175" y="104521"/>
                    <a:pt x="9191" y="103886"/>
                  </a:cubicBezTo>
                  <a:lnTo>
                    <a:pt x="10207" y="103124"/>
                  </a:lnTo>
                  <a:cubicBezTo>
                    <a:pt x="11223" y="102489"/>
                    <a:pt x="12620" y="102108"/>
                    <a:pt x="11985" y="100457"/>
                  </a:cubicBezTo>
                  <a:cubicBezTo>
                    <a:pt x="11604" y="99568"/>
                    <a:pt x="11096" y="99060"/>
                    <a:pt x="10461" y="99060"/>
                  </a:cubicBezTo>
                  <a:cubicBezTo>
                    <a:pt x="10207" y="99060"/>
                    <a:pt x="9826" y="99187"/>
                    <a:pt x="9445" y="99441"/>
                  </a:cubicBezTo>
                  <a:lnTo>
                    <a:pt x="8556" y="99822"/>
                  </a:lnTo>
                  <a:cubicBezTo>
                    <a:pt x="7413" y="100457"/>
                    <a:pt x="5000" y="100457"/>
                    <a:pt x="7794" y="102616"/>
                  </a:cubicBezTo>
                  <a:cubicBezTo>
                    <a:pt x="8937" y="103505"/>
                    <a:pt x="7413" y="104267"/>
                    <a:pt x="6524" y="104521"/>
                  </a:cubicBezTo>
                  <a:cubicBezTo>
                    <a:pt x="2841" y="105410"/>
                    <a:pt x="2714" y="105410"/>
                    <a:pt x="3730" y="108839"/>
                  </a:cubicBezTo>
                  <a:cubicBezTo>
                    <a:pt x="3603" y="110109"/>
                    <a:pt x="2587" y="111379"/>
                    <a:pt x="3222" y="112903"/>
                  </a:cubicBezTo>
                  <a:lnTo>
                    <a:pt x="2206" y="114427"/>
                  </a:lnTo>
                  <a:lnTo>
                    <a:pt x="682" y="113284"/>
                  </a:lnTo>
                  <a:lnTo>
                    <a:pt x="428" y="111506"/>
                  </a:lnTo>
                  <a:lnTo>
                    <a:pt x="301" y="111125"/>
                  </a:lnTo>
                  <a:lnTo>
                    <a:pt x="301" y="110363"/>
                  </a:lnTo>
                  <a:lnTo>
                    <a:pt x="682" y="109728"/>
                  </a:lnTo>
                  <a:lnTo>
                    <a:pt x="809" y="108839"/>
                  </a:lnTo>
                  <a:lnTo>
                    <a:pt x="682" y="108331"/>
                  </a:lnTo>
                  <a:lnTo>
                    <a:pt x="428" y="107696"/>
                  </a:lnTo>
                  <a:lnTo>
                    <a:pt x="174" y="107061"/>
                  </a:lnTo>
                  <a:lnTo>
                    <a:pt x="174" y="106426"/>
                  </a:lnTo>
                  <a:lnTo>
                    <a:pt x="428" y="105918"/>
                  </a:lnTo>
                  <a:lnTo>
                    <a:pt x="682" y="105410"/>
                  </a:lnTo>
                  <a:lnTo>
                    <a:pt x="936" y="104775"/>
                  </a:lnTo>
                  <a:lnTo>
                    <a:pt x="301" y="103632"/>
                  </a:lnTo>
                  <a:cubicBezTo>
                    <a:pt x="-715" y="99822"/>
                    <a:pt x="1190" y="96139"/>
                    <a:pt x="936" y="92329"/>
                  </a:cubicBezTo>
                  <a:lnTo>
                    <a:pt x="2587" y="89789"/>
                  </a:lnTo>
                  <a:cubicBezTo>
                    <a:pt x="3349" y="89027"/>
                    <a:pt x="4238" y="88773"/>
                    <a:pt x="5127" y="88773"/>
                  </a:cubicBezTo>
                  <a:cubicBezTo>
                    <a:pt x="6270" y="88773"/>
                    <a:pt x="7540" y="89408"/>
                    <a:pt x="8048" y="90678"/>
                  </a:cubicBezTo>
                  <a:lnTo>
                    <a:pt x="6905" y="91440"/>
                  </a:lnTo>
                  <a:lnTo>
                    <a:pt x="6651" y="91821"/>
                  </a:lnTo>
                  <a:lnTo>
                    <a:pt x="7413" y="91821"/>
                  </a:lnTo>
                  <a:cubicBezTo>
                    <a:pt x="7921" y="90805"/>
                    <a:pt x="10207" y="90424"/>
                    <a:pt x="8429" y="88773"/>
                  </a:cubicBezTo>
                  <a:lnTo>
                    <a:pt x="9064" y="87503"/>
                  </a:lnTo>
                  <a:lnTo>
                    <a:pt x="8556" y="86995"/>
                  </a:lnTo>
                  <a:cubicBezTo>
                    <a:pt x="7540" y="87630"/>
                    <a:pt x="6524" y="87757"/>
                    <a:pt x="5508" y="87757"/>
                  </a:cubicBezTo>
                  <a:cubicBezTo>
                    <a:pt x="4238" y="87757"/>
                    <a:pt x="2968" y="87503"/>
                    <a:pt x="1571" y="87122"/>
                  </a:cubicBezTo>
                  <a:cubicBezTo>
                    <a:pt x="555" y="86995"/>
                    <a:pt x="-334" y="86360"/>
                    <a:pt x="555" y="84963"/>
                  </a:cubicBezTo>
                  <a:lnTo>
                    <a:pt x="1063" y="84201"/>
                  </a:lnTo>
                  <a:cubicBezTo>
                    <a:pt x="2206" y="81915"/>
                    <a:pt x="3730" y="80899"/>
                    <a:pt x="5889" y="80899"/>
                  </a:cubicBezTo>
                  <a:cubicBezTo>
                    <a:pt x="6905" y="80899"/>
                    <a:pt x="8048" y="81153"/>
                    <a:pt x="9318" y="81661"/>
                  </a:cubicBezTo>
                  <a:lnTo>
                    <a:pt x="11731" y="82169"/>
                  </a:lnTo>
                  <a:lnTo>
                    <a:pt x="13382" y="82169"/>
                  </a:lnTo>
                  <a:cubicBezTo>
                    <a:pt x="13509" y="82296"/>
                    <a:pt x="13636" y="82296"/>
                    <a:pt x="13763" y="82296"/>
                  </a:cubicBezTo>
                  <a:cubicBezTo>
                    <a:pt x="14779" y="82296"/>
                    <a:pt x="14906" y="81407"/>
                    <a:pt x="14906" y="80645"/>
                  </a:cubicBezTo>
                  <a:cubicBezTo>
                    <a:pt x="14906" y="79756"/>
                    <a:pt x="14652" y="79629"/>
                    <a:pt x="14144" y="79629"/>
                  </a:cubicBezTo>
                  <a:cubicBezTo>
                    <a:pt x="14017" y="79629"/>
                    <a:pt x="13890" y="79629"/>
                    <a:pt x="13763" y="79629"/>
                  </a:cubicBezTo>
                  <a:cubicBezTo>
                    <a:pt x="13636" y="79629"/>
                    <a:pt x="13509" y="79756"/>
                    <a:pt x="13382" y="79756"/>
                  </a:cubicBezTo>
                  <a:cubicBezTo>
                    <a:pt x="13255" y="79756"/>
                    <a:pt x="13255" y="79629"/>
                    <a:pt x="13128" y="79629"/>
                  </a:cubicBezTo>
                  <a:lnTo>
                    <a:pt x="12366" y="79502"/>
                  </a:lnTo>
                  <a:lnTo>
                    <a:pt x="11858" y="78867"/>
                  </a:lnTo>
                  <a:lnTo>
                    <a:pt x="11858" y="77978"/>
                  </a:lnTo>
                  <a:lnTo>
                    <a:pt x="12239" y="77343"/>
                  </a:lnTo>
                  <a:lnTo>
                    <a:pt x="12747" y="76835"/>
                  </a:lnTo>
                  <a:lnTo>
                    <a:pt x="11985" y="76581"/>
                  </a:lnTo>
                  <a:lnTo>
                    <a:pt x="10842" y="76454"/>
                  </a:lnTo>
                  <a:cubicBezTo>
                    <a:pt x="9572" y="75692"/>
                    <a:pt x="10588" y="74930"/>
                    <a:pt x="10842" y="74168"/>
                  </a:cubicBezTo>
                  <a:lnTo>
                    <a:pt x="10842" y="73914"/>
                  </a:lnTo>
                  <a:lnTo>
                    <a:pt x="10715" y="73660"/>
                  </a:lnTo>
                  <a:cubicBezTo>
                    <a:pt x="9699" y="73787"/>
                    <a:pt x="8810" y="74803"/>
                    <a:pt x="7794" y="74803"/>
                  </a:cubicBezTo>
                  <a:cubicBezTo>
                    <a:pt x="7286" y="74803"/>
                    <a:pt x="6778" y="74549"/>
                    <a:pt x="6270" y="73787"/>
                  </a:cubicBezTo>
                  <a:lnTo>
                    <a:pt x="6397" y="72517"/>
                  </a:lnTo>
                  <a:lnTo>
                    <a:pt x="6905" y="72009"/>
                  </a:lnTo>
                  <a:cubicBezTo>
                    <a:pt x="7286" y="71628"/>
                    <a:pt x="9191" y="71628"/>
                    <a:pt x="7413" y="70739"/>
                  </a:cubicBezTo>
                  <a:lnTo>
                    <a:pt x="5127" y="69088"/>
                  </a:lnTo>
                  <a:cubicBezTo>
                    <a:pt x="5000" y="67691"/>
                    <a:pt x="4111" y="66802"/>
                    <a:pt x="3222" y="65913"/>
                  </a:cubicBezTo>
                  <a:lnTo>
                    <a:pt x="2587" y="64516"/>
                  </a:lnTo>
                  <a:lnTo>
                    <a:pt x="2206" y="61849"/>
                  </a:lnTo>
                  <a:lnTo>
                    <a:pt x="2079" y="61087"/>
                  </a:lnTo>
                  <a:lnTo>
                    <a:pt x="2079" y="60706"/>
                  </a:lnTo>
                  <a:lnTo>
                    <a:pt x="1698" y="58928"/>
                  </a:lnTo>
                  <a:lnTo>
                    <a:pt x="1571" y="58166"/>
                  </a:lnTo>
                  <a:lnTo>
                    <a:pt x="2079" y="57531"/>
                  </a:lnTo>
                  <a:lnTo>
                    <a:pt x="4111" y="57785"/>
                  </a:lnTo>
                  <a:cubicBezTo>
                    <a:pt x="4619" y="57912"/>
                    <a:pt x="5254" y="57912"/>
                    <a:pt x="5635" y="57912"/>
                  </a:cubicBezTo>
                  <a:cubicBezTo>
                    <a:pt x="7413" y="57912"/>
                    <a:pt x="8048" y="57150"/>
                    <a:pt x="8429" y="54864"/>
                  </a:cubicBezTo>
                  <a:cubicBezTo>
                    <a:pt x="8683" y="53594"/>
                    <a:pt x="9445" y="52451"/>
                    <a:pt x="10588" y="52451"/>
                  </a:cubicBezTo>
                  <a:cubicBezTo>
                    <a:pt x="10715" y="52451"/>
                    <a:pt x="10842" y="52451"/>
                    <a:pt x="11096" y="52578"/>
                  </a:cubicBezTo>
                  <a:cubicBezTo>
                    <a:pt x="11731" y="52705"/>
                    <a:pt x="12493" y="52705"/>
                    <a:pt x="13128" y="52705"/>
                  </a:cubicBezTo>
                  <a:cubicBezTo>
                    <a:pt x="13382" y="52705"/>
                    <a:pt x="13636" y="52705"/>
                    <a:pt x="13890" y="52705"/>
                  </a:cubicBezTo>
                  <a:cubicBezTo>
                    <a:pt x="14144" y="52705"/>
                    <a:pt x="14525" y="52705"/>
                    <a:pt x="14779" y="52705"/>
                  </a:cubicBezTo>
                  <a:cubicBezTo>
                    <a:pt x="15414" y="52705"/>
                    <a:pt x="16049" y="52832"/>
                    <a:pt x="16684" y="52959"/>
                  </a:cubicBezTo>
                  <a:cubicBezTo>
                    <a:pt x="18208" y="53721"/>
                    <a:pt x="19605" y="54483"/>
                    <a:pt x="20875" y="55753"/>
                  </a:cubicBezTo>
                  <a:cubicBezTo>
                    <a:pt x="22145" y="57150"/>
                    <a:pt x="23415" y="58420"/>
                    <a:pt x="25066" y="59563"/>
                  </a:cubicBezTo>
                  <a:cubicBezTo>
                    <a:pt x="28749" y="61722"/>
                    <a:pt x="31797" y="64770"/>
                    <a:pt x="34464" y="68072"/>
                  </a:cubicBezTo>
                  <a:cubicBezTo>
                    <a:pt x="36242" y="70104"/>
                    <a:pt x="38909" y="70993"/>
                    <a:pt x="40814" y="73025"/>
                  </a:cubicBezTo>
                  <a:cubicBezTo>
                    <a:pt x="43227" y="75692"/>
                    <a:pt x="46529" y="77597"/>
                    <a:pt x="49069" y="80391"/>
                  </a:cubicBezTo>
                  <a:cubicBezTo>
                    <a:pt x="50339" y="81661"/>
                    <a:pt x="52244" y="82296"/>
                    <a:pt x="53387" y="83693"/>
                  </a:cubicBezTo>
                  <a:cubicBezTo>
                    <a:pt x="53895" y="84455"/>
                    <a:pt x="54403" y="84709"/>
                    <a:pt x="54911" y="84709"/>
                  </a:cubicBezTo>
                  <a:cubicBezTo>
                    <a:pt x="55419" y="84709"/>
                    <a:pt x="56054" y="84328"/>
                    <a:pt x="56562" y="83312"/>
                  </a:cubicBezTo>
                  <a:lnTo>
                    <a:pt x="57832" y="80899"/>
                  </a:lnTo>
                  <a:cubicBezTo>
                    <a:pt x="60499" y="77216"/>
                    <a:pt x="63420" y="73914"/>
                    <a:pt x="64944" y="69596"/>
                  </a:cubicBezTo>
                  <a:lnTo>
                    <a:pt x="65706" y="68580"/>
                  </a:lnTo>
                  <a:cubicBezTo>
                    <a:pt x="67357" y="67564"/>
                    <a:pt x="67865" y="65786"/>
                    <a:pt x="68881" y="64262"/>
                  </a:cubicBezTo>
                  <a:cubicBezTo>
                    <a:pt x="72564" y="59309"/>
                    <a:pt x="74977" y="53467"/>
                    <a:pt x="78787" y="48514"/>
                  </a:cubicBezTo>
                  <a:cubicBezTo>
                    <a:pt x="80946" y="45466"/>
                    <a:pt x="82597" y="42037"/>
                    <a:pt x="84375" y="38735"/>
                  </a:cubicBezTo>
                  <a:cubicBezTo>
                    <a:pt x="86280" y="37084"/>
                    <a:pt x="87042" y="34671"/>
                    <a:pt x="88185" y="32639"/>
                  </a:cubicBezTo>
                  <a:cubicBezTo>
                    <a:pt x="90217" y="28956"/>
                    <a:pt x="92884" y="25654"/>
                    <a:pt x="94027" y="21590"/>
                  </a:cubicBezTo>
                  <a:cubicBezTo>
                    <a:pt x="97075" y="18796"/>
                    <a:pt x="98726" y="14986"/>
                    <a:pt x="101520" y="11938"/>
                  </a:cubicBezTo>
                  <a:lnTo>
                    <a:pt x="104568" y="10795"/>
                  </a:lnTo>
                  <a:cubicBezTo>
                    <a:pt x="105838" y="10922"/>
                    <a:pt x="105965" y="11811"/>
                    <a:pt x="105838" y="12827"/>
                  </a:cubicBezTo>
                  <a:cubicBezTo>
                    <a:pt x="105330" y="14224"/>
                    <a:pt x="103679" y="14986"/>
                    <a:pt x="103679" y="17018"/>
                  </a:cubicBezTo>
                  <a:cubicBezTo>
                    <a:pt x="106473" y="16129"/>
                    <a:pt x="106854" y="14224"/>
                    <a:pt x="106600" y="11938"/>
                  </a:cubicBezTo>
                  <a:cubicBezTo>
                    <a:pt x="106092" y="6731"/>
                    <a:pt x="108886" y="3302"/>
                    <a:pt x="114728" y="2159"/>
                  </a:cubicBezTo>
                  <a:lnTo>
                    <a:pt x="115490" y="1778"/>
                  </a:lnTo>
                  <a:cubicBezTo>
                    <a:pt x="117395" y="635"/>
                    <a:pt x="118665" y="0"/>
                    <a:pt x="119681" y="0"/>
                  </a:cubicBezTo>
                  <a:cubicBezTo>
                    <a:pt x="120824" y="0"/>
                    <a:pt x="121840" y="762"/>
                    <a:pt x="123618" y="2667"/>
                  </a:cubicBezTo>
                  <a:lnTo>
                    <a:pt x="125650" y="3683"/>
                  </a:lnTo>
                  <a:lnTo>
                    <a:pt x="128825" y="4572"/>
                  </a:lnTo>
                  <a:cubicBezTo>
                    <a:pt x="131619" y="8890"/>
                    <a:pt x="134667" y="12954"/>
                    <a:pt x="137461" y="17272"/>
                  </a:cubicBezTo>
                  <a:cubicBezTo>
                    <a:pt x="138858" y="19812"/>
                    <a:pt x="140128" y="22479"/>
                    <a:pt x="141779" y="24892"/>
                  </a:cubicBezTo>
                  <a:cubicBezTo>
                    <a:pt x="144065" y="28067"/>
                    <a:pt x="146859" y="30988"/>
                    <a:pt x="148129" y="34798"/>
                  </a:cubicBezTo>
                  <a:lnTo>
                    <a:pt x="148764" y="35560"/>
                  </a:lnTo>
                  <a:cubicBezTo>
                    <a:pt x="150161" y="37465"/>
                    <a:pt x="151939" y="39243"/>
                    <a:pt x="152574" y="41656"/>
                  </a:cubicBezTo>
                  <a:lnTo>
                    <a:pt x="153463" y="42799"/>
                  </a:lnTo>
                  <a:cubicBezTo>
                    <a:pt x="154860" y="43180"/>
                    <a:pt x="155114" y="44323"/>
                    <a:pt x="155622" y="45466"/>
                  </a:cubicBezTo>
                  <a:cubicBezTo>
                    <a:pt x="156384" y="47117"/>
                    <a:pt x="157273" y="48768"/>
                    <a:pt x="158543" y="50038"/>
                  </a:cubicBezTo>
                  <a:lnTo>
                    <a:pt x="159686" y="51816"/>
                  </a:lnTo>
                  <a:cubicBezTo>
                    <a:pt x="160067" y="53594"/>
                    <a:pt x="160829" y="55118"/>
                    <a:pt x="162607" y="55880"/>
                  </a:cubicBezTo>
                  <a:lnTo>
                    <a:pt x="163369" y="57023"/>
                  </a:lnTo>
                  <a:cubicBezTo>
                    <a:pt x="163877" y="59944"/>
                    <a:pt x="165782" y="61976"/>
                    <a:pt x="167687" y="63881"/>
                  </a:cubicBezTo>
                  <a:cubicBezTo>
                    <a:pt x="169846" y="66548"/>
                    <a:pt x="172132" y="69088"/>
                    <a:pt x="174291" y="71755"/>
                  </a:cubicBezTo>
                  <a:cubicBezTo>
                    <a:pt x="175307" y="73914"/>
                    <a:pt x="178228" y="73914"/>
                    <a:pt x="179498" y="75946"/>
                  </a:cubicBezTo>
                  <a:cubicBezTo>
                    <a:pt x="180260" y="77089"/>
                    <a:pt x="181149" y="77597"/>
                    <a:pt x="182038" y="77597"/>
                  </a:cubicBezTo>
                  <a:cubicBezTo>
                    <a:pt x="182927" y="77597"/>
                    <a:pt x="183816" y="77216"/>
                    <a:pt x="184705" y="76708"/>
                  </a:cubicBezTo>
                  <a:cubicBezTo>
                    <a:pt x="189023" y="74676"/>
                    <a:pt x="192198" y="71247"/>
                    <a:pt x="196008" y="68453"/>
                  </a:cubicBezTo>
                  <a:cubicBezTo>
                    <a:pt x="200072" y="65659"/>
                    <a:pt x="203501" y="61976"/>
                    <a:pt x="207692" y="59182"/>
                  </a:cubicBezTo>
                  <a:lnTo>
                    <a:pt x="209470" y="58166"/>
                  </a:lnTo>
                  <a:cubicBezTo>
                    <a:pt x="213661" y="55626"/>
                    <a:pt x="217344" y="52451"/>
                    <a:pt x="221662" y="50165"/>
                  </a:cubicBezTo>
                  <a:cubicBezTo>
                    <a:pt x="223821" y="49022"/>
                    <a:pt x="225853" y="47879"/>
                    <a:pt x="227377" y="46228"/>
                  </a:cubicBezTo>
                  <a:lnTo>
                    <a:pt x="227758" y="45847"/>
                  </a:lnTo>
                  <a:lnTo>
                    <a:pt x="228266" y="45339"/>
                  </a:lnTo>
                  <a:lnTo>
                    <a:pt x="228647" y="45085"/>
                  </a:lnTo>
                  <a:lnTo>
                    <a:pt x="229282" y="44577"/>
                  </a:lnTo>
                  <a:lnTo>
                    <a:pt x="230044" y="44323"/>
                  </a:lnTo>
                  <a:cubicBezTo>
                    <a:pt x="230298" y="44323"/>
                    <a:pt x="230552" y="44196"/>
                    <a:pt x="230679" y="44196"/>
                  </a:cubicBezTo>
                  <a:cubicBezTo>
                    <a:pt x="231060" y="44196"/>
                    <a:pt x="231314" y="44323"/>
                    <a:pt x="231568" y="44323"/>
                  </a:cubicBezTo>
                  <a:cubicBezTo>
                    <a:pt x="231822" y="44323"/>
                    <a:pt x="232203" y="44323"/>
                    <a:pt x="232457" y="44323"/>
                  </a:cubicBezTo>
                  <a:cubicBezTo>
                    <a:pt x="233219" y="44323"/>
                    <a:pt x="233854" y="44196"/>
                    <a:pt x="234489" y="43434"/>
                  </a:cubicBezTo>
                  <a:lnTo>
                    <a:pt x="235505" y="42672"/>
                  </a:lnTo>
                  <a:lnTo>
                    <a:pt x="236394" y="42418"/>
                  </a:lnTo>
                  <a:cubicBezTo>
                    <a:pt x="236902" y="42418"/>
                    <a:pt x="237537" y="42291"/>
                    <a:pt x="238172" y="42291"/>
                  </a:cubicBezTo>
                  <a:cubicBezTo>
                    <a:pt x="239061" y="42291"/>
                    <a:pt x="239696" y="42418"/>
                    <a:pt x="239950" y="43307"/>
                  </a:cubicBezTo>
                  <a:cubicBezTo>
                    <a:pt x="240331" y="45212"/>
                    <a:pt x="241474" y="45847"/>
                    <a:pt x="242744" y="45847"/>
                  </a:cubicBezTo>
                  <a:cubicBezTo>
                    <a:pt x="242998" y="45847"/>
                    <a:pt x="243125" y="45847"/>
                    <a:pt x="243379" y="45847"/>
                  </a:cubicBezTo>
                  <a:cubicBezTo>
                    <a:pt x="243379" y="45847"/>
                    <a:pt x="243506" y="45847"/>
                    <a:pt x="243633" y="45847"/>
                  </a:cubicBezTo>
                  <a:cubicBezTo>
                    <a:pt x="244395" y="45847"/>
                    <a:pt x="244903" y="46228"/>
                    <a:pt x="245411" y="46609"/>
                  </a:cubicBezTo>
                  <a:cubicBezTo>
                    <a:pt x="245919" y="46990"/>
                    <a:pt x="246554" y="47371"/>
                    <a:pt x="247189" y="47371"/>
                  </a:cubicBezTo>
                  <a:cubicBezTo>
                    <a:pt x="247316" y="47371"/>
                    <a:pt x="247443" y="47371"/>
                    <a:pt x="247570" y="47371"/>
                  </a:cubicBezTo>
                  <a:cubicBezTo>
                    <a:pt x="247824" y="47371"/>
                    <a:pt x="247951" y="47244"/>
                    <a:pt x="248078" y="47244"/>
                  </a:cubicBezTo>
                  <a:cubicBezTo>
                    <a:pt x="248840" y="47244"/>
                    <a:pt x="249221" y="47879"/>
                    <a:pt x="249348" y="48514"/>
                  </a:cubicBezTo>
                  <a:lnTo>
                    <a:pt x="250618" y="50927"/>
                  </a:lnTo>
                  <a:lnTo>
                    <a:pt x="251507" y="52959"/>
                  </a:lnTo>
                  <a:lnTo>
                    <a:pt x="251760" y="55245"/>
                  </a:lnTo>
                  <a:cubicBezTo>
                    <a:pt x="251126" y="60071"/>
                    <a:pt x="251760" y="64897"/>
                    <a:pt x="251380" y="69723"/>
                  </a:cubicBezTo>
                  <a:lnTo>
                    <a:pt x="251633" y="70612"/>
                  </a:lnTo>
                  <a:cubicBezTo>
                    <a:pt x="252396" y="73406"/>
                    <a:pt x="252523" y="76073"/>
                    <a:pt x="252141" y="78867"/>
                  </a:cubicBezTo>
                  <a:cubicBezTo>
                    <a:pt x="251507" y="83058"/>
                    <a:pt x="251507" y="87249"/>
                    <a:pt x="251887" y="91440"/>
                  </a:cubicBezTo>
                  <a:cubicBezTo>
                    <a:pt x="252014" y="93980"/>
                    <a:pt x="252396" y="96647"/>
                    <a:pt x="252268" y="99314"/>
                  </a:cubicBezTo>
                  <a:cubicBezTo>
                    <a:pt x="252014" y="102997"/>
                    <a:pt x="251380" y="106680"/>
                    <a:pt x="251760" y="110490"/>
                  </a:cubicBezTo>
                  <a:cubicBezTo>
                    <a:pt x="251887" y="112141"/>
                    <a:pt x="252141" y="113919"/>
                    <a:pt x="251760" y="115697"/>
                  </a:cubicBezTo>
                  <a:cubicBezTo>
                    <a:pt x="252141" y="122555"/>
                    <a:pt x="251126" y="129413"/>
                    <a:pt x="250237" y="136144"/>
                  </a:cubicBezTo>
                  <a:cubicBezTo>
                    <a:pt x="249983" y="138430"/>
                    <a:pt x="249729" y="140716"/>
                    <a:pt x="249729" y="143129"/>
                  </a:cubicBezTo>
                  <a:cubicBezTo>
                    <a:pt x="249602" y="144780"/>
                    <a:pt x="251380" y="146050"/>
                    <a:pt x="250491" y="147701"/>
                  </a:cubicBezTo>
                  <a:lnTo>
                    <a:pt x="250110" y="148590"/>
                  </a:lnTo>
                  <a:lnTo>
                    <a:pt x="249475" y="149352"/>
                  </a:lnTo>
                  <a:lnTo>
                    <a:pt x="249475" y="151638"/>
                  </a:lnTo>
                  <a:lnTo>
                    <a:pt x="249729" y="153289"/>
                  </a:lnTo>
                  <a:lnTo>
                    <a:pt x="249602" y="154178"/>
                  </a:lnTo>
                  <a:lnTo>
                    <a:pt x="249221" y="154940"/>
                  </a:lnTo>
                  <a:cubicBezTo>
                    <a:pt x="248967" y="156337"/>
                    <a:pt x="249348" y="157861"/>
                    <a:pt x="249094" y="159258"/>
                  </a:cubicBezTo>
                  <a:lnTo>
                    <a:pt x="248967" y="161036"/>
                  </a:lnTo>
                  <a:lnTo>
                    <a:pt x="248459" y="162687"/>
                  </a:lnTo>
                  <a:lnTo>
                    <a:pt x="248459" y="166497"/>
                  </a:lnTo>
                  <a:cubicBezTo>
                    <a:pt x="248332" y="167386"/>
                    <a:pt x="248205" y="168148"/>
                    <a:pt x="248205" y="168910"/>
                  </a:cubicBezTo>
                </a:path>
              </a:pathLst>
            </a:custGeom>
            <a:solidFill>
              <a:srgbClr val="E2776E"/>
            </a:solidFill>
          </p:spPr>
          <p:txBody>
            <a:bodyPr/>
            <a:lstStyle/>
            <a:p>
              <a:endParaRPr lang="en-MY"/>
            </a:p>
          </p:txBody>
        </p:sp>
        <p:sp>
          <p:nvSpPr>
            <p:cNvPr id="191" name="Freeform 191"/>
            <p:cNvSpPr/>
            <p:nvPr/>
          </p:nvSpPr>
          <p:spPr>
            <a:xfrm>
              <a:off x="149479" y="230251"/>
              <a:ext cx="12827" cy="2159"/>
            </a:xfrm>
            <a:custGeom>
              <a:avLst/>
              <a:gdLst/>
              <a:ahLst/>
              <a:cxnLst/>
              <a:rect l="l" t="t" r="r" b="b"/>
              <a:pathLst>
                <a:path w="12827" h="2159">
                  <a:moveTo>
                    <a:pt x="12827" y="2159"/>
                  </a:moveTo>
                  <a:lnTo>
                    <a:pt x="0" y="2159"/>
                  </a:lnTo>
                  <a:cubicBezTo>
                    <a:pt x="1524" y="1905"/>
                    <a:pt x="3175" y="1397"/>
                    <a:pt x="4699" y="1143"/>
                  </a:cubicBezTo>
                  <a:cubicBezTo>
                    <a:pt x="6223" y="889"/>
                    <a:pt x="7620" y="0"/>
                    <a:pt x="9144" y="0"/>
                  </a:cubicBezTo>
                  <a:cubicBezTo>
                    <a:pt x="9271" y="0"/>
                    <a:pt x="9271" y="0"/>
                    <a:pt x="9271" y="0"/>
                  </a:cubicBezTo>
                  <a:cubicBezTo>
                    <a:pt x="11684" y="0"/>
                    <a:pt x="12446" y="254"/>
                    <a:pt x="12827" y="2159"/>
                  </a:cubicBezTo>
                </a:path>
              </a:pathLst>
            </a:custGeom>
            <a:solidFill>
              <a:srgbClr val="BC4E42"/>
            </a:solidFill>
          </p:spPr>
          <p:txBody>
            <a:bodyPr/>
            <a:lstStyle/>
            <a:p>
              <a:endParaRPr lang="en-MY"/>
            </a:p>
          </p:txBody>
        </p:sp>
        <p:sp>
          <p:nvSpPr>
            <p:cNvPr id="192" name="Freeform 192"/>
            <p:cNvSpPr/>
            <p:nvPr/>
          </p:nvSpPr>
          <p:spPr>
            <a:xfrm>
              <a:off x="202819" y="195961"/>
              <a:ext cx="28956" cy="36449"/>
            </a:xfrm>
            <a:custGeom>
              <a:avLst/>
              <a:gdLst/>
              <a:ahLst/>
              <a:cxnLst/>
              <a:rect l="l" t="t" r="r" b="b"/>
              <a:pathLst>
                <a:path w="28956" h="36449">
                  <a:moveTo>
                    <a:pt x="27178" y="36449"/>
                  </a:moveTo>
                  <a:lnTo>
                    <a:pt x="0" y="36449"/>
                  </a:lnTo>
                  <a:cubicBezTo>
                    <a:pt x="0" y="34798"/>
                    <a:pt x="127" y="33274"/>
                    <a:pt x="381" y="31623"/>
                  </a:cubicBezTo>
                  <a:cubicBezTo>
                    <a:pt x="762" y="29972"/>
                    <a:pt x="1651" y="28194"/>
                    <a:pt x="1016" y="26543"/>
                  </a:cubicBezTo>
                  <a:cubicBezTo>
                    <a:pt x="635" y="25273"/>
                    <a:pt x="889" y="24257"/>
                    <a:pt x="1270" y="23241"/>
                  </a:cubicBezTo>
                  <a:lnTo>
                    <a:pt x="1778" y="20320"/>
                  </a:lnTo>
                  <a:cubicBezTo>
                    <a:pt x="1651" y="18034"/>
                    <a:pt x="2159" y="16002"/>
                    <a:pt x="3048" y="14097"/>
                  </a:cubicBezTo>
                  <a:lnTo>
                    <a:pt x="3302" y="11811"/>
                  </a:lnTo>
                  <a:cubicBezTo>
                    <a:pt x="1524" y="9271"/>
                    <a:pt x="3302" y="7747"/>
                    <a:pt x="4572" y="5969"/>
                  </a:cubicBezTo>
                  <a:cubicBezTo>
                    <a:pt x="5207" y="7239"/>
                    <a:pt x="4318" y="8636"/>
                    <a:pt x="5461" y="9652"/>
                  </a:cubicBezTo>
                  <a:cubicBezTo>
                    <a:pt x="6731" y="9144"/>
                    <a:pt x="7493" y="8382"/>
                    <a:pt x="7239" y="7112"/>
                  </a:cubicBezTo>
                  <a:cubicBezTo>
                    <a:pt x="6985" y="5842"/>
                    <a:pt x="6096" y="4699"/>
                    <a:pt x="4953" y="4572"/>
                  </a:cubicBezTo>
                  <a:lnTo>
                    <a:pt x="3683" y="3048"/>
                  </a:lnTo>
                  <a:lnTo>
                    <a:pt x="3683" y="1270"/>
                  </a:lnTo>
                  <a:lnTo>
                    <a:pt x="4826" y="0"/>
                  </a:lnTo>
                  <a:lnTo>
                    <a:pt x="5461" y="635"/>
                  </a:lnTo>
                  <a:cubicBezTo>
                    <a:pt x="5588" y="1651"/>
                    <a:pt x="5969" y="1905"/>
                    <a:pt x="6604" y="1905"/>
                  </a:cubicBezTo>
                  <a:cubicBezTo>
                    <a:pt x="6985" y="1905"/>
                    <a:pt x="7366" y="1778"/>
                    <a:pt x="7620" y="1651"/>
                  </a:cubicBezTo>
                  <a:cubicBezTo>
                    <a:pt x="9017" y="1524"/>
                    <a:pt x="10414" y="1143"/>
                    <a:pt x="11684" y="1143"/>
                  </a:cubicBezTo>
                  <a:cubicBezTo>
                    <a:pt x="12065" y="1143"/>
                    <a:pt x="12446" y="1143"/>
                    <a:pt x="12954" y="1270"/>
                  </a:cubicBezTo>
                  <a:lnTo>
                    <a:pt x="13462" y="1270"/>
                  </a:lnTo>
                  <a:cubicBezTo>
                    <a:pt x="13589" y="2540"/>
                    <a:pt x="13843" y="3048"/>
                    <a:pt x="14224" y="3048"/>
                  </a:cubicBezTo>
                  <a:cubicBezTo>
                    <a:pt x="14732" y="3048"/>
                    <a:pt x="15367" y="2413"/>
                    <a:pt x="16002" y="1905"/>
                  </a:cubicBezTo>
                  <a:lnTo>
                    <a:pt x="16637" y="1905"/>
                  </a:lnTo>
                  <a:lnTo>
                    <a:pt x="17272" y="1270"/>
                  </a:lnTo>
                  <a:cubicBezTo>
                    <a:pt x="17907" y="1016"/>
                    <a:pt x="18542" y="762"/>
                    <a:pt x="19177" y="762"/>
                  </a:cubicBezTo>
                  <a:cubicBezTo>
                    <a:pt x="19812" y="762"/>
                    <a:pt x="20447" y="1143"/>
                    <a:pt x="20701" y="2413"/>
                  </a:cubicBezTo>
                  <a:lnTo>
                    <a:pt x="22606" y="3937"/>
                  </a:lnTo>
                  <a:lnTo>
                    <a:pt x="23749" y="3810"/>
                  </a:lnTo>
                  <a:lnTo>
                    <a:pt x="23749" y="2794"/>
                  </a:lnTo>
                  <a:cubicBezTo>
                    <a:pt x="22987" y="2032"/>
                    <a:pt x="22479" y="1524"/>
                    <a:pt x="24003" y="1270"/>
                  </a:cubicBezTo>
                  <a:lnTo>
                    <a:pt x="24638" y="1270"/>
                  </a:lnTo>
                  <a:lnTo>
                    <a:pt x="25273" y="1905"/>
                  </a:lnTo>
                  <a:lnTo>
                    <a:pt x="25908" y="2413"/>
                  </a:lnTo>
                  <a:cubicBezTo>
                    <a:pt x="26416" y="2794"/>
                    <a:pt x="25781" y="4191"/>
                    <a:pt x="26670" y="4191"/>
                  </a:cubicBezTo>
                  <a:cubicBezTo>
                    <a:pt x="26797" y="4191"/>
                    <a:pt x="27051" y="4064"/>
                    <a:pt x="27559" y="3937"/>
                  </a:cubicBezTo>
                  <a:lnTo>
                    <a:pt x="28575" y="5080"/>
                  </a:lnTo>
                  <a:lnTo>
                    <a:pt x="28956" y="8001"/>
                  </a:lnTo>
                  <a:lnTo>
                    <a:pt x="28956" y="8636"/>
                  </a:lnTo>
                  <a:lnTo>
                    <a:pt x="28321" y="9144"/>
                  </a:lnTo>
                  <a:lnTo>
                    <a:pt x="27559" y="11557"/>
                  </a:lnTo>
                  <a:cubicBezTo>
                    <a:pt x="29337" y="12700"/>
                    <a:pt x="28448" y="14097"/>
                    <a:pt x="28321" y="15494"/>
                  </a:cubicBezTo>
                  <a:cubicBezTo>
                    <a:pt x="28321" y="17272"/>
                    <a:pt x="27813" y="19050"/>
                    <a:pt x="27940" y="20828"/>
                  </a:cubicBezTo>
                  <a:cubicBezTo>
                    <a:pt x="28067" y="22225"/>
                    <a:pt x="28702" y="23876"/>
                    <a:pt x="27940" y="25273"/>
                  </a:cubicBezTo>
                  <a:cubicBezTo>
                    <a:pt x="26924" y="27305"/>
                    <a:pt x="27051" y="29591"/>
                    <a:pt x="27051" y="31877"/>
                  </a:cubicBezTo>
                  <a:cubicBezTo>
                    <a:pt x="27051" y="33401"/>
                    <a:pt x="27178" y="34925"/>
                    <a:pt x="27178" y="36449"/>
                  </a:cubicBezTo>
                </a:path>
              </a:pathLst>
            </a:custGeom>
            <a:solidFill>
              <a:srgbClr val="BC4E42"/>
            </a:solidFill>
          </p:spPr>
          <p:txBody>
            <a:bodyPr/>
            <a:lstStyle/>
            <a:p>
              <a:endParaRPr lang="en-MY"/>
            </a:p>
          </p:txBody>
        </p:sp>
      </p:grpSp>
      <p:sp>
        <p:nvSpPr>
          <p:cNvPr id="193" name="Freeform 193"/>
          <p:cNvSpPr/>
          <p:nvPr/>
        </p:nvSpPr>
        <p:spPr>
          <a:xfrm>
            <a:off x="15245715" y="19164805"/>
            <a:ext cx="600570" cy="293875"/>
          </a:xfrm>
          <a:custGeom>
            <a:avLst/>
            <a:gdLst/>
            <a:ahLst/>
            <a:cxnLst/>
            <a:rect l="l" t="t" r="r" b="b"/>
            <a:pathLst>
              <a:path w="600570" h="293875">
                <a:moveTo>
                  <a:pt x="0" y="0"/>
                </a:moveTo>
                <a:lnTo>
                  <a:pt x="600570" y="0"/>
                </a:lnTo>
                <a:lnTo>
                  <a:pt x="600570" y="293875"/>
                </a:lnTo>
                <a:lnTo>
                  <a:pt x="0" y="293875"/>
                </a:lnTo>
                <a:lnTo>
                  <a:pt x="0" y="0"/>
                </a:lnTo>
                <a:close/>
              </a:path>
            </a:pathLst>
          </a:custGeom>
          <a:blipFill>
            <a:blip r:embed="rId97">
              <a:extLst>
                <a:ext uri="{96DAC541-7B7A-43D3-8B79-37D633B846F1}">
                  <asvg:svgBlip xmlns:asvg="http://schemas.microsoft.com/office/drawing/2016/SVG/main" r:embed="rId98"/>
                </a:ext>
              </a:extLst>
            </a:blip>
            <a:stretch>
              <a:fillRect/>
            </a:stretch>
          </a:blipFill>
        </p:spPr>
        <p:txBody>
          <a:bodyPr/>
          <a:lstStyle/>
          <a:p>
            <a:endParaRPr lang="en-MY"/>
          </a:p>
        </p:txBody>
      </p:sp>
      <p:grpSp>
        <p:nvGrpSpPr>
          <p:cNvPr id="194" name="Group 194"/>
          <p:cNvGrpSpPr/>
          <p:nvPr/>
        </p:nvGrpSpPr>
        <p:grpSpPr>
          <a:xfrm>
            <a:off x="14871449" y="19395186"/>
            <a:ext cx="950462" cy="452504"/>
            <a:chOff x="0" y="0"/>
            <a:chExt cx="1267282" cy="603339"/>
          </a:xfrm>
        </p:grpSpPr>
        <p:sp>
          <p:nvSpPr>
            <p:cNvPr id="195" name="Freeform 195"/>
            <p:cNvSpPr/>
            <p:nvPr/>
          </p:nvSpPr>
          <p:spPr>
            <a:xfrm>
              <a:off x="0" y="0"/>
              <a:ext cx="1267333" cy="603377"/>
            </a:xfrm>
            <a:custGeom>
              <a:avLst/>
              <a:gdLst/>
              <a:ahLst/>
              <a:cxnLst/>
              <a:rect l="l" t="t" r="r" b="b"/>
              <a:pathLst>
                <a:path w="1267333" h="603377">
                  <a:moveTo>
                    <a:pt x="665861" y="0"/>
                  </a:moveTo>
                  <a:lnTo>
                    <a:pt x="649351" y="2159"/>
                  </a:lnTo>
                  <a:lnTo>
                    <a:pt x="656463" y="8890"/>
                  </a:lnTo>
                  <a:lnTo>
                    <a:pt x="658368" y="9398"/>
                  </a:lnTo>
                  <a:lnTo>
                    <a:pt x="659384" y="9398"/>
                  </a:lnTo>
                  <a:lnTo>
                    <a:pt x="662940" y="5080"/>
                  </a:lnTo>
                  <a:lnTo>
                    <a:pt x="665861" y="0"/>
                  </a:lnTo>
                  <a:close/>
                  <a:moveTo>
                    <a:pt x="606044" y="1143"/>
                  </a:moveTo>
                  <a:lnTo>
                    <a:pt x="600837" y="1651"/>
                  </a:lnTo>
                  <a:lnTo>
                    <a:pt x="600202" y="4191"/>
                  </a:lnTo>
                  <a:lnTo>
                    <a:pt x="596265" y="5334"/>
                  </a:lnTo>
                  <a:lnTo>
                    <a:pt x="598932" y="9906"/>
                  </a:lnTo>
                  <a:lnTo>
                    <a:pt x="598043" y="13970"/>
                  </a:lnTo>
                  <a:lnTo>
                    <a:pt x="601091" y="14097"/>
                  </a:lnTo>
                  <a:lnTo>
                    <a:pt x="601726" y="13589"/>
                  </a:lnTo>
                  <a:lnTo>
                    <a:pt x="605790" y="12192"/>
                  </a:lnTo>
                  <a:lnTo>
                    <a:pt x="605155" y="5715"/>
                  </a:lnTo>
                  <a:lnTo>
                    <a:pt x="606044" y="1143"/>
                  </a:lnTo>
                  <a:close/>
                  <a:moveTo>
                    <a:pt x="596265" y="24003"/>
                  </a:moveTo>
                  <a:lnTo>
                    <a:pt x="594106" y="25654"/>
                  </a:lnTo>
                  <a:lnTo>
                    <a:pt x="595249" y="28829"/>
                  </a:lnTo>
                  <a:lnTo>
                    <a:pt x="592328" y="30353"/>
                  </a:lnTo>
                  <a:lnTo>
                    <a:pt x="590677" y="31750"/>
                  </a:lnTo>
                  <a:lnTo>
                    <a:pt x="593090" y="34163"/>
                  </a:lnTo>
                  <a:lnTo>
                    <a:pt x="596265" y="33655"/>
                  </a:lnTo>
                  <a:lnTo>
                    <a:pt x="596265" y="30480"/>
                  </a:lnTo>
                  <a:lnTo>
                    <a:pt x="597154" y="26416"/>
                  </a:lnTo>
                  <a:lnTo>
                    <a:pt x="597281" y="25273"/>
                  </a:lnTo>
                  <a:lnTo>
                    <a:pt x="596265" y="24130"/>
                  </a:lnTo>
                  <a:close/>
                  <a:moveTo>
                    <a:pt x="596265" y="33782"/>
                  </a:moveTo>
                  <a:lnTo>
                    <a:pt x="595122" y="36195"/>
                  </a:lnTo>
                  <a:lnTo>
                    <a:pt x="592074" y="36195"/>
                  </a:lnTo>
                  <a:lnTo>
                    <a:pt x="589407" y="40132"/>
                  </a:lnTo>
                  <a:lnTo>
                    <a:pt x="590931" y="40132"/>
                  </a:lnTo>
                  <a:lnTo>
                    <a:pt x="593471" y="38227"/>
                  </a:lnTo>
                  <a:lnTo>
                    <a:pt x="595630" y="36703"/>
                  </a:lnTo>
                  <a:lnTo>
                    <a:pt x="598297" y="34671"/>
                  </a:lnTo>
                  <a:lnTo>
                    <a:pt x="598297" y="34163"/>
                  </a:lnTo>
                  <a:lnTo>
                    <a:pt x="597916" y="33655"/>
                  </a:lnTo>
                  <a:close/>
                  <a:moveTo>
                    <a:pt x="599821" y="40767"/>
                  </a:moveTo>
                  <a:lnTo>
                    <a:pt x="598932" y="43180"/>
                  </a:lnTo>
                  <a:lnTo>
                    <a:pt x="598805" y="44069"/>
                  </a:lnTo>
                  <a:lnTo>
                    <a:pt x="598805" y="46101"/>
                  </a:lnTo>
                  <a:lnTo>
                    <a:pt x="598551" y="46990"/>
                  </a:lnTo>
                  <a:lnTo>
                    <a:pt x="598805" y="46736"/>
                  </a:lnTo>
                  <a:lnTo>
                    <a:pt x="601853" y="47879"/>
                  </a:lnTo>
                  <a:lnTo>
                    <a:pt x="606298" y="48514"/>
                  </a:lnTo>
                  <a:lnTo>
                    <a:pt x="607314" y="48895"/>
                  </a:lnTo>
                  <a:lnTo>
                    <a:pt x="609346" y="49022"/>
                  </a:lnTo>
                  <a:lnTo>
                    <a:pt x="611251" y="51308"/>
                  </a:lnTo>
                  <a:lnTo>
                    <a:pt x="611505" y="50927"/>
                  </a:lnTo>
                  <a:lnTo>
                    <a:pt x="610616" y="47244"/>
                  </a:lnTo>
                  <a:lnTo>
                    <a:pt x="608457" y="44069"/>
                  </a:lnTo>
                  <a:lnTo>
                    <a:pt x="607568" y="45974"/>
                  </a:lnTo>
                  <a:lnTo>
                    <a:pt x="606679" y="46863"/>
                  </a:lnTo>
                  <a:lnTo>
                    <a:pt x="601980" y="46863"/>
                  </a:lnTo>
                  <a:lnTo>
                    <a:pt x="599440" y="43815"/>
                  </a:lnTo>
                  <a:lnTo>
                    <a:pt x="599567" y="42672"/>
                  </a:lnTo>
                  <a:lnTo>
                    <a:pt x="599694" y="41275"/>
                  </a:lnTo>
                  <a:lnTo>
                    <a:pt x="598043" y="40894"/>
                  </a:lnTo>
                  <a:close/>
                  <a:moveTo>
                    <a:pt x="609473" y="51435"/>
                  </a:moveTo>
                  <a:lnTo>
                    <a:pt x="608076" y="53721"/>
                  </a:lnTo>
                  <a:lnTo>
                    <a:pt x="609727" y="51689"/>
                  </a:lnTo>
                  <a:lnTo>
                    <a:pt x="609473" y="51435"/>
                  </a:lnTo>
                  <a:close/>
                  <a:moveTo>
                    <a:pt x="609854" y="58293"/>
                  </a:moveTo>
                  <a:lnTo>
                    <a:pt x="607822" y="58674"/>
                  </a:lnTo>
                  <a:lnTo>
                    <a:pt x="607314" y="61214"/>
                  </a:lnTo>
                  <a:lnTo>
                    <a:pt x="608330" y="61214"/>
                  </a:lnTo>
                  <a:lnTo>
                    <a:pt x="609854" y="58293"/>
                  </a:lnTo>
                  <a:close/>
                  <a:moveTo>
                    <a:pt x="922528" y="0"/>
                  </a:moveTo>
                  <a:lnTo>
                    <a:pt x="921131" y="1143"/>
                  </a:lnTo>
                  <a:lnTo>
                    <a:pt x="919607" y="7874"/>
                  </a:lnTo>
                  <a:lnTo>
                    <a:pt x="919988" y="21082"/>
                  </a:lnTo>
                  <a:lnTo>
                    <a:pt x="921131" y="29083"/>
                  </a:lnTo>
                  <a:cubicBezTo>
                    <a:pt x="920496" y="35179"/>
                    <a:pt x="919734" y="41275"/>
                    <a:pt x="920496" y="51308"/>
                  </a:cubicBezTo>
                  <a:lnTo>
                    <a:pt x="919988" y="62992"/>
                  </a:lnTo>
                  <a:lnTo>
                    <a:pt x="919861" y="68326"/>
                  </a:lnTo>
                  <a:lnTo>
                    <a:pt x="921512" y="59055"/>
                  </a:lnTo>
                  <a:lnTo>
                    <a:pt x="921893" y="55372"/>
                  </a:lnTo>
                  <a:lnTo>
                    <a:pt x="921766" y="53848"/>
                  </a:lnTo>
                  <a:lnTo>
                    <a:pt x="921639" y="52832"/>
                  </a:lnTo>
                  <a:lnTo>
                    <a:pt x="921639" y="50800"/>
                  </a:lnTo>
                  <a:lnTo>
                    <a:pt x="921766" y="49784"/>
                  </a:lnTo>
                  <a:lnTo>
                    <a:pt x="921639" y="47371"/>
                  </a:lnTo>
                  <a:lnTo>
                    <a:pt x="921512" y="46355"/>
                  </a:lnTo>
                  <a:lnTo>
                    <a:pt x="921512" y="43180"/>
                  </a:lnTo>
                  <a:lnTo>
                    <a:pt x="924179" y="38989"/>
                  </a:lnTo>
                  <a:lnTo>
                    <a:pt x="921766" y="34036"/>
                  </a:lnTo>
                  <a:lnTo>
                    <a:pt x="921639" y="32893"/>
                  </a:lnTo>
                  <a:lnTo>
                    <a:pt x="923036" y="29845"/>
                  </a:lnTo>
                  <a:lnTo>
                    <a:pt x="921004" y="22606"/>
                  </a:lnTo>
                  <a:lnTo>
                    <a:pt x="921639" y="14986"/>
                  </a:lnTo>
                  <a:lnTo>
                    <a:pt x="920750" y="9271"/>
                  </a:lnTo>
                  <a:lnTo>
                    <a:pt x="922147" y="2540"/>
                  </a:lnTo>
                  <a:lnTo>
                    <a:pt x="922655" y="127"/>
                  </a:lnTo>
                  <a:close/>
                  <a:moveTo>
                    <a:pt x="919988" y="68453"/>
                  </a:moveTo>
                  <a:lnTo>
                    <a:pt x="918972" y="74168"/>
                  </a:lnTo>
                  <a:lnTo>
                    <a:pt x="919988" y="71374"/>
                  </a:lnTo>
                  <a:lnTo>
                    <a:pt x="920115" y="68453"/>
                  </a:lnTo>
                  <a:close/>
                  <a:moveTo>
                    <a:pt x="1045591" y="150241"/>
                  </a:moveTo>
                  <a:lnTo>
                    <a:pt x="1043559" y="151384"/>
                  </a:lnTo>
                  <a:lnTo>
                    <a:pt x="1040638" y="151892"/>
                  </a:lnTo>
                  <a:lnTo>
                    <a:pt x="1044575" y="151892"/>
                  </a:lnTo>
                  <a:lnTo>
                    <a:pt x="1047750" y="152273"/>
                  </a:lnTo>
                  <a:lnTo>
                    <a:pt x="1047369" y="151892"/>
                  </a:lnTo>
                  <a:lnTo>
                    <a:pt x="1046480" y="150368"/>
                  </a:lnTo>
                  <a:lnTo>
                    <a:pt x="1045464" y="150241"/>
                  </a:lnTo>
                  <a:close/>
                  <a:moveTo>
                    <a:pt x="1057275" y="151130"/>
                  </a:moveTo>
                  <a:lnTo>
                    <a:pt x="1053846" y="153035"/>
                  </a:lnTo>
                  <a:lnTo>
                    <a:pt x="1055370" y="152400"/>
                  </a:lnTo>
                  <a:lnTo>
                    <a:pt x="1058799" y="152019"/>
                  </a:lnTo>
                  <a:lnTo>
                    <a:pt x="1059815" y="151638"/>
                  </a:lnTo>
                  <a:lnTo>
                    <a:pt x="1057275" y="151130"/>
                  </a:lnTo>
                  <a:close/>
                  <a:moveTo>
                    <a:pt x="860425" y="244094"/>
                  </a:moveTo>
                  <a:lnTo>
                    <a:pt x="859917" y="244221"/>
                  </a:lnTo>
                  <a:lnTo>
                    <a:pt x="858393" y="245618"/>
                  </a:lnTo>
                  <a:lnTo>
                    <a:pt x="858901" y="245237"/>
                  </a:lnTo>
                  <a:lnTo>
                    <a:pt x="859790" y="244602"/>
                  </a:lnTo>
                  <a:lnTo>
                    <a:pt x="860552" y="244221"/>
                  </a:lnTo>
                  <a:close/>
                  <a:moveTo>
                    <a:pt x="1138555" y="249555"/>
                  </a:moveTo>
                  <a:lnTo>
                    <a:pt x="1137412" y="250190"/>
                  </a:lnTo>
                  <a:lnTo>
                    <a:pt x="1135888" y="250825"/>
                  </a:lnTo>
                  <a:lnTo>
                    <a:pt x="1135761" y="250698"/>
                  </a:lnTo>
                  <a:lnTo>
                    <a:pt x="1136650" y="252984"/>
                  </a:lnTo>
                  <a:lnTo>
                    <a:pt x="1138047" y="253111"/>
                  </a:lnTo>
                  <a:lnTo>
                    <a:pt x="1138936" y="251587"/>
                  </a:lnTo>
                  <a:lnTo>
                    <a:pt x="1139825" y="250190"/>
                  </a:lnTo>
                  <a:lnTo>
                    <a:pt x="1138809" y="249301"/>
                  </a:lnTo>
                  <a:close/>
                  <a:moveTo>
                    <a:pt x="635" y="256286"/>
                  </a:moveTo>
                  <a:lnTo>
                    <a:pt x="127" y="256921"/>
                  </a:lnTo>
                  <a:lnTo>
                    <a:pt x="635" y="260858"/>
                  </a:lnTo>
                  <a:lnTo>
                    <a:pt x="635" y="256413"/>
                  </a:lnTo>
                  <a:close/>
                  <a:moveTo>
                    <a:pt x="208788" y="333756"/>
                  </a:moveTo>
                  <a:lnTo>
                    <a:pt x="207772" y="336931"/>
                  </a:lnTo>
                  <a:lnTo>
                    <a:pt x="208661" y="335407"/>
                  </a:lnTo>
                  <a:lnTo>
                    <a:pt x="208788" y="333756"/>
                  </a:lnTo>
                  <a:close/>
                  <a:moveTo>
                    <a:pt x="1059815" y="333248"/>
                  </a:moveTo>
                  <a:lnTo>
                    <a:pt x="1058926" y="338328"/>
                  </a:lnTo>
                  <a:lnTo>
                    <a:pt x="1060450" y="336804"/>
                  </a:lnTo>
                  <a:lnTo>
                    <a:pt x="1060831" y="334264"/>
                  </a:lnTo>
                  <a:lnTo>
                    <a:pt x="1059815" y="333248"/>
                  </a:lnTo>
                  <a:close/>
                  <a:moveTo>
                    <a:pt x="1054735" y="343027"/>
                  </a:moveTo>
                  <a:lnTo>
                    <a:pt x="1053338" y="347599"/>
                  </a:lnTo>
                  <a:lnTo>
                    <a:pt x="1054735" y="345059"/>
                  </a:lnTo>
                  <a:lnTo>
                    <a:pt x="1056894" y="343154"/>
                  </a:lnTo>
                  <a:lnTo>
                    <a:pt x="1054735" y="343027"/>
                  </a:lnTo>
                  <a:close/>
                  <a:moveTo>
                    <a:pt x="204216" y="342011"/>
                  </a:moveTo>
                  <a:lnTo>
                    <a:pt x="202819" y="343535"/>
                  </a:lnTo>
                  <a:lnTo>
                    <a:pt x="200152" y="350647"/>
                  </a:lnTo>
                  <a:lnTo>
                    <a:pt x="201295" y="347980"/>
                  </a:lnTo>
                  <a:lnTo>
                    <a:pt x="204216" y="342011"/>
                  </a:lnTo>
                  <a:close/>
                  <a:moveTo>
                    <a:pt x="1053338" y="347599"/>
                  </a:moveTo>
                  <a:lnTo>
                    <a:pt x="1052068" y="350012"/>
                  </a:lnTo>
                  <a:lnTo>
                    <a:pt x="1051814" y="352679"/>
                  </a:lnTo>
                  <a:lnTo>
                    <a:pt x="1053338" y="347599"/>
                  </a:lnTo>
                  <a:close/>
                  <a:moveTo>
                    <a:pt x="1051814" y="352679"/>
                  </a:moveTo>
                  <a:lnTo>
                    <a:pt x="1051306" y="354457"/>
                  </a:lnTo>
                  <a:lnTo>
                    <a:pt x="1051687" y="353822"/>
                  </a:lnTo>
                  <a:lnTo>
                    <a:pt x="1051814" y="352679"/>
                  </a:lnTo>
                  <a:close/>
                  <a:moveTo>
                    <a:pt x="197104" y="357124"/>
                  </a:moveTo>
                  <a:lnTo>
                    <a:pt x="195961" y="358775"/>
                  </a:lnTo>
                  <a:lnTo>
                    <a:pt x="195834" y="360934"/>
                  </a:lnTo>
                  <a:lnTo>
                    <a:pt x="196342" y="359410"/>
                  </a:lnTo>
                  <a:lnTo>
                    <a:pt x="197231" y="356997"/>
                  </a:lnTo>
                  <a:close/>
                  <a:moveTo>
                    <a:pt x="1051433" y="354330"/>
                  </a:moveTo>
                  <a:lnTo>
                    <a:pt x="1051306" y="354457"/>
                  </a:lnTo>
                  <a:lnTo>
                    <a:pt x="1050925" y="354838"/>
                  </a:lnTo>
                  <a:lnTo>
                    <a:pt x="1050417" y="355473"/>
                  </a:lnTo>
                  <a:lnTo>
                    <a:pt x="1050036" y="355854"/>
                  </a:lnTo>
                  <a:lnTo>
                    <a:pt x="1049528" y="356489"/>
                  </a:lnTo>
                  <a:lnTo>
                    <a:pt x="1049020" y="357378"/>
                  </a:lnTo>
                  <a:lnTo>
                    <a:pt x="1048512" y="358521"/>
                  </a:lnTo>
                  <a:lnTo>
                    <a:pt x="1047496" y="360172"/>
                  </a:lnTo>
                  <a:lnTo>
                    <a:pt x="1047369" y="361315"/>
                  </a:lnTo>
                  <a:lnTo>
                    <a:pt x="1047496" y="363347"/>
                  </a:lnTo>
                  <a:lnTo>
                    <a:pt x="1051179" y="355092"/>
                  </a:lnTo>
                  <a:lnTo>
                    <a:pt x="1051433" y="354330"/>
                  </a:lnTo>
                  <a:close/>
                  <a:moveTo>
                    <a:pt x="0" y="0"/>
                  </a:moveTo>
                  <a:lnTo>
                    <a:pt x="635" y="256286"/>
                  </a:lnTo>
                  <a:lnTo>
                    <a:pt x="2286" y="254254"/>
                  </a:lnTo>
                  <a:lnTo>
                    <a:pt x="2286" y="251079"/>
                  </a:lnTo>
                  <a:lnTo>
                    <a:pt x="5842" y="248031"/>
                  </a:lnTo>
                  <a:lnTo>
                    <a:pt x="9906" y="244475"/>
                  </a:lnTo>
                  <a:lnTo>
                    <a:pt x="12573" y="244094"/>
                  </a:lnTo>
                  <a:lnTo>
                    <a:pt x="16510" y="244729"/>
                  </a:lnTo>
                  <a:lnTo>
                    <a:pt x="23114" y="245364"/>
                  </a:lnTo>
                  <a:lnTo>
                    <a:pt x="24638" y="245364"/>
                  </a:lnTo>
                  <a:lnTo>
                    <a:pt x="28321" y="244983"/>
                  </a:lnTo>
                  <a:lnTo>
                    <a:pt x="30734" y="246507"/>
                  </a:lnTo>
                  <a:lnTo>
                    <a:pt x="32893" y="245999"/>
                  </a:lnTo>
                  <a:lnTo>
                    <a:pt x="38100" y="245872"/>
                  </a:lnTo>
                  <a:lnTo>
                    <a:pt x="47752" y="249809"/>
                  </a:lnTo>
                  <a:lnTo>
                    <a:pt x="61595" y="255778"/>
                  </a:lnTo>
                  <a:lnTo>
                    <a:pt x="71247" y="261747"/>
                  </a:lnTo>
                  <a:lnTo>
                    <a:pt x="71374" y="262255"/>
                  </a:lnTo>
                  <a:lnTo>
                    <a:pt x="69215" y="264414"/>
                  </a:lnTo>
                  <a:lnTo>
                    <a:pt x="72263" y="263017"/>
                  </a:lnTo>
                  <a:lnTo>
                    <a:pt x="73279" y="262890"/>
                  </a:lnTo>
                  <a:lnTo>
                    <a:pt x="74295" y="263271"/>
                  </a:lnTo>
                  <a:lnTo>
                    <a:pt x="76327" y="265303"/>
                  </a:lnTo>
                  <a:lnTo>
                    <a:pt x="76708" y="265430"/>
                  </a:lnTo>
                  <a:lnTo>
                    <a:pt x="77343" y="265938"/>
                  </a:lnTo>
                  <a:lnTo>
                    <a:pt x="77978" y="266319"/>
                  </a:lnTo>
                  <a:lnTo>
                    <a:pt x="78994" y="266700"/>
                  </a:lnTo>
                  <a:lnTo>
                    <a:pt x="80137" y="267081"/>
                  </a:lnTo>
                  <a:lnTo>
                    <a:pt x="81153" y="267970"/>
                  </a:lnTo>
                  <a:lnTo>
                    <a:pt x="81534" y="268097"/>
                  </a:lnTo>
                  <a:lnTo>
                    <a:pt x="82042" y="268732"/>
                  </a:lnTo>
                  <a:lnTo>
                    <a:pt x="82423" y="269113"/>
                  </a:lnTo>
                  <a:lnTo>
                    <a:pt x="83058" y="269621"/>
                  </a:lnTo>
                  <a:lnTo>
                    <a:pt x="83185" y="270002"/>
                  </a:lnTo>
                  <a:lnTo>
                    <a:pt x="83820" y="270510"/>
                  </a:lnTo>
                  <a:lnTo>
                    <a:pt x="84201" y="270637"/>
                  </a:lnTo>
                  <a:lnTo>
                    <a:pt x="84836" y="271145"/>
                  </a:lnTo>
                  <a:lnTo>
                    <a:pt x="86487" y="272161"/>
                  </a:lnTo>
                  <a:lnTo>
                    <a:pt x="86868" y="272288"/>
                  </a:lnTo>
                  <a:lnTo>
                    <a:pt x="93980" y="276987"/>
                  </a:lnTo>
                  <a:lnTo>
                    <a:pt x="105029" y="287147"/>
                  </a:lnTo>
                  <a:lnTo>
                    <a:pt x="104394" y="288290"/>
                  </a:lnTo>
                  <a:lnTo>
                    <a:pt x="103759" y="288290"/>
                  </a:lnTo>
                  <a:lnTo>
                    <a:pt x="102870" y="287909"/>
                  </a:lnTo>
                  <a:lnTo>
                    <a:pt x="102489" y="287782"/>
                  </a:lnTo>
                  <a:lnTo>
                    <a:pt x="102108" y="287909"/>
                  </a:lnTo>
                  <a:lnTo>
                    <a:pt x="102235" y="288798"/>
                  </a:lnTo>
                  <a:lnTo>
                    <a:pt x="102870" y="289687"/>
                  </a:lnTo>
                  <a:lnTo>
                    <a:pt x="103886" y="289560"/>
                  </a:lnTo>
                  <a:lnTo>
                    <a:pt x="104267" y="288925"/>
                  </a:lnTo>
                  <a:lnTo>
                    <a:pt x="107696" y="288036"/>
                  </a:lnTo>
                  <a:lnTo>
                    <a:pt x="110744" y="291211"/>
                  </a:lnTo>
                  <a:lnTo>
                    <a:pt x="111760" y="291592"/>
                  </a:lnTo>
                  <a:lnTo>
                    <a:pt x="112649" y="292227"/>
                  </a:lnTo>
                  <a:lnTo>
                    <a:pt x="113157" y="293116"/>
                  </a:lnTo>
                  <a:lnTo>
                    <a:pt x="114046" y="294259"/>
                  </a:lnTo>
                  <a:lnTo>
                    <a:pt x="114427" y="294640"/>
                  </a:lnTo>
                  <a:lnTo>
                    <a:pt x="116840" y="297180"/>
                  </a:lnTo>
                  <a:lnTo>
                    <a:pt x="122555" y="302895"/>
                  </a:lnTo>
                  <a:lnTo>
                    <a:pt x="128143" y="306578"/>
                  </a:lnTo>
                  <a:lnTo>
                    <a:pt x="131699" y="313182"/>
                  </a:lnTo>
                  <a:lnTo>
                    <a:pt x="142367" y="322961"/>
                  </a:lnTo>
                  <a:lnTo>
                    <a:pt x="151892" y="334772"/>
                  </a:lnTo>
                  <a:lnTo>
                    <a:pt x="154813" y="337820"/>
                  </a:lnTo>
                  <a:cubicBezTo>
                    <a:pt x="157988" y="345821"/>
                    <a:pt x="164338" y="352044"/>
                    <a:pt x="169926" y="364109"/>
                  </a:cubicBezTo>
                  <a:lnTo>
                    <a:pt x="173609" y="372618"/>
                  </a:lnTo>
                  <a:lnTo>
                    <a:pt x="174498" y="371221"/>
                  </a:lnTo>
                  <a:lnTo>
                    <a:pt x="176022" y="370586"/>
                  </a:lnTo>
                  <a:lnTo>
                    <a:pt x="176022" y="366903"/>
                  </a:lnTo>
                  <a:lnTo>
                    <a:pt x="175387" y="356108"/>
                  </a:lnTo>
                  <a:lnTo>
                    <a:pt x="176530" y="349123"/>
                  </a:lnTo>
                  <a:lnTo>
                    <a:pt x="175641" y="343154"/>
                  </a:lnTo>
                  <a:lnTo>
                    <a:pt x="176276" y="338455"/>
                  </a:lnTo>
                  <a:lnTo>
                    <a:pt x="175387" y="330962"/>
                  </a:lnTo>
                  <a:lnTo>
                    <a:pt x="175260" y="319786"/>
                  </a:lnTo>
                  <a:cubicBezTo>
                    <a:pt x="177165" y="315087"/>
                    <a:pt x="174625" y="310007"/>
                    <a:pt x="175133" y="298450"/>
                  </a:cubicBezTo>
                  <a:lnTo>
                    <a:pt x="176022" y="285369"/>
                  </a:lnTo>
                  <a:cubicBezTo>
                    <a:pt x="176022" y="278765"/>
                    <a:pt x="176022" y="272288"/>
                    <a:pt x="176022" y="262001"/>
                  </a:cubicBezTo>
                  <a:lnTo>
                    <a:pt x="175133" y="250317"/>
                  </a:lnTo>
                  <a:lnTo>
                    <a:pt x="176022" y="242316"/>
                  </a:lnTo>
                  <a:lnTo>
                    <a:pt x="174498" y="237236"/>
                  </a:lnTo>
                  <a:lnTo>
                    <a:pt x="176657" y="232283"/>
                  </a:lnTo>
                  <a:lnTo>
                    <a:pt x="175260" y="229362"/>
                  </a:lnTo>
                  <a:lnTo>
                    <a:pt x="175133" y="227330"/>
                  </a:lnTo>
                  <a:lnTo>
                    <a:pt x="176022" y="223393"/>
                  </a:lnTo>
                  <a:cubicBezTo>
                    <a:pt x="176022" y="216281"/>
                    <a:pt x="175895" y="209042"/>
                    <a:pt x="176403" y="197485"/>
                  </a:cubicBezTo>
                  <a:lnTo>
                    <a:pt x="176911" y="188722"/>
                  </a:lnTo>
                  <a:lnTo>
                    <a:pt x="175387" y="182753"/>
                  </a:lnTo>
                  <a:lnTo>
                    <a:pt x="177038" y="176784"/>
                  </a:lnTo>
                  <a:lnTo>
                    <a:pt x="176657" y="169291"/>
                  </a:lnTo>
                  <a:lnTo>
                    <a:pt x="176657" y="165735"/>
                  </a:lnTo>
                  <a:lnTo>
                    <a:pt x="175514" y="159766"/>
                  </a:lnTo>
                  <a:lnTo>
                    <a:pt x="176403" y="150622"/>
                  </a:lnTo>
                  <a:lnTo>
                    <a:pt x="176911" y="149987"/>
                  </a:lnTo>
                  <a:lnTo>
                    <a:pt x="176403" y="149987"/>
                  </a:lnTo>
                  <a:lnTo>
                    <a:pt x="175260" y="149479"/>
                  </a:lnTo>
                  <a:lnTo>
                    <a:pt x="172212" y="147066"/>
                  </a:lnTo>
                  <a:lnTo>
                    <a:pt x="167132" y="147066"/>
                  </a:lnTo>
                  <a:lnTo>
                    <a:pt x="165100" y="146685"/>
                  </a:lnTo>
                  <a:lnTo>
                    <a:pt x="162179" y="145669"/>
                  </a:lnTo>
                  <a:lnTo>
                    <a:pt x="157480" y="146050"/>
                  </a:lnTo>
                  <a:lnTo>
                    <a:pt x="149479" y="143510"/>
                  </a:lnTo>
                  <a:lnTo>
                    <a:pt x="148463" y="143637"/>
                  </a:lnTo>
                  <a:lnTo>
                    <a:pt x="142494" y="140589"/>
                  </a:lnTo>
                  <a:lnTo>
                    <a:pt x="130810" y="137414"/>
                  </a:lnTo>
                  <a:lnTo>
                    <a:pt x="123190" y="133223"/>
                  </a:lnTo>
                  <a:lnTo>
                    <a:pt x="117602" y="131572"/>
                  </a:lnTo>
                  <a:lnTo>
                    <a:pt x="115062" y="130683"/>
                  </a:lnTo>
                  <a:lnTo>
                    <a:pt x="114300" y="130683"/>
                  </a:lnTo>
                  <a:lnTo>
                    <a:pt x="111633" y="127762"/>
                  </a:lnTo>
                  <a:lnTo>
                    <a:pt x="102489" y="124714"/>
                  </a:lnTo>
                  <a:lnTo>
                    <a:pt x="94869" y="119761"/>
                  </a:lnTo>
                  <a:lnTo>
                    <a:pt x="92710" y="117602"/>
                  </a:lnTo>
                  <a:lnTo>
                    <a:pt x="87503" y="115062"/>
                  </a:lnTo>
                  <a:lnTo>
                    <a:pt x="86360" y="111506"/>
                  </a:lnTo>
                  <a:lnTo>
                    <a:pt x="82804" y="109601"/>
                  </a:lnTo>
                  <a:lnTo>
                    <a:pt x="79756" y="106426"/>
                  </a:lnTo>
                  <a:lnTo>
                    <a:pt x="76073" y="105791"/>
                  </a:lnTo>
                  <a:lnTo>
                    <a:pt x="73406" y="100584"/>
                  </a:lnTo>
                  <a:lnTo>
                    <a:pt x="70231" y="98933"/>
                  </a:lnTo>
                  <a:lnTo>
                    <a:pt x="69723" y="98933"/>
                  </a:lnTo>
                  <a:lnTo>
                    <a:pt x="69088" y="98044"/>
                  </a:lnTo>
                  <a:lnTo>
                    <a:pt x="65405" y="92075"/>
                  </a:lnTo>
                  <a:lnTo>
                    <a:pt x="58674" y="81915"/>
                  </a:lnTo>
                  <a:lnTo>
                    <a:pt x="54229" y="76327"/>
                  </a:lnTo>
                  <a:lnTo>
                    <a:pt x="53721" y="70866"/>
                  </a:lnTo>
                  <a:lnTo>
                    <a:pt x="51689" y="68961"/>
                  </a:lnTo>
                  <a:lnTo>
                    <a:pt x="48641" y="64262"/>
                  </a:lnTo>
                  <a:lnTo>
                    <a:pt x="45085" y="55753"/>
                  </a:lnTo>
                  <a:lnTo>
                    <a:pt x="42545" y="52324"/>
                  </a:lnTo>
                  <a:lnTo>
                    <a:pt x="41529" y="43180"/>
                  </a:lnTo>
                  <a:lnTo>
                    <a:pt x="38100" y="26416"/>
                  </a:lnTo>
                  <a:lnTo>
                    <a:pt x="37084" y="19431"/>
                  </a:lnTo>
                  <a:lnTo>
                    <a:pt x="34417" y="12192"/>
                  </a:lnTo>
                  <a:lnTo>
                    <a:pt x="36195" y="10287"/>
                  </a:lnTo>
                  <a:lnTo>
                    <a:pt x="35433" y="7493"/>
                  </a:lnTo>
                  <a:lnTo>
                    <a:pt x="33528" y="3683"/>
                  </a:lnTo>
                  <a:lnTo>
                    <a:pt x="32639" y="1143"/>
                  </a:lnTo>
                  <a:lnTo>
                    <a:pt x="32893" y="0"/>
                  </a:lnTo>
                  <a:close/>
                  <a:moveTo>
                    <a:pt x="192659" y="369189"/>
                  </a:moveTo>
                  <a:lnTo>
                    <a:pt x="192151" y="373888"/>
                  </a:lnTo>
                  <a:lnTo>
                    <a:pt x="192786" y="371729"/>
                  </a:lnTo>
                  <a:lnTo>
                    <a:pt x="192659" y="369189"/>
                  </a:lnTo>
                  <a:close/>
                  <a:moveTo>
                    <a:pt x="918845" y="74168"/>
                  </a:moveTo>
                  <a:lnTo>
                    <a:pt x="918083" y="76327"/>
                  </a:lnTo>
                  <a:lnTo>
                    <a:pt x="917194" y="86868"/>
                  </a:lnTo>
                  <a:lnTo>
                    <a:pt x="918337" y="95123"/>
                  </a:lnTo>
                  <a:lnTo>
                    <a:pt x="918718" y="96139"/>
                  </a:lnTo>
                  <a:lnTo>
                    <a:pt x="919353" y="97663"/>
                  </a:lnTo>
                  <a:lnTo>
                    <a:pt x="919861" y="98679"/>
                  </a:lnTo>
                  <a:lnTo>
                    <a:pt x="919988" y="99822"/>
                  </a:lnTo>
                  <a:lnTo>
                    <a:pt x="919988" y="100457"/>
                  </a:lnTo>
                  <a:lnTo>
                    <a:pt x="917829" y="108712"/>
                  </a:lnTo>
                  <a:lnTo>
                    <a:pt x="917702" y="124841"/>
                  </a:lnTo>
                  <a:cubicBezTo>
                    <a:pt x="917067" y="132969"/>
                    <a:pt x="915543" y="140970"/>
                    <a:pt x="914146" y="154305"/>
                  </a:cubicBezTo>
                  <a:lnTo>
                    <a:pt x="910209" y="166370"/>
                  </a:lnTo>
                  <a:cubicBezTo>
                    <a:pt x="910336" y="173609"/>
                    <a:pt x="907542" y="180213"/>
                    <a:pt x="901192" y="195707"/>
                  </a:cubicBezTo>
                  <a:lnTo>
                    <a:pt x="889381" y="211074"/>
                  </a:lnTo>
                  <a:lnTo>
                    <a:pt x="887476" y="215646"/>
                  </a:lnTo>
                  <a:lnTo>
                    <a:pt x="885444" y="218059"/>
                  </a:lnTo>
                  <a:cubicBezTo>
                    <a:pt x="880745" y="221615"/>
                    <a:pt x="878459" y="227076"/>
                    <a:pt x="869061" y="234696"/>
                  </a:cubicBezTo>
                  <a:lnTo>
                    <a:pt x="860425" y="243967"/>
                  </a:lnTo>
                  <a:lnTo>
                    <a:pt x="860298" y="244094"/>
                  </a:lnTo>
                  <a:lnTo>
                    <a:pt x="865378" y="243332"/>
                  </a:lnTo>
                  <a:lnTo>
                    <a:pt x="867410" y="243713"/>
                  </a:lnTo>
                  <a:lnTo>
                    <a:pt x="870585" y="243840"/>
                  </a:lnTo>
                  <a:cubicBezTo>
                    <a:pt x="877697" y="244475"/>
                    <a:pt x="884936" y="244856"/>
                    <a:pt x="897382" y="248412"/>
                  </a:cubicBezTo>
                  <a:lnTo>
                    <a:pt x="908050" y="252603"/>
                  </a:lnTo>
                  <a:cubicBezTo>
                    <a:pt x="915035" y="254508"/>
                    <a:pt x="920623" y="259080"/>
                    <a:pt x="931037" y="265811"/>
                  </a:cubicBezTo>
                  <a:lnTo>
                    <a:pt x="942213" y="273812"/>
                  </a:lnTo>
                  <a:lnTo>
                    <a:pt x="946404" y="280035"/>
                  </a:lnTo>
                  <a:lnTo>
                    <a:pt x="954024" y="283972"/>
                  </a:lnTo>
                  <a:lnTo>
                    <a:pt x="952500" y="288671"/>
                  </a:lnTo>
                  <a:lnTo>
                    <a:pt x="955421" y="289814"/>
                  </a:lnTo>
                  <a:lnTo>
                    <a:pt x="958342" y="289306"/>
                  </a:lnTo>
                  <a:lnTo>
                    <a:pt x="963803" y="293243"/>
                  </a:lnTo>
                  <a:lnTo>
                    <a:pt x="966724" y="296418"/>
                  </a:lnTo>
                  <a:lnTo>
                    <a:pt x="967867" y="297434"/>
                  </a:lnTo>
                  <a:lnTo>
                    <a:pt x="972566" y="303657"/>
                  </a:lnTo>
                  <a:lnTo>
                    <a:pt x="981583" y="312166"/>
                  </a:lnTo>
                  <a:lnTo>
                    <a:pt x="989711" y="317246"/>
                  </a:lnTo>
                  <a:lnTo>
                    <a:pt x="997712" y="329438"/>
                  </a:lnTo>
                  <a:lnTo>
                    <a:pt x="1002919" y="335026"/>
                  </a:lnTo>
                  <a:cubicBezTo>
                    <a:pt x="1005332" y="337185"/>
                    <a:pt x="1005967" y="340487"/>
                    <a:pt x="1013206" y="349758"/>
                  </a:cubicBezTo>
                  <a:lnTo>
                    <a:pt x="1022731" y="366903"/>
                  </a:lnTo>
                  <a:lnTo>
                    <a:pt x="1024255" y="371475"/>
                  </a:lnTo>
                  <a:lnTo>
                    <a:pt x="1026033" y="374015"/>
                  </a:lnTo>
                  <a:lnTo>
                    <a:pt x="1025906" y="373634"/>
                  </a:lnTo>
                  <a:lnTo>
                    <a:pt x="1025398" y="371094"/>
                  </a:lnTo>
                  <a:cubicBezTo>
                    <a:pt x="1025398" y="366014"/>
                    <a:pt x="1024763" y="360807"/>
                    <a:pt x="1026287" y="349758"/>
                  </a:cubicBezTo>
                  <a:lnTo>
                    <a:pt x="1025652" y="337185"/>
                  </a:lnTo>
                  <a:cubicBezTo>
                    <a:pt x="1026541" y="329184"/>
                    <a:pt x="1025144" y="321310"/>
                    <a:pt x="1026033" y="302768"/>
                  </a:cubicBezTo>
                  <a:lnTo>
                    <a:pt x="1025525" y="281813"/>
                  </a:lnTo>
                  <a:cubicBezTo>
                    <a:pt x="1025652" y="270256"/>
                    <a:pt x="1026160" y="258826"/>
                    <a:pt x="1025652" y="240665"/>
                  </a:cubicBezTo>
                  <a:lnTo>
                    <a:pt x="1025779" y="225806"/>
                  </a:lnTo>
                  <a:lnTo>
                    <a:pt x="1025398" y="222250"/>
                  </a:lnTo>
                  <a:cubicBezTo>
                    <a:pt x="1025525" y="216662"/>
                    <a:pt x="1025398" y="211201"/>
                    <a:pt x="1025017" y="197993"/>
                  </a:cubicBezTo>
                  <a:lnTo>
                    <a:pt x="1025017" y="182753"/>
                  </a:lnTo>
                  <a:lnTo>
                    <a:pt x="1026033" y="174498"/>
                  </a:lnTo>
                  <a:lnTo>
                    <a:pt x="1025398" y="158242"/>
                  </a:lnTo>
                  <a:lnTo>
                    <a:pt x="1025906" y="152273"/>
                  </a:lnTo>
                  <a:lnTo>
                    <a:pt x="1027049" y="151257"/>
                  </a:lnTo>
                  <a:lnTo>
                    <a:pt x="1027049" y="151130"/>
                  </a:lnTo>
                  <a:lnTo>
                    <a:pt x="1023874" y="150749"/>
                  </a:lnTo>
                  <a:lnTo>
                    <a:pt x="1019175" y="149352"/>
                  </a:lnTo>
                  <a:cubicBezTo>
                    <a:pt x="1010539" y="147320"/>
                    <a:pt x="1001776" y="146304"/>
                    <a:pt x="986282" y="140589"/>
                  </a:cubicBezTo>
                  <a:lnTo>
                    <a:pt x="972058" y="135128"/>
                  </a:lnTo>
                  <a:cubicBezTo>
                    <a:pt x="961771" y="131191"/>
                    <a:pt x="952373" y="125857"/>
                    <a:pt x="938149" y="117856"/>
                  </a:cubicBezTo>
                  <a:lnTo>
                    <a:pt x="930656" y="110617"/>
                  </a:lnTo>
                  <a:lnTo>
                    <a:pt x="930021" y="108712"/>
                  </a:lnTo>
                  <a:lnTo>
                    <a:pt x="929513" y="108077"/>
                  </a:lnTo>
                  <a:lnTo>
                    <a:pt x="928370" y="107569"/>
                  </a:lnTo>
                  <a:lnTo>
                    <a:pt x="926719" y="106553"/>
                  </a:lnTo>
                  <a:lnTo>
                    <a:pt x="925703" y="105537"/>
                  </a:lnTo>
                  <a:lnTo>
                    <a:pt x="923290" y="102616"/>
                  </a:lnTo>
                  <a:lnTo>
                    <a:pt x="922401" y="101600"/>
                  </a:lnTo>
                  <a:lnTo>
                    <a:pt x="920750" y="100203"/>
                  </a:lnTo>
                  <a:lnTo>
                    <a:pt x="920242" y="99314"/>
                  </a:lnTo>
                  <a:lnTo>
                    <a:pt x="919099" y="94107"/>
                  </a:lnTo>
                  <a:lnTo>
                    <a:pt x="919226" y="85852"/>
                  </a:lnTo>
                  <a:lnTo>
                    <a:pt x="920115" y="83185"/>
                  </a:lnTo>
                  <a:lnTo>
                    <a:pt x="918972" y="74549"/>
                  </a:lnTo>
                  <a:lnTo>
                    <a:pt x="918972" y="74168"/>
                  </a:lnTo>
                  <a:close/>
                  <a:moveTo>
                    <a:pt x="1047369" y="363347"/>
                  </a:moveTo>
                  <a:lnTo>
                    <a:pt x="1045083" y="368427"/>
                  </a:lnTo>
                  <a:lnTo>
                    <a:pt x="1042416" y="378206"/>
                  </a:lnTo>
                  <a:lnTo>
                    <a:pt x="1045337" y="375539"/>
                  </a:lnTo>
                  <a:lnTo>
                    <a:pt x="1047496" y="367411"/>
                  </a:lnTo>
                  <a:lnTo>
                    <a:pt x="1047369" y="363347"/>
                  </a:lnTo>
                  <a:close/>
                  <a:moveTo>
                    <a:pt x="1041908" y="381508"/>
                  </a:moveTo>
                  <a:lnTo>
                    <a:pt x="1041781" y="385699"/>
                  </a:lnTo>
                  <a:lnTo>
                    <a:pt x="1042289" y="383667"/>
                  </a:lnTo>
                  <a:lnTo>
                    <a:pt x="1041908" y="381508"/>
                  </a:lnTo>
                  <a:close/>
                  <a:moveTo>
                    <a:pt x="1029208" y="381000"/>
                  </a:moveTo>
                  <a:lnTo>
                    <a:pt x="1029716" y="382905"/>
                  </a:lnTo>
                  <a:lnTo>
                    <a:pt x="1030224" y="386334"/>
                  </a:lnTo>
                  <a:lnTo>
                    <a:pt x="1031113" y="390906"/>
                  </a:lnTo>
                  <a:lnTo>
                    <a:pt x="1031494" y="391795"/>
                  </a:lnTo>
                  <a:lnTo>
                    <a:pt x="1032510" y="393827"/>
                  </a:lnTo>
                  <a:lnTo>
                    <a:pt x="1032383" y="393192"/>
                  </a:lnTo>
                  <a:lnTo>
                    <a:pt x="1031367" y="388239"/>
                  </a:lnTo>
                  <a:lnTo>
                    <a:pt x="1029335" y="381127"/>
                  </a:lnTo>
                  <a:close/>
                  <a:moveTo>
                    <a:pt x="188722" y="388366"/>
                  </a:moveTo>
                  <a:lnTo>
                    <a:pt x="187833" y="388747"/>
                  </a:lnTo>
                  <a:lnTo>
                    <a:pt x="187198" y="392811"/>
                  </a:lnTo>
                  <a:lnTo>
                    <a:pt x="187579" y="394462"/>
                  </a:lnTo>
                  <a:lnTo>
                    <a:pt x="187960" y="392303"/>
                  </a:lnTo>
                  <a:lnTo>
                    <a:pt x="188849" y="388366"/>
                  </a:lnTo>
                  <a:close/>
                  <a:moveTo>
                    <a:pt x="183134" y="394843"/>
                  </a:moveTo>
                  <a:lnTo>
                    <a:pt x="183134" y="395351"/>
                  </a:lnTo>
                  <a:lnTo>
                    <a:pt x="183515" y="397510"/>
                  </a:lnTo>
                  <a:lnTo>
                    <a:pt x="183642" y="396494"/>
                  </a:lnTo>
                  <a:lnTo>
                    <a:pt x="183134" y="394843"/>
                  </a:lnTo>
                  <a:close/>
                  <a:moveTo>
                    <a:pt x="1042035" y="385826"/>
                  </a:moveTo>
                  <a:lnTo>
                    <a:pt x="1037844" y="389509"/>
                  </a:lnTo>
                  <a:lnTo>
                    <a:pt x="1038860" y="394716"/>
                  </a:lnTo>
                  <a:lnTo>
                    <a:pt x="1038860" y="401193"/>
                  </a:lnTo>
                  <a:lnTo>
                    <a:pt x="1036320" y="402844"/>
                  </a:lnTo>
                  <a:lnTo>
                    <a:pt x="1034923" y="402844"/>
                  </a:lnTo>
                  <a:lnTo>
                    <a:pt x="1034288" y="401193"/>
                  </a:lnTo>
                  <a:lnTo>
                    <a:pt x="1034669" y="405638"/>
                  </a:lnTo>
                  <a:lnTo>
                    <a:pt x="1035050" y="412750"/>
                  </a:lnTo>
                  <a:lnTo>
                    <a:pt x="1038606" y="410083"/>
                  </a:lnTo>
                  <a:lnTo>
                    <a:pt x="1038479" y="402590"/>
                  </a:lnTo>
                  <a:lnTo>
                    <a:pt x="1038987" y="401574"/>
                  </a:lnTo>
                  <a:lnTo>
                    <a:pt x="1039495" y="400685"/>
                  </a:lnTo>
                  <a:lnTo>
                    <a:pt x="1039368" y="396748"/>
                  </a:lnTo>
                  <a:lnTo>
                    <a:pt x="1040384" y="390779"/>
                  </a:lnTo>
                  <a:lnTo>
                    <a:pt x="1040892" y="389763"/>
                  </a:lnTo>
                  <a:lnTo>
                    <a:pt x="1042035" y="386334"/>
                  </a:lnTo>
                  <a:lnTo>
                    <a:pt x="1042162" y="385699"/>
                  </a:lnTo>
                  <a:close/>
                  <a:moveTo>
                    <a:pt x="767715" y="452628"/>
                  </a:moveTo>
                  <a:lnTo>
                    <a:pt x="765810" y="454660"/>
                  </a:lnTo>
                  <a:lnTo>
                    <a:pt x="758698" y="464312"/>
                  </a:lnTo>
                  <a:lnTo>
                    <a:pt x="753237" y="479679"/>
                  </a:lnTo>
                  <a:lnTo>
                    <a:pt x="753872" y="483870"/>
                  </a:lnTo>
                  <a:lnTo>
                    <a:pt x="755015" y="481203"/>
                  </a:lnTo>
                  <a:lnTo>
                    <a:pt x="757682" y="475488"/>
                  </a:lnTo>
                  <a:lnTo>
                    <a:pt x="759587" y="469392"/>
                  </a:lnTo>
                  <a:lnTo>
                    <a:pt x="763524" y="464312"/>
                  </a:lnTo>
                  <a:lnTo>
                    <a:pt x="767461" y="458724"/>
                  </a:lnTo>
                  <a:lnTo>
                    <a:pt x="767842" y="452628"/>
                  </a:lnTo>
                  <a:close/>
                  <a:moveTo>
                    <a:pt x="753999" y="483870"/>
                  </a:moveTo>
                  <a:lnTo>
                    <a:pt x="752221" y="488188"/>
                  </a:lnTo>
                  <a:lnTo>
                    <a:pt x="749808" y="496062"/>
                  </a:lnTo>
                  <a:lnTo>
                    <a:pt x="754253" y="486029"/>
                  </a:lnTo>
                  <a:lnTo>
                    <a:pt x="753872" y="483997"/>
                  </a:lnTo>
                  <a:close/>
                  <a:moveTo>
                    <a:pt x="749808" y="496062"/>
                  </a:moveTo>
                  <a:lnTo>
                    <a:pt x="749681" y="496316"/>
                  </a:lnTo>
                  <a:lnTo>
                    <a:pt x="747522" y="498856"/>
                  </a:lnTo>
                  <a:lnTo>
                    <a:pt x="748030" y="503555"/>
                  </a:lnTo>
                  <a:lnTo>
                    <a:pt x="748030" y="505460"/>
                  </a:lnTo>
                  <a:lnTo>
                    <a:pt x="748411" y="502285"/>
                  </a:lnTo>
                  <a:lnTo>
                    <a:pt x="749808" y="496062"/>
                  </a:lnTo>
                  <a:close/>
                  <a:moveTo>
                    <a:pt x="733552" y="496062"/>
                  </a:moveTo>
                  <a:lnTo>
                    <a:pt x="735203" y="505587"/>
                  </a:lnTo>
                  <a:lnTo>
                    <a:pt x="737108" y="509270"/>
                  </a:lnTo>
                  <a:lnTo>
                    <a:pt x="736600" y="506984"/>
                  </a:lnTo>
                  <a:lnTo>
                    <a:pt x="736092" y="504571"/>
                  </a:lnTo>
                  <a:lnTo>
                    <a:pt x="735711" y="503555"/>
                  </a:lnTo>
                  <a:lnTo>
                    <a:pt x="735076" y="501015"/>
                  </a:lnTo>
                  <a:lnTo>
                    <a:pt x="734695" y="500126"/>
                  </a:lnTo>
                  <a:lnTo>
                    <a:pt x="733679" y="496697"/>
                  </a:lnTo>
                  <a:lnTo>
                    <a:pt x="733552" y="496062"/>
                  </a:lnTo>
                  <a:close/>
                  <a:moveTo>
                    <a:pt x="737108" y="509270"/>
                  </a:moveTo>
                  <a:lnTo>
                    <a:pt x="737235" y="510032"/>
                  </a:lnTo>
                  <a:lnTo>
                    <a:pt x="738124" y="513715"/>
                  </a:lnTo>
                  <a:lnTo>
                    <a:pt x="738505" y="514223"/>
                  </a:lnTo>
                  <a:lnTo>
                    <a:pt x="739013" y="515112"/>
                  </a:lnTo>
                  <a:lnTo>
                    <a:pt x="739648" y="518033"/>
                  </a:lnTo>
                  <a:lnTo>
                    <a:pt x="740029" y="521208"/>
                  </a:lnTo>
                  <a:lnTo>
                    <a:pt x="740791" y="516636"/>
                  </a:lnTo>
                  <a:lnTo>
                    <a:pt x="737108" y="509270"/>
                  </a:lnTo>
                  <a:close/>
                  <a:moveTo>
                    <a:pt x="747776" y="507238"/>
                  </a:moveTo>
                  <a:lnTo>
                    <a:pt x="743712" y="510667"/>
                  </a:lnTo>
                  <a:lnTo>
                    <a:pt x="744601" y="517398"/>
                  </a:lnTo>
                  <a:lnTo>
                    <a:pt x="742569" y="523875"/>
                  </a:lnTo>
                  <a:lnTo>
                    <a:pt x="741172" y="523875"/>
                  </a:lnTo>
                  <a:lnTo>
                    <a:pt x="740156" y="522478"/>
                  </a:lnTo>
                  <a:lnTo>
                    <a:pt x="740283" y="526161"/>
                  </a:lnTo>
                  <a:lnTo>
                    <a:pt x="741299" y="533400"/>
                  </a:lnTo>
                  <a:lnTo>
                    <a:pt x="743204" y="530479"/>
                  </a:lnTo>
                  <a:lnTo>
                    <a:pt x="742315" y="525780"/>
                  </a:lnTo>
                  <a:lnTo>
                    <a:pt x="746379" y="519176"/>
                  </a:lnTo>
                  <a:lnTo>
                    <a:pt x="746760" y="511048"/>
                  </a:lnTo>
                  <a:lnTo>
                    <a:pt x="747776" y="507111"/>
                  </a:lnTo>
                  <a:close/>
                  <a:moveTo>
                    <a:pt x="583819" y="0"/>
                  </a:moveTo>
                  <a:lnTo>
                    <a:pt x="358648" y="2413"/>
                  </a:lnTo>
                  <a:lnTo>
                    <a:pt x="359283" y="11938"/>
                  </a:lnTo>
                  <a:lnTo>
                    <a:pt x="357251" y="25781"/>
                  </a:lnTo>
                  <a:lnTo>
                    <a:pt x="354330" y="40005"/>
                  </a:lnTo>
                  <a:lnTo>
                    <a:pt x="350901" y="49784"/>
                  </a:lnTo>
                  <a:cubicBezTo>
                    <a:pt x="349758" y="57912"/>
                    <a:pt x="346456" y="65913"/>
                    <a:pt x="340868" y="77724"/>
                  </a:cubicBezTo>
                  <a:lnTo>
                    <a:pt x="335661" y="85217"/>
                  </a:lnTo>
                  <a:lnTo>
                    <a:pt x="331089" y="87757"/>
                  </a:lnTo>
                  <a:lnTo>
                    <a:pt x="328676" y="94488"/>
                  </a:lnTo>
                  <a:lnTo>
                    <a:pt x="323088" y="99949"/>
                  </a:lnTo>
                  <a:lnTo>
                    <a:pt x="321437" y="102616"/>
                  </a:lnTo>
                  <a:lnTo>
                    <a:pt x="316230" y="109347"/>
                  </a:lnTo>
                  <a:lnTo>
                    <a:pt x="313182" y="111506"/>
                  </a:lnTo>
                  <a:lnTo>
                    <a:pt x="308991" y="116713"/>
                  </a:lnTo>
                  <a:lnTo>
                    <a:pt x="300482" y="124841"/>
                  </a:lnTo>
                  <a:lnTo>
                    <a:pt x="293370" y="128270"/>
                  </a:lnTo>
                  <a:lnTo>
                    <a:pt x="290957" y="128905"/>
                  </a:lnTo>
                  <a:lnTo>
                    <a:pt x="290068" y="129413"/>
                  </a:lnTo>
                  <a:lnTo>
                    <a:pt x="288925" y="130810"/>
                  </a:lnTo>
                  <a:lnTo>
                    <a:pt x="288290" y="131445"/>
                  </a:lnTo>
                  <a:lnTo>
                    <a:pt x="286766" y="132334"/>
                  </a:lnTo>
                  <a:lnTo>
                    <a:pt x="285750" y="133731"/>
                  </a:lnTo>
                  <a:lnTo>
                    <a:pt x="285369" y="134112"/>
                  </a:lnTo>
                  <a:lnTo>
                    <a:pt x="283972" y="135128"/>
                  </a:lnTo>
                  <a:lnTo>
                    <a:pt x="283083" y="135509"/>
                  </a:lnTo>
                  <a:lnTo>
                    <a:pt x="282702" y="135890"/>
                  </a:lnTo>
                  <a:lnTo>
                    <a:pt x="282067" y="136398"/>
                  </a:lnTo>
                  <a:lnTo>
                    <a:pt x="281432" y="136779"/>
                  </a:lnTo>
                  <a:lnTo>
                    <a:pt x="280289" y="137414"/>
                  </a:lnTo>
                  <a:lnTo>
                    <a:pt x="279400" y="137795"/>
                  </a:lnTo>
                  <a:lnTo>
                    <a:pt x="278511" y="138303"/>
                  </a:lnTo>
                  <a:lnTo>
                    <a:pt x="277495" y="138430"/>
                  </a:lnTo>
                  <a:lnTo>
                    <a:pt x="274447" y="139954"/>
                  </a:lnTo>
                  <a:lnTo>
                    <a:pt x="273558" y="140589"/>
                  </a:lnTo>
                  <a:lnTo>
                    <a:pt x="272161" y="141224"/>
                  </a:lnTo>
                  <a:lnTo>
                    <a:pt x="270510" y="142240"/>
                  </a:lnTo>
                  <a:lnTo>
                    <a:pt x="270129" y="142621"/>
                  </a:lnTo>
                  <a:lnTo>
                    <a:pt x="269240" y="143129"/>
                  </a:lnTo>
                  <a:lnTo>
                    <a:pt x="267843" y="143256"/>
                  </a:lnTo>
                  <a:lnTo>
                    <a:pt x="267335" y="143256"/>
                  </a:lnTo>
                  <a:lnTo>
                    <a:pt x="266192" y="143383"/>
                  </a:lnTo>
                  <a:lnTo>
                    <a:pt x="264668" y="143383"/>
                  </a:lnTo>
                  <a:lnTo>
                    <a:pt x="263144" y="140208"/>
                  </a:lnTo>
                  <a:lnTo>
                    <a:pt x="269113" y="139065"/>
                  </a:lnTo>
                  <a:lnTo>
                    <a:pt x="268732" y="134366"/>
                  </a:lnTo>
                  <a:lnTo>
                    <a:pt x="265303" y="133731"/>
                  </a:lnTo>
                  <a:lnTo>
                    <a:pt x="263779" y="134112"/>
                  </a:lnTo>
                  <a:lnTo>
                    <a:pt x="265684" y="137287"/>
                  </a:lnTo>
                  <a:lnTo>
                    <a:pt x="261239" y="140716"/>
                  </a:lnTo>
                  <a:lnTo>
                    <a:pt x="260604" y="144272"/>
                  </a:lnTo>
                  <a:lnTo>
                    <a:pt x="258191" y="144653"/>
                  </a:lnTo>
                  <a:lnTo>
                    <a:pt x="255016" y="143129"/>
                  </a:lnTo>
                  <a:lnTo>
                    <a:pt x="254000" y="143637"/>
                  </a:lnTo>
                  <a:lnTo>
                    <a:pt x="256921" y="144145"/>
                  </a:lnTo>
                  <a:lnTo>
                    <a:pt x="257302" y="144653"/>
                  </a:lnTo>
                  <a:lnTo>
                    <a:pt x="257175" y="145669"/>
                  </a:lnTo>
                  <a:lnTo>
                    <a:pt x="256286" y="146558"/>
                  </a:lnTo>
                  <a:lnTo>
                    <a:pt x="254889" y="147193"/>
                  </a:lnTo>
                  <a:lnTo>
                    <a:pt x="254000" y="147574"/>
                  </a:lnTo>
                  <a:lnTo>
                    <a:pt x="249936" y="149606"/>
                  </a:lnTo>
                  <a:lnTo>
                    <a:pt x="245745" y="150495"/>
                  </a:lnTo>
                  <a:lnTo>
                    <a:pt x="244094" y="151003"/>
                  </a:lnTo>
                  <a:lnTo>
                    <a:pt x="239903" y="151638"/>
                  </a:lnTo>
                  <a:lnTo>
                    <a:pt x="234950" y="152527"/>
                  </a:lnTo>
                  <a:lnTo>
                    <a:pt x="231521" y="151384"/>
                  </a:lnTo>
                  <a:lnTo>
                    <a:pt x="226949" y="151003"/>
                  </a:lnTo>
                  <a:lnTo>
                    <a:pt x="223266" y="152019"/>
                  </a:lnTo>
                  <a:lnTo>
                    <a:pt x="220345" y="152146"/>
                  </a:lnTo>
                  <a:lnTo>
                    <a:pt x="218694" y="149225"/>
                  </a:lnTo>
                  <a:lnTo>
                    <a:pt x="217170" y="147828"/>
                  </a:lnTo>
                  <a:lnTo>
                    <a:pt x="215646" y="149352"/>
                  </a:lnTo>
                  <a:lnTo>
                    <a:pt x="215265" y="152019"/>
                  </a:lnTo>
                  <a:lnTo>
                    <a:pt x="211836" y="153162"/>
                  </a:lnTo>
                  <a:lnTo>
                    <a:pt x="208661" y="151511"/>
                  </a:lnTo>
                  <a:lnTo>
                    <a:pt x="204978" y="151003"/>
                  </a:lnTo>
                  <a:lnTo>
                    <a:pt x="202311" y="152654"/>
                  </a:lnTo>
                  <a:lnTo>
                    <a:pt x="203708" y="152019"/>
                  </a:lnTo>
                  <a:lnTo>
                    <a:pt x="208153" y="151892"/>
                  </a:lnTo>
                  <a:lnTo>
                    <a:pt x="212217" y="154940"/>
                  </a:lnTo>
                  <a:cubicBezTo>
                    <a:pt x="211582" y="160528"/>
                    <a:pt x="211582" y="166497"/>
                    <a:pt x="212090" y="177673"/>
                  </a:cubicBezTo>
                  <a:lnTo>
                    <a:pt x="211963" y="192786"/>
                  </a:lnTo>
                  <a:lnTo>
                    <a:pt x="211455" y="201422"/>
                  </a:lnTo>
                  <a:cubicBezTo>
                    <a:pt x="212598" y="210058"/>
                    <a:pt x="212344" y="218694"/>
                    <a:pt x="212090" y="229997"/>
                  </a:cubicBezTo>
                  <a:lnTo>
                    <a:pt x="212090" y="238760"/>
                  </a:lnTo>
                  <a:lnTo>
                    <a:pt x="211709" y="249555"/>
                  </a:lnTo>
                  <a:lnTo>
                    <a:pt x="212344" y="261239"/>
                  </a:lnTo>
                  <a:lnTo>
                    <a:pt x="212471" y="268986"/>
                  </a:lnTo>
                  <a:lnTo>
                    <a:pt x="211963" y="270383"/>
                  </a:lnTo>
                  <a:lnTo>
                    <a:pt x="211582" y="273050"/>
                  </a:lnTo>
                  <a:lnTo>
                    <a:pt x="211582" y="276606"/>
                  </a:lnTo>
                  <a:lnTo>
                    <a:pt x="212090" y="284607"/>
                  </a:lnTo>
                  <a:lnTo>
                    <a:pt x="211455" y="294132"/>
                  </a:lnTo>
                  <a:lnTo>
                    <a:pt x="211836" y="295656"/>
                  </a:lnTo>
                  <a:lnTo>
                    <a:pt x="212217" y="298323"/>
                  </a:lnTo>
                  <a:lnTo>
                    <a:pt x="212344" y="302768"/>
                  </a:lnTo>
                  <a:lnTo>
                    <a:pt x="210693" y="307721"/>
                  </a:lnTo>
                  <a:lnTo>
                    <a:pt x="212725" y="315849"/>
                  </a:lnTo>
                  <a:lnTo>
                    <a:pt x="211836" y="324866"/>
                  </a:lnTo>
                  <a:lnTo>
                    <a:pt x="210439" y="329311"/>
                  </a:lnTo>
                  <a:lnTo>
                    <a:pt x="211328" y="328168"/>
                  </a:lnTo>
                  <a:lnTo>
                    <a:pt x="214249" y="328168"/>
                  </a:lnTo>
                  <a:lnTo>
                    <a:pt x="215392" y="324104"/>
                  </a:lnTo>
                  <a:lnTo>
                    <a:pt x="217297" y="322199"/>
                  </a:lnTo>
                  <a:lnTo>
                    <a:pt x="218821" y="318770"/>
                  </a:lnTo>
                  <a:lnTo>
                    <a:pt x="223774" y="311785"/>
                  </a:lnTo>
                  <a:lnTo>
                    <a:pt x="231394" y="303022"/>
                  </a:lnTo>
                  <a:lnTo>
                    <a:pt x="237109" y="295275"/>
                  </a:lnTo>
                  <a:lnTo>
                    <a:pt x="239141" y="293243"/>
                  </a:lnTo>
                  <a:lnTo>
                    <a:pt x="245364" y="283083"/>
                  </a:lnTo>
                  <a:lnTo>
                    <a:pt x="256413" y="273431"/>
                  </a:lnTo>
                  <a:cubicBezTo>
                    <a:pt x="263017" y="270510"/>
                    <a:pt x="266065" y="263906"/>
                    <a:pt x="276225" y="256032"/>
                  </a:cubicBezTo>
                  <a:lnTo>
                    <a:pt x="285496" y="248031"/>
                  </a:lnTo>
                  <a:lnTo>
                    <a:pt x="286512" y="249174"/>
                  </a:lnTo>
                  <a:lnTo>
                    <a:pt x="285877" y="250571"/>
                  </a:lnTo>
                  <a:lnTo>
                    <a:pt x="285369" y="251460"/>
                  </a:lnTo>
                  <a:lnTo>
                    <a:pt x="284988" y="252095"/>
                  </a:lnTo>
                  <a:lnTo>
                    <a:pt x="286893" y="251714"/>
                  </a:lnTo>
                  <a:lnTo>
                    <a:pt x="286766" y="248793"/>
                  </a:lnTo>
                  <a:lnTo>
                    <a:pt x="285750" y="246126"/>
                  </a:lnTo>
                  <a:lnTo>
                    <a:pt x="291211" y="239903"/>
                  </a:lnTo>
                  <a:lnTo>
                    <a:pt x="299466" y="234696"/>
                  </a:lnTo>
                  <a:cubicBezTo>
                    <a:pt x="301625" y="232029"/>
                    <a:pt x="305943" y="231775"/>
                    <a:pt x="311785" y="224409"/>
                  </a:cubicBezTo>
                  <a:lnTo>
                    <a:pt x="336169" y="210693"/>
                  </a:lnTo>
                  <a:lnTo>
                    <a:pt x="351028" y="203073"/>
                  </a:lnTo>
                  <a:cubicBezTo>
                    <a:pt x="356235" y="201041"/>
                    <a:pt x="361823" y="199136"/>
                    <a:pt x="375793" y="194945"/>
                  </a:cubicBezTo>
                  <a:lnTo>
                    <a:pt x="394970" y="189992"/>
                  </a:lnTo>
                  <a:cubicBezTo>
                    <a:pt x="402717" y="189992"/>
                    <a:pt x="410591" y="195707"/>
                    <a:pt x="410591" y="208661"/>
                  </a:cubicBezTo>
                  <a:lnTo>
                    <a:pt x="413512" y="221869"/>
                  </a:lnTo>
                  <a:lnTo>
                    <a:pt x="415417" y="229616"/>
                  </a:lnTo>
                  <a:lnTo>
                    <a:pt x="415290" y="231267"/>
                  </a:lnTo>
                  <a:lnTo>
                    <a:pt x="415163" y="232283"/>
                  </a:lnTo>
                  <a:lnTo>
                    <a:pt x="414655" y="233680"/>
                  </a:lnTo>
                  <a:lnTo>
                    <a:pt x="414655" y="235077"/>
                  </a:lnTo>
                  <a:lnTo>
                    <a:pt x="415163" y="236982"/>
                  </a:lnTo>
                  <a:lnTo>
                    <a:pt x="415290" y="239522"/>
                  </a:lnTo>
                  <a:lnTo>
                    <a:pt x="416687" y="242189"/>
                  </a:lnTo>
                  <a:lnTo>
                    <a:pt x="415290" y="244348"/>
                  </a:lnTo>
                  <a:lnTo>
                    <a:pt x="414401" y="256159"/>
                  </a:lnTo>
                  <a:lnTo>
                    <a:pt x="411226" y="273812"/>
                  </a:lnTo>
                  <a:lnTo>
                    <a:pt x="409702" y="276987"/>
                  </a:lnTo>
                  <a:lnTo>
                    <a:pt x="409575" y="285115"/>
                  </a:lnTo>
                  <a:lnTo>
                    <a:pt x="405003" y="294767"/>
                  </a:lnTo>
                  <a:lnTo>
                    <a:pt x="402463" y="299339"/>
                  </a:lnTo>
                  <a:lnTo>
                    <a:pt x="399034" y="312928"/>
                  </a:lnTo>
                  <a:lnTo>
                    <a:pt x="392049" y="323088"/>
                  </a:lnTo>
                  <a:lnTo>
                    <a:pt x="391668" y="328168"/>
                  </a:lnTo>
                  <a:cubicBezTo>
                    <a:pt x="388620" y="332105"/>
                    <a:pt x="387477" y="336804"/>
                    <a:pt x="381889" y="347345"/>
                  </a:cubicBezTo>
                  <a:lnTo>
                    <a:pt x="374904" y="359410"/>
                  </a:lnTo>
                  <a:cubicBezTo>
                    <a:pt x="370459" y="367157"/>
                    <a:pt x="364236" y="373761"/>
                    <a:pt x="356616" y="384302"/>
                  </a:cubicBezTo>
                  <a:lnTo>
                    <a:pt x="348488" y="394589"/>
                  </a:lnTo>
                  <a:lnTo>
                    <a:pt x="340487" y="400685"/>
                  </a:lnTo>
                  <a:cubicBezTo>
                    <a:pt x="335915" y="404368"/>
                    <a:pt x="332867" y="409448"/>
                    <a:pt x="324358" y="416433"/>
                  </a:cubicBezTo>
                  <a:lnTo>
                    <a:pt x="315087" y="424180"/>
                  </a:lnTo>
                  <a:lnTo>
                    <a:pt x="309626" y="427863"/>
                  </a:lnTo>
                  <a:lnTo>
                    <a:pt x="307086" y="430911"/>
                  </a:lnTo>
                  <a:lnTo>
                    <a:pt x="305562" y="431800"/>
                  </a:lnTo>
                  <a:lnTo>
                    <a:pt x="297942" y="436499"/>
                  </a:lnTo>
                  <a:lnTo>
                    <a:pt x="286766" y="444119"/>
                  </a:lnTo>
                  <a:lnTo>
                    <a:pt x="278638" y="450088"/>
                  </a:lnTo>
                  <a:lnTo>
                    <a:pt x="267589" y="454279"/>
                  </a:lnTo>
                  <a:lnTo>
                    <a:pt x="260350" y="456819"/>
                  </a:lnTo>
                  <a:lnTo>
                    <a:pt x="256540" y="456819"/>
                  </a:lnTo>
                  <a:lnTo>
                    <a:pt x="253365" y="460375"/>
                  </a:lnTo>
                  <a:lnTo>
                    <a:pt x="251714" y="463042"/>
                  </a:lnTo>
                  <a:lnTo>
                    <a:pt x="250317" y="464566"/>
                  </a:lnTo>
                  <a:lnTo>
                    <a:pt x="246126" y="464566"/>
                  </a:lnTo>
                  <a:lnTo>
                    <a:pt x="244983" y="464947"/>
                  </a:lnTo>
                  <a:lnTo>
                    <a:pt x="243967" y="465328"/>
                  </a:lnTo>
                  <a:lnTo>
                    <a:pt x="241808" y="466217"/>
                  </a:lnTo>
                  <a:lnTo>
                    <a:pt x="241173" y="466852"/>
                  </a:lnTo>
                  <a:lnTo>
                    <a:pt x="240284" y="467487"/>
                  </a:lnTo>
                  <a:lnTo>
                    <a:pt x="239903" y="467614"/>
                  </a:lnTo>
                  <a:lnTo>
                    <a:pt x="237236" y="470662"/>
                  </a:lnTo>
                  <a:lnTo>
                    <a:pt x="231648" y="470027"/>
                  </a:lnTo>
                  <a:lnTo>
                    <a:pt x="229108" y="470916"/>
                  </a:lnTo>
                  <a:lnTo>
                    <a:pt x="228727" y="471297"/>
                  </a:lnTo>
                  <a:lnTo>
                    <a:pt x="227838" y="471932"/>
                  </a:lnTo>
                  <a:lnTo>
                    <a:pt x="227330" y="472313"/>
                  </a:lnTo>
                  <a:lnTo>
                    <a:pt x="225933" y="472821"/>
                  </a:lnTo>
                  <a:lnTo>
                    <a:pt x="224917" y="472821"/>
                  </a:lnTo>
                  <a:lnTo>
                    <a:pt x="223393" y="472440"/>
                  </a:lnTo>
                  <a:lnTo>
                    <a:pt x="221742" y="472440"/>
                  </a:lnTo>
                  <a:lnTo>
                    <a:pt x="218313" y="476123"/>
                  </a:lnTo>
                  <a:lnTo>
                    <a:pt x="208534" y="477647"/>
                  </a:lnTo>
                  <a:lnTo>
                    <a:pt x="200406" y="477774"/>
                  </a:lnTo>
                  <a:lnTo>
                    <a:pt x="195199" y="477774"/>
                  </a:lnTo>
                  <a:lnTo>
                    <a:pt x="189230" y="478409"/>
                  </a:lnTo>
                  <a:lnTo>
                    <a:pt x="186563" y="478409"/>
                  </a:lnTo>
                  <a:lnTo>
                    <a:pt x="177800" y="477266"/>
                  </a:lnTo>
                  <a:lnTo>
                    <a:pt x="164973" y="474218"/>
                  </a:lnTo>
                  <a:lnTo>
                    <a:pt x="163449" y="473583"/>
                  </a:lnTo>
                  <a:lnTo>
                    <a:pt x="161925" y="473202"/>
                  </a:lnTo>
                  <a:lnTo>
                    <a:pt x="160528" y="472567"/>
                  </a:lnTo>
                  <a:lnTo>
                    <a:pt x="160147" y="472186"/>
                  </a:lnTo>
                  <a:lnTo>
                    <a:pt x="158496" y="471170"/>
                  </a:lnTo>
                  <a:lnTo>
                    <a:pt x="156464" y="471551"/>
                  </a:lnTo>
                  <a:lnTo>
                    <a:pt x="155067" y="471678"/>
                  </a:lnTo>
                  <a:lnTo>
                    <a:pt x="153162" y="471170"/>
                  </a:lnTo>
                  <a:lnTo>
                    <a:pt x="152273" y="470789"/>
                  </a:lnTo>
                  <a:lnTo>
                    <a:pt x="151257" y="470281"/>
                  </a:lnTo>
                  <a:lnTo>
                    <a:pt x="150368" y="469773"/>
                  </a:lnTo>
                  <a:lnTo>
                    <a:pt x="148717" y="468884"/>
                  </a:lnTo>
                  <a:lnTo>
                    <a:pt x="147574" y="468376"/>
                  </a:lnTo>
                  <a:lnTo>
                    <a:pt x="146939" y="467995"/>
                  </a:lnTo>
                  <a:lnTo>
                    <a:pt x="145542" y="467487"/>
                  </a:lnTo>
                  <a:lnTo>
                    <a:pt x="143637" y="467360"/>
                  </a:lnTo>
                  <a:lnTo>
                    <a:pt x="142240" y="466725"/>
                  </a:lnTo>
                  <a:lnTo>
                    <a:pt x="141859" y="466344"/>
                  </a:lnTo>
                  <a:lnTo>
                    <a:pt x="140970" y="465836"/>
                  </a:lnTo>
                  <a:lnTo>
                    <a:pt x="140589" y="465709"/>
                  </a:lnTo>
                  <a:lnTo>
                    <a:pt x="139700" y="465328"/>
                  </a:lnTo>
                  <a:lnTo>
                    <a:pt x="137668" y="464947"/>
                  </a:lnTo>
                  <a:lnTo>
                    <a:pt x="136271" y="464820"/>
                  </a:lnTo>
                  <a:lnTo>
                    <a:pt x="135382" y="464820"/>
                  </a:lnTo>
                  <a:lnTo>
                    <a:pt x="134239" y="464185"/>
                  </a:lnTo>
                  <a:lnTo>
                    <a:pt x="133096" y="463296"/>
                  </a:lnTo>
                  <a:lnTo>
                    <a:pt x="131953" y="462661"/>
                  </a:lnTo>
                  <a:lnTo>
                    <a:pt x="130937" y="462026"/>
                  </a:lnTo>
                  <a:lnTo>
                    <a:pt x="130302" y="461518"/>
                  </a:lnTo>
                  <a:lnTo>
                    <a:pt x="129159" y="461010"/>
                  </a:lnTo>
                  <a:lnTo>
                    <a:pt x="128016" y="460883"/>
                  </a:lnTo>
                  <a:lnTo>
                    <a:pt x="127127" y="460883"/>
                  </a:lnTo>
                  <a:lnTo>
                    <a:pt x="125984" y="460248"/>
                  </a:lnTo>
                  <a:lnTo>
                    <a:pt x="125349" y="459740"/>
                  </a:lnTo>
                  <a:lnTo>
                    <a:pt x="117348" y="456692"/>
                  </a:lnTo>
                  <a:lnTo>
                    <a:pt x="107569" y="451993"/>
                  </a:lnTo>
                  <a:cubicBezTo>
                    <a:pt x="101346" y="447294"/>
                    <a:pt x="94488" y="443230"/>
                    <a:pt x="86106" y="437642"/>
                  </a:cubicBezTo>
                  <a:lnTo>
                    <a:pt x="79883" y="432562"/>
                  </a:lnTo>
                  <a:lnTo>
                    <a:pt x="71374" y="426466"/>
                  </a:lnTo>
                  <a:lnTo>
                    <a:pt x="63246" y="417830"/>
                  </a:lnTo>
                  <a:lnTo>
                    <a:pt x="55245" y="409702"/>
                  </a:lnTo>
                  <a:lnTo>
                    <a:pt x="46101" y="400050"/>
                  </a:lnTo>
                  <a:lnTo>
                    <a:pt x="38354" y="390525"/>
                  </a:lnTo>
                  <a:lnTo>
                    <a:pt x="33909" y="384429"/>
                  </a:lnTo>
                  <a:lnTo>
                    <a:pt x="26924" y="372364"/>
                  </a:lnTo>
                  <a:lnTo>
                    <a:pt x="19177" y="359791"/>
                  </a:lnTo>
                  <a:lnTo>
                    <a:pt x="17653" y="351790"/>
                  </a:lnTo>
                  <a:lnTo>
                    <a:pt x="12065" y="343027"/>
                  </a:lnTo>
                  <a:lnTo>
                    <a:pt x="10160" y="334010"/>
                  </a:lnTo>
                  <a:lnTo>
                    <a:pt x="7747" y="326517"/>
                  </a:lnTo>
                  <a:lnTo>
                    <a:pt x="6223" y="320548"/>
                  </a:lnTo>
                  <a:lnTo>
                    <a:pt x="4318" y="318008"/>
                  </a:lnTo>
                  <a:lnTo>
                    <a:pt x="3937" y="314325"/>
                  </a:lnTo>
                  <a:lnTo>
                    <a:pt x="2794" y="310388"/>
                  </a:lnTo>
                  <a:lnTo>
                    <a:pt x="1651" y="307848"/>
                  </a:lnTo>
                  <a:cubicBezTo>
                    <a:pt x="1270" y="303784"/>
                    <a:pt x="1143" y="299720"/>
                    <a:pt x="0" y="295656"/>
                  </a:cubicBezTo>
                  <a:lnTo>
                    <a:pt x="0" y="603377"/>
                  </a:lnTo>
                  <a:lnTo>
                    <a:pt x="1267333" y="603377"/>
                  </a:lnTo>
                  <a:lnTo>
                    <a:pt x="1267333" y="0"/>
                  </a:lnTo>
                  <a:lnTo>
                    <a:pt x="1210056" y="2159"/>
                  </a:lnTo>
                  <a:lnTo>
                    <a:pt x="1209929" y="9144"/>
                  </a:lnTo>
                  <a:lnTo>
                    <a:pt x="1207770" y="17145"/>
                  </a:lnTo>
                  <a:lnTo>
                    <a:pt x="1208278" y="26924"/>
                  </a:lnTo>
                  <a:lnTo>
                    <a:pt x="1205357" y="37465"/>
                  </a:lnTo>
                  <a:cubicBezTo>
                    <a:pt x="1202944" y="44196"/>
                    <a:pt x="1202309" y="51308"/>
                    <a:pt x="1197864" y="64516"/>
                  </a:cubicBezTo>
                  <a:lnTo>
                    <a:pt x="1192276" y="76581"/>
                  </a:lnTo>
                  <a:lnTo>
                    <a:pt x="1186815" y="83820"/>
                  </a:lnTo>
                  <a:lnTo>
                    <a:pt x="1181354" y="90297"/>
                  </a:lnTo>
                  <a:lnTo>
                    <a:pt x="1180719" y="93345"/>
                  </a:lnTo>
                  <a:lnTo>
                    <a:pt x="1174242" y="99568"/>
                  </a:lnTo>
                  <a:lnTo>
                    <a:pt x="1167257" y="109220"/>
                  </a:lnTo>
                  <a:lnTo>
                    <a:pt x="1163320" y="112268"/>
                  </a:lnTo>
                  <a:lnTo>
                    <a:pt x="1156843" y="119507"/>
                  </a:lnTo>
                  <a:lnTo>
                    <a:pt x="1147064" y="127254"/>
                  </a:lnTo>
                  <a:lnTo>
                    <a:pt x="1142111" y="130429"/>
                  </a:lnTo>
                  <a:lnTo>
                    <a:pt x="1140714" y="132969"/>
                  </a:lnTo>
                  <a:lnTo>
                    <a:pt x="1132459" y="138430"/>
                  </a:lnTo>
                  <a:lnTo>
                    <a:pt x="1120775" y="144018"/>
                  </a:lnTo>
                  <a:lnTo>
                    <a:pt x="1114806" y="145415"/>
                  </a:lnTo>
                  <a:lnTo>
                    <a:pt x="1102233" y="150368"/>
                  </a:lnTo>
                  <a:lnTo>
                    <a:pt x="1092073" y="152273"/>
                  </a:lnTo>
                  <a:lnTo>
                    <a:pt x="1087120" y="153162"/>
                  </a:lnTo>
                  <a:lnTo>
                    <a:pt x="1085977" y="153035"/>
                  </a:lnTo>
                  <a:lnTo>
                    <a:pt x="1083945" y="153035"/>
                  </a:lnTo>
                  <a:lnTo>
                    <a:pt x="1080516" y="153670"/>
                  </a:lnTo>
                  <a:lnTo>
                    <a:pt x="1077976" y="153797"/>
                  </a:lnTo>
                  <a:lnTo>
                    <a:pt x="1077087" y="153670"/>
                  </a:lnTo>
                  <a:lnTo>
                    <a:pt x="1071880" y="153289"/>
                  </a:lnTo>
                  <a:lnTo>
                    <a:pt x="1067816" y="153162"/>
                  </a:lnTo>
                  <a:lnTo>
                    <a:pt x="1063117" y="154813"/>
                  </a:lnTo>
                  <a:lnTo>
                    <a:pt x="1063244" y="157734"/>
                  </a:lnTo>
                  <a:cubicBezTo>
                    <a:pt x="1063117" y="162687"/>
                    <a:pt x="1062609" y="167767"/>
                    <a:pt x="1063244" y="179451"/>
                  </a:cubicBezTo>
                  <a:lnTo>
                    <a:pt x="1063244" y="194564"/>
                  </a:lnTo>
                  <a:lnTo>
                    <a:pt x="1062228" y="200533"/>
                  </a:lnTo>
                  <a:lnTo>
                    <a:pt x="1064260" y="211201"/>
                  </a:lnTo>
                  <a:lnTo>
                    <a:pt x="1063752" y="224028"/>
                  </a:lnTo>
                  <a:cubicBezTo>
                    <a:pt x="1062228" y="229108"/>
                    <a:pt x="1063752" y="234188"/>
                    <a:pt x="1063117" y="246253"/>
                  </a:cubicBezTo>
                  <a:lnTo>
                    <a:pt x="1063244" y="263017"/>
                  </a:lnTo>
                  <a:lnTo>
                    <a:pt x="1063752" y="269494"/>
                  </a:lnTo>
                  <a:lnTo>
                    <a:pt x="1062609" y="271399"/>
                  </a:lnTo>
                  <a:lnTo>
                    <a:pt x="1062990" y="275463"/>
                  </a:lnTo>
                  <a:cubicBezTo>
                    <a:pt x="1061339" y="282067"/>
                    <a:pt x="1064133" y="288671"/>
                    <a:pt x="1062101" y="299847"/>
                  </a:cubicBezTo>
                  <a:lnTo>
                    <a:pt x="1063752" y="315595"/>
                  </a:lnTo>
                  <a:lnTo>
                    <a:pt x="1064768" y="328295"/>
                  </a:lnTo>
                  <a:lnTo>
                    <a:pt x="1065911" y="324231"/>
                  </a:lnTo>
                  <a:lnTo>
                    <a:pt x="1069086" y="320294"/>
                  </a:lnTo>
                  <a:lnTo>
                    <a:pt x="1071753" y="316738"/>
                  </a:lnTo>
                  <a:lnTo>
                    <a:pt x="1074674" y="310769"/>
                  </a:lnTo>
                  <a:lnTo>
                    <a:pt x="1080389" y="305562"/>
                  </a:lnTo>
                  <a:lnTo>
                    <a:pt x="1087628" y="295529"/>
                  </a:lnTo>
                  <a:lnTo>
                    <a:pt x="1094740" y="290322"/>
                  </a:lnTo>
                  <a:lnTo>
                    <a:pt x="1103884" y="279527"/>
                  </a:lnTo>
                  <a:lnTo>
                    <a:pt x="1105789" y="274320"/>
                  </a:lnTo>
                  <a:lnTo>
                    <a:pt x="1115314" y="267843"/>
                  </a:lnTo>
                  <a:lnTo>
                    <a:pt x="1124585" y="258699"/>
                  </a:lnTo>
                  <a:lnTo>
                    <a:pt x="1128776" y="254000"/>
                  </a:lnTo>
                  <a:lnTo>
                    <a:pt x="1130173" y="253111"/>
                  </a:lnTo>
                  <a:lnTo>
                    <a:pt x="1131824" y="252095"/>
                  </a:lnTo>
                  <a:lnTo>
                    <a:pt x="1132205" y="251714"/>
                  </a:lnTo>
                  <a:lnTo>
                    <a:pt x="1132713" y="250825"/>
                  </a:lnTo>
                  <a:lnTo>
                    <a:pt x="1134237" y="250317"/>
                  </a:lnTo>
                  <a:lnTo>
                    <a:pt x="1134872" y="250698"/>
                  </a:lnTo>
                  <a:lnTo>
                    <a:pt x="1134364" y="250317"/>
                  </a:lnTo>
                  <a:lnTo>
                    <a:pt x="1136396" y="247269"/>
                  </a:lnTo>
                  <a:lnTo>
                    <a:pt x="1140079" y="243332"/>
                  </a:lnTo>
                  <a:cubicBezTo>
                    <a:pt x="1143127" y="241300"/>
                    <a:pt x="1147191" y="240919"/>
                    <a:pt x="1155954" y="232537"/>
                  </a:cubicBezTo>
                  <a:lnTo>
                    <a:pt x="1169797" y="222758"/>
                  </a:lnTo>
                  <a:lnTo>
                    <a:pt x="1170813" y="221361"/>
                  </a:lnTo>
                  <a:lnTo>
                    <a:pt x="1172210" y="220218"/>
                  </a:lnTo>
                  <a:lnTo>
                    <a:pt x="1174115" y="220091"/>
                  </a:lnTo>
                  <a:lnTo>
                    <a:pt x="1176528" y="221742"/>
                  </a:lnTo>
                  <a:lnTo>
                    <a:pt x="1178433" y="222250"/>
                  </a:lnTo>
                  <a:cubicBezTo>
                    <a:pt x="1175258" y="218694"/>
                    <a:pt x="1175385" y="217678"/>
                    <a:pt x="1179830" y="214757"/>
                  </a:cubicBezTo>
                  <a:lnTo>
                    <a:pt x="1212342" y="199517"/>
                  </a:lnTo>
                  <a:lnTo>
                    <a:pt x="1214374" y="199009"/>
                  </a:lnTo>
                  <a:lnTo>
                    <a:pt x="1218438" y="199136"/>
                  </a:lnTo>
                  <a:lnTo>
                    <a:pt x="1223899" y="196215"/>
                  </a:lnTo>
                  <a:lnTo>
                    <a:pt x="1225296" y="195580"/>
                  </a:lnTo>
                  <a:lnTo>
                    <a:pt x="1226820" y="195072"/>
                  </a:lnTo>
                  <a:lnTo>
                    <a:pt x="1227709" y="194691"/>
                  </a:lnTo>
                  <a:lnTo>
                    <a:pt x="1228852" y="194056"/>
                  </a:lnTo>
                  <a:lnTo>
                    <a:pt x="1229868" y="193675"/>
                  </a:lnTo>
                  <a:lnTo>
                    <a:pt x="1231773" y="193167"/>
                  </a:lnTo>
                  <a:lnTo>
                    <a:pt x="1235202" y="192659"/>
                  </a:lnTo>
                  <a:lnTo>
                    <a:pt x="1236726" y="192532"/>
                  </a:lnTo>
                  <a:lnTo>
                    <a:pt x="1237615" y="192024"/>
                  </a:lnTo>
                  <a:lnTo>
                    <a:pt x="1238504" y="191643"/>
                  </a:lnTo>
                  <a:lnTo>
                    <a:pt x="1239520" y="191135"/>
                  </a:lnTo>
                  <a:lnTo>
                    <a:pt x="1241552" y="191135"/>
                  </a:lnTo>
                  <a:lnTo>
                    <a:pt x="1243584" y="191008"/>
                  </a:lnTo>
                  <a:lnTo>
                    <a:pt x="1246124" y="190500"/>
                  </a:lnTo>
                  <a:lnTo>
                    <a:pt x="1248664" y="190373"/>
                  </a:lnTo>
                  <a:lnTo>
                    <a:pt x="1250696" y="190754"/>
                  </a:lnTo>
                  <a:lnTo>
                    <a:pt x="1257173" y="195326"/>
                  </a:lnTo>
                  <a:lnTo>
                    <a:pt x="1260221" y="206502"/>
                  </a:lnTo>
                  <a:lnTo>
                    <a:pt x="1261872" y="209931"/>
                  </a:lnTo>
                  <a:lnTo>
                    <a:pt x="1262253" y="215900"/>
                  </a:lnTo>
                  <a:lnTo>
                    <a:pt x="1264793" y="225552"/>
                  </a:lnTo>
                  <a:lnTo>
                    <a:pt x="1264285" y="233553"/>
                  </a:lnTo>
                  <a:lnTo>
                    <a:pt x="1266317" y="241173"/>
                  </a:lnTo>
                  <a:lnTo>
                    <a:pt x="1264412" y="245237"/>
                  </a:lnTo>
                  <a:lnTo>
                    <a:pt x="1264285" y="254381"/>
                  </a:lnTo>
                  <a:lnTo>
                    <a:pt x="1261364" y="269494"/>
                  </a:lnTo>
                  <a:lnTo>
                    <a:pt x="1259332" y="278130"/>
                  </a:lnTo>
                  <a:lnTo>
                    <a:pt x="1258189" y="286766"/>
                  </a:lnTo>
                  <a:lnTo>
                    <a:pt x="1254760" y="297815"/>
                  </a:lnTo>
                  <a:lnTo>
                    <a:pt x="1251077" y="303530"/>
                  </a:lnTo>
                  <a:lnTo>
                    <a:pt x="1249045" y="312674"/>
                  </a:lnTo>
                  <a:lnTo>
                    <a:pt x="1246124" y="319659"/>
                  </a:lnTo>
                  <a:lnTo>
                    <a:pt x="1244600" y="323215"/>
                  </a:lnTo>
                  <a:lnTo>
                    <a:pt x="1243457" y="328168"/>
                  </a:lnTo>
                  <a:lnTo>
                    <a:pt x="1242060" y="329565"/>
                  </a:lnTo>
                  <a:lnTo>
                    <a:pt x="1239012" y="333502"/>
                  </a:lnTo>
                  <a:lnTo>
                    <a:pt x="1233424" y="343281"/>
                  </a:lnTo>
                  <a:lnTo>
                    <a:pt x="1227455" y="354457"/>
                  </a:lnTo>
                  <a:lnTo>
                    <a:pt x="1226566" y="359918"/>
                  </a:lnTo>
                  <a:lnTo>
                    <a:pt x="1219454" y="368427"/>
                  </a:lnTo>
                  <a:lnTo>
                    <a:pt x="1213866" y="375031"/>
                  </a:lnTo>
                  <a:lnTo>
                    <a:pt x="1208151" y="383794"/>
                  </a:lnTo>
                  <a:lnTo>
                    <a:pt x="1201039" y="389001"/>
                  </a:lnTo>
                  <a:lnTo>
                    <a:pt x="1199007" y="393700"/>
                  </a:lnTo>
                  <a:lnTo>
                    <a:pt x="1196467" y="395605"/>
                  </a:lnTo>
                  <a:lnTo>
                    <a:pt x="1193927" y="398018"/>
                  </a:lnTo>
                  <a:lnTo>
                    <a:pt x="1188720" y="402209"/>
                  </a:lnTo>
                  <a:lnTo>
                    <a:pt x="1183259" y="409956"/>
                  </a:lnTo>
                  <a:lnTo>
                    <a:pt x="1175131" y="416941"/>
                  </a:lnTo>
                  <a:lnTo>
                    <a:pt x="1172210" y="419862"/>
                  </a:lnTo>
                  <a:lnTo>
                    <a:pt x="1171321" y="421259"/>
                  </a:lnTo>
                  <a:lnTo>
                    <a:pt x="1167384" y="421259"/>
                  </a:lnTo>
                  <a:lnTo>
                    <a:pt x="1163955" y="426466"/>
                  </a:lnTo>
                  <a:lnTo>
                    <a:pt x="1160780" y="427990"/>
                  </a:lnTo>
                  <a:lnTo>
                    <a:pt x="1156589" y="431419"/>
                  </a:lnTo>
                  <a:lnTo>
                    <a:pt x="1153922" y="431800"/>
                  </a:lnTo>
                  <a:lnTo>
                    <a:pt x="1151763" y="434340"/>
                  </a:lnTo>
                  <a:lnTo>
                    <a:pt x="1149350" y="436372"/>
                  </a:lnTo>
                  <a:cubicBezTo>
                    <a:pt x="1143889" y="438531"/>
                    <a:pt x="1139698" y="442341"/>
                    <a:pt x="1130427" y="448945"/>
                  </a:cubicBezTo>
                  <a:lnTo>
                    <a:pt x="1117092" y="454406"/>
                  </a:lnTo>
                  <a:lnTo>
                    <a:pt x="1108456" y="458089"/>
                  </a:lnTo>
                  <a:lnTo>
                    <a:pt x="1103884" y="461264"/>
                  </a:lnTo>
                  <a:lnTo>
                    <a:pt x="1101217" y="464185"/>
                  </a:lnTo>
                  <a:lnTo>
                    <a:pt x="1098296" y="464693"/>
                  </a:lnTo>
                  <a:lnTo>
                    <a:pt x="1095121" y="464693"/>
                  </a:lnTo>
                  <a:lnTo>
                    <a:pt x="1088898" y="468122"/>
                  </a:lnTo>
                  <a:lnTo>
                    <a:pt x="1082802" y="470535"/>
                  </a:lnTo>
                  <a:lnTo>
                    <a:pt x="1081786" y="470408"/>
                  </a:lnTo>
                  <a:lnTo>
                    <a:pt x="1080897" y="471043"/>
                  </a:lnTo>
                  <a:lnTo>
                    <a:pt x="1080008" y="471043"/>
                  </a:lnTo>
                  <a:lnTo>
                    <a:pt x="1078103" y="472694"/>
                  </a:lnTo>
                  <a:lnTo>
                    <a:pt x="1072007" y="472694"/>
                  </a:lnTo>
                  <a:lnTo>
                    <a:pt x="1062736" y="477647"/>
                  </a:lnTo>
                  <a:lnTo>
                    <a:pt x="1061085" y="478536"/>
                  </a:lnTo>
                  <a:lnTo>
                    <a:pt x="1058418" y="478917"/>
                  </a:lnTo>
                  <a:lnTo>
                    <a:pt x="1055878" y="478917"/>
                  </a:lnTo>
                  <a:lnTo>
                    <a:pt x="1052322" y="478790"/>
                  </a:lnTo>
                  <a:lnTo>
                    <a:pt x="1048258" y="478790"/>
                  </a:lnTo>
                  <a:lnTo>
                    <a:pt x="1043686" y="479425"/>
                  </a:lnTo>
                  <a:lnTo>
                    <a:pt x="1038606" y="479552"/>
                  </a:lnTo>
                  <a:lnTo>
                    <a:pt x="1028954" y="478409"/>
                  </a:lnTo>
                  <a:lnTo>
                    <a:pt x="1020191" y="475996"/>
                  </a:lnTo>
                  <a:lnTo>
                    <a:pt x="1019175" y="476123"/>
                  </a:lnTo>
                  <a:lnTo>
                    <a:pt x="1017651" y="475234"/>
                  </a:lnTo>
                  <a:lnTo>
                    <a:pt x="1016762" y="475107"/>
                  </a:lnTo>
                  <a:lnTo>
                    <a:pt x="1015238" y="474980"/>
                  </a:lnTo>
                  <a:lnTo>
                    <a:pt x="1014349" y="474853"/>
                  </a:lnTo>
                  <a:lnTo>
                    <a:pt x="1013206" y="474218"/>
                  </a:lnTo>
                  <a:lnTo>
                    <a:pt x="1011809" y="474091"/>
                  </a:lnTo>
                  <a:lnTo>
                    <a:pt x="1010793" y="473202"/>
                  </a:lnTo>
                  <a:lnTo>
                    <a:pt x="1010412" y="473075"/>
                  </a:lnTo>
                  <a:lnTo>
                    <a:pt x="1008761" y="472059"/>
                  </a:lnTo>
                  <a:lnTo>
                    <a:pt x="1005205" y="472059"/>
                  </a:lnTo>
                  <a:lnTo>
                    <a:pt x="1003554" y="471170"/>
                  </a:lnTo>
                  <a:lnTo>
                    <a:pt x="1001903" y="471170"/>
                  </a:lnTo>
                  <a:lnTo>
                    <a:pt x="1001268" y="470535"/>
                  </a:lnTo>
                  <a:lnTo>
                    <a:pt x="1000379" y="470408"/>
                  </a:lnTo>
                  <a:lnTo>
                    <a:pt x="999490" y="469773"/>
                  </a:lnTo>
                  <a:lnTo>
                    <a:pt x="998601" y="469773"/>
                  </a:lnTo>
                  <a:lnTo>
                    <a:pt x="997712" y="468884"/>
                  </a:lnTo>
                  <a:lnTo>
                    <a:pt x="996315" y="468376"/>
                  </a:lnTo>
                  <a:lnTo>
                    <a:pt x="994410" y="467995"/>
                  </a:lnTo>
                  <a:lnTo>
                    <a:pt x="993521" y="467995"/>
                  </a:lnTo>
                  <a:lnTo>
                    <a:pt x="991870" y="466344"/>
                  </a:lnTo>
                  <a:lnTo>
                    <a:pt x="989330" y="465709"/>
                  </a:lnTo>
                  <a:lnTo>
                    <a:pt x="986155" y="465582"/>
                  </a:lnTo>
                  <a:lnTo>
                    <a:pt x="985266" y="464947"/>
                  </a:lnTo>
                  <a:lnTo>
                    <a:pt x="984377" y="464947"/>
                  </a:lnTo>
                  <a:lnTo>
                    <a:pt x="981964" y="463296"/>
                  </a:lnTo>
                  <a:lnTo>
                    <a:pt x="981075" y="462407"/>
                  </a:lnTo>
                  <a:lnTo>
                    <a:pt x="980186" y="461772"/>
                  </a:lnTo>
                  <a:lnTo>
                    <a:pt x="979297" y="461772"/>
                  </a:lnTo>
                  <a:lnTo>
                    <a:pt x="976884" y="460883"/>
                  </a:lnTo>
                  <a:lnTo>
                    <a:pt x="975995" y="460883"/>
                  </a:lnTo>
                  <a:lnTo>
                    <a:pt x="974344" y="459232"/>
                  </a:lnTo>
                  <a:lnTo>
                    <a:pt x="973455" y="459232"/>
                  </a:lnTo>
                  <a:lnTo>
                    <a:pt x="973201" y="457200"/>
                  </a:lnTo>
                  <a:lnTo>
                    <a:pt x="972566" y="457200"/>
                  </a:lnTo>
                  <a:lnTo>
                    <a:pt x="970915" y="456311"/>
                  </a:lnTo>
                  <a:lnTo>
                    <a:pt x="970026" y="455676"/>
                  </a:lnTo>
                  <a:lnTo>
                    <a:pt x="968375" y="455549"/>
                  </a:lnTo>
                  <a:lnTo>
                    <a:pt x="967486" y="454914"/>
                  </a:lnTo>
                  <a:lnTo>
                    <a:pt x="965073" y="454914"/>
                  </a:lnTo>
                  <a:lnTo>
                    <a:pt x="964184" y="454025"/>
                  </a:lnTo>
                  <a:lnTo>
                    <a:pt x="960755" y="452882"/>
                  </a:lnTo>
                  <a:lnTo>
                    <a:pt x="955040" y="448183"/>
                  </a:lnTo>
                  <a:lnTo>
                    <a:pt x="950849" y="445770"/>
                  </a:lnTo>
                  <a:lnTo>
                    <a:pt x="946912" y="451358"/>
                  </a:lnTo>
                  <a:lnTo>
                    <a:pt x="940308" y="463550"/>
                  </a:lnTo>
                  <a:lnTo>
                    <a:pt x="935355" y="472694"/>
                  </a:lnTo>
                  <a:lnTo>
                    <a:pt x="932307" y="478663"/>
                  </a:lnTo>
                  <a:lnTo>
                    <a:pt x="928624" y="483870"/>
                  </a:lnTo>
                  <a:lnTo>
                    <a:pt x="922909" y="492379"/>
                  </a:lnTo>
                  <a:lnTo>
                    <a:pt x="917829" y="497078"/>
                  </a:lnTo>
                  <a:lnTo>
                    <a:pt x="915289" y="501777"/>
                  </a:lnTo>
                  <a:lnTo>
                    <a:pt x="911606" y="506349"/>
                  </a:lnTo>
                  <a:lnTo>
                    <a:pt x="907542" y="508508"/>
                  </a:lnTo>
                  <a:lnTo>
                    <a:pt x="905891" y="512953"/>
                  </a:lnTo>
                  <a:lnTo>
                    <a:pt x="900430" y="517017"/>
                  </a:lnTo>
                  <a:lnTo>
                    <a:pt x="892683" y="524256"/>
                  </a:lnTo>
                  <a:lnTo>
                    <a:pt x="888746" y="530479"/>
                  </a:lnTo>
                  <a:lnTo>
                    <a:pt x="881253" y="536194"/>
                  </a:lnTo>
                  <a:lnTo>
                    <a:pt x="874141" y="542290"/>
                  </a:lnTo>
                  <a:lnTo>
                    <a:pt x="870966" y="546735"/>
                  </a:lnTo>
                  <a:lnTo>
                    <a:pt x="866521" y="547751"/>
                  </a:lnTo>
                  <a:lnTo>
                    <a:pt x="864362" y="551815"/>
                  </a:lnTo>
                  <a:lnTo>
                    <a:pt x="856615" y="556387"/>
                  </a:lnTo>
                  <a:lnTo>
                    <a:pt x="844550" y="564134"/>
                  </a:lnTo>
                  <a:lnTo>
                    <a:pt x="836422" y="569087"/>
                  </a:lnTo>
                  <a:lnTo>
                    <a:pt x="829310" y="571627"/>
                  </a:lnTo>
                  <a:lnTo>
                    <a:pt x="817499" y="577215"/>
                  </a:lnTo>
                  <a:lnTo>
                    <a:pt x="815467" y="576834"/>
                  </a:lnTo>
                  <a:lnTo>
                    <a:pt x="813816" y="576707"/>
                  </a:lnTo>
                  <a:lnTo>
                    <a:pt x="812800" y="578231"/>
                  </a:lnTo>
                  <a:lnTo>
                    <a:pt x="808609" y="582930"/>
                  </a:lnTo>
                  <a:lnTo>
                    <a:pt x="805434" y="584581"/>
                  </a:lnTo>
                  <a:lnTo>
                    <a:pt x="804291" y="584073"/>
                  </a:lnTo>
                  <a:lnTo>
                    <a:pt x="799338" y="586105"/>
                  </a:lnTo>
                  <a:lnTo>
                    <a:pt x="789813" y="589153"/>
                  </a:lnTo>
                  <a:lnTo>
                    <a:pt x="783209" y="592328"/>
                  </a:lnTo>
                  <a:lnTo>
                    <a:pt x="779018" y="592328"/>
                  </a:lnTo>
                  <a:lnTo>
                    <a:pt x="773430" y="595757"/>
                  </a:lnTo>
                  <a:lnTo>
                    <a:pt x="768350" y="597916"/>
                  </a:lnTo>
                  <a:lnTo>
                    <a:pt x="762762" y="598297"/>
                  </a:lnTo>
                  <a:lnTo>
                    <a:pt x="758317" y="597662"/>
                  </a:lnTo>
                  <a:lnTo>
                    <a:pt x="754888" y="597662"/>
                  </a:lnTo>
                  <a:lnTo>
                    <a:pt x="751205" y="598805"/>
                  </a:lnTo>
                  <a:lnTo>
                    <a:pt x="748284" y="599186"/>
                  </a:lnTo>
                  <a:lnTo>
                    <a:pt x="745617" y="599059"/>
                  </a:lnTo>
                  <a:lnTo>
                    <a:pt x="740156" y="598424"/>
                  </a:lnTo>
                  <a:lnTo>
                    <a:pt x="736981" y="597789"/>
                  </a:lnTo>
                  <a:lnTo>
                    <a:pt x="733806" y="597789"/>
                  </a:lnTo>
                  <a:lnTo>
                    <a:pt x="729361" y="594106"/>
                  </a:lnTo>
                  <a:lnTo>
                    <a:pt x="727837" y="593090"/>
                  </a:lnTo>
                  <a:lnTo>
                    <a:pt x="726821" y="595122"/>
                  </a:lnTo>
                  <a:lnTo>
                    <a:pt x="725805" y="595249"/>
                  </a:lnTo>
                  <a:lnTo>
                    <a:pt x="724916" y="595249"/>
                  </a:lnTo>
                  <a:lnTo>
                    <a:pt x="721741" y="594614"/>
                  </a:lnTo>
                  <a:lnTo>
                    <a:pt x="720090" y="594487"/>
                  </a:lnTo>
                  <a:lnTo>
                    <a:pt x="719201" y="593852"/>
                  </a:lnTo>
                  <a:lnTo>
                    <a:pt x="717677" y="592963"/>
                  </a:lnTo>
                  <a:lnTo>
                    <a:pt x="716788" y="592074"/>
                  </a:lnTo>
                  <a:lnTo>
                    <a:pt x="711073" y="592074"/>
                  </a:lnTo>
                  <a:lnTo>
                    <a:pt x="710184" y="591185"/>
                  </a:lnTo>
                  <a:lnTo>
                    <a:pt x="708533" y="591185"/>
                  </a:lnTo>
                  <a:lnTo>
                    <a:pt x="707644" y="590296"/>
                  </a:lnTo>
                  <a:lnTo>
                    <a:pt x="706755" y="590296"/>
                  </a:lnTo>
                  <a:lnTo>
                    <a:pt x="706120" y="589661"/>
                  </a:lnTo>
                  <a:lnTo>
                    <a:pt x="705231" y="589534"/>
                  </a:lnTo>
                  <a:lnTo>
                    <a:pt x="704342" y="588899"/>
                  </a:lnTo>
                  <a:lnTo>
                    <a:pt x="700913" y="588010"/>
                  </a:lnTo>
                  <a:lnTo>
                    <a:pt x="700278" y="588010"/>
                  </a:lnTo>
                  <a:lnTo>
                    <a:pt x="698500" y="586232"/>
                  </a:lnTo>
                  <a:lnTo>
                    <a:pt x="695960" y="585597"/>
                  </a:lnTo>
                  <a:lnTo>
                    <a:pt x="691896" y="584708"/>
                  </a:lnTo>
                  <a:lnTo>
                    <a:pt x="689356" y="583057"/>
                  </a:lnTo>
                  <a:lnTo>
                    <a:pt x="688721" y="582168"/>
                  </a:lnTo>
                  <a:lnTo>
                    <a:pt x="687070" y="581279"/>
                  </a:lnTo>
                  <a:lnTo>
                    <a:pt x="686181" y="581279"/>
                  </a:lnTo>
                  <a:lnTo>
                    <a:pt x="683641" y="580644"/>
                  </a:lnTo>
                  <a:lnTo>
                    <a:pt x="683006" y="580517"/>
                  </a:lnTo>
                  <a:lnTo>
                    <a:pt x="682117" y="579882"/>
                  </a:lnTo>
                  <a:lnTo>
                    <a:pt x="681228" y="578993"/>
                  </a:lnTo>
                  <a:lnTo>
                    <a:pt x="680339" y="578993"/>
                  </a:lnTo>
                  <a:lnTo>
                    <a:pt x="679450" y="578104"/>
                  </a:lnTo>
                  <a:lnTo>
                    <a:pt x="677037" y="577215"/>
                  </a:lnTo>
                  <a:lnTo>
                    <a:pt x="676148" y="576326"/>
                  </a:lnTo>
                  <a:lnTo>
                    <a:pt x="675259" y="576326"/>
                  </a:lnTo>
                  <a:lnTo>
                    <a:pt x="673608" y="575691"/>
                  </a:lnTo>
                  <a:lnTo>
                    <a:pt x="671195" y="575564"/>
                  </a:lnTo>
                  <a:lnTo>
                    <a:pt x="670306" y="574929"/>
                  </a:lnTo>
                  <a:lnTo>
                    <a:pt x="669417" y="574040"/>
                  </a:lnTo>
                  <a:lnTo>
                    <a:pt x="668528" y="574040"/>
                  </a:lnTo>
                  <a:lnTo>
                    <a:pt x="667639" y="573151"/>
                  </a:lnTo>
                  <a:lnTo>
                    <a:pt x="665226" y="572262"/>
                  </a:lnTo>
                  <a:lnTo>
                    <a:pt x="664337" y="571373"/>
                  </a:lnTo>
                  <a:lnTo>
                    <a:pt x="663448" y="570738"/>
                  </a:lnTo>
                  <a:lnTo>
                    <a:pt x="657225" y="567817"/>
                  </a:lnTo>
                  <a:lnTo>
                    <a:pt x="647446" y="560578"/>
                  </a:lnTo>
                  <a:lnTo>
                    <a:pt x="641477" y="555371"/>
                  </a:lnTo>
                  <a:lnTo>
                    <a:pt x="635254" y="551434"/>
                  </a:lnTo>
                  <a:lnTo>
                    <a:pt x="633349" y="550926"/>
                  </a:lnTo>
                  <a:lnTo>
                    <a:pt x="629793" y="546735"/>
                  </a:lnTo>
                  <a:lnTo>
                    <a:pt x="621030" y="539115"/>
                  </a:lnTo>
                  <a:lnTo>
                    <a:pt x="613029" y="528955"/>
                  </a:lnTo>
                  <a:lnTo>
                    <a:pt x="601345" y="520192"/>
                  </a:lnTo>
                  <a:lnTo>
                    <a:pt x="594360" y="509905"/>
                  </a:lnTo>
                  <a:lnTo>
                    <a:pt x="593217" y="506730"/>
                  </a:lnTo>
                  <a:lnTo>
                    <a:pt x="588645" y="501523"/>
                  </a:lnTo>
                  <a:lnTo>
                    <a:pt x="585089" y="495300"/>
                  </a:lnTo>
                  <a:lnTo>
                    <a:pt x="579628" y="488315"/>
                  </a:lnTo>
                  <a:lnTo>
                    <a:pt x="572643" y="474091"/>
                  </a:lnTo>
                  <a:lnTo>
                    <a:pt x="573278" y="471424"/>
                  </a:lnTo>
                  <a:lnTo>
                    <a:pt x="568579" y="464947"/>
                  </a:lnTo>
                  <a:lnTo>
                    <a:pt x="566420" y="454914"/>
                  </a:lnTo>
                  <a:lnTo>
                    <a:pt x="564896" y="449961"/>
                  </a:lnTo>
                  <a:lnTo>
                    <a:pt x="562229" y="443484"/>
                  </a:lnTo>
                  <a:lnTo>
                    <a:pt x="560197" y="439039"/>
                  </a:lnTo>
                  <a:lnTo>
                    <a:pt x="559816" y="434086"/>
                  </a:lnTo>
                  <a:lnTo>
                    <a:pt x="555879" y="429006"/>
                  </a:lnTo>
                  <a:lnTo>
                    <a:pt x="556387" y="420497"/>
                  </a:lnTo>
                  <a:lnTo>
                    <a:pt x="554863" y="409448"/>
                  </a:lnTo>
                  <a:lnTo>
                    <a:pt x="552323" y="401701"/>
                  </a:lnTo>
                  <a:lnTo>
                    <a:pt x="554355" y="398018"/>
                  </a:lnTo>
                  <a:lnTo>
                    <a:pt x="554482" y="394970"/>
                  </a:lnTo>
                  <a:lnTo>
                    <a:pt x="553974" y="391795"/>
                  </a:lnTo>
                  <a:lnTo>
                    <a:pt x="553847" y="390906"/>
                  </a:lnTo>
                  <a:lnTo>
                    <a:pt x="554355" y="389509"/>
                  </a:lnTo>
                  <a:lnTo>
                    <a:pt x="554482" y="386461"/>
                  </a:lnTo>
                  <a:lnTo>
                    <a:pt x="555117" y="384937"/>
                  </a:lnTo>
                  <a:lnTo>
                    <a:pt x="555498" y="383540"/>
                  </a:lnTo>
                  <a:lnTo>
                    <a:pt x="556006" y="382651"/>
                  </a:lnTo>
                  <a:lnTo>
                    <a:pt x="556133" y="381762"/>
                  </a:lnTo>
                  <a:lnTo>
                    <a:pt x="556260" y="380746"/>
                  </a:lnTo>
                  <a:lnTo>
                    <a:pt x="556133" y="379857"/>
                  </a:lnTo>
                  <a:lnTo>
                    <a:pt x="555752" y="378333"/>
                  </a:lnTo>
                  <a:lnTo>
                    <a:pt x="556895" y="375666"/>
                  </a:lnTo>
                  <a:lnTo>
                    <a:pt x="557530" y="372110"/>
                  </a:lnTo>
                  <a:lnTo>
                    <a:pt x="562229" y="367665"/>
                  </a:lnTo>
                  <a:lnTo>
                    <a:pt x="570357" y="364490"/>
                  </a:lnTo>
                  <a:lnTo>
                    <a:pt x="577469" y="364871"/>
                  </a:lnTo>
                  <a:lnTo>
                    <a:pt x="592074" y="366522"/>
                  </a:lnTo>
                  <a:lnTo>
                    <a:pt x="595503" y="366649"/>
                  </a:lnTo>
                  <a:cubicBezTo>
                    <a:pt x="598678" y="368300"/>
                    <a:pt x="601980" y="369570"/>
                    <a:pt x="605155" y="370713"/>
                  </a:cubicBezTo>
                  <a:lnTo>
                    <a:pt x="632079" y="385064"/>
                  </a:lnTo>
                  <a:lnTo>
                    <a:pt x="635254" y="387223"/>
                  </a:lnTo>
                  <a:lnTo>
                    <a:pt x="642366" y="391795"/>
                  </a:lnTo>
                  <a:lnTo>
                    <a:pt x="648081" y="394335"/>
                  </a:lnTo>
                  <a:lnTo>
                    <a:pt x="651764" y="401828"/>
                  </a:lnTo>
                  <a:lnTo>
                    <a:pt x="658495" y="404876"/>
                  </a:lnTo>
                  <a:lnTo>
                    <a:pt x="658495" y="407924"/>
                  </a:lnTo>
                  <a:lnTo>
                    <a:pt x="659130" y="410845"/>
                  </a:lnTo>
                  <a:lnTo>
                    <a:pt x="661543" y="410337"/>
                  </a:lnTo>
                  <a:lnTo>
                    <a:pt x="671830" y="415544"/>
                  </a:lnTo>
                  <a:lnTo>
                    <a:pt x="684403" y="428879"/>
                  </a:lnTo>
                  <a:lnTo>
                    <a:pt x="685927" y="432816"/>
                  </a:lnTo>
                  <a:lnTo>
                    <a:pt x="691515" y="436753"/>
                  </a:lnTo>
                  <a:lnTo>
                    <a:pt x="694055" y="439674"/>
                  </a:lnTo>
                  <a:cubicBezTo>
                    <a:pt x="697230" y="443357"/>
                    <a:pt x="700151" y="447294"/>
                    <a:pt x="708152" y="456057"/>
                  </a:cubicBezTo>
                  <a:lnTo>
                    <a:pt x="717677" y="468757"/>
                  </a:lnTo>
                  <a:lnTo>
                    <a:pt x="720344" y="474218"/>
                  </a:lnTo>
                  <a:lnTo>
                    <a:pt x="723392" y="478663"/>
                  </a:lnTo>
                  <a:lnTo>
                    <a:pt x="726440" y="483743"/>
                  </a:lnTo>
                  <a:lnTo>
                    <a:pt x="728980" y="490220"/>
                  </a:lnTo>
                  <a:lnTo>
                    <a:pt x="730885" y="494665"/>
                  </a:lnTo>
                  <a:lnTo>
                    <a:pt x="731901" y="494284"/>
                  </a:lnTo>
                  <a:lnTo>
                    <a:pt x="732282" y="494411"/>
                  </a:lnTo>
                  <a:lnTo>
                    <a:pt x="731393" y="492379"/>
                  </a:lnTo>
                  <a:lnTo>
                    <a:pt x="731901" y="490728"/>
                  </a:lnTo>
                  <a:lnTo>
                    <a:pt x="732282" y="482473"/>
                  </a:lnTo>
                  <a:lnTo>
                    <a:pt x="732282" y="480314"/>
                  </a:lnTo>
                  <a:lnTo>
                    <a:pt x="731393" y="479298"/>
                  </a:lnTo>
                  <a:lnTo>
                    <a:pt x="732028" y="473075"/>
                  </a:lnTo>
                  <a:lnTo>
                    <a:pt x="731393" y="463931"/>
                  </a:lnTo>
                  <a:lnTo>
                    <a:pt x="731393" y="461264"/>
                  </a:lnTo>
                  <a:lnTo>
                    <a:pt x="732028" y="460375"/>
                  </a:lnTo>
                  <a:lnTo>
                    <a:pt x="732155" y="455676"/>
                  </a:lnTo>
                  <a:lnTo>
                    <a:pt x="732155" y="445643"/>
                  </a:lnTo>
                  <a:lnTo>
                    <a:pt x="732282" y="431927"/>
                  </a:lnTo>
                  <a:lnTo>
                    <a:pt x="732155" y="420878"/>
                  </a:lnTo>
                  <a:lnTo>
                    <a:pt x="732282" y="407543"/>
                  </a:lnTo>
                  <a:lnTo>
                    <a:pt x="732282" y="396875"/>
                  </a:lnTo>
                  <a:lnTo>
                    <a:pt x="732155" y="388620"/>
                  </a:lnTo>
                  <a:lnTo>
                    <a:pt x="732663" y="381000"/>
                  </a:lnTo>
                  <a:lnTo>
                    <a:pt x="731774" y="375539"/>
                  </a:lnTo>
                  <a:lnTo>
                    <a:pt x="733298" y="367792"/>
                  </a:lnTo>
                  <a:lnTo>
                    <a:pt x="731647" y="358775"/>
                  </a:lnTo>
                  <a:lnTo>
                    <a:pt x="733171" y="353822"/>
                  </a:lnTo>
                  <a:lnTo>
                    <a:pt x="731774" y="350901"/>
                  </a:lnTo>
                  <a:lnTo>
                    <a:pt x="731647" y="348488"/>
                  </a:lnTo>
                  <a:lnTo>
                    <a:pt x="732155" y="342392"/>
                  </a:lnTo>
                  <a:lnTo>
                    <a:pt x="732536" y="329819"/>
                  </a:lnTo>
                  <a:lnTo>
                    <a:pt x="733044" y="317754"/>
                  </a:lnTo>
                  <a:lnTo>
                    <a:pt x="733933" y="310769"/>
                  </a:lnTo>
                  <a:lnTo>
                    <a:pt x="732536" y="304673"/>
                  </a:lnTo>
                  <a:lnTo>
                    <a:pt x="732409" y="297688"/>
                  </a:lnTo>
                  <a:lnTo>
                    <a:pt x="732409" y="289560"/>
                  </a:lnTo>
                  <a:lnTo>
                    <a:pt x="732917" y="288036"/>
                  </a:lnTo>
                  <a:lnTo>
                    <a:pt x="731901" y="280797"/>
                  </a:lnTo>
                  <a:lnTo>
                    <a:pt x="732917" y="272796"/>
                  </a:lnTo>
                  <a:lnTo>
                    <a:pt x="735330" y="271780"/>
                  </a:lnTo>
                  <a:lnTo>
                    <a:pt x="738759" y="273812"/>
                  </a:lnTo>
                  <a:lnTo>
                    <a:pt x="744474" y="274193"/>
                  </a:lnTo>
                  <a:lnTo>
                    <a:pt x="746379" y="274193"/>
                  </a:lnTo>
                  <a:lnTo>
                    <a:pt x="748538" y="273812"/>
                  </a:lnTo>
                  <a:lnTo>
                    <a:pt x="750951" y="273812"/>
                  </a:lnTo>
                  <a:lnTo>
                    <a:pt x="754126" y="274828"/>
                  </a:lnTo>
                  <a:lnTo>
                    <a:pt x="758190" y="274955"/>
                  </a:lnTo>
                  <a:lnTo>
                    <a:pt x="761365" y="274447"/>
                  </a:lnTo>
                  <a:lnTo>
                    <a:pt x="764794" y="274320"/>
                  </a:lnTo>
                  <a:lnTo>
                    <a:pt x="770001" y="276733"/>
                  </a:lnTo>
                  <a:lnTo>
                    <a:pt x="768604" y="281432"/>
                  </a:lnTo>
                  <a:cubicBezTo>
                    <a:pt x="769239" y="293243"/>
                    <a:pt x="769620" y="305308"/>
                    <a:pt x="768604" y="325120"/>
                  </a:cubicBezTo>
                  <a:lnTo>
                    <a:pt x="769112" y="340995"/>
                  </a:lnTo>
                  <a:cubicBezTo>
                    <a:pt x="769112" y="350520"/>
                    <a:pt x="769112" y="360172"/>
                    <a:pt x="769239" y="372872"/>
                  </a:cubicBezTo>
                  <a:lnTo>
                    <a:pt x="769747" y="378841"/>
                  </a:lnTo>
                  <a:cubicBezTo>
                    <a:pt x="768858" y="391160"/>
                    <a:pt x="770255" y="403352"/>
                    <a:pt x="769366" y="424688"/>
                  </a:cubicBezTo>
                  <a:lnTo>
                    <a:pt x="770255" y="445008"/>
                  </a:lnTo>
                  <a:lnTo>
                    <a:pt x="768604" y="448945"/>
                  </a:lnTo>
                  <a:lnTo>
                    <a:pt x="768096" y="450088"/>
                  </a:lnTo>
                  <a:lnTo>
                    <a:pt x="770128" y="448945"/>
                  </a:lnTo>
                  <a:lnTo>
                    <a:pt x="773557" y="443738"/>
                  </a:lnTo>
                  <a:lnTo>
                    <a:pt x="788162" y="422910"/>
                  </a:lnTo>
                  <a:lnTo>
                    <a:pt x="791845" y="419735"/>
                  </a:lnTo>
                  <a:lnTo>
                    <a:pt x="800100" y="410972"/>
                  </a:lnTo>
                  <a:lnTo>
                    <a:pt x="810133" y="399796"/>
                  </a:lnTo>
                  <a:lnTo>
                    <a:pt x="811530" y="394589"/>
                  </a:lnTo>
                  <a:lnTo>
                    <a:pt x="822579" y="385826"/>
                  </a:lnTo>
                  <a:lnTo>
                    <a:pt x="832612" y="377698"/>
                  </a:lnTo>
                  <a:lnTo>
                    <a:pt x="833755" y="373253"/>
                  </a:lnTo>
                  <a:lnTo>
                    <a:pt x="840232" y="371094"/>
                  </a:lnTo>
                  <a:lnTo>
                    <a:pt x="841375" y="371983"/>
                  </a:lnTo>
                  <a:lnTo>
                    <a:pt x="841883" y="373888"/>
                  </a:lnTo>
                  <a:lnTo>
                    <a:pt x="843407" y="374015"/>
                  </a:lnTo>
                  <a:lnTo>
                    <a:pt x="844423" y="372491"/>
                  </a:lnTo>
                  <a:lnTo>
                    <a:pt x="842899" y="368935"/>
                  </a:lnTo>
                  <a:lnTo>
                    <a:pt x="845058" y="364490"/>
                  </a:lnTo>
                  <a:lnTo>
                    <a:pt x="851154" y="361442"/>
                  </a:lnTo>
                  <a:lnTo>
                    <a:pt x="857377" y="355219"/>
                  </a:lnTo>
                  <a:lnTo>
                    <a:pt x="864870" y="350012"/>
                  </a:lnTo>
                  <a:lnTo>
                    <a:pt x="862457" y="344805"/>
                  </a:lnTo>
                  <a:lnTo>
                    <a:pt x="859409" y="336677"/>
                  </a:lnTo>
                  <a:lnTo>
                    <a:pt x="854964" y="325374"/>
                  </a:lnTo>
                  <a:lnTo>
                    <a:pt x="853313" y="316357"/>
                  </a:lnTo>
                  <a:cubicBezTo>
                    <a:pt x="850773" y="310261"/>
                    <a:pt x="849884" y="303530"/>
                    <a:pt x="848233" y="291846"/>
                  </a:cubicBezTo>
                  <a:lnTo>
                    <a:pt x="846328" y="278130"/>
                  </a:lnTo>
                  <a:lnTo>
                    <a:pt x="848868" y="263398"/>
                  </a:lnTo>
                  <a:lnTo>
                    <a:pt x="852424" y="250571"/>
                  </a:lnTo>
                  <a:lnTo>
                    <a:pt x="854329" y="248158"/>
                  </a:lnTo>
                  <a:lnTo>
                    <a:pt x="853948" y="248285"/>
                  </a:lnTo>
                  <a:lnTo>
                    <a:pt x="847217" y="250698"/>
                  </a:lnTo>
                  <a:lnTo>
                    <a:pt x="835914" y="259969"/>
                  </a:lnTo>
                  <a:lnTo>
                    <a:pt x="828167" y="263906"/>
                  </a:lnTo>
                  <a:lnTo>
                    <a:pt x="819658" y="267081"/>
                  </a:lnTo>
                  <a:lnTo>
                    <a:pt x="814197" y="267589"/>
                  </a:lnTo>
                  <a:cubicBezTo>
                    <a:pt x="811276" y="269748"/>
                    <a:pt x="808101" y="270510"/>
                    <a:pt x="804672" y="271272"/>
                  </a:cubicBezTo>
                  <a:lnTo>
                    <a:pt x="769493" y="274193"/>
                  </a:lnTo>
                  <a:lnTo>
                    <a:pt x="765429" y="272542"/>
                  </a:lnTo>
                  <a:lnTo>
                    <a:pt x="761238" y="272161"/>
                  </a:lnTo>
                  <a:lnTo>
                    <a:pt x="757301" y="274320"/>
                  </a:lnTo>
                  <a:lnTo>
                    <a:pt x="754253" y="274447"/>
                  </a:lnTo>
                  <a:lnTo>
                    <a:pt x="751713" y="271272"/>
                  </a:lnTo>
                  <a:lnTo>
                    <a:pt x="749300" y="272415"/>
                  </a:lnTo>
                  <a:lnTo>
                    <a:pt x="744728" y="273431"/>
                  </a:lnTo>
                  <a:lnTo>
                    <a:pt x="729615" y="270383"/>
                  </a:lnTo>
                  <a:lnTo>
                    <a:pt x="720471" y="268351"/>
                  </a:lnTo>
                  <a:lnTo>
                    <a:pt x="708660" y="264922"/>
                  </a:lnTo>
                  <a:lnTo>
                    <a:pt x="706628" y="264922"/>
                  </a:lnTo>
                  <a:lnTo>
                    <a:pt x="704469" y="265049"/>
                  </a:lnTo>
                  <a:lnTo>
                    <a:pt x="702056" y="263652"/>
                  </a:lnTo>
                  <a:lnTo>
                    <a:pt x="693420" y="261620"/>
                  </a:lnTo>
                  <a:lnTo>
                    <a:pt x="681736" y="256921"/>
                  </a:lnTo>
                  <a:lnTo>
                    <a:pt x="671703" y="253238"/>
                  </a:lnTo>
                  <a:lnTo>
                    <a:pt x="663956" y="249047"/>
                  </a:lnTo>
                  <a:lnTo>
                    <a:pt x="654812" y="243332"/>
                  </a:lnTo>
                  <a:lnTo>
                    <a:pt x="643636" y="236728"/>
                  </a:lnTo>
                  <a:lnTo>
                    <a:pt x="642620" y="232283"/>
                  </a:lnTo>
                  <a:lnTo>
                    <a:pt x="640461" y="231140"/>
                  </a:lnTo>
                  <a:lnTo>
                    <a:pt x="637540" y="231140"/>
                  </a:lnTo>
                  <a:lnTo>
                    <a:pt x="636397" y="228727"/>
                  </a:lnTo>
                  <a:lnTo>
                    <a:pt x="632206" y="227076"/>
                  </a:lnTo>
                  <a:lnTo>
                    <a:pt x="628650" y="221996"/>
                  </a:lnTo>
                  <a:lnTo>
                    <a:pt x="627761" y="221107"/>
                  </a:lnTo>
                  <a:lnTo>
                    <a:pt x="626872" y="221107"/>
                  </a:lnTo>
                  <a:lnTo>
                    <a:pt x="625983" y="220218"/>
                  </a:lnTo>
                  <a:lnTo>
                    <a:pt x="625094" y="218694"/>
                  </a:lnTo>
                  <a:lnTo>
                    <a:pt x="617982" y="208915"/>
                  </a:lnTo>
                  <a:lnTo>
                    <a:pt x="608838" y="195707"/>
                  </a:lnTo>
                  <a:lnTo>
                    <a:pt x="608711" y="193294"/>
                  </a:lnTo>
                  <a:lnTo>
                    <a:pt x="608711" y="191643"/>
                  </a:lnTo>
                  <a:lnTo>
                    <a:pt x="607822" y="191008"/>
                  </a:lnTo>
                  <a:lnTo>
                    <a:pt x="606298" y="190119"/>
                  </a:lnTo>
                  <a:lnTo>
                    <a:pt x="605409" y="189230"/>
                  </a:lnTo>
                  <a:lnTo>
                    <a:pt x="605409" y="187579"/>
                  </a:lnTo>
                  <a:lnTo>
                    <a:pt x="604520" y="186690"/>
                  </a:lnTo>
                  <a:lnTo>
                    <a:pt x="602869" y="184277"/>
                  </a:lnTo>
                  <a:lnTo>
                    <a:pt x="602234" y="182626"/>
                  </a:lnTo>
                  <a:lnTo>
                    <a:pt x="602107" y="181102"/>
                  </a:lnTo>
                  <a:lnTo>
                    <a:pt x="601472" y="180213"/>
                  </a:lnTo>
                  <a:lnTo>
                    <a:pt x="600583" y="179324"/>
                  </a:lnTo>
                  <a:lnTo>
                    <a:pt x="599567" y="174879"/>
                  </a:lnTo>
                  <a:lnTo>
                    <a:pt x="598551" y="168275"/>
                  </a:lnTo>
                  <a:lnTo>
                    <a:pt x="595630" y="161798"/>
                  </a:lnTo>
                  <a:lnTo>
                    <a:pt x="595122" y="156210"/>
                  </a:lnTo>
                  <a:lnTo>
                    <a:pt x="593979" y="146939"/>
                  </a:lnTo>
                  <a:lnTo>
                    <a:pt x="593090" y="139192"/>
                  </a:lnTo>
                  <a:lnTo>
                    <a:pt x="590677" y="134493"/>
                  </a:lnTo>
                  <a:lnTo>
                    <a:pt x="590677" y="132080"/>
                  </a:lnTo>
                  <a:lnTo>
                    <a:pt x="592201" y="131191"/>
                  </a:lnTo>
                  <a:lnTo>
                    <a:pt x="591312" y="128651"/>
                  </a:lnTo>
                  <a:lnTo>
                    <a:pt x="591312" y="127000"/>
                  </a:lnTo>
                  <a:lnTo>
                    <a:pt x="590677" y="126111"/>
                  </a:lnTo>
                  <a:lnTo>
                    <a:pt x="590550" y="125476"/>
                  </a:lnTo>
                  <a:lnTo>
                    <a:pt x="589915" y="124587"/>
                  </a:lnTo>
                  <a:lnTo>
                    <a:pt x="590423" y="121412"/>
                  </a:lnTo>
                  <a:lnTo>
                    <a:pt x="589534" y="115443"/>
                  </a:lnTo>
                  <a:lnTo>
                    <a:pt x="590042" y="107950"/>
                  </a:lnTo>
                  <a:lnTo>
                    <a:pt x="588518" y="102489"/>
                  </a:lnTo>
                  <a:lnTo>
                    <a:pt x="591947" y="99568"/>
                  </a:lnTo>
                  <a:lnTo>
                    <a:pt x="590550" y="97155"/>
                  </a:lnTo>
                  <a:lnTo>
                    <a:pt x="588645" y="91186"/>
                  </a:lnTo>
                  <a:lnTo>
                    <a:pt x="587248" y="86741"/>
                  </a:lnTo>
                  <a:lnTo>
                    <a:pt x="587883" y="84201"/>
                  </a:lnTo>
                  <a:lnTo>
                    <a:pt x="586359" y="81026"/>
                  </a:lnTo>
                  <a:lnTo>
                    <a:pt x="586740" y="77343"/>
                  </a:lnTo>
                  <a:lnTo>
                    <a:pt x="587121" y="72771"/>
                  </a:lnTo>
                  <a:lnTo>
                    <a:pt x="586740" y="70358"/>
                  </a:lnTo>
                  <a:lnTo>
                    <a:pt x="590296" y="70485"/>
                  </a:lnTo>
                  <a:lnTo>
                    <a:pt x="592709" y="73025"/>
                  </a:lnTo>
                  <a:lnTo>
                    <a:pt x="594360" y="73406"/>
                  </a:lnTo>
                  <a:lnTo>
                    <a:pt x="594868" y="68453"/>
                  </a:lnTo>
                  <a:lnTo>
                    <a:pt x="599567" y="68072"/>
                  </a:lnTo>
                  <a:lnTo>
                    <a:pt x="601726" y="69723"/>
                  </a:lnTo>
                  <a:lnTo>
                    <a:pt x="605155" y="72644"/>
                  </a:lnTo>
                  <a:lnTo>
                    <a:pt x="606552" y="66421"/>
                  </a:lnTo>
                  <a:lnTo>
                    <a:pt x="603377" y="65024"/>
                  </a:lnTo>
                  <a:lnTo>
                    <a:pt x="602488" y="65151"/>
                  </a:lnTo>
                  <a:lnTo>
                    <a:pt x="600329" y="65659"/>
                  </a:lnTo>
                  <a:lnTo>
                    <a:pt x="596265" y="65786"/>
                  </a:lnTo>
                  <a:lnTo>
                    <a:pt x="594360" y="61214"/>
                  </a:lnTo>
                  <a:lnTo>
                    <a:pt x="594233" y="60579"/>
                  </a:lnTo>
                  <a:lnTo>
                    <a:pt x="589026" y="57658"/>
                  </a:lnTo>
                  <a:lnTo>
                    <a:pt x="586867" y="57531"/>
                  </a:lnTo>
                  <a:lnTo>
                    <a:pt x="587248" y="65786"/>
                  </a:lnTo>
                  <a:lnTo>
                    <a:pt x="585724" y="58674"/>
                  </a:lnTo>
                  <a:lnTo>
                    <a:pt x="584581" y="49911"/>
                  </a:lnTo>
                  <a:lnTo>
                    <a:pt x="585724" y="42291"/>
                  </a:lnTo>
                  <a:lnTo>
                    <a:pt x="584327" y="36322"/>
                  </a:lnTo>
                  <a:lnTo>
                    <a:pt x="585343" y="28194"/>
                  </a:lnTo>
                  <a:lnTo>
                    <a:pt x="585343" y="22225"/>
                  </a:lnTo>
                  <a:lnTo>
                    <a:pt x="584708" y="20701"/>
                  </a:lnTo>
                  <a:lnTo>
                    <a:pt x="583819" y="20701"/>
                  </a:lnTo>
                  <a:lnTo>
                    <a:pt x="582930" y="18669"/>
                  </a:lnTo>
                  <a:lnTo>
                    <a:pt x="583565" y="12446"/>
                  </a:lnTo>
                  <a:lnTo>
                    <a:pt x="584454" y="5842"/>
                  </a:lnTo>
                  <a:lnTo>
                    <a:pt x="583819" y="3937"/>
                  </a:lnTo>
                  <a:cubicBezTo>
                    <a:pt x="583946" y="2794"/>
                    <a:pt x="583311" y="1397"/>
                    <a:pt x="582930" y="0"/>
                  </a:cubicBezTo>
                  <a:close/>
                </a:path>
              </a:pathLst>
            </a:custGeom>
            <a:blipFill>
              <a:blip r:embed="rId99"/>
              <a:stretch>
                <a:fillRect l="-1443" t="-4994" r="-1706" b="-2210"/>
              </a:stretch>
            </a:blipFill>
          </p:spPr>
          <p:txBody>
            <a:bodyPr/>
            <a:lstStyle/>
            <a:p>
              <a:endParaRPr lang="en-MY"/>
            </a:p>
          </p:txBody>
        </p:sp>
      </p:grpSp>
      <p:grpSp>
        <p:nvGrpSpPr>
          <p:cNvPr id="196" name="Group 196"/>
          <p:cNvGrpSpPr/>
          <p:nvPr/>
        </p:nvGrpSpPr>
        <p:grpSpPr>
          <a:xfrm>
            <a:off x="14857733" y="19524983"/>
            <a:ext cx="345443" cy="243840"/>
            <a:chOff x="0" y="0"/>
            <a:chExt cx="345440" cy="243840"/>
          </a:xfrm>
        </p:grpSpPr>
        <p:sp>
          <p:nvSpPr>
            <p:cNvPr id="197" name="Freeform 197"/>
            <p:cNvSpPr/>
            <p:nvPr/>
          </p:nvSpPr>
          <p:spPr>
            <a:xfrm>
              <a:off x="0" y="0"/>
              <a:ext cx="345440" cy="243840"/>
            </a:xfrm>
            <a:custGeom>
              <a:avLst/>
              <a:gdLst/>
              <a:ahLst/>
              <a:cxnLst/>
              <a:rect l="l" t="t" r="r" b="b"/>
              <a:pathLst>
                <a:path w="345440" h="243840">
                  <a:moveTo>
                    <a:pt x="345440" y="243840"/>
                  </a:moveTo>
                  <a:lnTo>
                    <a:pt x="0" y="243840"/>
                  </a:lnTo>
                  <a:lnTo>
                    <a:pt x="0" y="0"/>
                  </a:lnTo>
                  <a:lnTo>
                    <a:pt x="345440" y="0"/>
                  </a:lnTo>
                  <a:lnTo>
                    <a:pt x="345440" y="243840"/>
                  </a:lnTo>
                  <a:close/>
                </a:path>
              </a:pathLst>
            </a:custGeom>
            <a:solidFill>
              <a:srgbClr val="88AA79"/>
            </a:solidFill>
          </p:spPr>
          <p:txBody>
            <a:bodyPr/>
            <a:lstStyle/>
            <a:p>
              <a:endParaRPr lang="en-MY"/>
            </a:p>
          </p:txBody>
        </p:sp>
      </p:grpSp>
      <p:grpSp>
        <p:nvGrpSpPr>
          <p:cNvPr id="198" name="Group 198"/>
          <p:cNvGrpSpPr/>
          <p:nvPr/>
        </p:nvGrpSpPr>
        <p:grpSpPr>
          <a:xfrm>
            <a:off x="15312009" y="19395186"/>
            <a:ext cx="250441" cy="205864"/>
            <a:chOff x="0" y="0"/>
            <a:chExt cx="333921" cy="274485"/>
          </a:xfrm>
        </p:grpSpPr>
        <p:sp>
          <p:nvSpPr>
            <p:cNvPr id="199" name="Freeform 199"/>
            <p:cNvSpPr/>
            <p:nvPr/>
          </p:nvSpPr>
          <p:spPr>
            <a:xfrm flipH="1">
              <a:off x="0" y="0"/>
              <a:ext cx="334047" cy="275082"/>
            </a:xfrm>
            <a:custGeom>
              <a:avLst/>
              <a:gdLst/>
              <a:ahLst/>
              <a:cxnLst/>
              <a:rect l="l" t="t" r="r" b="b"/>
              <a:pathLst>
                <a:path w="334047" h="275082">
                  <a:moveTo>
                    <a:pt x="315759" y="34163"/>
                  </a:moveTo>
                  <a:cubicBezTo>
                    <a:pt x="316140" y="34163"/>
                    <a:pt x="316648" y="34671"/>
                    <a:pt x="316902" y="36195"/>
                  </a:cubicBezTo>
                  <a:cubicBezTo>
                    <a:pt x="318934" y="35306"/>
                    <a:pt x="321474" y="36195"/>
                    <a:pt x="322998" y="34290"/>
                  </a:cubicBezTo>
                  <a:lnTo>
                    <a:pt x="323125" y="34417"/>
                  </a:lnTo>
                  <a:cubicBezTo>
                    <a:pt x="324268" y="35560"/>
                    <a:pt x="325792" y="36449"/>
                    <a:pt x="327062" y="37592"/>
                  </a:cubicBezTo>
                  <a:cubicBezTo>
                    <a:pt x="326173" y="37465"/>
                    <a:pt x="325411" y="37084"/>
                    <a:pt x="324395" y="37084"/>
                  </a:cubicBezTo>
                  <a:cubicBezTo>
                    <a:pt x="323887" y="37084"/>
                    <a:pt x="323379" y="37084"/>
                    <a:pt x="322871" y="37465"/>
                  </a:cubicBezTo>
                  <a:cubicBezTo>
                    <a:pt x="323379" y="38989"/>
                    <a:pt x="324268" y="40005"/>
                    <a:pt x="325284" y="40894"/>
                  </a:cubicBezTo>
                  <a:cubicBezTo>
                    <a:pt x="325792" y="42799"/>
                    <a:pt x="327697" y="42418"/>
                    <a:pt x="329348" y="43307"/>
                  </a:cubicBezTo>
                  <a:cubicBezTo>
                    <a:pt x="327189" y="44323"/>
                    <a:pt x="325157" y="44958"/>
                    <a:pt x="325284" y="47371"/>
                  </a:cubicBezTo>
                  <a:cubicBezTo>
                    <a:pt x="325284" y="47752"/>
                    <a:pt x="325284" y="47879"/>
                    <a:pt x="325284" y="48260"/>
                  </a:cubicBezTo>
                  <a:lnTo>
                    <a:pt x="323379" y="51943"/>
                  </a:lnTo>
                  <a:lnTo>
                    <a:pt x="320204" y="51562"/>
                  </a:lnTo>
                  <a:lnTo>
                    <a:pt x="314743" y="51562"/>
                  </a:lnTo>
                  <a:lnTo>
                    <a:pt x="314108" y="52705"/>
                  </a:lnTo>
                  <a:cubicBezTo>
                    <a:pt x="312457" y="52324"/>
                    <a:pt x="311695" y="51562"/>
                    <a:pt x="312965" y="49276"/>
                  </a:cubicBezTo>
                  <a:lnTo>
                    <a:pt x="313981" y="48895"/>
                  </a:lnTo>
                  <a:lnTo>
                    <a:pt x="316013" y="48768"/>
                  </a:lnTo>
                  <a:lnTo>
                    <a:pt x="317029" y="48387"/>
                  </a:lnTo>
                  <a:cubicBezTo>
                    <a:pt x="319188" y="48260"/>
                    <a:pt x="321347" y="47879"/>
                    <a:pt x="323252" y="46736"/>
                  </a:cubicBezTo>
                  <a:lnTo>
                    <a:pt x="324395" y="46736"/>
                  </a:lnTo>
                  <a:lnTo>
                    <a:pt x="324649" y="46990"/>
                  </a:lnTo>
                  <a:lnTo>
                    <a:pt x="324395" y="46101"/>
                  </a:lnTo>
                  <a:lnTo>
                    <a:pt x="324395" y="44069"/>
                  </a:lnTo>
                  <a:lnTo>
                    <a:pt x="324268" y="43180"/>
                  </a:lnTo>
                  <a:lnTo>
                    <a:pt x="323379" y="40767"/>
                  </a:lnTo>
                  <a:lnTo>
                    <a:pt x="321728" y="41148"/>
                  </a:lnTo>
                  <a:lnTo>
                    <a:pt x="321728" y="40513"/>
                  </a:lnTo>
                  <a:cubicBezTo>
                    <a:pt x="320712" y="39116"/>
                    <a:pt x="320204" y="37084"/>
                    <a:pt x="318172" y="37084"/>
                  </a:cubicBezTo>
                  <a:lnTo>
                    <a:pt x="318045" y="37084"/>
                  </a:lnTo>
                  <a:lnTo>
                    <a:pt x="317029" y="37719"/>
                  </a:lnTo>
                  <a:lnTo>
                    <a:pt x="316140" y="38608"/>
                  </a:lnTo>
                  <a:cubicBezTo>
                    <a:pt x="315759" y="38735"/>
                    <a:pt x="315505" y="38735"/>
                    <a:pt x="315124" y="38735"/>
                  </a:cubicBezTo>
                  <a:cubicBezTo>
                    <a:pt x="313600" y="38735"/>
                    <a:pt x="313092" y="37846"/>
                    <a:pt x="313727" y="36195"/>
                  </a:cubicBezTo>
                  <a:cubicBezTo>
                    <a:pt x="314362" y="35560"/>
                    <a:pt x="315124" y="34163"/>
                    <a:pt x="315759" y="34163"/>
                  </a:cubicBezTo>
                  <a:close/>
                  <a:moveTo>
                    <a:pt x="326046" y="79756"/>
                  </a:moveTo>
                  <a:lnTo>
                    <a:pt x="324649" y="81280"/>
                  </a:lnTo>
                  <a:lnTo>
                    <a:pt x="326300" y="82677"/>
                  </a:lnTo>
                  <a:lnTo>
                    <a:pt x="327570" y="81280"/>
                  </a:lnTo>
                  <a:lnTo>
                    <a:pt x="326046" y="79756"/>
                  </a:lnTo>
                  <a:close/>
                  <a:moveTo>
                    <a:pt x="234606" y="84963"/>
                  </a:moveTo>
                  <a:cubicBezTo>
                    <a:pt x="234098" y="84963"/>
                    <a:pt x="233590" y="84963"/>
                    <a:pt x="233209" y="85090"/>
                  </a:cubicBezTo>
                  <a:cubicBezTo>
                    <a:pt x="232701" y="85090"/>
                    <a:pt x="232193" y="85217"/>
                    <a:pt x="231685" y="85217"/>
                  </a:cubicBezTo>
                  <a:lnTo>
                    <a:pt x="231177" y="85217"/>
                  </a:lnTo>
                  <a:lnTo>
                    <a:pt x="229272" y="87122"/>
                  </a:lnTo>
                  <a:cubicBezTo>
                    <a:pt x="229780" y="88265"/>
                    <a:pt x="229399" y="88519"/>
                    <a:pt x="228891" y="88519"/>
                  </a:cubicBezTo>
                  <a:lnTo>
                    <a:pt x="228002" y="88519"/>
                  </a:lnTo>
                  <a:cubicBezTo>
                    <a:pt x="226605" y="89027"/>
                    <a:pt x="224319" y="88519"/>
                    <a:pt x="225335" y="91186"/>
                  </a:cubicBezTo>
                  <a:lnTo>
                    <a:pt x="225716" y="94615"/>
                  </a:lnTo>
                  <a:lnTo>
                    <a:pt x="224827" y="96774"/>
                  </a:lnTo>
                  <a:cubicBezTo>
                    <a:pt x="225843" y="98425"/>
                    <a:pt x="224700" y="100203"/>
                    <a:pt x="224446" y="101854"/>
                  </a:cubicBezTo>
                  <a:lnTo>
                    <a:pt x="226097" y="103759"/>
                  </a:lnTo>
                  <a:cubicBezTo>
                    <a:pt x="225970" y="106934"/>
                    <a:pt x="226097" y="110236"/>
                    <a:pt x="224700" y="113284"/>
                  </a:cubicBezTo>
                  <a:lnTo>
                    <a:pt x="224573" y="116459"/>
                  </a:lnTo>
                  <a:cubicBezTo>
                    <a:pt x="226224" y="119888"/>
                    <a:pt x="223049" y="123698"/>
                    <a:pt x="225716" y="127000"/>
                  </a:cubicBezTo>
                  <a:lnTo>
                    <a:pt x="224827" y="128905"/>
                  </a:lnTo>
                  <a:lnTo>
                    <a:pt x="225843" y="132080"/>
                  </a:lnTo>
                  <a:lnTo>
                    <a:pt x="226732" y="136144"/>
                  </a:lnTo>
                  <a:lnTo>
                    <a:pt x="227621" y="137033"/>
                  </a:lnTo>
                  <a:lnTo>
                    <a:pt x="229272" y="140462"/>
                  </a:lnTo>
                  <a:lnTo>
                    <a:pt x="231431" y="140462"/>
                  </a:lnTo>
                  <a:cubicBezTo>
                    <a:pt x="234352" y="140462"/>
                    <a:pt x="237019" y="139827"/>
                    <a:pt x="239559" y="138430"/>
                  </a:cubicBezTo>
                  <a:cubicBezTo>
                    <a:pt x="238543" y="139573"/>
                    <a:pt x="236384" y="140081"/>
                    <a:pt x="238543" y="141986"/>
                  </a:cubicBezTo>
                  <a:cubicBezTo>
                    <a:pt x="240067" y="142494"/>
                    <a:pt x="241591" y="142875"/>
                    <a:pt x="242988" y="142875"/>
                  </a:cubicBezTo>
                  <a:cubicBezTo>
                    <a:pt x="243496" y="142875"/>
                    <a:pt x="244004" y="142875"/>
                    <a:pt x="244512" y="142748"/>
                  </a:cubicBezTo>
                  <a:cubicBezTo>
                    <a:pt x="244893" y="142621"/>
                    <a:pt x="245020" y="142621"/>
                    <a:pt x="245401" y="142621"/>
                  </a:cubicBezTo>
                  <a:cubicBezTo>
                    <a:pt x="246798" y="142621"/>
                    <a:pt x="246290" y="144145"/>
                    <a:pt x="246925" y="144653"/>
                  </a:cubicBezTo>
                  <a:lnTo>
                    <a:pt x="247814" y="145542"/>
                  </a:lnTo>
                  <a:lnTo>
                    <a:pt x="249338" y="145542"/>
                  </a:lnTo>
                  <a:lnTo>
                    <a:pt x="250989" y="143891"/>
                  </a:lnTo>
                  <a:cubicBezTo>
                    <a:pt x="251624" y="144018"/>
                    <a:pt x="252386" y="144272"/>
                    <a:pt x="253021" y="144272"/>
                  </a:cubicBezTo>
                  <a:cubicBezTo>
                    <a:pt x="253529" y="144272"/>
                    <a:pt x="254037" y="144145"/>
                    <a:pt x="254545" y="144145"/>
                  </a:cubicBezTo>
                  <a:cubicBezTo>
                    <a:pt x="255053" y="144145"/>
                    <a:pt x="255688" y="144018"/>
                    <a:pt x="256196" y="144018"/>
                  </a:cubicBezTo>
                  <a:cubicBezTo>
                    <a:pt x="257085" y="144018"/>
                    <a:pt x="258101" y="144399"/>
                    <a:pt x="258863" y="145034"/>
                  </a:cubicBezTo>
                  <a:lnTo>
                    <a:pt x="262292" y="144399"/>
                  </a:lnTo>
                  <a:cubicBezTo>
                    <a:pt x="263181" y="143002"/>
                    <a:pt x="263943" y="142748"/>
                    <a:pt x="264832" y="142748"/>
                  </a:cubicBezTo>
                  <a:cubicBezTo>
                    <a:pt x="265848" y="142748"/>
                    <a:pt x="266991" y="143383"/>
                    <a:pt x="268007" y="144145"/>
                  </a:cubicBezTo>
                  <a:cubicBezTo>
                    <a:pt x="268515" y="144272"/>
                    <a:pt x="268896" y="144272"/>
                    <a:pt x="269023" y="144272"/>
                  </a:cubicBezTo>
                  <a:cubicBezTo>
                    <a:pt x="270420" y="144272"/>
                    <a:pt x="270547" y="142748"/>
                    <a:pt x="270928" y="141732"/>
                  </a:cubicBezTo>
                  <a:cubicBezTo>
                    <a:pt x="271436" y="139065"/>
                    <a:pt x="268896" y="139065"/>
                    <a:pt x="267245" y="138176"/>
                  </a:cubicBezTo>
                  <a:cubicBezTo>
                    <a:pt x="267626" y="138049"/>
                    <a:pt x="267880" y="137795"/>
                    <a:pt x="268388" y="137795"/>
                  </a:cubicBezTo>
                  <a:cubicBezTo>
                    <a:pt x="268515" y="137795"/>
                    <a:pt x="268769" y="137795"/>
                    <a:pt x="268896" y="137922"/>
                  </a:cubicBezTo>
                  <a:lnTo>
                    <a:pt x="269531" y="137922"/>
                  </a:lnTo>
                  <a:cubicBezTo>
                    <a:pt x="270420" y="137922"/>
                    <a:pt x="271055" y="137541"/>
                    <a:pt x="271055" y="136398"/>
                  </a:cubicBezTo>
                  <a:cubicBezTo>
                    <a:pt x="271055" y="132842"/>
                    <a:pt x="271055" y="129413"/>
                    <a:pt x="272452" y="126111"/>
                  </a:cubicBezTo>
                  <a:lnTo>
                    <a:pt x="272452" y="124841"/>
                  </a:lnTo>
                  <a:lnTo>
                    <a:pt x="271563" y="120650"/>
                  </a:lnTo>
                  <a:cubicBezTo>
                    <a:pt x="271563" y="111887"/>
                    <a:pt x="271563" y="102997"/>
                    <a:pt x="271563" y="94234"/>
                  </a:cubicBezTo>
                  <a:lnTo>
                    <a:pt x="271436" y="91313"/>
                  </a:lnTo>
                  <a:cubicBezTo>
                    <a:pt x="271309" y="88900"/>
                    <a:pt x="270039" y="87630"/>
                    <a:pt x="267753" y="87376"/>
                  </a:cubicBezTo>
                  <a:cubicBezTo>
                    <a:pt x="264578" y="86868"/>
                    <a:pt x="261276" y="86360"/>
                    <a:pt x="258101" y="86360"/>
                  </a:cubicBezTo>
                  <a:lnTo>
                    <a:pt x="241972" y="86360"/>
                  </a:lnTo>
                  <a:cubicBezTo>
                    <a:pt x="241083" y="86233"/>
                    <a:pt x="240448" y="85217"/>
                    <a:pt x="239559" y="85217"/>
                  </a:cubicBezTo>
                  <a:cubicBezTo>
                    <a:pt x="239051" y="85217"/>
                    <a:pt x="238670" y="85598"/>
                    <a:pt x="238162" y="86741"/>
                  </a:cubicBezTo>
                  <a:cubicBezTo>
                    <a:pt x="237781" y="87376"/>
                    <a:pt x="237654" y="87630"/>
                    <a:pt x="237654" y="87630"/>
                  </a:cubicBezTo>
                  <a:cubicBezTo>
                    <a:pt x="237273" y="87630"/>
                    <a:pt x="237527" y="86614"/>
                    <a:pt x="237146" y="86487"/>
                  </a:cubicBezTo>
                  <a:cubicBezTo>
                    <a:pt x="236511" y="85471"/>
                    <a:pt x="235622" y="85090"/>
                    <a:pt x="234606" y="85090"/>
                  </a:cubicBezTo>
                  <a:close/>
                  <a:moveTo>
                    <a:pt x="126021" y="66421"/>
                  </a:moveTo>
                  <a:cubicBezTo>
                    <a:pt x="124370" y="66421"/>
                    <a:pt x="122592" y="67945"/>
                    <a:pt x="120941" y="68453"/>
                  </a:cubicBezTo>
                  <a:cubicBezTo>
                    <a:pt x="119417" y="70358"/>
                    <a:pt x="119290" y="71628"/>
                    <a:pt x="120814" y="73660"/>
                  </a:cubicBezTo>
                  <a:lnTo>
                    <a:pt x="120687" y="76327"/>
                  </a:lnTo>
                  <a:cubicBezTo>
                    <a:pt x="119798" y="77216"/>
                    <a:pt x="119036" y="77851"/>
                    <a:pt x="117766" y="77851"/>
                  </a:cubicBezTo>
                  <a:cubicBezTo>
                    <a:pt x="117385" y="77851"/>
                    <a:pt x="117131" y="77851"/>
                    <a:pt x="116750" y="77724"/>
                  </a:cubicBezTo>
                  <a:cubicBezTo>
                    <a:pt x="116242" y="77597"/>
                    <a:pt x="115861" y="77597"/>
                    <a:pt x="115607" y="77597"/>
                  </a:cubicBezTo>
                  <a:cubicBezTo>
                    <a:pt x="114718" y="77597"/>
                    <a:pt x="114083" y="78232"/>
                    <a:pt x="113575" y="79248"/>
                  </a:cubicBezTo>
                  <a:lnTo>
                    <a:pt x="111924" y="81407"/>
                  </a:lnTo>
                  <a:lnTo>
                    <a:pt x="111289" y="81407"/>
                  </a:lnTo>
                  <a:cubicBezTo>
                    <a:pt x="109765" y="81407"/>
                    <a:pt x="108368" y="81915"/>
                    <a:pt x="107098" y="82296"/>
                  </a:cubicBezTo>
                  <a:lnTo>
                    <a:pt x="105066" y="79883"/>
                  </a:lnTo>
                  <a:cubicBezTo>
                    <a:pt x="104050" y="79248"/>
                    <a:pt x="103034" y="78359"/>
                    <a:pt x="101891" y="78359"/>
                  </a:cubicBezTo>
                  <a:cubicBezTo>
                    <a:pt x="101383" y="78359"/>
                    <a:pt x="100875" y="78486"/>
                    <a:pt x="100367" y="78994"/>
                  </a:cubicBezTo>
                  <a:cubicBezTo>
                    <a:pt x="99351" y="79883"/>
                    <a:pt x="98335" y="80391"/>
                    <a:pt x="97319" y="80391"/>
                  </a:cubicBezTo>
                  <a:cubicBezTo>
                    <a:pt x="96811" y="80391"/>
                    <a:pt x="96303" y="80264"/>
                    <a:pt x="95668" y="80010"/>
                  </a:cubicBezTo>
                  <a:lnTo>
                    <a:pt x="94652" y="81915"/>
                  </a:lnTo>
                  <a:lnTo>
                    <a:pt x="95668" y="83058"/>
                  </a:lnTo>
                  <a:lnTo>
                    <a:pt x="96557" y="83566"/>
                  </a:lnTo>
                  <a:lnTo>
                    <a:pt x="98716" y="84455"/>
                  </a:lnTo>
                  <a:lnTo>
                    <a:pt x="99097" y="84836"/>
                  </a:lnTo>
                  <a:lnTo>
                    <a:pt x="100113" y="85344"/>
                  </a:lnTo>
                  <a:lnTo>
                    <a:pt x="101129" y="85344"/>
                  </a:lnTo>
                  <a:lnTo>
                    <a:pt x="102526" y="84709"/>
                  </a:lnTo>
                  <a:lnTo>
                    <a:pt x="104431" y="83820"/>
                  </a:lnTo>
                  <a:lnTo>
                    <a:pt x="104812" y="84836"/>
                  </a:lnTo>
                  <a:lnTo>
                    <a:pt x="103288" y="86487"/>
                  </a:lnTo>
                  <a:lnTo>
                    <a:pt x="100748" y="86106"/>
                  </a:lnTo>
                  <a:lnTo>
                    <a:pt x="97700" y="85090"/>
                  </a:lnTo>
                  <a:lnTo>
                    <a:pt x="96811" y="84963"/>
                  </a:lnTo>
                  <a:lnTo>
                    <a:pt x="95795" y="84963"/>
                  </a:lnTo>
                  <a:lnTo>
                    <a:pt x="94906" y="85090"/>
                  </a:lnTo>
                  <a:lnTo>
                    <a:pt x="94017" y="85598"/>
                  </a:lnTo>
                  <a:lnTo>
                    <a:pt x="92620" y="86995"/>
                  </a:lnTo>
                  <a:lnTo>
                    <a:pt x="91985" y="87503"/>
                  </a:lnTo>
                  <a:lnTo>
                    <a:pt x="90842" y="88900"/>
                  </a:lnTo>
                  <a:lnTo>
                    <a:pt x="90842" y="90424"/>
                  </a:lnTo>
                  <a:cubicBezTo>
                    <a:pt x="92366" y="90551"/>
                    <a:pt x="93763" y="91821"/>
                    <a:pt x="95287" y="91821"/>
                  </a:cubicBezTo>
                  <a:cubicBezTo>
                    <a:pt x="95795" y="91821"/>
                    <a:pt x="96430" y="91694"/>
                    <a:pt x="96938" y="91313"/>
                  </a:cubicBezTo>
                  <a:cubicBezTo>
                    <a:pt x="97954" y="90424"/>
                    <a:pt x="98970" y="90170"/>
                    <a:pt x="99986" y="90170"/>
                  </a:cubicBezTo>
                  <a:cubicBezTo>
                    <a:pt x="101383" y="90170"/>
                    <a:pt x="102526" y="90678"/>
                    <a:pt x="103669" y="91059"/>
                  </a:cubicBezTo>
                  <a:lnTo>
                    <a:pt x="103034" y="91059"/>
                  </a:lnTo>
                  <a:cubicBezTo>
                    <a:pt x="99478" y="91059"/>
                    <a:pt x="93509" y="93980"/>
                    <a:pt x="92239" y="96520"/>
                  </a:cubicBezTo>
                  <a:lnTo>
                    <a:pt x="92620" y="97155"/>
                  </a:lnTo>
                  <a:cubicBezTo>
                    <a:pt x="93636" y="97155"/>
                    <a:pt x="94779" y="97028"/>
                    <a:pt x="95795" y="97028"/>
                  </a:cubicBezTo>
                  <a:cubicBezTo>
                    <a:pt x="97319" y="97028"/>
                    <a:pt x="98843" y="97409"/>
                    <a:pt x="99732" y="99695"/>
                  </a:cubicBezTo>
                  <a:lnTo>
                    <a:pt x="101637" y="100203"/>
                  </a:lnTo>
                  <a:lnTo>
                    <a:pt x="102018" y="98552"/>
                  </a:lnTo>
                  <a:cubicBezTo>
                    <a:pt x="101891" y="96520"/>
                    <a:pt x="103161" y="94996"/>
                    <a:pt x="105193" y="94869"/>
                  </a:cubicBezTo>
                  <a:lnTo>
                    <a:pt x="105447" y="95631"/>
                  </a:lnTo>
                  <a:lnTo>
                    <a:pt x="106463" y="97028"/>
                  </a:lnTo>
                  <a:lnTo>
                    <a:pt x="107987" y="97028"/>
                  </a:lnTo>
                  <a:lnTo>
                    <a:pt x="109384" y="98425"/>
                  </a:lnTo>
                  <a:lnTo>
                    <a:pt x="108241" y="99441"/>
                  </a:lnTo>
                  <a:lnTo>
                    <a:pt x="108114" y="99441"/>
                  </a:lnTo>
                  <a:cubicBezTo>
                    <a:pt x="106209" y="99441"/>
                    <a:pt x="104939" y="100330"/>
                    <a:pt x="103923" y="101854"/>
                  </a:cubicBezTo>
                  <a:lnTo>
                    <a:pt x="102399" y="102235"/>
                  </a:lnTo>
                  <a:lnTo>
                    <a:pt x="101891" y="102235"/>
                  </a:lnTo>
                  <a:cubicBezTo>
                    <a:pt x="100240" y="102235"/>
                    <a:pt x="99478" y="103251"/>
                    <a:pt x="99859" y="104902"/>
                  </a:cubicBezTo>
                  <a:cubicBezTo>
                    <a:pt x="99986" y="105791"/>
                    <a:pt x="100494" y="105918"/>
                    <a:pt x="101002" y="105918"/>
                  </a:cubicBezTo>
                  <a:cubicBezTo>
                    <a:pt x="101510" y="105918"/>
                    <a:pt x="102145" y="105537"/>
                    <a:pt x="102907" y="105410"/>
                  </a:cubicBezTo>
                  <a:lnTo>
                    <a:pt x="105320" y="106934"/>
                  </a:lnTo>
                  <a:cubicBezTo>
                    <a:pt x="105447" y="108331"/>
                    <a:pt x="104685" y="108458"/>
                    <a:pt x="103796" y="108458"/>
                  </a:cubicBezTo>
                  <a:lnTo>
                    <a:pt x="103161" y="108458"/>
                  </a:lnTo>
                  <a:cubicBezTo>
                    <a:pt x="100494" y="108331"/>
                    <a:pt x="98462" y="106934"/>
                    <a:pt x="96430" y="105410"/>
                  </a:cubicBezTo>
                  <a:lnTo>
                    <a:pt x="94779" y="105410"/>
                  </a:lnTo>
                  <a:lnTo>
                    <a:pt x="94906" y="106934"/>
                  </a:lnTo>
                  <a:lnTo>
                    <a:pt x="96049" y="109601"/>
                  </a:lnTo>
                  <a:cubicBezTo>
                    <a:pt x="94525" y="111125"/>
                    <a:pt x="95541" y="112522"/>
                    <a:pt x="95668" y="114046"/>
                  </a:cubicBezTo>
                  <a:lnTo>
                    <a:pt x="96176" y="118110"/>
                  </a:lnTo>
                  <a:lnTo>
                    <a:pt x="99859" y="118237"/>
                  </a:lnTo>
                  <a:lnTo>
                    <a:pt x="101891" y="119888"/>
                  </a:lnTo>
                  <a:lnTo>
                    <a:pt x="99986" y="121412"/>
                  </a:lnTo>
                  <a:cubicBezTo>
                    <a:pt x="99605" y="121285"/>
                    <a:pt x="99351" y="121285"/>
                    <a:pt x="98970" y="121285"/>
                  </a:cubicBezTo>
                  <a:cubicBezTo>
                    <a:pt x="97827" y="121285"/>
                    <a:pt x="97319" y="122428"/>
                    <a:pt x="96430" y="123190"/>
                  </a:cubicBezTo>
                  <a:lnTo>
                    <a:pt x="95541" y="125730"/>
                  </a:lnTo>
                  <a:lnTo>
                    <a:pt x="96430" y="125730"/>
                  </a:lnTo>
                  <a:lnTo>
                    <a:pt x="97319" y="126619"/>
                  </a:lnTo>
                  <a:cubicBezTo>
                    <a:pt x="97827" y="127127"/>
                    <a:pt x="98462" y="127254"/>
                    <a:pt x="98970" y="127254"/>
                  </a:cubicBezTo>
                  <a:cubicBezTo>
                    <a:pt x="99605" y="127254"/>
                    <a:pt x="100367" y="127127"/>
                    <a:pt x="100875" y="126873"/>
                  </a:cubicBezTo>
                  <a:cubicBezTo>
                    <a:pt x="101510" y="126746"/>
                    <a:pt x="102272" y="126492"/>
                    <a:pt x="102907" y="126492"/>
                  </a:cubicBezTo>
                  <a:cubicBezTo>
                    <a:pt x="103415" y="126492"/>
                    <a:pt x="103796" y="126492"/>
                    <a:pt x="104304" y="126873"/>
                  </a:cubicBezTo>
                  <a:cubicBezTo>
                    <a:pt x="103288" y="127889"/>
                    <a:pt x="102272" y="127889"/>
                    <a:pt x="101129" y="127889"/>
                  </a:cubicBezTo>
                  <a:lnTo>
                    <a:pt x="99478" y="127889"/>
                  </a:lnTo>
                  <a:cubicBezTo>
                    <a:pt x="97446" y="128270"/>
                    <a:pt x="96557" y="129286"/>
                    <a:pt x="97065" y="131318"/>
                  </a:cubicBezTo>
                  <a:cubicBezTo>
                    <a:pt x="99224" y="133477"/>
                    <a:pt x="98081" y="137922"/>
                    <a:pt x="102272" y="138811"/>
                  </a:cubicBezTo>
                  <a:lnTo>
                    <a:pt x="102272" y="140716"/>
                  </a:lnTo>
                  <a:cubicBezTo>
                    <a:pt x="99097" y="143383"/>
                    <a:pt x="100240" y="146939"/>
                    <a:pt x="100621" y="150241"/>
                  </a:cubicBezTo>
                  <a:lnTo>
                    <a:pt x="101510" y="151130"/>
                  </a:lnTo>
                  <a:lnTo>
                    <a:pt x="101891" y="155575"/>
                  </a:lnTo>
                  <a:cubicBezTo>
                    <a:pt x="103415" y="157734"/>
                    <a:pt x="103288" y="160020"/>
                    <a:pt x="103288" y="162306"/>
                  </a:cubicBezTo>
                  <a:lnTo>
                    <a:pt x="103415" y="164973"/>
                  </a:lnTo>
                  <a:cubicBezTo>
                    <a:pt x="105320" y="167513"/>
                    <a:pt x="104812" y="170434"/>
                    <a:pt x="104939" y="173228"/>
                  </a:cubicBezTo>
                  <a:cubicBezTo>
                    <a:pt x="104939" y="175260"/>
                    <a:pt x="105447" y="176911"/>
                    <a:pt x="107352" y="177927"/>
                  </a:cubicBezTo>
                  <a:cubicBezTo>
                    <a:pt x="108749" y="178943"/>
                    <a:pt x="109892" y="180467"/>
                    <a:pt x="111543" y="180467"/>
                  </a:cubicBezTo>
                  <a:lnTo>
                    <a:pt x="112559" y="180467"/>
                  </a:lnTo>
                  <a:cubicBezTo>
                    <a:pt x="114083" y="179959"/>
                    <a:pt x="115607" y="179832"/>
                    <a:pt x="117131" y="179832"/>
                  </a:cubicBezTo>
                  <a:lnTo>
                    <a:pt x="118020" y="179832"/>
                  </a:lnTo>
                  <a:cubicBezTo>
                    <a:pt x="119036" y="179832"/>
                    <a:pt x="120179" y="179832"/>
                    <a:pt x="121449" y="179705"/>
                  </a:cubicBezTo>
                  <a:cubicBezTo>
                    <a:pt x="123989" y="179324"/>
                    <a:pt x="126529" y="178689"/>
                    <a:pt x="129069" y="178689"/>
                  </a:cubicBezTo>
                  <a:lnTo>
                    <a:pt x="130974" y="178689"/>
                  </a:lnTo>
                  <a:cubicBezTo>
                    <a:pt x="133133" y="178689"/>
                    <a:pt x="135419" y="178181"/>
                    <a:pt x="137070" y="176530"/>
                  </a:cubicBezTo>
                  <a:lnTo>
                    <a:pt x="139229" y="176530"/>
                  </a:lnTo>
                  <a:cubicBezTo>
                    <a:pt x="141769" y="176530"/>
                    <a:pt x="144309" y="176403"/>
                    <a:pt x="146849" y="175641"/>
                  </a:cubicBezTo>
                  <a:lnTo>
                    <a:pt x="149008" y="174752"/>
                  </a:lnTo>
                  <a:cubicBezTo>
                    <a:pt x="150659" y="174752"/>
                    <a:pt x="151040" y="173736"/>
                    <a:pt x="150913" y="172339"/>
                  </a:cubicBezTo>
                  <a:cubicBezTo>
                    <a:pt x="150786" y="167259"/>
                    <a:pt x="150405" y="162306"/>
                    <a:pt x="150278" y="157480"/>
                  </a:cubicBezTo>
                  <a:lnTo>
                    <a:pt x="149389" y="154432"/>
                  </a:lnTo>
                  <a:lnTo>
                    <a:pt x="148754" y="153416"/>
                  </a:lnTo>
                  <a:cubicBezTo>
                    <a:pt x="149262" y="149225"/>
                    <a:pt x="146087" y="145669"/>
                    <a:pt x="146849" y="141224"/>
                  </a:cubicBezTo>
                  <a:lnTo>
                    <a:pt x="146087" y="139700"/>
                  </a:lnTo>
                  <a:cubicBezTo>
                    <a:pt x="144563" y="138049"/>
                    <a:pt x="144944" y="136144"/>
                    <a:pt x="144944" y="134239"/>
                  </a:cubicBezTo>
                  <a:cubicBezTo>
                    <a:pt x="144817" y="132334"/>
                    <a:pt x="145579" y="130556"/>
                    <a:pt x="144055" y="128778"/>
                  </a:cubicBezTo>
                  <a:cubicBezTo>
                    <a:pt x="143420" y="127762"/>
                    <a:pt x="142658" y="127381"/>
                    <a:pt x="141642" y="127381"/>
                  </a:cubicBezTo>
                  <a:cubicBezTo>
                    <a:pt x="141515" y="127381"/>
                    <a:pt x="141134" y="127381"/>
                    <a:pt x="140753" y="127508"/>
                  </a:cubicBezTo>
                  <a:lnTo>
                    <a:pt x="139229" y="127508"/>
                  </a:lnTo>
                  <a:cubicBezTo>
                    <a:pt x="136054" y="126873"/>
                    <a:pt x="135673" y="125857"/>
                    <a:pt x="137578" y="123317"/>
                  </a:cubicBezTo>
                  <a:lnTo>
                    <a:pt x="141515" y="120650"/>
                  </a:lnTo>
                  <a:cubicBezTo>
                    <a:pt x="141388" y="118110"/>
                    <a:pt x="142404" y="115189"/>
                    <a:pt x="141134" y="113030"/>
                  </a:cubicBezTo>
                  <a:cubicBezTo>
                    <a:pt x="139991" y="110617"/>
                    <a:pt x="139737" y="108458"/>
                    <a:pt x="139991" y="106045"/>
                  </a:cubicBezTo>
                  <a:lnTo>
                    <a:pt x="139102" y="101854"/>
                  </a:lnTo>
                  <a:lnTo>
                    <a:pt x="139102" y="99568"/>
                  </a:lnTo>
                  <a:lnTo>
                    <a:pt x="138213" y="98044"/>
                  </a:lnTo>
                  <a:cubicBezTo>
                    <a:pt x="137070" y="93980"/>
                    <a:pt x="137324" y="89535"/>
                    <a:pt x="137324" y="85344"/>
                  </a:cubicBezTo>
                  <a:lnTo>
                    <a:pt x="136943" y="81788"/>
                  </a:lnTo>
                  <a:cubicBezTo>
                    <a:pt x="135292" y="78613"/>
                    <a:pt x="134911" y="75184"/>
                    <a:pt x="134784" y="71628"/>
                  </a:cubicBezTo>
                  <a:lnTo>
                    <a:pt x="131609" y="69215"/>
                  </a:lnTo>
                  <a:lnTo>
                    <a:pt x="128688" y="67310"/>
                  </a:lnTo>
                  <a:cubicBezTo>
                    <a:pt x="127672" y="66421"/>
                    <a:pt x="126783" y="66294"/>
                    <a:pt x="126021" y="66294"/>
                  </a:cubicBezTo>
                  <a:close/>
                  <a:moveTo>
                    <a:pt x="180504" y="199517"/>
                  </a:moveTo>
                  <a:lnTo>
                    <a:pt x="179869" y="199898"/>
                  </a:lnTo>
                  <a:lnTo>
                    <a:pt x="180250" y="200406"/>
                  </a:lnTo>
                  <a:lnTo>
                    <a:pt x="180885" y="200279"/>
                  </a:lnTo>
                  <a:lnTo>
                    <a:pt x="180504" y="199644"/>
                  </a:lnTo>
                  <a:close/>
                  <a:moveTo>
                    <a:pt x="316775" y="0"/>
                  </a:moveTo>
                  <a:cubicBezTo>
                    <a:pt x="316902" y="127"/>
                    <a:pt x="317283" y="381"/>
                    <a:pt x="317410" y="508"/>
                  </a:cubicBezTo>
                  <a:cubicBezTo>
                    <a:pt x="318045" y="635"/>
                    <a:pt x="318807" y="889"/>
                    <a:pt x="319442" y="1143"/>
                  </a:cubicBezTo>
                  <a:cubicBezTo>
                    <a:pt x="318045" y="3048"/>
                    <a:pt x="315378" y="1143"/>
                    <a:pt x="313854" y="3175"/>
                  </a:cubicBezTo>
                  <a:cubicBezTo>
                    <a:pt x="316013" y="4064"/>
                    <a:pt x="316267" y="5715"/>
                    <a:pt x="315378" y="7620"/>
                  </a:cubicBezTo>
                  <a:cubicBezTo>
                    <a:pt x="314235" y="10287"/>
                    <a:pt x="315505" y="12192"/>
                    <a:pt x="317791" y="12827"/>
                  </a:cubicBezTo>
                  <a:cubicBezTo>
                    <a:pt x="318807" y="12954"/>
                    <a:pt x="319696" y="13462"/>
                    <a:pt x="320331" y="13970"/>
                  </a:cubicBezTo>
                  <a:cubicBezTo>
                    <a:pt x="316775" y="18415"/>
                    <a:pt x="317156" y="19685"/>
                    <a:pt x="321855" y="20574"/>
                  </a:cubicBezTo>
                  <a:lnTo>
                    <a:pt x="322744" y="21463"/>
                  </a:lnTo>
                  <a:cubicBezTo>
                    <a:pt x="323379" y="21844"/>
                    <a:pt x="323887" y="22352"/>
                    <a:pt x="324395" y="22860"/>
                  </a:cubicBezTo>
                  <a:lnTo>
                    <a:pt x="324268" y="25273"/>
                  </a:lnTo>
                  <a:lnTo>
                    <a:pt x="324395" y="26416"/>
                  </a:lnTo>
                  <a:cubicBezTo>
                    <a:pt x="323887" y="25908"/>
                    <a:pt x="323379" y="25781"/>
                    <a:pt x="322998" y="25781"/>
                  </a:cubicBezTo>
                  <a:cubicBezTo>
                    <a:pt x="321982" y="25781"/>
                    <a:pt x="321093" y="26797"/>
                    <a:pt x="320331" y="27305"/>
                  </a:cubicBezTo>
                  <a:cubicBezTo>
                    <a:pt x="319950" y="27178"/>
                    <a:pt x="319696" y="27178"/>
                    <a:pt x="319442" y="27178"/>
                  </a:cubicBezTo>
                  <a:cubicBezTo>
                    <a:pt x="317791" y="27178"/>
                    <a:pt x="316521" y="28829"/>
                    <a:pt x="314997" y="28829"/>
                  </a:cubicBezTo>
                  <a:cubicBezTo>
                    <a:pt x="313092" y="28829"/>
                    <a:pt x="312457" y="29845"/>
                    <a:pt x="312965" y="31496"/>
                  </a:cubicBezTo>
                  <a:lnTo>
                    <a:pt x="311822" y="33401"/>
                  </a:lnTo>
                  <a:cubicBezTo>
                    <a:pt x="309282" y="33782"/>
                    <a:pt x="308774" y="35306"/>
                    <a:pt x="310298" y="37338"/>
                  </a:cubicBezTo>
                  <a:cubicBezTo>
                    <a:pt x="311949" y="39243"/>
                    <a:pt x="312965" y="41529"/>
                    <a:pt x="314489" y="43561"/>
                  </a:cubicBezTo>
                  <a:lnTo>
                    <a:pt x="314616" y="44069"/>
                  </a:lnTo>
                  <a:cubicBezTo>
                    <a:pt x="313473" y="45593"/>
                    <a:pt x="312457" y="47244"/>
                    <a:pt x="310933" y="48514"/>
                  </a:cubicBezTo>
                  <a:lnTo>
                    <a:pt x="311568" y="51054"/>
                  </a:lnTo>
                  <a:cubicBezTo>
                    <a:pt x="312076" y="52070"/>
                    <a:pt x="312711" y="52959"/>
                    <a:pt x="313219" y="53721"/>
                  </a:cubicBezTo>
                  <a:lnTo>
                    <a:pt x="312330" y="55245"/>
                  </a:lnTo>
                  <a:cubicBezTo>
                    <a:pt x="312711" y="56134"/>
                    <a:pt x="312838" y="56896"/>
                    <a:pt x="313219" y="57785"/>
                  </a:cubicBezTo>
                  <a:lnTo>
                    <a:pt x="311314" y="58293"/>
                  </a:lnTo>
                  <a:cubicBezTo>
                    <a:pt x="312330" y="60325"/>
                    <a:pt x="312838" y="61214"/>
                    <a:pt x="313854" y="61214"/>
                  </a:cubicBezTo>
                  <a:cubicBezTo>
                    <a:pt x="314362" y="61214"/>
                    <a:pt x="314997" y="60833"/>
                    <a:pt x="316013" y="60579"/>
                  </a:cubicBezTo>
                  <a:lnTo>
                    <a:pt x="317664" y="60960"/>
                  </a:lnTo>
                  <a:cubicBezTo>
                    <a:pt x="318299" y="61341"/>
                    <a:pt x="319188" y="61595"/>
                    <a:pt x="320077" y="61595"/>
                  </a:cubicBezTo>
                  <a:cubicBezTo>
                    <a:pt x="320585" y="61595"/>
                    <a:pt x="320966" y="61468"/>
                    <a:pt x="321220" y="60706"/>
                  </a:cubicBezTo>
                  <a:lnTo>
                    <a:pt x="319696" y="58039"/>
                  </a:lnTo>
                  <a:lnTo>
                    <a:pt x="320585" y="57150"/>
                  </a:lnTo>
                  <a:cubicBezTo>
                    <a:pt x="320712" y="56769"/>
                    <a:pt x="320712" y="56642"/>
                    <a:pt x="320712" y="56261"/>
                  </a:cubicBezTo>
                  <a:lnTo>
                    <a:pt x="321347" y="56388"/>
                  </a:lnTo>
                  <a:lnTo>
                    <a:pt x="323506" y="57277"/>
                  </a:lnTo>
                  <a:lnTo>
                    <a:pt x="324776" y="58801"/>
                  </a:lnTo>
                  <a:lnTo>
                    <a:pt x="325665" y="61341"/>
                  </a:lnTo>
                  <a:lnTo>
                    <a:pt x="326300" y="61214"/>
                  </a:lnTo>
                  <a:lnTo>
                    <a:pt x="326173" y="61849"/>
                  </a:lnTo>
                  <a:cubicBezTo>
                    <a:pt x="325157" y="65278"/>
                    <a:pt x="324268" y="66421"/>
                    <a:pt x="321982" y="66421"/>
                  </a:cubicBezTo>
                  <a:cubicBezTo>
                    <a:pt x="321347" y="66421"/>
                    <a:pt x="320331" y="66294"/>
                    <a:pt x="319061" y="66040"/>
                  </a:cubicBezTo>
                  <a:lnTo>
                    <a:pt x="318045" y="65659"/>
                  </a:lnTo>
                  <a:cubicBezTo>
                    <a:pt x="317537" y="65532"/>
                    <a:pt x="317156" y="65532"/>
                    <a:pt x="316902" y="65532"/>
                  </a:cubicBezTo>
                  <a:cubicBezTo>
                    <a:pt x="314997" y="65532"/>
                    <a:pt x="313981" y="66929"/>
                    <a:pt x="313854" y="68707"/>
                  </a:cubicBezTo>
                  <a:cubicBezTo>
                    <a:pt x="313727" y="71882"/>
                    <a:pt x="315378" y="73152"/>
                    <a:pt x="319569" y="73279"/>
                  </a:cubicBezTo>
                  <a:lnTo>
                    <a:pt x="318680" y="70231"/>
                  </a:lnTo>
                  <a:lnTo>
                    <a:pt x="320839" y="68580"/>
                  </a:lnTo>
                  <a:cubicBezTo>
                    <a:pt x="322363" y="69723"/>
                    <a:pt x="325538" y="68961"/>
                    <a:pt x="325538" y="72517"/>
                  </a:cubicBezTo>
                  <a:cubicBezTo>
                    <a:pt x="325538" y="73406"/>
                    <a:pt x="326046" y="73914"/>
                    <a:pt x="326554" y="73914"/>
                  </a:cubicBezTo>
                  <a:cubicBezTo>
                    <a:pt x="327062" y="73914"/>
                    <a:pt x="327824" y="73533"/>
                    <a:pt x="328332" y="73025"/>
                  </a:cubicBezTo>
                  <a:lnTo>
                    <a:pt x="330110" y="70993"/>
                  </a:lnTo>
                  <a:lnTo>
                    <a:pt x="333666" y="70739"/>
                  </a:lnTo>
                  <a:lnTo>
                    <a:pt x="333285" y="73152"/>
                  </a:lnTo>
                  <a:cubicBezTo>
                    <a:pt x="333158" y="75311"/>
                    <a:pt x="333666" y="77724"/>
                    <a:pt x="333158" y="79883"/>
                  </a:cubicBezTo>
                  <a:lnTo>
                    <a:pt x="334047" y="81407"/>
                  </a:lnTo>
                  <a:cubicBezTo>
                    <a:pt x="333412" y="82931"/>
                    <a:pt x="332523" y="84582"/>
                    <a:pt x="333158" y="86360"/>
                  </a:cubicBezTo>
                  <a:lnTo>
                    <a:pt x="333158" y="87249"/>
                  </a:lnTo>
                  <a:cubicBezTo>
                    <a:pt x="331253" y="88900"/>
                    <a:pt x="331761" y="91694"/>
                    <a:pt x="331253" y="93726"/>
                  </a:cubicBezTo>
                  <a:lnTo>
                    <a:pt x="329856" y="97663"/>
                  </a:lnTo>
                  <a:cubicBezTo>
                    <a:pt x="328840" y="98552"/>
                    <a:pt x="328459" y="100076"/>
                    <a:pt x="330237" y="100711"/>
                  </a:cubicBezTo>
                  <a:cubicBezTo>
                    <a:pt x="332777" y="101346"/>
                    <a:pt x="331888" y="102870"/>
                    <a:pt x="331380" y="104394"/>
                  </a:cubicBezTo>
                  <a:cubicBezTo>
                    <a:pt x="330491" y="106426"/>
                    <a:pt x="330364" y="108331"/>
                    <a:pt x="330872" y="110871"/>
                  </a:cubicBezTo>
                  <a:cubicBezTo>
                    <a:pt x="331380" y="113030"/>
                    <a:pt x="330872" y="115824"/>
                    <a:pt x="330491" y="118364"/>
                  </a:cubicBezTo>
                  <a:cubicBezTo>
                    <a:pt x="330364" y="120269"/>
                    <a:pt x="329983" y="121793"/>
                    <a:pt x="331126" y="123317"/>
                  </a:cubicBezTo>
                  <a:lnTo>
                    <a:pt x="330491" y="124968"/>
                  </a:lnTo>
                  <a:lnTo>
                    <a:pt x="329856" y="125857"/>
                  </a:lnTo>
                  <a:lnTo>
                    <a:pt x="329729" y="126492"/>
                  </a:lnTo>
                  <a:lnTo>
                    <a:pt x="329094" y="127381"/>
                  </a:lnTo>
                  <a:lnTo>
                    <a:pt x="329094" y="129032"/>
                  </a:lnTo>
                  <a:lnTo>
                    <a:pt x="328205" y="131572"/>
                  </a:lnTo>
                  <a:lnTo>
                    <a:pt x="329729" y="132461"/>
                  </a:lnTo>
                  <a:lnTo>
                    <a:pt x="329729" y="134874"/>
                  </a:lnTo>
                  <a:cubicBezTo>
                    <a:pt x="327697" y="136525"/>
                    <a:pt x="327316" y="139573"/>
                    <a:pt x="327697" y="141478"/>
                  </a:cubicBezTo>
                  <a:cubicBezTo>
                    <a:pt x="328205" y="144907"/>
                    <a:pt x="326554" y="147447"/>
                    <a:pt x="326554" y="150495"/>
                  </a:cubicBezTo>
                  <a:cubicBezTo>
                    <a:pt x="326554" y="153670"/>
                    <a:pt x="325411" y="156718"/>
                    <a:pt x="325538" y="160147"/>
                  </a:cubicBezTo>
                  <a:lnTo>
                    <a:pt x="324903" y="162306"/>
                  </a:lnTo>
                  <a:cubicBezTo>
                    <a:pt x="323379" y="165481"/>
                    <a:pt x="321982" y="168783"/>
                    <a:pt x="322363" y="172466"/>
                  </a:cubicBezTo>
                  <a:cubicBezTo>
                    <a:pt x="322490" y="174117"/>
                    <a:pt x="320966" y="175387"/>
                    <a:pt x="319950" y="176530"/>
                  </a:cubicBezTo>
                  <a:lnTo>
                    <a:pt x="319950" y="179705"/>
                  </a:lnTo>
                  <a:lnTo>
                    <a:pt x="319061" y="180594"/>
                  </a:lnTo>
                  <a:lnTo>
                    <a:pt x="318426" y="181483"/>
                  </a:lnTo>
                  <a:lnTo>
                    <a:pt x="318299" y="183007"/>
                  </a:lnTo>
                  <a:lnTo>
                    <a:pt x="317664" y="184658"/>
                  </a:lnTo>
                  <a:lnTo>
                    <a:pt x="316013" y="187071"/>
                  </a:lnTo>
                  <a:lnTo>
                    <a:pt x="315124" y="187960"/>
                  </a:lnTo>
                  <a:lnTo>
                    <a:pt x="315124" y="189611"/>
                  </a:lnTo>
                  <a:lnTo>
                    <a:pt x="314235" y="190500"/>
                  </a:lnTo>
                  <a:lnTo>
                    <a:pt x="312711" y="191389"/>
                  </a:lnTo>
                  <a:lnTo>
                    <a:pt x="311822" y="192024"/>
                  </a:lnTo>
                  <a:lnTo>
                    <a:pt x="311822" y="193675"/>
                  </a:lnTo>
                  <a:lnTo>
                    <a:pt x="311695" y="196088"/>
                  </a:lnTo>
                  <a:cubicBezTo>
                    <a:pt x="307123" y="202692"/>
                    <a:pt x="302551" y="209296"/>
                    <a:pt x="297852" y="215773"/>
                  </a:cubicBezTo>
                  <a:lnTo>
                    <a:pt x="295439" y="219202"/>
                  </a:lnTo>
                  <a:lnTo>
                    <a:pt x="294550" y="220726"/>
                  </a:lnTo>
                  <a:lnTo>
                    <a:pt x="293661" y="221615"/>
                  </a:lnTo>
                  <a:lnTo>
                    <a:pt x="292772" y="221615"/>
                  </a:lnTo>
                  <a:lnTo>
                    <a:pt x="291883" y="222504"/>
                  </a:lnTo>
                  <a:cubicBezTo>
                    <a:pt x="289724" y="224663"/>
                    <a:pt x="288327" y="227584"/>
                    <a:pt x="284898" y="228473"/>
                  </a:cubicBezTo>
                  <a:lnTo>
                    <a:pt x="284009" y="229362"/>
                  </a:lnTo>
                  <a:cubicBezTo>
                    <a:pt x="283628" y="231267"/>
                    <a:pt x="282866" y="231775"/>
                    <a:pt x="281342" y="231775"/>
                  </a:cubicBezTo>
                  <a:lnTo>
                    <a:pt x="279818" y="231775"/>
                  </a:lnTo>
                  <a:cubicBezTo>
                    <a:pt x="278421" y="231775"/>
                    <a:pt x="277786" y="232918"/>
                    <a:pt x="277913" y="234315"/>
                  </a:cubicBezTo>
                  <a:cubicBezTo>
                    <a:pt x="277913" y="236347"/>
                    <a:pt x="276770" y="237363"/>
                    <a:pt x="275246" y="238252"/>
                  </a:cubicBezTo>
                  <a:cubicBezTo>
                    <a:pt x="270293" y="241173"/>
                    <a:pt x="265594" y="243967"/>
                    <a:pt x="260895" y="247269"/>
                  </a:cubicBezTo>
                  <a:cubicBezTo>
                    <a:pt x="258863" y="248793"/>
                    <a:pt x="256450" y="249809"/>
                    <a:pt x="253910" y="250698"/>
                  </a:cubicBezTo>
                  <a:cubicBezTo>
                    <a:pt x="250862" y="251333"/>
                    <a:pt x="248703" y="254127"/>
                    <a:pt x="245401" y="254381"/>
                  </a:cubicBezTo>
                  <a:cubicBezTo>
                    <a:pt x="241464" y="255016"/>
                    <a:pt x="238670" y="257810"/>
                    <a:pt x="235241" y="258826"/>
                  </a:cubicBezTo>
                  <a:cubicBezTo>
                    <a:pt x="230796" y="259969"/>
                    <a:pt x="226986" y="262509"/>
                    <a:pt x="222414" y="262890"/>
                  </a:cubicBezTo>
                  <a:lnTo>
                    <a:pt x="218350" y="264541"/>
                  </a:lnTo>
                  <a:cubicBezTo>
                    <a:pt x="217207" y="265049"/>
                    <a:pt x="215937" y="265938"/>
                    <a:pt x="214794" y="265938"/>
                  </a:cubicBezTo>
                  <a:cubicBezTo>
                    <a:pt x="214286" y="265938"/>
                    <a:pt x="213778" y="265811"/>
                    <a:pt x="213270" y="265557"/>
                  </a:cubicBezTo>
                  <a:lnTo>
                    <a:pt x="211746" y="265684"/>
                  </a:lnTo>
                  <a:cubicBezTo>
                    <a:pt x="206031" y="268605"/>
                    <a:pt x="199935" y="269113"/>
                    <a:pt x="193839" y="269367"/>
                  </a:cubicBezTo>
                  <a:cubicBezTo>
                    <a:pt x="191934" y="269367"/>
                    <a:pt x="190791" y="271018"/>
                    <a:pt x="189140" y="271526"/>
                  </a:cubicBezTo>
                  <a:cubicBezTo>
                    <a:pt x="184695" y="271653"/>
                    <a:pt x="180885" y="273050"/>
                    <a:pt x="176567" y="273939"/>
                  </a:cubicBezTo>
                  <a:cubicBezTo>
                    <a:pt x="176059" y="273939"/>
                    <a:pt x="175678" y="274066"/>
                    <a:pt x="175170" y="274066"/>
                  </a:cubicBezTo>
                  <a:cubicBezTo>
                    <a:pt x="173011" y="274066"/>
                    <a:pt x="171106" y="273050"/>
                    <a:pt x="169201" y="271907"/>
                  </a:cubicBezTo>
                  <a:lnTo>
                    <a:pt x="168947" y="271907"/>
                  </a:lnTo>
                  <a:cubicBezTo>
                    <a:pt x="168058" y="273812"/>
                    <a:pt x="166407" y="275082"/>
                    <a:pt x="164756" y="275082"/>
                  </a:cubicBezTo>
                  <a:cubicBezTo>
                    <a:pt x="164121" y="275082"/>
                    <a:pt x="163359" y="274955"/>
                    <a:pt x="162724" y="274574"/>
                  </a:cubicBezTo>
                  <a:cubicBezTo>
                    <a:pt x="161073" y="273431"/>
                    <a:pt x="159549" y="272669"/>
                    <a:pt x="157771" y="272669"/>
                  </a:cubicBezTo>
                  <a:cubicBezTo>
                    <a:pt x="156628" y="272669"/>
                    <a:pt x="155231" y="273050"/>
                    <a:pt x="153834" y="274193"/>
                  </a:cubicBezTo>
                  <a:lnTo>
                    <a:pt x="151167" y="274701"/>
                  </a:lnTo>
                  <a:cubicBezTo>
                    <a:pt x="139356" y="273685"/>
                    <a:pt x="127418" y="274828"/>
                    <a:pt x="115988" y="271780"/>
                  </a:cubicBezTo>
                  <a:cubicBezTo>
                    <a:pt x="112559" y="270891"/>
                    <a:pt x="109384" y="270256"/>
                    <a:pt x="106463" y="268097"/>
                  </a:cubicBezTo>
                  <a:cubicBezTo>
                    <a:pt x="104050" y="266446"/>
                    <a:pt x="101002" y="267589"/>
                    <a:pt x="98208" y="266573"/>
                  </a:cubicBezTo>
                  <a:cubicBezTo>
                    <a:pt x="95541" y="265430"/>
                    <a:pt x="92620" y="264414"/>
                    <a:pt x="90080" y="263144"/>
                  </a:cubicBezTo>
                  <a:cubicBezTo>
                    <a:pt x="88048" y="260604"/>
                    <a:pt x="84873" y="260477"/>
                    <a:pt x="82079" y="259080"/>
                  </a:cubicBezTo>
                  <a:cubicBezTo>
                    <a:pt x="76872" y="256413"/>
                    <a:pt x="73443" y="251079"/>
                    <a:pt x="67855" y="249047"/>
                  </a:cubicBezTo>
                  <a:lnTo>
                    <a:pt x="66712" y="248666"/>
                  </a:lnTo>
                  <a:lnTo>
                    <a:pt x="66331" y="248539"/>
                  </a:lnTo>
                  <a:cubicBezTo>
                    <a:pt x="66204" y="248539"/>
                    <a:pt x="66204" y="248412"/>
                    <a:pt x="65950" y="248412"/>
                  </a:cubicBezTo>
                  <a:lnTo>
                    <a:pt x="64934" y="247904"/>
                  </a:lnTo>
                  <a:cubicBezTo>
                    <a:pt x="64426" y="247396"/>
                    <a:pt x="63918" y="246888"/>
                    <a:pt x="63410" y="246380"/>
                  </a:cubicBezTo>
                  <a:lnTo>
                    <a:pt x="63029" y="245999"/>
                  </a:lnTo>
                  <a:lnTo>
                    <a:pt x="62521" y="245618"/>
                  </a:lnTo>
                  <a:lnTo>
                    <a:pt x="61632" y="244983"/>
                  </a:lnTo>
                  <a:lnTo>
                    <a:pt x="60743" y="244475"/>
                  </a:lnTo>
                  <a:cubicBezTo>
                    <a:pt x="56044" y="240284"/>
                    <a:pt x="52107" y="235204"/>
                    <a:pt x="46900" y="231648"/>
                  </a:cubicBezTo>
                  <a:cubicBezTo>
                    <a:pt x="42709" y="227584"/>
                    <a:pt x="40423" y="222123"/>
                    <a:pt x="35724" y="218567"/>
                  </a:cubicBezTo>
                  <a:cubicBezTo>
                    <a:pt x="34581" y="217551"/>
                    <a:pt x="33692" y="216154"/>
                    <a:pt x="33184" y="214503"/>
                  </a:cubicBezTo>
                  <a:lnTo>
                    <a:pt x="31787" y="211582"/>
                  </a:lnTo>
                  <a:cubicBezTo>
                    <a:pt x="24040" y="205105"/>
                    <a:pt x="19976" y="196215"/>
                    <a:pt x="16166" y="187198"/>
                  </a:cubicBezTo>
                  <a:cubicBezTo>
                    <a:pt x="13626" y="180721"/>
                    <a:pt x="10705" y="174117"/>
                    <a:pt x="10959" y="166878"/>
                  </a:cubicBezTo>
                  <a:lnTo>
                    <a:pt x="10578" y="165354"/>
                  </a:lnTo>
                  <a:cubicBezTo>
                    <a:pt x="7403" y="160655"/>
                    <a:pt x="7022" y="154813"/>
                    <a:pt x="6514" y="149479"/>
                  </a:cubicBezTo>
                  <a:cubicBezTo>
                    <a:pt x="5625" y="141478"/>
                    <a:pt x="4101" y="133604"/>
                    <a:pt x="3466" y="125476"/>
                  </a:cubicBezTo>
                  <a:cubicBezTo>
                    <a:pt x="2958" y="117475"/>
                    <a:pt x="3339" y="109347"/>
                    <a:pt x="1307" y="101600"/>
                  </a:cubicBezTo>
                  <a:lnTo>
                    <a:pt x="1180" y="101092"/>
                  </a:lnTo>
                  <a:lnTo>
                    <a:pt x="1180" y="99949"/>
                  </a:lnTo>
                  <a:lnTo>
                    <a:pt x="1307" y="98806"/>
                  </a:lnTo>
                  <a:lnTo>
                    <a:pt x="1815" y="97790"/>
                  </a:lnTo>
                  <a:lnTo>
                    <a:pt x="2450" y="96266"/>
                  </a:lnTo>
                  <a:lnTo>
                    <a:pt x="2831" y="95250"/>
                  </a:lnTo>
                  <a:cubicBezTo>
                    <a:pt x="2831" y="91186"/>
                    <a:pt x="3974" y="86995"/>
                    <a:pt x="3339" y="82931"/>
                  </a:cubicBezTo>
                  <a:cubicBezTo>
                    <a:pt x="2704" y="79756"/>
                    <a:pt x="3212" y="76454"/>
                    <a:pt x="1815" y="73406"/>
                  </a:cubicBezTo>
                  <a:lnTo>
                    <a:pt x="1434" y="71374"/>
                  </a:lnTo>
                  <a:cubicBezTo>
                    <a:pt x="1053" y="67183"/>
                    <a:pt x="1307" y="63119"/>
                    <a:pt x="291" y="58801"/>
                  </a:cubicBezTo>
                  <a:cubicBezTo>
                    <a:pt x="-598" y="55245"/>
                    <a:pt x="799" y="51308"/>
                    <a:pt x="1180" y="47625"/>
                  </a:cubicBezTo>
                  <a:cubicBezTo>
                    <a:pt x="1561" y="41402"/>
                    <a:pt x="799" y="35306"/>
                    <a:pt x="164" y="29210"/>
                  </a:cubicBezTo>
                  <a:cubicBezTo>
                    <a:pt x="-217" y="25146"/>
                    <a:pt x="1307" y="21209"/>
                    <a:pt x="1053" y="17145"/>
                  </a:cubicBezTo>
                  <a:cubicBezTo>
                    <a:pt x="672" y="12573"/>
                    <a:pt x="1688" y="8001"/>
                    <a:pt x="545" y="3429"/>
                  </a:cubicBezTo>
                  <a:cubicBezTo>
                    <a:pt x="164" y="2286"/>
                    <a:pt x="164" y="1270"/>
                    <a:pt x="37" y="0"/>
                  </a:cubicBezTo>
                  <a:lnTo>
                    <a:pt x="92366" y="0"/>
                  </a:lnTo>
                  <a:cubicBezTo>
                    <a:pt x="92747" y="127"/>
                    <a:pt x="93001" y="127"/>
                    <a:pt x="93255" y="127"/>
                  </a:cubicBezTo>
                  <a:cubicBezTo>
                    <a:pt x="93636" y="127"/>
                    <a:pt x="93890" y="127"/>
                    <a:pt x="94144" y="0"/>
                  </a:cubicBezTo>
                  <a:lnTo>
                    <a:pt x="255688" y="0"/>
                  </a:lnTo>
                  <a:cubicBezTo>
                    <a:pt x="257212" y="2540"/>
                    <a:pt x="258609" y="5080"/>
                    <a:pt x="260260" y="7493"/>
                  </a:cubicBezTo>
                  <a:cubicBezTo>
                    <a:pt x="261276" y="9017"/>
                    <a:pt x="262165" y="9525"/>
                    <a:pt x="263181" y="9525"/>
                  </a:cubicBezTo>
                  <a:cubicBezTo>
                    <a:pt x="264070" y="9525"/>
                    <a:pt x="265086" y="9017"/>
                    <a:pt x="266229" y="7874"/>
                  </a:cubicBezTo>
                  <a:cubicBezTo>
                    <a:pt x="269023" y="4953"/>
                    <a:pt x="272071" y="2159"/>
                    <a:pt x="275500" y="0"/>
                  </a:cubicBezTo>
                  <a:close/>
                </a:path>
              </a:pathLst>
            </a:custGeom>
            <a:blipFill>
              <a:blip r:embed="rId100"/>
              <a:stretch>
                <a:fillRect l="-3904" t="-4801" r="-3562" b="-7234"/>
              </a:stretch>
            </a:blipFill>
          </p:spPr>
          <p:txBody>
            <a:bodyPr/>
            <a:lstStyle/>
            <a:p>
              <a:endParaRPr lang="en-MY"/>
            </a:p>
          </p:txBody>
        </p:sp>
      </p:grpSp>
      <p:grpSp>
        <p:nvGrpSpPr>
          <p:cNvPr id="200" name="Group 200"/>
          <p:cNvGrpSpPr/>
          <p:nvPr/>
        </p:nvGrpSpPr>
        <p:grpSpPr>
          <a:xfrm>
            <a:off x="15307942" y="19395186"/>
            <a:ext cx="11811" cy="15497"/>
            <a:chOff x="0" y="0"/>
            <a:chExt cx="15748" cy="20663"/>
          </a:xfrm>
        </p:grpSpPr>
        <p:sp>
          <p:nvSpPr>
            <p:cNvPr id="201" name="Freeform 201"/>
            <p:cNvSpPr/>
            <p:nvPr/>
          </p:nvSpPr>
          <p:spPr>
            <a:xfrm>
              <a:off x="0" y="0"/>
              <a:ext cx="15748" cy="20701"/>
            </a:xfrm>
            <a:custGeom>
              <a:avLst/>
              <a:gdLst/>
              <a:ahLst/>
              <a:cxnLst/>
              <a:rect l="l" t="t" r="r" b="b"/>
              <a:pathLst>
                <a:path w="15748" h="20701">
                  <a:moveTo>
                    <a:pt x="0" y="0"/>
                  </a:moveTo>
                  <a:lnTo>
                    <a:pt x="15748" y="0"/>
                  </a:lnTo>
                  <a:lnTo>
                    <a:pt x="15748" y="20701"/>
                  </a:lnTo>
                  <a:lnTo>
                    <a:pt x="0" y="20701"/>
                  </a:lnTo>
                  <a:lnTo>
                    <a:pt x="0" y="0"/>
                  </a:lnTo>
                  <a:close/>
                </a:path>
              </a:pathLst>
            </a:custGeom>
            <a:blipFill>
              <a:blip r:embed="rId101"/>
              <a:stretch>
                <a:fillRect b="184"/>
              </a:stretch>
            </a:blipFill>
          </p:spPr>
          <p:txBody>
            <a:bodyPr/>
            <a:lstStyle/>
            <a:p>
              <a:endParaRPr lang="en-MY"/>
            </a:p>
          </p:txBody>
        </p:sp>
      </p:grpSp>
      <p:grpSp>
        <p:nvGrpSpPr>
          <p:cNvPr id="202" name="Group 202"/>
          <p:cNvGrpSpPr/>
          <p:nvPr/>
        </p:nvGrpSpPr>
        <p:grpSpPr>
          <a:xfrm>
            <a:off x="14895957" y="19395186"/>
            <a:ext cx="244726" cy="114805"/>
            <a:chOff x="0" y="0"/>
            <a:chExt cx="326301" cy="153073"/>
          </a:xfrm>
        </p:grpSpPr>
        <p:sp>
          <p:nvSpPr>
            <p:cNvPr id="203" name="Freeform 203"/>
            <p:cNvSpPr/>
            <p:nvPr/>
          </p:nvSpPr>
          <p:spPr>
            <a:xfrm flipH="1">
              <a:off x="0" y="0"/>
              <a:ext cx="326517" cy="153162"/>
            </a:xfrm>
            <a:custGeom>
              <a:avLst/>
              <a:gdLst/>
              <a:ahLst/>
              <a:cxnLst/>
              <a:rect l="l" t="t" r="r" b="b"/>
              <a:pathLst>
                <a:path w="326517" h="153162">
                  <a:moveTo>
                    <a:pt x="326390" y="0"/>
                  </a:moveTo>
                  <a:lnTo>
                    <a:pt x="326517" y="1143"/>
                  </a:lnTo>
                  <a:lnTo>
                    <a:pt x="325628" y="3683"/>
                  </a:lnTo>
                  <a:cubicBezTo>
                    <a:pt x="323469" y="4572"/>
                    <a:pt x="323850" y="7493"/>
                    <a:pt x="321818" y="8636"/>
                  </a:cubicBezTo>
                  <a:lnTo>
                    <a:pt x="322961" y="10287"/>
                  </a:lnTo>
                  <a:cubicBezTo>
                    <a:pt x="324866" y="11049"/>
                    <a:pt x="324866" y="12192"/>
                    <a:pt x="324104" y="13843"/>
                  </a:cubicBezTo>
                  <a:cubicBezTo>
                    <a:pt x="323088" y="16764"/>
                    <a:pt x="322072" y="19431"/>
                    <a:pt x="322580" y="22860"/>
                  </a:cubicBezTo>
                  <a:cubicBezTo>
                    <a:pt x="322961" y="24765"/>
                    <a:pt x="321056" y="26416"/>
                    <a:pt x="321183" y="28575"/>
                  </a:cubicBezTo>
                  <a:cubicBezTo>
                    <a:pt x="321818" y="36576"/>
                    <a:pt x="317627" y="43688"/>
                    <a:pt x="317119" y="51435"/>
                  </a:cubicBezTo>
                  <a:lnTo>
                    <a:pt x="316611" y="52832"/>
                  </a:lnTo>
                  <a:cubicBezTo>
                    <a:pt x="314579" y="54229"/>
                    <a:pt x="314071" y="56261"/>
                    <a:pt x="313944" y="58420"/>
                  </a:cubicBezTo>
                  <a:cubicBezTo>
                    <a:pt x="313817" y="62357"/>
                    <a:pt x="310515" y="64643"/>
                    <a:pt x="309372" y="68072"/>
                  </a:cubicBezTo>
                  <a:lnTo>
                    <a:pt x="307467" y="69469"/>
                  </a:lnTo>
                  <a:cubicBezTo>
                    <a:pt x="306324" y="70485"/>
                    <a:pt x="305435" y="71374"/>
                    <a:pt x="306070" y="73025"/>
                  </a:cubicBezTo>
                  <a:lnTo>
                    <a:pt x="304927" y="76708"/>
                  </a:lnTo>
                  <a:cubicBezTo>
                    <a:pt x="302895" y="79629"/>
                    <a:pt x="300482" y="82296"/>
                    <a:pt x="298831" y="85344"/>
                  </a:cubicBezTo>
                  <a:cubicBezTo>
                    <a:pt x="296672" y="89281"/>
                    <a:pt x="293751" y="92456"/>
                    <a:pt x="291211" y="95885"/>
                  </a:cubicBezTo>
                  <a:lnTo>
                    <a:pt x="290068" y="98425"/>
                  </a:lnTo>
                  <a:lnTo>
                    <a:pt x="289433" y="99314"/>
                  </a:lnTo>
                  <a:lnTo>
                    <a:pt x="289306" y="99314"/>
                  </a:lnTo>
                  <a:lnTo>
                    <a:pt x="286131" y="100965"/>
                  </a:lnTo>
                  <a:cubicBezTo>
                    <a:pt x="284480" y="103124"/>
                    <a:pt x="283464" y="106172"/>
                    <a:pt x="280035" y="106680"/>
                  </a:cubicBezTo>
                  <a:lnTo>
                    <a:pt x="279654" y="106807"/>
                  </a:lnTo>
                  <a:cubicBezTo>
                    <a:pt x="278638" y="109347"/>
                    <a:pt x="276606" y="109982"/>
                    <a:pt x="274066" y="109982"/>
                  </a:cubicBezTo>
                  <a:lnTo>
                    <a:pt x="273050" y="111887"/>
                  </a:lnTo>
                  <a:cubicBezTo>
                    <a:pt x="273177" y="114300"/>
                    <a:pt x="271907" y="115443"/>
                    <a:pt x="270002" y="116332"/>
                  </a:cubicBezTo>
                  <a:cubicBezTo>
                    <a:pt x="268097" y="116967"/>
                    <a:pt x="266573" y="117983"/>
                    <a:pt x="265303" y="119380"/>
                  </a:cubicBezTo>
                  <a:lnTo>
                    <a:pt x="264414" y="120269"/>
                  </a:lnTo>
                  <a:cubicBezTo>
                    <a:pt x="259715" y="121158"/>
                    <a:pt x="256794" y="125222"/>
                    <a:pt x="252730" y="127254"/>
                  </a:cubicBezTo>
                  <a:cubicBezTo>
                    <a:pt x="250317" y="128270"/>
                    <a:pt x="247650" y="128270"/>
                    <a:pt x="245745" y="130302"/>
                  </a:cubicBezTo>
                  <a:lnTo>
                    <a:pt x="244856" y="131191"/>
                  </a:lnTo>
                  <a:lnTo>
                    <a:pt x="244221" y="131191"/>
                  </a:lnTo>
                  <a:lnTo>
                    <a:pt x="241681" y="132080"/>
                  </a:lnTo>
                  <a:cubicBezTo>
                    <a:pt x="239522" y="134239"/>
                    <a:pt x="236093" y="133731"/>
                    <a:pt x="233553" y="135636"/>
                  </a:cubicBezTo>
                  <a:cubicBezTo>
                    <a:pt x="231394" y="137160"/>
                    <a:pt x="228473" y="138049"/>
                    <a:pt x="225806" y="138811"/>
                  </a:cubicBezTo>
                  <a:cubicBezTo>
                    <a:pt x="221361" y="140208"/>
                    <a:pt x="216789" y="141224"/>
                    <a:pt x="212725" y="143383"/>
                  </a:cubicBezTo>
                  <a:lnTo>
                    <a:pt x="210820" y="144272"/>
                  </a:lnTo>
                  <a:cubicBezTo>
                    <a:pt x="210312" y="144145"/>
                    <a:pt x="209804" y="144145"/>
                    <a:pt x="209296" y="144145"/>
                  </a:cubicBezTo>
                  <a:cubicBezTo>
                    <a:pt x="205232" y="144145"/>
                    <a:pt x="201803" y="146685"/>
                    <a:pt x="197993" y="146812"/>
                  </a:cubicBezTo>
                  <a:cubicBezTo>
                    <a:pt x="197485" y="146431"/>
                    <a:pt x="197104" y="146304"/>
                    <a:pt x="196596" y="146304"/>
                  </a:cubicBezTo>
                  <a:cubicBezTo>
                    <a:pt x="195453" y="146304"/>
                    <a:pt x="194183" y="147320"/>
                    <a:pt x="193040" y="147701"/>
                  </a:cubicBezTo>
                  <a:lnTo>
                    <a:pt x="192151" y="147701"/>
                  </a:lnTo>
                  <a:cubicBezTo>
                    <a:pt x="189738" y="148336"/>
                    <a:pt x="187071" y="147701"/>
                    <a:pt x="184912" y="149225"/>
                  </a:cubicBezTo>
                  <a:lnTo>
                    <a:pt x="184023" y="150114"/>
                  </a:lnTo>
                  <a:lnTo>
                    <a:pt x="182880" y="150622"/>
                  </a:lnTo>
                  <a:lnTo>
                    <a:pt x="181991" y="150622"/>
                  </a:lnTo>
                  <a:cubicBezTo>
                    <a:pt x="181483" y="150114"/>
                    <a:pt x="180848" y="149733"/>
                    <a:pt x="180086" y="149733"/>
                  </a:cubicBezTo>
                  <a:cubicBezTo>
                    <a:pt x="179324" y="149733"/>
                    <a:pt x="178943" y="149860"/>
                    <a:pt x="178181" y="150368"/>
                  </a:cubicBezTo>
                  <a:cubicBezTo>
                    <a:pt x="176530" y="151765"/>
                    <a:pt x="174498" y="151765"/>
                    <a:pt x="172466" y="151765"/>
                  </a:cubicBezTo>
                  <a:lnTo>
                    <a:pt x="169418" y="151765"/>
                  </a:lnTo>
                  <a:cubicBezTo>
                    <a:pt x="168783" y="151638"/>
                    <a:pt x="167894" y="151384"/>
                    <a:pt x="167005" y="151384"/>
                  </a:cubicBezTo>
                  <a:cubicBezTo>
                    <a:pt x="166370" y="151384"/>
                    <a:pt x="165608" y="151511"/>
                    <a:pt x="165100" y="151511"/>
                  </a:cubicBezTo>
                  <a:cubicBezTo>
                    <a:pt x="163195" y="151638"/>
                    <a:pt x="161417" y="152019"/>
                    <a:pt x="159512" y="153035"/>
                  </a:cubicBezTo>
                  <a:lnTo>
                    <a:pt x="156464" y="152654"/>
                  </a:lnTo>
                  <a:cubicBezTo>
                    <a:pt x="156464" y="152654"/>
                    <a:pt x="156464" y="152654"/>
                    <a:pt x="156337" y="152527"/>
                  </a:cubicBezTo>
                  <a:cubicBezTo>
                    <a:pt x="155194" y="151511"/>
                    <a:pt x="153797" y="151003"/>
                    <a:pt x="152654" y="151003"/>
                  </a:cubicBezTo>
                  <a:cubicBezTo>
                    <a:pt x="151511" y="151003"/>
                    <a:pt x="150114" y="151511"/>
                    <a:pt x="148971" y="152527"/>
                  </a:cubicBezTo>
                  <a:lnTo>
                    <a:pt x="146939" y="153162"/>
                  </a:lnTo>
                  <a:lnTo>
                    <a:pt x="143510" y="152019"/>
                  </a:lnTo>
                  <a:lnTo>
                    <a:pt x="143129" y="149352"/>
                  </a:lnTo>
                  <a:lnTo>
                    <a:pt x="141605" y="147828"/>
                  </a:lnTo>
                  <a:lnTo>
                    <a:pt x="140081" y="149225"/>
                  </a:lnTo>
                  <a:cubicBezTo>
                    <a:pt x="139700" y="151384"/>
                    <a:pt x="138430" y="152146"/>
                    <a:pt x="137033" y="152146"/>
                  </a:cubicBezTo>
                  <a:cubicBezTo>
                    <a:pt x="136144" y="152146"/>
                    <a:pt x="135509" y="152019"/>
                    <a:pt x="134874" y="151765"/>
                  </a:cubicBezTo>
                  <a:cubicBezTo>
                    <a:pt x="133350" y="151257"/>
                    <a:pt x="131826" y="150876"/>
                    <a:pt x="130302" y="150876"/>
                  </a:cubicBezTo>
                  <a:cubicBezTo>
                    <a:pt x="128778" y="150876"/>
                    <a:pt x="127254" y="151257"/>
                    <a:pt x="125730" y="151765"/>
                  </a:cubicBezTo>
                  <a:cubicBezTo>
                    <a:pt x="124714" y="152273"/>
                    <a:pt x="123825" y="152400"/>
                    <a:pt x="123063" y="152400"/>
                  </a:cubicBezTo>
                  <a:cubicBezTo>
                    <a:pt x="121031" y="152400"/>
                    <a:pt x="118999" y="151511"/>
                    <a:pt x="116967" y="151384"/>
                  </a:cubicBezTo>
                  <a:lnTo>
                    <a:pt x="114808" y="150876"/>
                  </a:lnTo>
                  <a:lnTo>
                    <a:pt x="113157" y="150368"/>
                  </a:lnTo>
                  <a:cubicBezTo>
                    <a:pt x="111252" y="148971"/>
                    <a:pt x="108966" y="149479"/>
                    <a:pt x="107061" y="148717"/>
                  </a:cubicBezTo>
                  <a:lnTo>
                    <a:pt x="104902" y="147574"/>
                  </a:lnTo>
                  <a:lnTo>
                    <a:pt x="104013" y="147193"/>
                  </a:lnTo>
                  <a:lnTo>
                    <a:pt x="102616" y="146558"/>
                  </a:lnTo>
                  <a:lnTo>
                    <a:pt x="101727" y="145669"/>
                  </a:lnTo>
                  <a:lnTo>
                    <a:pt x="101600" y="144653"/>
                  </a:lnTo>
                  <a:lnTo>
                    <a:pt x="101981" y="144145"/>
                  </a:lnTo>
                  <a:lnTo>
                    <a:pt x="104902" y="143637"/>
                  </a:lnTo>
                  <a:cubicBezTo>
                    <a:pt x="104394" y="143256"/>
                    <a:pt x="103886" y="143129"/>
                    <a:pt x="103378" y="143129"/>
                  </a:cubicBezTo>
                  <a:cubicBezTo>
                    <a:pt x="101854" y="143129"/>
                    <a:pt x="100711" y="144653"/>
                    <a:pt x="99314" y="144780"/>
                  </a:cubicBezTo>
                  <a:lnTo>
                    <a:pt x="98298" y="144272"/>
                  </a:lnTo>
                  <a:cubicBezTo>
                    <a:pt x="97663" y="142621"/>
                    <a:pt x="97663" y="140716"/>
                    <a:pt x="95377" y="139700"/>
                  </a:cubicBezTo>
                  <a:cubicBezTo>
                    <a:pt x="93726" y="139065"/>
                    <a:pt x="93218" y="137287"/>
                    <a:pt x="94869" y="135763"/>
                  </a:cubicBezTo>
                  <a:lnTo>
                    <a:pt x="94996" y="134112"/>
                  </a:lnTo>
                  <a:lnTo>
                    <a:pt x="93472" y="133731"/>
                  </a:lnTo>
                  <a:cubicBezTo>
                    <a:pt x="91948" y="134112"/>
                    <a:pt x="90043" y="134366"/>
                    <a:pt x="90043" y="136652"/>
                  </a:cubicBezTo>
                  <a:cubicBezTo>
                    <a:pt x="90043" y="137795"/>
                    <a:pt x="89662" y="139192"/>
                    <a:pt x="91567" y="139319"/>
                  </a:cubicBezTo>
                  <a:cubicBezTo>
                    <a:pt x="93472" y="139700"/>
                    <a:pt x="95631" y="140335"/>
                    <a:pt x="94996" y="142367"/>
                  </a:cubicBezTo>
                  <a:cubicBezTo>
                    <a:pt x="94869" y="143383"/>
                    <a:pt x="94107" y="143510"/>
                    <a:pt x="93345" y="143510"/>
                  </a:cubicBezTo>
                  <a:lnTo>
                    <a:pt x="92329" y="143510"/>
                  </a:lnTo>
                  <a:cubicBezTo>
                    <a:pt x="91821" y="143383"/>
                    <a:pt x="91440" y="143383"/>
                    <a:pt x="91186" y="143383"/>
                  </a:cubicBezTo>
                  <a:lnTo>
                    <a:pt x="90805" y="143383"/>
                  </a:lnTo>
                  <a:lnTo>
                    <a:pt x="89662" y="143256"/>
                  </a:lnTo>
                  <a:lnTo>
                    <a:pt x="88773" y="142748"/>
                  </a:lnTo>
                  <a:lnTo>
                    <a:pt x="88392" y="142367"/>
                  </a:lnTo>
                  <a:lnTo>
                    <a:pt x="87503" y="141859"/>
                  </a:lnTo>
                  <a:lnTo>
                    <a:pt x="86614" y="141351"/>
                  </a:lnTo>
                  <a:lnTo>
                    <a:pt x="85217" y="140716"/>
                  </a:lnTo>
                  <a:lnTo>
                    <a:pt x="84328" y="140081"/>
                  </a:lnTo>
                  <a:lnTo>
                    <a:pt x="81280" y="138557"/>
                  </a:lnTo>
                  <a:lnTo>
                    <a:pt x="80264" y="138430"/>
                  </a:lnTo>
                  <a:lnTo>
                    <a:pt x="79375" y="137922"/>
                  </a:lnTo>
                  <a:lnTo>
                    <a:pt x="78486" y="137541"/>
                  </a:lnTo>
                  <a:lnTo>
                    <a:pt x="77343" y="136906"/>
                  </a:lnTo>
                  <a:lnTo>
                    <a:pt x="76708" y="136525"/>
                  </a:lnTo>
                  <a:lnTo>
                    <a:pt x="76073" y="136017"/>
                  </a:lnTo>
                  <a:lnTo>
                    <a:pt x="75692" y="135636"/>
                  </a:lnTo>
                  <a:lnTo>
                    <a:pt x="74803" y="135255"/>
                  </a:lnTo>
                  <a:lnTo>
                    <a:pt x="74168" y="134747"/>
                  </a:lnTo>
                  <a:lnTo>
                    <a:pt x="73533" y="134239"/>
                  </a:lnTo>
                  <a:lnTo>
                    <a:pt x="73152" y="133858"/>
                  </a:lnTo>
                  <a:lnTo>
                    <a:pt x="72644" y="133223"/>
                  </a:lnTo>
                  <a:lnTo>
                    <a:pt x="72136" y="132588"/>
                  </a:lnTo>
                  <a:lnTo>
                    <a:pt x="70612" y="131699"/>
                  </a:lnTo>
                  <a:lnTo>
                    <a:pt x="69977" y="131064"/>
                  </a:lnTo>
                  <a:lnTo>
                    <a:pt x="68834" y="129667"/>
                  </a:lnTo>
                  <a:lnTo>
                    <a:pt x="67945" y="129159"/>
                  </a:lnTo>
                  <a:lnTo>
                    <a:pt x="65532" y="128524"/>
                  </a:lnTo>
                  <a:cubicBezTo>
                    <a:pt x="62992" y="125476"/>
                    <a:pt x="58420" y="125095"/>
                    <a:pt x="56261" y="121539"/>
                  </a:cubicBezTo>
                  <a:cubicBezTo>
                    <a:pt x="53086" y="119380"/>
                    <a:pt x="50038" y="116967"/>
                    <a:pt x="47752" y="113538"/>
                  </a:cubicBezTo>
                  <a:lnTo>
                    <a:pt x="45720" y="111633"/>
                  </a:lnTo>
                  <a:cubicBezTo>
                    <a:pt x="43815" y="110744"/>
                    <a:pt x="42672" y="109474"/>
                    <a:pt x="41656" y="107696"/>
                  </a:cubicBezTo>
                  <a:lnTo>
                    <a:pt x="39751" y="105664"/>
                  </a:lnTo>
                  <a:lnTo>
                    <a:pt x="37338" y="102616"/>
                  </a:lnTo>
                  <a:cubicBezTo>
                    <a:pt x="37338" y="100711"/>
                    <a:pt x="35687" y="99949"/>
                    <a:pt x="34798" y="98552"/>
                  </a:cubicBezTo>
                  <a:cubicBezTo>
                    <a:pt x="32258" y="96520"/>
                    <a:pt x="30099" y="94488"/>
                    <a:pt x="29083" y="91313"/>
                  </a:cubicBezTo>
                  <a:cubicBezTo>
                    <a:pt x="28575" y="89408"/>
                    <a:pt x="27686" y="87757"/>
                    <a:pt x="25527" y="87249"/>
                  </a:cubicBezTo>
                  <a:lnTo>
                    <a:pt x="23114" y="85217"/>
                  </a:lnTo>
                  <a:cubicBezTo>
                    <a:pt x="22479" y="80264"/>
                    <a:pt x="17907" y="77724"/>
                    <a:pt x="16383" y="73152"/>
                  </a:cubicBezTo>
                  <a:cubicBezTo>
                    <a:pt x="12319" y="65913"/>
                    <a:pt x="9144" y="57912"/>
                    <a:pt x="7874" y="49784"/>
                  </a:cubicBezTo>
                  <a:cubicBezTo>
                    <a:pt x="6985" y="44704"/>
                    <a:pt x="4445" y="40005"/>
                    <a:pt x="4191" y="35179"/>
                  </a:cubicBezTo>
                  <a:cubicBezTo>
                    <a:pt x="3810" y="30226"/>
                    <a:pt x="1651" y="25654"/>
                    <a:pt x="2159" y="20574"/>
                  </a:cubicBezTo>
                  <a:cubicBezTo>
                    <a:pt x="2667" y="16002"/>
                    <a:pt x="-381" y="11811"/>
                    <a:pt x="127" y="7239"/>
                  </a:cubicBezTo>
                  <a:cubicBezTo>
                    <a:pt x="508" y="4826"/>
                    <a:pt x="254" y="2286"/>
                    <a:pt x="0" y="0"/>
                  </a:cubicBezTo>
                  <a:lnTo>
                    <a:pt x="109093" y="0"/>
                  </a:lnTo>
                  <a:cubicBezTo>
                    <a:pt x="108966" y="2032"/>
                    <a:pt x="109093" y="4064"/>
                    <a:pt x="109474" y="5969"/>
                  </a:cubicBezTo>
                  <a:cubicBezTo>
                    <a:pt x="110490" y="10160"/>
                    <a:pt x="110871" y="14224"/>
                    <a:pt x="110109" y="18542"/>
                  </a:cubicBezTo>
                  <a:lnTo>
                    <a:pt x="110490" y="21717"/>
                  </a:lnTo>
                  <a:cubicBezTo>
                    <a:pt x="111379" y="24765"/>
                    <a:pt x="111887" y="27813"/>
                    <a:pt x="110998" y="31242"/>
                  </a:cubicBezTo>
                  <a:cubicBezTo>
                    <a:pt x="110490" y="33401"/>
                    <a:pt x="110490" y="36195"/>
                    <a:pt x="111887" y="38354"/>
                  </a:cubicBezTo>
                  <a:lnTo>
                    <a:pt x="112268" y="42291"/>
                  </a:lnTo>
                  <a:cubicBezTo>
                    <a:pt x="111633" y="44831"/>
                    <a:pt x="111252" y="47371"/>
                    <a:pt x="112903" y="49784"/>
                  </a:cubicBezTo>
                  <a:lnTo>
                    <a:pt x="113411" y="53721"/>
                  </a:lnTo>
                  <a:cubicBezTo>
                    <a:pt x="112903" y="57150"/>
                    <a:pt x="112903" y="60452"/>
                    <a:pt x="114554" y="63881"/>
                  </a:cubicBezTo>
                  <a:lnTo>
                    <a:pt x="115443" y="67310"/>
                  </a:lnTo>
                  <a:cubicBezTo>
                    <a:pt x="114935" y="68834"/>
                    <a:pt x="115062" y="69850"/>
                    <a:pt x="116840" y="70485"/>
                  </a:cubicBezTo>
                  <a:cubicBezTo>
                    <a:pt x="117856" y="70993"/>
                    <a:pt x="118745" y="71501"/>
                    <a:pt x="119761" y="71501"/>
                  </a:cubicBezTo>
                  <a:cubicBezTo>
                    <a:pt x="120142" y="71501"/>
                    <a:pt x="120650" y="71501"/>
                    <a:pt x="121158" y="71120"/>
                  </a:cubicBezTo>
                  <a:cubicBezTo>
                    <a:pt x="122047" y="70612"/>
                    <a:pt x="123063" y="69723"/>
                    <a:pt x="124079" y="69723"/>
                  </a:cubicBezTo>
                  <a:cubicBezTo>
                    <a:pt x="124714" y="69723"/>
                    <a:pt x="125222" y="70104"/>
                    <a:pt x="125984" y="71120"/>
                  </a:cubicBezTo>
                  <a:lnTo>
                    <a:pt x="127127" y="71120"/>
                  </a:lnTo>
                  <a:cubicBezTo>
                    <a:pt x="128524" y="71120"/>
                    <a:pt x="129667" y="71247"/>
                    <a:pt x="130810" y="71501"/>
                  </a:cubicBezTo>
                  <a:cubicBezTo>
                    <a:pt x="131953" y="71755"/>
                    <a:pt x="133223" y="71882"/>
                    <a:pt x="134366" y="71882"/>
                  </a:cubicBezTo>
                  <a:cubicBezTo>
                    <a:pt x="134874" y="71882"/>
                    <a:pt x="135255" y="71882"/>
                    <a:pt x="135509" y="71755"/>
                  </a:cubicBezTo>
                  <a:cubicBezTo>
                    <a:pt x="138049" y="71628"/>
                    <a:pt x="140589" y="70739"/>
                    <a:pt x="143129" y="70739"/>
                  </a:cubicBezTo>
                  <a:cubicBezTo>
                    <a:pt x="143764" y="70739"/>
                    <a:pt x="144526" y="70739"/>
                    <a:pt x="145161" y="70866"/>
                  </a:cubicBezTo>
                  <a:lnTo>
                    <a:pt x="147066" y="69469"/>
                  </a:lnTo>
                  <a:lnTo>
                    <a:pt x="146050" y="67437"/>
                  </a:lnTo>
                  <a:cubicBezTo>
                    <a:pt x="144145" y="65913"/>
                    <a:pt x="144526" y="64897"/>
                    <a:pt x="146685" y="64389"/>
                  </a:cubicBezTo>
                  <a:lnTo>
                    <a:pt x="148717" y="61849"/>
                  </a:lnTo>
                  <a:cubicBezTo>
                    <a:pt x="149352" y="57404"/>
                    <a:pt x="148717" y="53086"/>
                    <a:pt x="148717" y="48641"/>
                  </a:cubicBezTo>
                  <a:cubicBezTo>
                    <a:pt x="146177" y="47244"/>
                    <a:pt x="147066" y="44958"/>
                    <a:pt x="147193" y="42926"/>
                  </a:cubicBezTo>
                  <a:lnTo>
                    <a:pt x="147701" y="39370"/>
                  </a:lnTo>
                  <a:cubicBezTo>
                    <a:pt x="146050" y="31877"/>
                    <a:pt x="145542" y="24257"/>
                    <a:pt x="145542" y="16637"/>
                  </a:cubicBezTo>
                  <a:cubicBezTo>
                    <a:pt x="145415" y="11176"/>
                    <a:pt x="145415" y="5842"/>
                    <a:pt x="145415" y="381"/>
                  </a:cubicBezTo>
                  <a:cubicBezTo>
                    <a:pt x="145415" y="254"/>
                    <a:pt x="145415" y="254"/>
                    <a:pt x="145415" y="0"/>
                  </a:cubicBezTo>
                  <a:lnTo>
                    <a:pt x="199390" y="0"/>
                  </a:lnTo>
                  <a:cubicBezTo>
                    <a:pt x="199390" y="381"/>
                    <a:pt x="199263" y="635"/>
                    <a:pt x="199263" y="1016"/>
                  </a:cubicBezTo>
                  <a:cubicBezTo>
                    <a:pt x="198755" y="4572"/>
                    <a:pt x="196850" y="8001"/>
                    <a:pt x="195834" y="11303"/>
                  </a:cubicBezTo>
                  <a:lnTo>
                    <a:pt x="194818" y="14351"/>
                  </a:lnTo>
                  <a:cubicBezTo>
                    <a:pt x="194818" y="19050"/>
                    <a:pt x="192913" y="23622"/>
                    <a:pt x="192405" y="28194"/>
                  </a:cubicBezTo>
                  <a:cubicBezTo>
                    <a:pt x="191770" y="33401"/>
                    <a:pt x="188849" y="38227"/>
                    <a:pt x="188722" y="43561"/>
                  </a:cubicBezTo>
                  <a:cubicBezTo>
                    <a:pt x="188341" y="47117"/>
                    <a:pt x="186055" y="50165"/>
                    <a:pt x="185801" y="53721"/>
                  </a:cubicBezTo>
                  <a:cubicBezTo>
                    <a:pt x="185674" y="57912"/>
                    <a:pt x="183769" y="61722"/>
                    <a:pt x="182372" y="65532"/>
                  </a:cubicBezTo>
                  <a:lnTo>
                    <a:pt x="181356" y="69977"/>
                  </a:lnTo>
                  <a:cubicBezTo>
                    <a:pt x="180721" y="73152"/>
                    <a:pt x="181229" y="74168"/>
                    <a:pt x="184404" y="74549"/>
                  </a:cubicBezTo>
                  <a:cubicBezTo>
                    <a:pt x="187833" y="75057"/>
                    <a:pt x="190881" y="76454"/>
                    <a:pt x="194183" y="77089"/>
                  </a:cubicBezTo>
                  <a:cubicBezTo>
                    <a:pt x="199136" y="78105"/>
                    <a:pt x="204216" y="79502"/>
                    <a:pt x="209296" y="80645"/>
                  </a:cubicBezTo>
                  <a:cubicBezTo>
                    <a:pt x="209804" y="80772"/>
                    <a:pt x="210312" y="80772"/>
                    <a:pt x="210693" y="80772"/>
                  </a:cubicBezTo>
                  <a:cubicBezTo>
                    <a:pt x="211836" y="80772"/>
                    <a:pt x="212344" y="80137"/>
                    <a:pt x="212725" y="78613"/>
                  </a:cubicBezTo>
                  <a:lnTo>
                    <a:pt x="213614" y="74168"/>
                  </a:lnTo>
                  <a:cubicBezTo>
                    <a:pt x="214503" y="69469"/>
                    <a:pt x="217678" y="65151"/>
                    <a:pt x="217170" y="60071"/>
                  </a:cubicBezTo>
                  <a:lnTo>
                    <a:pt x="217805" y="58547"/>
                  </a:lnTo>
                  <a:cubicBezTo>
                    <a:pt x="219710" y="57150"/>
                    <a:pt x="219964" y="54991"/>
                    <a:pt x="219964" y="53086"/>
                  </a:cubicBezTo>
                  <a:cubicBezTo>
                    <a:pt x="220091" y="49149"/>
                    <a:pt x="220980" y="45593"/>
                    <a:pt x="221869" y="41910"/>
                  </a:cubicBezTo>
                  <a:cubicBezTo>
                    <a:pt x="223266" y="35941"/>
                    <a:pt x="223901" y="29845"/>
                    <a:pt x="225806" y="24130"/>
                  </a:cubicBezTo>
                  <a:cubicBezTo>
                    <a:pt x="226949" y="20193"/>
                    <a:pt x="227330" y="16129"/>
                    <a:pt x="228854" y="12446"/>
                  </a:cubicBezTo>
                  <a:cubicBezTo>
                    <a:pt x="229489" y="11049"/>
                    <a:pt x="229616" y="9271"/>
                    <a:pt x="229997" y="7493"/>
                  </a:cubicBezTo>
                  <a:lnTo>
                    <a:pt x="229108" y="4953"/>
                  </a:lnTo>
                  <a:cubicBezTo>
                    <a:pt x="226949" y="3556"/>
                    <a:pt x="225044" y="1524"/>
                    <a:pt x="222123" y="1016"/>
                  </a:cubicBezTo>
                  <a:cubicBezTo>
                    <a:pt x="220091" y="889"/>
                    <a:pt x="218186" y="508"/>
                    <a:pt x="216408" y="0"/>
                  </a:cubicBezTo>
                  <a:close/>
                </a:path>
              </a:pathLst>
            </a:custGeom>
            <a:blipFill>
              <a:blip r:embed="rId102"/>
              <a:stretch>
                <a:fillRect l="-5239" t="-8623" r="-4706" b="-15199"/>
              </a:stretch>
            </a:blipFill>
          </p:spPr>
          <p:txBody>
            <a:bodyPr/>
            <a:lstStyle/>
            <a:p>
              <a:endParaRPr lang="en-MY"/>
            </a:p>
          </p:txBody>
        </p:sp>
      </p:grpSp>
      <p:grpSp>
        <p:nvGrpSpPr>
          <p:cNvPr id="204" name="Group 204"/>
          <p:cNvGrpSpPr/>
          <p:nvPr/>
        </p:nvGrpSpPr>
        <p:grpSpPr>
          <a:xfrm>
            <a:off x="15480030" y="19321777"/>
            <a:ext cx="370837" cy="447037"/>
            <a:chOff x="0" y="0"/>
            <a:chExt cx="370840" cy="447040"/>
          </a:xfrm>
        </p:grpSpPr>
        <p:sp>
          <p:nvSpPr>
            <p:cNvPr id="205" name="Freeform 205"/>
            <p:cNvSpPr/>
            <p:nvPr/>
          </p:nvSpPr>
          <p:spPr>
            <a:xfrm>
              <a:off x="63500" y="63500"/>
              <a:ext cx="243840" cy="142240"/>
            </a:xfrm>
            <a:custGeom>
              <a:avLst/>
              <a:gdLst/>
              <a:ahLst/>
              <a:cxnLst/>
              <a:rect l="l" t="t" r="r" b="b"/>
              <a:pathLst>
                <a:path w="243840" h="142240">
                  <a:moveTo>
                    <a:pt x="243840" y="142240"/>
                  </a:moveTo>
                  <a:lnTo>
                    <a:pt x="0" y="142240"/>
                  </a:lnTo>
                  <a:lnTo>
                    <a:pt x="0" y="0"/>
                  </a:lnTo>
                  <a:lnTo>
                    <a:pt x="243840" y="0"/>
                  </a:lnTo>
                  <a:lnTo>
                    <a:pt x="243840" y="142240"/>
                  </a:lnTo>
                  <a:close/>
                </a:path>
              </a:pathLst>
            </a:custGeom>
            <a:solidFill>
              <a:srgbClr val="E2776E"/>
            </a:solidFill>
          </p:spPr>
          <p:txBody>
            <a:bodyPr/>
            <a:lstStyle/>
            <a:p>
              <a:endParaRPr lang="en-MY"/>
            </a:p>
          </p:txBody>
        </p:sp>
        <p:sp>
          <p:nvSpPr>
            <p:cNvPr id="206" name="Freeform 206"/>
            <p:cNvSpPr/>
            <p:nvPr/>
          </p:nvSpPr>
          <p:spPr>
            <a:xfrm>
              <a:off x="152400" y="177800"/>
              <a:ext cx="53340" cy="205740"/>
            </a:xfrm>
            <a:custGeom>
              <a:avLst/>
              <a:gdLst/>
              <a:ahLst/>
              <a:cxnLst/>
              <a:rect l="l" t="t" r="r" b="b"/>
              <a:pathLst>
                <a:path w="53340" h="205740">
                  <a:moveTo>
                    <a:pt x="53340" y="205740"/>
                  </a:moveTo>
                  <a:lnTo>
                    <a:pt x="0" y="205740"/>
                  </a:lnTo>
                  <a:lnTo>
                    <a:pt x="0" y="0"/>
                  </a:lnTo>
                  <a:lnTo>
                    <a:pt x="53340" y="0"/>
                  </a:lnTo>
                  <a:lnTo>
                    <a:pt x="53340" y="205740"/>
                  </a:lnTo>
                  <a:close/>
                </a:path>
              </a:pathLst>
            </a:custGeom>
            <a:solidFill>
              <a:srgbClr val="6D905D"/>
            </a:solidFill>
          </p:spPr>
          <p:txBody>
            <a:bodyPr/>
            <a:lstStyle/>
            <a:p>
              <a:endParaRPr lang="en-MY"/>
            </a:p>
          </p:txBody>
        </p:sp>
      </p:grpSp>
      <p:grpSp>
        <p:nvGrpSpPr>
          <p:cNvPr id="207" name="Group 207"/>
          <p:cNvGrpSpPr/>
          <p:nvPr/>
        </p:nvGrpSpPr>
        <p:grpSpPr>
          <a:xfrm>
            <a:off x="15287244" y="19537804"/>
            <a:ext cx="533905" cy="306838"/>
            <a:chOff x="0" y="0"/>
            <a:chExt cx="711873" cy="409118"/>
          </a:xfrm>
        </p:grpSpPr>
        <p:sp>
          <p:nvSpPr>
            <p:cNvPr id="208" name="Freeform 208"/>
            <p:cNvSpPr/>
            <p:nvPr/>
          </p:nvSpPr>
          <p:spPr>
            <a:xfrm flipH="1">
              <a:off x="0" y="-635"/>
              <a:ext cx="712724" cy="409321"/>
            </a:xfrm>
            <a:custGeom>
              <a:avLst/>
              <a:gdLst/>
              <a:ahLst/>
              <a:cxnLst/>
              <a:rect l="l" t="t" r="r" b="b"/>
              <a:pathLst>
                <a:path w="712724" h="409321">
                  <a:moveTo>
                    <a:pt x="128651" y="59944"/>
                  </a:moveTo>
                  <a:lnTo>
                    <a:pt x="127635" y="60833"/>
                  </a:lnTo>
                  <a:lnTo>
                    <a:pt x="129032" y="62484"/>
                  </a:lnTo>
                  <a:lnTo>
                    <a:pt x="130429" y="63627"/>
                  </a:lnTo>
                  <a:lnTo>
                    <a:pt x="131318" y="62611"/>
                  </a:lnTo>
                  <a:lnTo>
                    <a:pt x="131699" y="61087"/>
                  </a:lnTo>
                  <a:lnTo>
                    <a:pt x="131572" y="61214"/>
                  </a:lnTo>
                  <a:lnTo>
                    <a:pt x="130048" y="60579"/>
                  </a:lnTo>
                  <a:lnTo>
                    <a:pt x="128905" y="59944"/>
                  </a:lnTo>
                  <a:close/>
                  <a:moveTo>
                    <a:pt x="133477" y="137160"/>
                  </a:moveTo>
                  <a:lnTo>
                    <a:pt x="127889" y="143256"/>
                  </a:lnTo>
                  <a:lnTo>
                    <a:pt x="114808" y="153797"/>
                  </a:lnTo>
                  <a:lnTo>
                    <a:pt x="117475" y="156845"/>
                  </a:lnTo>
                  <a:cubicBezTo>
                    <a:pt x="124714" y="163957"/>
                    <a:pt x="130175" y="172720"/>
                    <a:pt x="136906" y="180340"/>
                  </a:cubicBezTo>
                  <a:lnTo>
                    <a:pt x="144399" y="186436"/>
                  </a:lnTo>
                  <a:lnTo>
                    <a:pt x="153162" y="199263"/>
                  </a:lnTo>
                  <a:lnTo>
                    <a:pt x="156845" y="203454"/>
                  </a:lnTo>
                  <a:cubicBezTo>
                    <a:pt x="160528" y="209042"/>
                    <a:pt x="165481" y="213614"/>
                    <a:pt x="172466" y="223139"/>
                  </a:cubicBezTo>
                  <a:lnTo>
                    <a:pt x="181610" y="233299"/>
                  </a:lnTo>
                  <a:lnTo>
                    <a:pt x="188341" y="242062"/>
                  </a:lnTo>
                  <a:lnTo>
                    <a:pt x="193548" y="246507"/>
                  </a:lnTo>
                  <a:lnTo>
                    <a:pt x="196469" y="251206"/>
                  </a:lnTo>
                  <a:lnTo>
                    <a:pt x="199644" y="252222"/>
                  </a:lnTo>
                  <a:lnTo>
                    <a:pt x="206883" y="248285"/>
                  </a:lnTo>
                  <a:lnTo>
                    <a:pt x="213360" y="242316"/>
                  </a:lnTo>
                  <a:lnTo>
                    <a:pt x="218440" y="238760"/>
                  </a:lnTo>
                  <a:lnTo>
                    <a:pt x="215900" y="231775"/>
                  </a:lnTo>
                  <a:lnTo>
                    <a:pt x="213360" y="229235"/>
                  </a:lnTo>
                  <a:lnTo>
                    <a:pt x="209931" y="225044"/>
                  </a:lnTo>
                  <a:lnTo>
                    <a:pt x="209042" y="224409"/>
                  </a:lnTo>
                  <a:lnTo>
                    <a:pt x="208153" y="223520"/>
                  </a:lnTo>
                  <a:lnTo>
                    <a:pt x="207518" y="222631"/>
                  </a:lnTo>
                  <a:lnTo>
                    <a:pt x="204343" y="218694"/>
                  </a:lnTo>
                  <a:lnTo>
                    <a:pt x="197104" y="209550"/>
                  </a:lnTo>
                  <a:lnTo>
                    <a:pt x="191897" y="203835"/>
                  </a:lnTo>
                  <a:lnTo>
                    <a:pt x="184658" y="194310"/>
                  </a:lnTo>
                  <a:lnTo>
                    <a:pt x="175895" y="183515"/>
                  </a:lnTo>
                  <a:lnTo>
                    <a:pt x="170307" y="176530"/>
                  </a:lnTo>
                  <a:lnTo>
                    <a:pt x="163195" y="167894"/>
                  </a:lnTo>
                  <a:lnTo>
                    <a:pt x="162306" y="167005"/>
                  </a:lnTo>
                  <a:lnTo>
                    <a:pt x="161671" y="166116"/>
                  </a:lnTo>
                  <a:lnTo>
                    <a:pt x="156210" y="160528"/>
                  </a:lnTo>
                  <a:lnTo>
                    <a:pt x="152019" y="154051"/>
                  </a:lnTo>
                  <a:lnTo>
                    <a:pt x="145796" y="146812"/>
                  </a:lnTo>
                  <a:lnTo>
                    <a:pt x="139319" y="140081"/>
                  </a:lnTo>
                  <a:lnTo>
                    <a:pt x="135890" y="137414"/>
                  </a:lnTo>
                  <a:lnTo>
                    <a:pt x="133350" y="136906"/>
                  </a:lnTo>
                  <a:close/>
                  <a:moveTo>
                    <a:pt x="624967" y="272034"/>
                  </a:moveTo>
                  <a:lnTo>
                    <a:pt x="622935" y="273939"/>
                  </a:lnTo>
                  <a:lnTo>
                    <a:pt x="619506" y="278384"/>
                  </a:lnTo>
                  <a:lnTo>
                    <a:pt x="618617" y="279273"/>
                  </a:lnTo>
                  <a:lnTo>
                    <a:pt x="616712" y="282829"/>
                  </a:lnTo>
                  <a:lnTo>
                    <a:pt x="607060" y="290576"/>
                  </a:lnTo>
                  <a:lnTo>
                    <a:pt x="599440" y="298196"/>
                  </a:lnTo>
                  <a:lnTo>
                    <a:pt x="598043" y="301244"/>
                  </a:lnTo>
                  <a:lnTo>
                    <a:pt x="591439" y="308991"/>
                  </a:lnTo>
                  <a:lnTo>
                    <a:pt x="583946" y="317500"/>
                  </a:lnTo>
                  <a:lnTo>
                    <a:pt x="583311" y="318389"/>
                  </a:lnTo>
                  <a:lnTo>
                    <a:pt x="580771" y="320040"/>
                  </a:lnTo>
                  <a:lnTo>
                    <a:pt x="579120" y="321691"/>
                  </a:lnTo>
                  <a:lnTo>
                    <a:pt x="579120" y="322326"/>
                  </a:lnTo>
                  <a:lnTo>
                    <a:pt x="576707" y="325755"/>
                  </a:lnTo>
                  <a:lnTo>
                    <a:pt x="575818" y="326644"/>
                  </a:lnTo>
                  <a:lnTo>
                    <a:pt x="574167" y="329057"/>
                  </a:lnTo>
                  <a:lnTo>
                    <a:pt x="572516" y="330708"/>
                  </a:lnTo>
                  <a:lnTo>
                    <a:pt x="571881" y="331597"/>
                  </a:lnTo>
                  <a:lnTo>
                    <a:pt x="570992" y="332232"/>
                  </a:lnTo>
                  <a:lnTo>
                    <a:pt x="566801" y="336423"/>
                  </a:lnTo>
                  <a:lnTo>
                    <a:pt x="566420" y="338455"/>
                  </a:lnTo>
                  <a:lnTo>
                    <a:pt x="563499" y="341122"/>
                  </a:lnTo>
                  <a:lnTo>
                    <a:pt x="560959" y="343662"/>
                  </a:lnTo>
                  <a:lnTo>
                    <a:pt x="560324" y="344551"/>
                  </a:lnTo>
                  <a:lnTo>
                    <a:pt x="559435" y="345440"/>
                  </a:lnTo>
                  <a:lnTo>
                    <a:pt x="559435" y="345313"/>
                  </a:lnTo>
                  <a:lnTo>
                    <a:pt x="557784" y="346964"/>
                  </a:lnTo>
                  <a:lnTo>
                    <a:pt x="556895" y="349504"/>
                  </a:lnTo>
                  <a:lnTo>
                    <a:pt x="556006" y="350139"/>
                  </a:lnTo>
                  <a:lnTo>
                    <a:pt x="553085" y="351282"/>
                  </a:lnTo>
                  <a:lnTo>
                    <a:pt x="552196" y="354711"/>
                  </a:lnTo>
                  <a:lnTo>
                    <a:pt x="549021" y="358140"/>
                  </a:lnTo>
                  <a:lnTo>
                    <a:pt x="551053" y="360807"/>
                  </a:lnTo>
                  <a:lnTo>
                    <a:pt x="556641" y="362458"/>
                  </a:lnTo>
                  <a:lnTo>
                    <a:pt x="560324" y="369062"/>
                  </a:lnTo>
                  <a:lnTo>
                    <a:pt x="567309" y="370586"/>
                  </a:lnTo>
                  <a:lnTo>
                    <a:pt x="568960" y="370205"/>
                  </a:lnTo>
                  <a:lnTo>
                    <a:pt x="569976" y="369697"/>
                  </a:lnTo>
                  <a:lnTo>
                    <a:pt x="570865" y="368808"/>
                  </a:lnTo>
                  <a:lnTo>
                    <a:pt x="571754" y="368173"/>
                  </a:lnTo>
                  <a:lnTo>
                    <a:pt x="572389" y="367284"/>
                  </a:lnTo>
                  <a:lnTo>
                    <a:pt x="576580" y="363093"/>
                  </a:lnTo>
                  <a:lnTo>
                    <a:pt x="576580" y="363220"/>
                  </a:lnTo>
                  <a:lnTo>
                    <a:pt x="577469" y="360680"/>
                  </a:lnTo>
                  <a:lnTo>
                    <a:pt x="578104" y="359791"/>
                  </a:lnTo>
                  <a:lnTo>
                    <a:pt x="578993" y="358902"/>
                  </a:lnTo>
                  <a:lnTo>
                    <a:pt x="579882" y="358267"/>
                  </a:lnTo>
                  <a:lnTo>
                    <a:pt x="586359" y="352679"/>
                  </a:lnTo>
                  <a:lnTo>
                    <a:pt x="586486" y="350012"/>
                  </a:lnTo>
                  <a:lnTo>
                    <a:pt x="587375" y="349123"/>
                  </a:lnTo>
                  <a:lnTo>
                    <a:pt x="590931" y="346202"/>
                  </a:lnTo>
                  <a:lnTo>
                    <a:pt x="593979" y="342646"/>
                  </a:lnTo>
                  <a:lnTo>
                    <a:pt x="594614" y="341757"/>
                  </a:lnTo>
                  <a:lnTo>
                    <a:pt x="595503" y="340106"/>
                  </a:lnTo>
                  <a:lnTo>
                    <a:pt x="600075" y="335534"/>
                  </a:lnTo>
                  <a:lnTo>
                    <a:pt x="608838" y="323850"/>
                  </a:lnTo>
                  <a:lnTo>
                    <a:pt x="620141" y="312293"/>
                  </a:lnTo>
                  <a:lnTo>
                    <a:pt x="621792" y="309880"/>
                  </a:lnTo>
                  <a:lnTo>
                    <a:pt x="624967" y="306705"/>
                  </a:lnTo>
                  <a:lnTo>
                    <a:pt x="625856" y="305054"/>
                  </a:lnTo>
                  <a:lnTo>
                    <a:pt x="628396" y="302514"/>
                  </a:lnTo>
                  <a:lnTo>
                    <a:pt x="628396" y="302641"/>
                  </a:lnTo>
                  <a:lnTo>
                    <a:pt x="629031" y="301625"/>
                  </a:lnTo>
                  <a:lnTo>
                    <a:pt x="629158" y="300990"/>
                  </a:lnTo>
                  <a:lnTo>
                    <a:pt x="629793" y="300101"/>
                  </a:lnTo>
                  <a:lnTo>
                    <a:pt x="630682" y="299212"/>
                  </a:lnTo>
                  <a:lnTo>
                    <a:pt x="632333" y="298323"/>
                  </a:lnTo>
                  <a:lnTo>
                    <a:pt x="633222" y="297688"/>
                  </a:lnTo>
                  <a:lnTo>
                    <a:pt x="634873" y="296037"/>
                  </a:lnTo>
                  <a:lnTo>
                    <a:pt x="634746" y="296037"/>
                  </a:lnTo>
                  <a:lnTo>
                    <a:pt x="637286" y="293497"/>
                  </a:lnTo>
                  <a:lnTo>
                    <a:pt x="637286" y="293624"/>
                  </a:lnTo>
                  <a:lnTo>
                    <a:pt x="639953" y="289941"/>
                  </a:lnTo>
                  <a:lnTo>
                    <a:pt x="639953" y="286512"/>
                  </a:lnTo>
                  <a:lnTo>
                    <a:pt x="637286" y="282956"/>
                  </a:lnTo>
                  <a:lnTo>
                    <a:pt x="634111" y="278892"/>
                  </a:lnTo>
                  <a:lnTo>
                    <a:pt x="629920" y="274828"/>
                  </a:lnTo>
                  <a:lnTo>
                    <a:pt x="629031" y="273939"/>
                  </a:lnTo>
                  <a:lnTo>
                    <a:pt x="629539" y="273939"/>
                  </a:lnTo>
                  <a:lnTo>
                    <a:pt x="627634" y="272034"/>
                  </a:lnTo>
                  <a:lnTo>
                    <a:pt x="624967" y="271653"/>
                  </a:lnTo>
                  <a:close/>
                  <a:moveTo>
                    <a:pt x="426847" y="257556"/>
                  </a:moveTo>
                  <a:lnTo>
                    <a:pt x="420370" y="264160"/>
                  </a:lnTo>
                  <a:lnTo>
                    <a:pt x="408178" y="273431"/>
                  </a:lnTo>
                  <a:lnTo>
                    <a:pt x="412877" y="278892"/>
                  </a:lnTo>
                  <a:lnTo>
                    <a:pt x="420116" y="288544"/>
                  </a:lnTo>
                  <a:lnTo>
                    <a:pt x="425323" y="294132"/>
                  </a:lnTo>
                  <a:lnTo>
                    <a:pt x="428879" y="299085"/>
                  </a:lnTo>
                  <a:lnTo>
                    <a:pt x="431927" y="302514"/>
                  </a:lnTo>
                  <a:lnTo>
                    <a:pt x="435610" y="306959"/>
                  </a:lnTo>
                  <a:lnTo>
                    <a:pt x="442849" y="316611"/>
                  </a:lnTo>
                  <a:lnTo>
                    <a:pt x="449326" y="322834"/>
                  </a:lnTo>
                  <a:lnTo>
                    <a:pt x="453263" y="328549"/>
                  </a:lnTo>
                  <a:lnTo>
                    <a:pt x="454914" y="330200"/>
                  </a:lnTo>
                  <a:lnTo>
                    <a:pt x="457327" y="334264"/>
                  </a:lnTo>
                  <a:lnTo>
                    <a:pt x="474599" y="353695"/>
                  </a:lnTo>
                  <a:lnTo>
                    <a:pt x="475488" y="354584"/>
                  </a:lnTo>
                  <a:lnTo>
                    <a:pt x="476504" y="354584"/>
                  </a:lnTo>
                  <a:lnTo>
                    <a:pt x="478155" y="357124"/>
                  </a:lnTo>
                  <a:lnTo>
                    <a:pt x="478155" y="357759"/>
                  </a:lnTo>
                  <a:lnTo>
                    <a:pt x="479679" y="361442"/>
                  </a:lnTo>
                  <a:lnTo>
                    <a:pt x="483108" y="363474"/>
                  </a:lnTo>
                  <a:lnTo>
                    <a:pt x="485775" y="367157"/>
                  </a:lnTo>
                  <a:lnTo>
                    <a:pt x="487426" y="368808"/>
                  </a:lnTo>
                  <a:lnTo>
                    <a:pt x="488950" y="370840"/>
                  </a:lnTo>
                  <a:lnTo>
                    <a:pt x="489331" y="371221"/>
                  </a:lnTo>
                  <a:lnTo>
                    <a:pt x="489966" y="372110"/>
                  </a:lnTo>
                  <a:lnTo>
                    <a:pt x="491363" y="372745"/>
                  </a:lnTo>
                  <a:lnTo>
                    <a:pt x="497586" y="371348"/>
                  </a:lnTo>
                  <a:lnTo>
                    <a:pt x="505206" y="364236"/>
                  </a:lnTo>
                  <a:lnTo>
                    <a:pt x="506603" y="363093"/>
                  </a:lnTo>
                  <a:lnTo>
                    <a:pt x="511556" y="359664"/>
                  </a:lnTo>
                  <a:lnTo>
                    <a:pt x="509905" y="352933"/>
                  </a:lnTo>
                  <a:lnTo>
                    <a:pt x="506222" y="348869"/>
                  </a:lnTo>
                  <a:lnTo>
                    <a:pt x="502793" y="344678"/>
                  </a:lnTo>
                  <a:lnTo>
                    <a:pt x="501269" y="343154"/>
                  </a:lnTo>
                  <a:lnTo>
                    <a:pt x="497332" y="337566"/>
                  </a:lnTo>
                  <a:lnTo>
                    <a:pt x="491744" y="330454"/>
                  </a:lnTo>
                  <a:lnTo>
                    <a:pt x="483997" y="321818"/>
                  </a:lnTo>
                  <a:lnTo>
                    <a:pt x="481457" y="319405"/>
                  </a:lnTo>
                  <a:lnTo>
                    <a:pt x="480568" y="317754"/>
                  </a:lnTo>
                  <a:lnTo>
                    <a:pt x="478663" y="315087"/>
                  </a:lnTo>
                  <a:lnTo>
                    <a:pt x="472440" y="308864"/>
                  </a:lnTo>
                  <a:lnTo>
                    <a:pt x="466725" y="301625"/>
                  </a:lnTo>
                  <a:cubicBezTo>
                    <a:pt x="462280" y="294894"/>
                    <a:pt x="457200" y="288798"/>
                    <a:pt x="449961" y="281305"/>
                  </a:cubicBezTo>
                  <a:lnTo>
                    <a:pt x="441960" y="271018"/>
                  </a:lnTo>
                  <a:lnTo>
                    <a:pt x="430149" y="258318"/>
                  </a:lnTo>
                  <a:lnTo>
                    <a:pt x="426974" y="257683"/>
                  </a:lnTo>
                  <a:close/>
                  <a:moveTo>
                    <a:pt x="20193" y="635"/>
                  </a:moveTo>
                  <a:lnTo>
                    <a:pt x="21717" y="1016"/>
                  </a:lnTo>
                  <a:lnTo>
                    <a:pt x="23368" y="1397"/>
                  </a:lnTo>
                  <a:lnTo>
                    <a:pt x="25400" y="1524"/>
                  </a:lnTo>
                  <a:lnTo>
                    <a:pt x="27432" y="1524"/>
                  </a:lnTo>
                  <a:lnTo>
                    <a:pt x="28448" y="2032"/>
                  </a:lnTo>
                  <a:lnTo>
                    <a:pt x="29337" y="2413"/>
                  </a:lnTo>
                  <a:lnTo>
                    <a:pt x="30226" y="2921"/>
                  </a:lnTo>
                  <a:lnTo>
                    <a:pt x="31750" y="3048"/>
                  </a:lnTo>
                  <a:lnTo>
                    <a:pt x="35179" y="3556"/>
                  </a:lnTo>
                  <a:lnTo>
                    <a:pt x="37084" y="4064"/>
                  </a:lnTo>
                  <a:lnTo>
                    <a:pt x="38100" y="4445"/>
                  </a:lnTo>
                  <a:lnTo>
                    <a:pt x="39243" y="5080"/>
                  </a:lnTo>
                  <a:lnTo>
                    <a:pt x="40132" y="5461"/>
                  </a:lnTo>
                  <a:lnTo>
                    <a:pt x="41656" y="5969"/>
                  </a:lnTo>
                  <a:lnTo>
                    <a:pt x="45847" y="7366"/>
                  </a:lnTo>
                  <a:lnTo>
                    <a:pt x="51943" y="9525"/>
                  </a:lnTo>
                  <a:lnTo>
                    <a:pt x="54483" y="9906"/>
                  </a:lnTo>
                  <a:cubicBezTo>
                    <a:pt x="65532" y="14097"/>
                    <a:pt x="75819" y="19558"/>
                    <a:pt x="86360" y="24765"/>
                  </a:cubicBezTo>
                  <a:lnTo>
                    <a:pt x="91440" y="27940"/>
                  </a:lnTo>
                  <a:lnTo>
                    <a:pt x="88392" y="32512"/>
                  </a:lnTo>
                  <a:lnTo>
                    <a:pt x="89408" y="32512"/>
                  </a:lnTo>
                  <a:lnTo>
                    <a:pt x="91948" y="30988"/>
                  </a:lnTo>
                  <a:lnTo>
                    <a:pt x="93980" y="30353"/>
                  </a:lnTo>
                  <a:lnTo>
                    <a:pt x="94996" y="30861"/>
                  </a:lnTo>
                  <a:lnTo>
                    <a:pt x="95885" y="31750"/>
                  </a:lnTo>
                  <a:lnTo>
                    <a:pt x="96901" y="33147"/>
                  </a:lnTo>
                  <a:cubicBezTo>
                    <a:pt x="104902" y="36576"/>
                    <a:pt x="110744" y="42926"/>
                    <a:pt x="119634" y="51435"/>
                  </a:cubicBezTo>
                  <a:lnTo>
                    <a:pt x="129159" y="55372"/>
                  </a:lnTo>
                  <a:lnTo>
                    <a:pt x="132588" y="59817"/>
                  </a:lnTo>
                  <a:lnTo>
                    <a:pt x="132588" y="60833"/>
                  </a:lnTo>
                  <a:lnTo>
                    <a:pt x="132080" y="61214"/>
                  </a:lnTo>
                  <a:lnTo>
                    <a:pt x="132715" y="60833"/>
                  </a:lnTo>
                  <a:lnTo>
                    <a:pt x="134239" y="61341"/>
                  </a:lnTo>
                  <a:lnTo>
                    <a:pt x="134747" y="62230"/>
                  </a:lnTo>
                  <a:lnTo>
                    <a:pt x="135128" y="62611"/>
                  </a:lnTo>
                  <a:lnTo>
                    <a:pt x="136779" y="63627"/>
                  </a:lnTo>
                  <a:lnTo>
                    <a:pt x="149098" y="73787"/>
                  </a:lnTo>
                  <a:lnTo>
                    <a:pt x="158115" y="83058"/>
                  </a:lnTo>
                  <a:lnTo>
                    <a:pt x="161798" y="88265"/>
                  </a:lnTo>
                  <a:lnTo>
                    <a:pt x="169799" y="93218"/>
                  </a:lnTo>
                  <a:lnTo>
                    <a:pt x="178054" y="105029"/>
                  </a:lnTo>
                  <a:lnTo>
                    <a:pt x="181737" y="112141"/>
                  </a:lnTo>
                  <a:lnTo>
                    <a:pt x="191389" y="120142"/>
                  </a:lnTo>
                  <a:lnTo>
                    <a:pt x="191516" y="125603"/>
                  </a:lnTo>
                  <a:lnTo>
                    <a:pt x="197104" y="130048"/>
                  </a:lnTo>
                  <a:lnTo>
                    <a:pt x="202184" y="136271"/>
                  </a:lnTo>
                  <a:lnTo>
                    <a:pt x="205105" y="138938"/>
                  </a:lnTo>
                  <a:lnTo>
                    <a:pt x="205486" y="138938"/>
                  </a:lnTo>
                  <a:lnTo>
                    <a:pt x="205613" y="141351"/>
                  </a:lnTo>
                  <a:lnTo>
                    <a:pt x="205740" y="143510"/>
                  </a:lnTo>
                  <a:lnTo>
                    <a:pt x="206375" y="146431"/>
                  </a:lnTo>
                  <a:lnTo>
                    <a:pt x="206756" y="147447"/>
                  </a:lnTo>
                  <a:lnTo>
                    <a:pt x="208280" y="148971"/>
                  </a:lnTo>
                  <a:lnTo>
                    <a:pt x="208661" y="149479"/>
                  </a:lnTo>
                  <a:lnTo>
                    <a:pt x="209296" y="150114"/>
                  </a:lnTo>
                  <a:lnTo>
                    <a:pt x="210439" y="152146"/>
                  </a:lnTo>
                  <a:lnTo>
                    <a:pt x="211836" y="154813"/>
                  </a:lnTo>
                  <a:lnTo>
                    <a:pt x="212979" y="158369"/>
                  </a:lnTo>
                  <a:lnTo>
                    <a:pt x="215138" y="163576"/>
                  </a:lnTo>
                  <a:lnTo>
                    <a:pt x="215519" y="164465"/>
                  </a:lnTo>
                  <a:lnTo>
                    <a:pt x="216027" y="165100"/>
                  </a:lnTo>
                  <a:lnTo>
                    <a:pt x="216408" y="165481"/>
                  </a:lnTo>
                  <a:lnTo>
                    <a:pt x="216916" y="166116"/>
                  </a:lnTo>
                  <a:lnTo>
                    <a:pt x="217297" y="166497"/>
                  </a:lnTo>
                  <a:lnTo>
                    <a:pt x="217805" y="167132"/>
                  </a:lnTo>
                  <a:lnTo>
                    <a:pt x="218313" y="168021"/>
                  </a:lnTo>
                  <a:lnTo>
                    <a:pt x="218821" y="169164"/>
                  </a:lnTo>
                  <a:lnTo>
                    <a:pt x="219837" y="170815"/>
                  </a:lnTo>
                  <a:lnTo>
                    <a:pt x="220472" y="174371"/>
                  </a:lnTo>
                  <a:lnTo>
                    <a:pt x="223139" y="181864"/>
                  </a:lnTo>
                  <a:lnTo>
                    <a:pt x="224790" y="188976"/>
                  </a:lnTo>
                  <a:lnTo>
                    <a:pt x="225171" y="189357"/>
                  </a:lnTo>
                  <a:lnTo>
                    <a:pt x="225171" y="190754"/>
                  </a:lnTo>
                  <a:lnTo>
                    <a:pt x="224790" y="192786"/>
                  </a:lnTo>
                  <a:lnTo>
                    <a:pt x="225298" y="196215"/>
                  </a:lnTo>
                  <a:lnTo>
                    <a:pt x="225679" y="197231"/>
                  </a:lnTo>
                  <a:lnTo>
                    <a:pt x="226822" y="200660"/>
                  </a:lnTo>
                  <a:lnTo>
                    <a:pt x="228727" y="204597"/>
                  </a:lnTo>
                  <a:lnTo>
                    <a:pt x="227838" y="210566"/>
                  </a:lnTo>
                  <a:lnTo>
                    <a:pt x="228219" y="211582"/>
                  </a:lnTo>
                  <a:lnTo>
                    <a:pt x="228727" y="212471"/>
                  </a:lnTo>
                  <a:lnTo>
                    <a:pt x="230124" y="216916"/>
                  </a:lnTo>
                  <a:lnTo>
                    <a:pt x="231140" y="219964"/>
                  </a:lnTo>
                  <a:lnTo>
                    <a:pt x="233172" y="213233"/>
                  </a:lnTo>
                  <a:lnTo>
                    <a:pt x="233299" y="212217"/>
                  </a:lnTo>
                  <a:lnTo>
                    <a:pt x="233299" y="211455"/>
                  </a:lnTo>
                  <a:lnTo>
                    <a:pt x="233807" y="207264"/>
                  </a:lnTo>
                  <a:lnTo>
                    <a:pt x="233680" y="206756"/>
                  </a:lnTo>
                  <a:lnTo>
                    <a:pt x="233680" y="205740"/>
                  </a:lnTo>
                  <a:lnTo>
                    <a:pt x="234188" y="204851"/>
                  </a:lnTo>
                  <a:lnTo>
                    <a:pt x="234315" y="204470"/>
                  </a:lnTo>
                  <a:lnTo>
                    <a:pt x="234823" y="204089"/>
                  </a:lnTo>
                  <a:lnTo>
                    <a:pt x="234950" y="203708"/>
                  </a:lnTo>
                  <a:lnTo>
                    <a:pt x="235331" y="203327"/>
                  </a:lnTo>
                  <a:lnTo>
                    <a:pt x="235839" y="201930"/>
                  </a:lnTo>
                  <a:lnTo>
                    <a:pt x="236220" y="198755"/>
                  </a:lnTo>
                  <a:lnTo>
                    <a:pt x="237363" y="194183"/>
                  </a:lnTo>
                  <a:lnTo>
                    <a:pt x="237490" y="193167"/>
                  </a:lnTo>
                  <a:lnTo>
                    <a:pt x="237998" y="191262"/>
                  </a:lnTo>
                  <a:lnTo>
                    <a:pt x="238633" y="189230"/>
                  </a:lnTo>
                  <a:lnTo>
                    <a:pt x="239776" y="185801"/>
                  </a:lnTo>
                  <a:lnTo>
                    <a:pt x="240284" y="184785"/>
                  </a:lnTo>
                  <a:lnTo>
                    <a:pt x="240792" y="184658"/>
                  </a:lnTo>
                  <a:lnTo>
                    <a:pt x="241300" y="184277"/>
                  </a:lnTo>
                  <a:lnTo>
                    <a:pt x="243459" y="179324"/>
                  </a:lnTo>
                  <a:lnTo>
                    <a:pt x="245618" y="175133"/>
                  </a:lnTo>
                  <a:cubicBezTo>
                    <a:pt x="250190" y="167894"/>
                    <a:pt x="253746" y="160020"/>
                    <a:pt x="260985" y="150749"/>
                  </a:cubicBezTo>
                  <a:lnTo>
                    <a:pt x="265557" y="141732"/>
                  </a:lnTo>
                  <a:lnTo>
                    <a:pt x="274574" y="132461"/>
                  </a:lnTo>
                  <a:lnTo>
                    <a:pt x="282067" y="124460"/>
                  </a:lnTo>
                  <a:lnTo>
                    <a:pt x="288163" y="116459"/>
                  </a:lnTo>
                  <a:lnTo>
                    <a:pt x="297942" y="108839"/>
                  </a:lnTo>
                  <a:lnTo>
                    <a:pt x="299085" y="107696"/>
                  </a:lnTo>
                  <a:lnTo>
                    <a:pt x="302260" y="105664"/>
                  </a:lnTo>
                  <a:lnTo>
                    <a:pt x="304419" y="102108"/>
                  </a:lnTo>
                  <a:lnTo>
                    <a:pt x="307594" y="99949"/>
                  </a:lnTo>
                  <a:lnTo>
                    <a:pt x="310261" y="99568"/>
                  </a:lnTo>
                  <a:lnTo>
                    <a:pt x="312293" y="100711"/>
                  </a:lnTo>
                  <a:lnTo>
                    <a:pt x="312420" y="94615"/>
                  </a:lnTo>
                  <a:lnTo>
                    <a:pt x="318389" y="91059"/>
                  </a:lnTo>
                  <a:lnTo>
                    <a:pt x="322453" y="85471"/>
                  </a:lnTo>
                  <a:lnTo>
                    <a:pt x="327025" y="82423"/>
                  </a:lnTo>
                  <a:cubicBezTo>
                    <a:pt x="331597" y="79502"/>
                    <a:pt x="335661" y="75946"/>
                    <a:pt x="346202" y="69215"/>
                  </a:cubicBezTo>
                  <a:lnTo>
                    <a:pt x="358775" y="62738"/>
                  </a:lnTo>
                  <a:cubicBezTo>
                    <a:pt x="364363" y="61595"/>
                    <a:pt x="369443" y="58547"/>
                    <a:pt x="381762" y="54991"/>
                  </a:cubicBezTo>
                  <a:lnTo>
                    <a:pt x="396113" y="53975"/>
                  </a:lnTo>
                  <a:lnTo>
                    <a:pt x="400304" y="53467"/>
                  </a:lnTo>
                  <a:lnTo>
                    <a:pt x="404749" y="53467"/>
                  </a:lnTo>
                  <a:lnTo>
                    <a:pt x="409321" y="56515"/>
                  </a:lnTo>
                  <a:lnTo>
                    <a:pt x="410337" y="57658"/>
                  </a:lnTo>
                  <a:lnTo>
                    <a:pt x="410845" y="57785"/>
                  </a:lnTo>
                  <a:lnTo>
                    <a:pt x="411480" y="57912"/>
                  </a:lnTo>
                  <a:lnTo>
                    <a:pt x="413131" y="58928"/>
                  </a:lnTo>
                  <a:lnTo>
                    <a:pt x="414274" y="62103"/>
                  </a:lnTo>
                  <a:cubicBezTo>
                    <a:pt x="416941" y="67310"/>
                    <a:pt x="416941" y="73279"/>
                    <a:pt x="418973" y="83058"/>
                  </a:cubicBezTo>
                  <a:lnTo>
                    <a:pt x="418338" y="96774"/>
                  </a:lnTo>
                  <a:lnTo>
                    <a:pt x="416941" y="106553"/>
                  </a:lnTo>
                  <a:cubicBezTo>
                    <a:pt x="415925" y="113284"/>
                    <a:pt x="415036" y="120142"/>
                    <a:pt x="410845" y="130556"/>
                  </a:cubicBezTo>
                  <a:lnTo>
                    <a:pt x="406146" y="142367"/>
                  </a:lnTo>
                  <a:lnTo>
                    <a:pt x="403987" y="152146"/>
                  </a:lnTo>
                  <a:lnTo>
                    <a:pt x="401320" y="158242"/>
                  </a:lnTo>
                  <a:lnTo>
                    <a:pt x="405765" y="162941"/>
                  </a:lnTo>
                  <a:lnTo>
                    <a:pt x="412877" y="169545"/>
                  </a:lnTo>
                  <a:lnTo>
                    <a:pt x="419481" y="173101"/>
                  </a:lnTo>
                  <a:lnTo>
                    <a:pt x="423164" y="177546"/>
                  </a:lnTo>
                  <a:lnTo>
                    <a:pt x="421513" y="179705"/>
                  </a:lnTo>
                  <a:lnTo>
                    <a:pt x="422148" y="182753"/>
                  </a:lnTo>
                  <a:lnTo>
                    <a:pt x="423672" y="183769"/>
                  </a:lnTo>
                  <a:lnTo>
                    <a:pt x="424561" y="182753"/>
                  </a:lnTo>
                  <a:lnTo>
                    <a:pt x="424688" y="181737"/>
                  </a:lnTo>
                  <a:lnTo>
                    <a:pt x="428371" y="182880"/>
                  </a:lnTo>
                  <a:lnTo>
                    <a:pt x="433070" y="186944"/>
                  </a:lnTo>
                  <a:lnTo>
                    <a:pt x="439166" y="190500"/>
                  </a:lnTo>
                  <a:lnTo>
                    <a:pt x="450342" y="203073"/>
                  </a:lnTo>
                  <a:lnTo>
                    <a:pt x="455041" y="208661"/>
                  </a:lnTo>
                  <a:lnTo>
                    <a:pt x="463042" y="213106"/>
                  </a:lnTo>
                  <a:lnTo>
                    <a:pt x="471678" y="225425"/>
                  </a:lnTo>
                  <a:lnTo>
                    <a:pt x="475361" y="231648"/>
                  </a:lnTo>
                  <a:lnTo>
                    <a:pt x="483997" y="238760"/>
                  </a:lnTo>
                  <a:lnTo>
                    <a:pt x="491490" y="251333"/>
                  </a:lnTo>
                  <a:lnTo>
                    <a:pt x="495427" y="256794"/>
                  </a:lnTo>
                  <a:lnTo>
                    <a:pt x="497586" y="259969"/>
                  </a:lnTo>
                  <a:lnTo>
                    <a:pt x="497713" y="260096"/>
                  </a:lnTo>
                  <a:lnTo>
                    <a:pt x="498221" y="261112"/>
                  </a:lnTo>
                  <a:lnTo>
                    <a:pt x="498348" y="265557"/>
                  </a:lnTo>
                  <a:lnTo>
                    <a:pt x="503555" y="271653"/>
                  </a:lnTo>
                  <a:lnTo>
                    <a:pt x="504952" y="275082"/>
                  </a:lnTo>
                  <a:lnTo>
                    <a:pt x="506984" y="279146"/>
                  </a:lnTo>
                  <a:cubicBezTo>
                    <a:pt x="508127" y="282067"/>
                    <a:pt x="508889" y="285242"/>
                    <a:pt x="514223" y="296799"/>
                  </a:cubicBezTo>
                  <a:lnTo>
                    <a:pt x="518414" y="315468"/>
                  </a:lnTo>
                  <a:lnTo>
                    <a:pt x="518414" y="315976"/>
                  </a:lnTo>
                  <a:lnTo>
                    <a:pt x="518795" y="318897"/>
                  </a:lnTo>
                  <a:lnTo>
                    <a:pt x="522478" y="325882"/>
                  </a:lnTo>
                  <a:lnTo>
                    <a:pt x="522859" y="333883"/>
                  </a:lnTo>
                  <a:lnTo>
                    <a:pt x="522478" y="338074"/>
                  </a:lnTo>
                  <a:lnTo>
                    <a:pt x="523113" y="340487"/>
                  </a:lnTo>
                  <a:lnTo>
                    <a:pt x="523240" y="339471"/>
                  </a:lnTo>
                  <a:lnTo>
                    <a:pt x="525907" y="332486"/>
                  </a:lnTo>
                  <a:lnTo>
                    <a:pt x="526034" y="332105"/>
                  </a:lnTo>
                  <a:lnTo>
                    <a:pt x="526034" y="331724"/>
                  </a:lnTo>
                  <a:lnTo>
                    <a:pt x="526923" y="329565"/>
                  </a:lnTo>
                  <a:lnTo>
                    <a:pt x="526923" y="326009"/>
                  </a:lnTo>
                  <a:lnTo>
                    <a:pt x="527304" y="324866"/>
                  </a:lnTo>
                  <a:lnTo>
                    <a:pt x="527812" y="323977"/>
                  </a:lnTo>
                  <a:lnTo>
                    <a:pt x="529717" y="321818"/>
                  </a:lnTo>
                  <a:lnTo>
                    <a:pt x="529336" y="317754"/>
                  </a:lnTo>
                  <a:lnTo>
                    <a:pt x="529717" y="316738"/>
                  </a:lnTo>
                  <a:lnTo>
                    <a:pt x="530225" y="314325"/>
                  </a:lnTo>
                  <a:lnTo>
                    <a:pt x="530606" y="313309"/>
                  </a:lnTo>
                  <a:lnTo>
                    <a:pt x="531241" y="310769"/>
                  </a:lnTo>
                  <a:lnTo>
                    <a:pt x="531622" y="309880"/>
                  </a:lnTo>
                  <a:lnTo>
                    <a:pt x="532638" y="306451"/>
                  </a:lnTo>
                  <a:lnTo>
                    <a:pt x="533019" y="305435"/>
                  </a:lnTo>
                  <a:lnTo>
                    <a:pt x="533527" y="304546"/>
                  </a:lnTo>
                  <a:lnTo>
                    <a:pt x="533527" y="304419"/>
                  </a:lnTo>
                  <a:lnTo>
                    <a:pt x="533908" y="304292"/>
                  </a:lnTo>
                  <a:lnTo>
                    <a:pt x="537083" y="302895"/>
                  </a:lnTo>
                  <a:lnTo>
                    <a:pt x="538607" y="295910"/>
                  </a:lnTo>
                  <a:lnTo>
                    <a:pt x="543306" y="290830"/>
                  </a:lnTo>
                  <a:lnTo>
                    <a:pt x="544195" y="285369"/>
                  </a:lnTo>
                  <a:lnTo>
                    <a:pt x="546862" y="280416"/>
                  </a:lnTo>
                  <a:lnTo>
                    <a:pt x="549783" y="277495"/>
                  </a:lnTo>
                  <a:cubicBezTo>
                    <a:pt x="553339" y="271399"/>
                    <a:pt x="557530" y="265938"/>
                    <a:pt x="565531" y="257175"/>
                  </a:cubicBezTo>
                  <a:lnTo>
                    <a:pt x="572770" y="248031"/>
                  </a:lnTo>
                  <a:lnTo>
                    <a:pt x="577723" y="244348"/>
                  </a:lnTo>
                  <a:lnTo>
                    <a:pt x="580390" y="240284"/>
                  </a:lnTo>
                  <a:lnTo>
                    <a:pt x="588645" y="233553"/>
                  </a:lnTo>
                  <a:lnTo>
                    <a:pt x="601472" y="220472"/>
                  </a:lnTo>
                  <a:lnTo>
                    <a:pt x="604012" y="220345"/>
                  </a:lnTo>
                  <a:lnTo>
                    <a:pt x="606425" y="220853"/>
                  </a:lnTo>
                  <a:lnTo>
                    <a:pt x="605282" y="215773"/>
                  </a:lnTo>
                  <a:lnTo>
                    <a:pt x="610743" y="211836"/>
                  </a:lnTo>
                  <a:lnTo>
                    <a:pt x="615823" y="206248"/>
                  </a:lnTo>
                  <a:lnTo>
                    <a:pt x="622046" y="202692"/>
                  </a:lnTo>
                  <a:lnTo>
                    <a:pt x="626618" y="197485"/>
                  </a:lnTo>
                  <a:lnTo>
                    <a:pt x="633730" y="195072"/>
                  </a:lnTo>
                  <a:cubicBezTo>
                    <a:pt x="641985" y="188849"/>
                    <a:pt x="651002" y="184277"/>
                    <a:pt x="663829" y="179451"/>
                  </a:cubicBezTo>
                  <a:lnTo>
                    <a:pt x="670306" y="176530"/>
                  </a:lnTo>
                  <a:lnTo>
                    <a:pt x="672846" y="176403"/>
                  </a:lnTo>
                  <a:lnTo>
                    <a:pt x="682117" y="176403"/>
                  </a:lnTo>
                  <a:lnTo>
                    <a:pt x="695833" y="174371"/>
                  </a:lnTo>
                  <a:lnTo>
                    <a:pt x="701040" y="174371"/>
                  </a:lnTo>
                  <a:lnTo>
                    <a:pt x="708025" y="179451"/>
                  </a:lnTo>
                  <a:lnTo>
                    <a:pt x="707898" y="184404"/>
                  </a:lnTo>
                  <a:lnTo>
                    <a:pt x="710438" y="187325"/>
                  </a:lnTo>
                  <a:lnTo>
                    <a:pt x="710819" y="188341"/>
                  </a:lnTo>
                  <a:lnTo>
                    <a:pt x="710438" y="189865"/>
                  </a:lnTo>
                  <a:lnTo>
                    <a:pt x="710311" y="190754"/>
                  </a:lnTo>
                  <a:lnTo>
                    <a:pt x="710438" y="191770"/>
                  </a:lnTo>
                  <a:lnTo>
                    <a:pt x="710565" y="192659"/>
                  </a:lnTo>
                  <a:lnTo>
                    <a:pt x="711073" y="193548"/>
                  </a:lnTo>
                  <a:lnTo>
                    <a:pt x="711454" y="194945"/>
                  </a:lnTo>
                  <a:lnTo>
                    <a:pt x="712089" y="196469"/>
                  </a:lnTo>
                  <a:lnTo>
                    <a:pt x="712216" y="199517"/>
                  </a:lnTo>
                  <a:lnTo>
                    <a:pt x="712724" y="200914"/>
                  </a:lnTo>
                  <a:lnTo>
                    <a:pt x="712597" y="201803"/>
                  </a:lnTo>
                  <a:lnTo>
                    <a:pt x="712089" y="204978"/>
                  </a:lnTo>
                  <a:lnTo>
                    <a:pt x="711962" y="210058"/>
                  </a:lnTo>
                  <a:lnTo>
                    <a:pt x="711327" y="216535"/>
                  </a:lnTo>
                  <a:lnTo>
                    <a:pt x="711200" y="226568"/>
                  </a:lnTo>
                  <a:lnTo>
                    <a:pt x="708025" y="236601"/>
                  </a:lnTo>
                  <a:lnTo>
                    <a:pt x="707898" y="242697"/>
                  </a:lnTo>
                  <a:lnTo>
                    <a:pt x="707263" y="247650"/>
                  </a:lnTo>
                  <a:lnTo>
                    <a:pt x="704850" y="252095"/>
                  </a:lnTo>
                  <a:lnTo>
                    <a:pt x="704469" y="258191"/>
                  </a:lnTo>
                  <a:lnTo>
                    <a:pt x="701294" y="262763"/>
                  </a:lnTo>
                  <a:lnTo>
                    <a:pt x="700405" y="270383"/>
                  </a:lnTo>
                  <a:lnTo>
                    <a:pt x="694436" y="280416"/>
                  </a:lnTo>
                  <a:lnTo>
                    <a:pt x="694055" y="282956"/>
                  </a:lnTo>
                  <a:lnTo>
                    <a:pt x="689483" y="290576"/>
                  </a:lnTo>
                  <a:lnTo>
                    <a:pt x="682244" y="304673"/>
                  </a:lnTo>
                  <a:lnTo>
                    <a:pt x="681101" y="309118"/>
                  </a:lnTo>
                  <a:lnTo>
                    <a:pt x="675005" y="315849"/>
                  </a:lnTo>
                  <a:lnTo>
                    <a:pt x="672465" y="320040"/>
                  </a:lnTo>
                  <a:cubicBezTo>
                    <a:pt x="667258" y="323723"/>
                    <a:pt x="665480" y="330327"/>
                    <a:pt x="659257" y="338455"/>
                  </a:cubicBezTo>
                  <a:lnTo>
                    <a:pt x="647954" y="345186"/>
                  </a:lnTo>
                  <a:lnTo>
                    <a:pt x="640461" y="354965"/>
                  </a:lnTo>
                  <a:lnTo>
                    <a:pt x="635254" y="360045"/>
                  </a:lnTo>
                  <a:lnTo>
                    <a:pt x="633603" y="361061"/>
                  </a:lnTo>
                  <a:lnTo>
                    <a:pt x="629920" y="365125"/>
                  </a:lnTo>
                  <a:lnTo>
                    <a:pt x="623316" y="368300"/>
                  </a:lnTo>
                  <a:lnTo>
                    <a:pt x="614553" y="374015"/>
                  </a:lnTo>
                  <a:lnTo>
                    <a:pt x="604393" y="380746"/>
                  </a:lnTo>
                  <a:lnTo>
                    <a:pt x="603504" y="380746"/>
                  </a:lnTo>
                  <a:lnTo>
                    <a:pt x="602615" y="381381"/>
                  </a:lnTo>
                  <a:lnTo>
                    <a:pt x="601726" y="382270"/>
                  </a:lnTo>
                  <a:lnTo>
                    <a:pt x="599313" y="383159"/>
                  </a:lnTo>
                  <a:lnTo>
                    <a:pt x="598424" y="384048"/>
                  </a:lnTo>
                  <a:lnTo>
                    <a:pt x="597535" y="384048"/>
                  </a:lnTo>
                  <a:lnTo>
                    <a:pt x="596646" y="384937"/>
                  </a:lnTo>
                  <a:lnTo>
                    <a:pt x="595757" y="385572"/>
                  </a:lnTo>
                  <a:lnTo>
                    <a:pt x="593344" y="385699"/>
                  </a:lnTo>
                  <a:lnTo>
                    <a:pt x="591693" y="386334"/>
                  </a:lnTo>
                  <a:lnTo>
                    <a:pt x="590804" y="386334"/>
                  </a:lnTo>
                  <a:lnTo>
                    <a:pt x="589915" y="387223"/>
                  </a:lnTo>
                  <a:lnTo>
                    <a:pt x="587502" y="388112"/>
                  </a:lnTo>
                  <a:lnTo>
                    <a:pt x="586613" y="389001"/>
                  </a:lnTo>
                  <a:lnTo>
                    <a:pt x="585724" y="389001"/>
                  </a:lnTo>
                  <a:lnTo>
                    <a:pt x="584835" y="389890"/>
                  </a:lnTo>
                  <a:lnTo>
                    <a:pt x="583946" y="390525"/>
                  </a:lnTo>
                  <a:lnTo>
                    <a:pt x="583311" y="390652"/>
                  </a:lnTo>
                  <a:lnTo>
                    <a:pt x="580771" y="391287"/>
                  </a:lnTo>
                  <a:lnTo>
                    <a:pt x="579882" y="391287"/>
                  </a:lnTo>
                  <a:lnTo>
                    <a:pt x="578231" y="392176"/>
                  </a:lnTo>
                  <a:lnTo>
                    <a:pt x="577596" y="393065"/>
                  </a:lnTo>
                  <a:lnTo>
                    <a:pt x="575056" y="394716"/>
                  </a:lnTo>
                  <a:lnTo>
                    <a:pt x="570992" y="395605"/>
                  </a:lnTo>
                  <a:lnTo>
                    <a:pt x="568452" y="396240"/>
                  </a:lnTo>
                  <a:lnTo>
                    <a:pt x="566801" y="397891"/>
                  </a:lnTo>
                  <a:lnTo>
                    <a:pt x="566166" y="397891"/>
                  </a:lnTo>
                  <a:lnTo>
                    <a:pt x="562737" y="398780"/>
                  </a:lnTo>
                  <a:lnTo>
                    <a:pt x="561848" y="399415"/>
                  </a:lnTo>
                  <a:lnTo>
                    <a:pt x="560959" y="399542"/>
                  </a:lnTo>
                  <a:lnTo>
                    <a:pt x="560324" y="400177"/>
                  </a:lnTo>
                  <a:lnTo>
                    <a:pt x="559435" y="400177"/>
                  </a:lnTo>
                  <a:lnTo>
                    <a:pt x="558546" y="401066"/>
                  </a:lnTo>
                  <a:lnTo>
                    <a:pt x="556895" y="401066"/>
                  </a:lnTo>
                  <a:lnTo>
                    <a:pt x="556006" y="401955"/>
                  </a:lnTo>
                  <a:lnTo>
                    <a:pt x="550291" y="401955"/>
                  </a:lnTo>
                  <a:lnTo>
                    <a:pt x="549402" y="402844"/>
                  </a:lnTo>
                  <a:lnTo>
                    <a:pt x="547878" y="403733"/>
                  </a:lnTo>
                  <a:lnTo>
                    <a:pt x="546989" y="404368"/>
                  </a:lnTo>
                  <a:lnTo>
                    <a:pt x="545338" y="404495"/>
                  </a:lnTo>
                  <a:lnTo>
                    <a:pt x="542163" y="405130"/>
                  </a:lnTo>
                  <a:lnTo>
                    <a:pt x="541274" y="405130"/>
                  </a:lnTo>
                  <a:lnTo>
                    <a:pt x="539750" y="403606"/>
                  </a:lnTo>
                  <a:lnTo>
                    <a:pt x="538226" y="402971"/>
                  </a:lnTo>
                  <a:lnTo>
                    <a:pt x="535305" y="406908"/>
                  </a:lnTo>
                  <a:lnTo>
                    <a:pt x="530733" y="407797"/>
                  </a:lnTo>
                  <a:lnTo>
                    <a:pt x="528320" y="407797"/>
                  </a:lnTo>
                  <a:lnTo>
                    <a:pt x="523240" y="408813"/>
                  </a:lnTo>
                  <a:lnTo>
                    <a:pt x="518668" y="409321"/>
                  </a:lnTo>
                  <a:lnTo>
                    <a:pt x="517271" y="409194"/>
                  </a:lnTo>
                  <a:lnTo>
                    <a:pt x="513207" y="408051"/>
                  </a:lnTo>
                  <a:lnTo>
                    <a:pt x="509778" y="407924"/>
                  </a:lnTo>
                  <a:lnTo>
                    <a:pt x="505841" y="408432"/>
                  </a:lnTo>
                  <a:lnTo>
                    <a:pt x="500634" y="408559"/>
                  </a:lnTo>
                  <a:lnTo>
                    <a:pt x="496697" y="406908"/>
                  </a:lnTo>
                  <a:lnTo>
                    <a:pt x="490474" y="405384"/>
                  </a:lnTo>
                  <a:lnTo>
                    <a:pt x="484251" y="402717"/>
                  </a:lnTo>
                  <a:lnTo>
                    <a:pt x="480187" y="401193"/>
                  </a:lnTo>
                  <a:lnTo>
                    <a:pt x="471551" y="396494"/>
                  </a:lnTo>
                  <a:lnTo>
                    <a:pt x="464566" y="394970"/>
                  </a:lnTo>
                  <a:lnTo>
                    <a:pt x="462026" y="394843"/>
                  </a:lnTo>
                  <a:lnTo>
                    <a:pt x="459105" y="394970"/>
                  </a:lnTo>
                  <a:lnTo>
                    <a:pt x="457073" y="391922"/>
                  </a:lnTo>
                  <a:lnTo>
                    <a:pt x="453517" y="387858"/>
                  </a:lnTo>
                  <a:lnTo>
                    <a:pt x="451866" y="386969"/>
                  </a:lnTo>
                  <a:lnTo>
                    <a:pt x="450850" y="387604"/>
                  </a:lnTo>
                  <a:lnTo>
                    <a:pt x="443738" y="384048"/>
                  </a:lnTo>
                  <a:lnTo>
                    <a:pt x="431165" y="379857"/>
                  </a:lnTo>
                  <a:lnTo>
                    <a:pt x="426593" y="376428"/>
                  </a:lnTo>
                  <a:lnTo>
                    <a:pt x="414528" y="368681"/>
                  </a:lnTo>
                  <a:lnTo>
                    <a:pt x="405257" y="361950"/>
                  </a:lnTo>
                  <a:lnTo>
                    <a:pt x="402336" y="359283"/>
                  </a:lnTo>
                  <a:lnTo>
                    <a:pt x="397891" y="357759"/>
                  </a:lnTo>
                  <a:lnTo>
                    <a:pt x="394462" y="354711"/>
                  </a:lnTo>
                  <a:lnTo>
                    <a:pt x="387477" y="351282"/>
                  </a:lnTo>
                  <a:lnTo>
                    <a:pt x="379857" y="342138"/>
                  </a:lnTo>
                  <a:lnTo>
                    <a:pt x="374904" y="336931"/>
                  </a:lnTo>
                  <a:lnTo>
                    <a:pt x="367919" y="331216"/>
                  </a:lnTo>
                  <a:lnTo>
                    <a:pt x="360680" y="323215"/>
                  </a:lnTo>
                  <a:lnTo>
                    <a:pt x="359029" y="318770"/>
                  </a:lnTo>
                  <a:lnTo>
                    <a:pt x="352552" y="314325"/>
                  </a:lnTo>
                  <a:lnTo>
                    <a:pt x="350012" y="309245"/>
                  </a:lnTo>
                  <a:lnTo>
                    <a:pt x="345313" y="305562"/>
                  </a:lnTo>
                  <a:lnTo>
                    <a:pt x="340106" y="296545"/>
                  </a:lnTo>
                  <a:lnTo>
                    <a:pt x="335915" y="291465"/>
                  </a:lnTo>
                  <a:lnTo>
                    <a:pt x="333756" y="285242"/>
                  </a:lnTo>
                  <a:lnTo>
                    <a:pt x="327660" y="276987"/>
                  </a:lnTo>
                  <a:lnTo>
                    <a:pt x="322072" y="266192"/>
                  </a:lnTo>
                  <a:lnTo>
                    <a:pt x="318008" y="256667"/>
                  </a:lnTo>
                  <a:lnTo>
                    <a:pt x="313817" y="257556"/>
                  </a:lnTo>
                  <a:lnTo>
                    <a:pt x="307721" y="261493"/>
                  </a:lnTo>
                  <a:lnTo>
                    <a:pt x="303276" y="263525"/>
                  </a:lnTo>
                  <a:lnTo>
                    <a:pt x="301625" y="265176"/>
                  </a:lnTo>
                  <a:lnTo>
                    <a:pt x="299212" y="265176"/>
                  </a:lnTo>
                  <a:lnTo>
                    <a:pt x="298323" y="265811"/>
                  </a:lnTo>
                  <a:lnTo>
                    <a:pt x="296672" y="265938"/>
                  </a:lnTo>
                  <a:lnTo>
                    <a:pt x="295783" y="266573"/>
                  </a:lnTo>
                  <a:lnTo>
                    <a:pt x="294132" y="267462"/>
                  </a:lnTo>
                  <a:lnTo>
                    <a:pt x="293497" y="267462"/>
                  </a:lnTo>
                  <a:lnTo>
                    <a:pt x="292608" y="268351"/>
                  </a:lnTo>
                  <a:lnTo>
                    <a:pt x="291719" y="268351"/>
                  </a:lnTo>
                  <a:lnTo>
                    <a:pt x="290068" y="270002"/>
                  </a:lnTo>
                  <a:lnTo>
                    <a:pt x="289179" y="270002"/>
                  </a:lnTo>
                  <a:lnTo>
                    <a:pt x="286766" y="270891"/>
                  </a:lnTo>
                  <a:lnTo>
                    <a:pt x="285877" y="270891"/>
                  </a:lnTo>
                  <a:lnTo>
                    <a:pt x="284988" y="271526"/>
                  </a:lnTo>
                  <a:lnTo>
                    <a:pt x="284099" y="272415"/>
                  </a:lnTo>
                  <a:lnTo>
                    <a:pt x="281686" y="274066"/>
                  </a:lnTo>
                  <a:lnTo>
                    <a:pt x="280797" y="274066"/>
                  </a:lnTo>
                  <a:lnTo>
                    <a:pt x="279908" y="274701"/>
                  </a:lnTo>
                  <a:lnTo>
                    <a:pt x="276733" y="274828"/>
                  </a:lnTo>
                  <a:lnTo>
                    <a:pt x="274193" y="275463"/>
                  </a:lnTo>
                  <a:lnTo>
                    <a:pt x="272542" y="277114"/>
                  </a:lnTo>
                  <a:lnTo>
                    <a:pt x="271653" y="277114"/>
                  </a:lnTo>
                  <a:lnTo>
                    <a:pt x="269748" y="277495"/>
                  </a:lnTo>
                  <a:lnTo>
                    <a:pt x="268351" y="278003"/>
                  </a:lnTo>
                  <a:lnTo>
                    <a:pt x="267462" y="278892"/>
                  </a:lnTo>
                  <a:lnTo>
                    <a:pt x="266573" y="278892"/>
                  </a:lnTo>
                  <a:lnTo>
                    <a:pt x="265684" y="279527"/>
                  </a:lnTo>
                  <a:lnTo>
                    <a:pt x="264795" y="279654"/>
                  </a:lnTo>
                  <a:lnTo>
                    <a:pt x="264160" y="280289"/>
                  </a:lnTo>
                  <a:lnTo>
                    <a:pt x="262509" y="280289"/>
                  </a:lnTo>
                  <a:lnTo>
                    <a:pt x="260858" y="281178"/>
                  </a:lnTo>
                  <a:lnTo>
                    <a:pt x="257302" y="281178"/>
                  </a:lnTo>
                  <a:lnTo>
                    <a:pt x="255651" y="282194"/>
                  </a:lnTo>
                  <a:lnTo>
                    <a:pt x="255270" y="282321"/>
                  </a:lnTo>
                  <a:lnTo>
                    <a:pt x="254254" y="283210"/>
                  </a:lnTo>
                  <a:lnTo>
                    <a:pt x="252857" y="283337"/>
                  </a:lnTo>
                  <a:lnTo>
                    <a:pt x="251714" y="283972"/>
                  </a:lnTo>
                  <a:lnTo>
                    <a:pt x="250825" y="284099"/>
                  </a:lnTo>
                  <a:lnTo>
                    <a:pt x="249301" y="284226"/>
                  </a:lnTo>
                  <a:lnTo>
                    <a:pt x="248412" y="284353"/>
                  </a:lnTo>
                  <a:lnTo>
                    <a:pt x="246380" y="284988"/>
                  </a:lnTo>
                  <a:lnTo>
                    <a:pt x="240919" y="284988"/>
                  </a:lnTo>
                  <a:lnTo>
                    <a:pt x="230124" y="288163"/>
                  </a:lnTo>
                  <a:lnTo>
                    <a:pt x="223520" y="288544"/>
                  </a:lnTo>
                  <a:lnTo>
                    <a:pt x="219456" y="287909"/>
                  </a:lnTo>
                  <a:lnTo>
                    <a:pt x="214884" y="287782"/>
                  </a:lnTo>
                  <a:lnTo>
                    <a:pt x="211328" y="287909"/>
                  </a:lnTo>
                  <a:lnTo>
                    <a:pt x="206756" y="287909"/>
                  </a:lnTo>
                  <a:lnTo>
                    <a:pt x="204851" y="287528"/>
                  </a:lnTo>
                  <a:lnTo>
                    <a:pt x="198120" y="285623"/>
                  </a:lnTo>
                  <a:lnTo>
                    <a:pt x="188087" y="281686"/>
                  </a:lnTo>
                  <a:lnTo>
                    <a:pt x="187579" y="281686"/>
                  </a:lnTo>
                  <a:lnTo>
                    <a:pt x="185928" y="280035"/>
                  </a:lnTo>
                  <a:lnTo>
                    <a:pt x="185039" y="280035"/>
                  </a:lnTo>
                  <a:lnTo>
                    <a:pt x="183642" y="279527"/>
                  </a:lnTo>
                  <a:lnTo>
                    <a:pt x="179451" y="279527"/>
                  </a:lnTo>
                  <a:lnTo>
                    <a:pt x="172720" y="274828"/>
                  </a:lnTo>
                  <a:lnTo>
                    <a:pt x="168148" y="273812"/>
                  </a:lnTo>
                  <a:lnTo>
                    <a:pt x="167005" y="273939"/>
                  </a:lnTo>
                  <a:lnTo>
                    <a:pt x="164846" y="273304"/>
                  </a:lnTo>
                  <a:lnTo>
                    <a:pt x="160909" y="266827"/>
                  </a:lnTo>
                  <a:lnTo>
                    <a:pt x="152273" y="263906"/>
                  </a:lnTo>
                  <a:lnTo>
                    <a:pt x="146050" y="262255"/>
                  </a:lnTo>
                  <a:cubicBezTo>
                    <a:pt x="140843" y="260096"/>
                    <a:pt x="135509" y="258064"/>
                    <a:pt x="126238" y="251460"/>
                  </a:cubicBezTo>
                  <a:lnTo>
                    <a:pt x="116586" y="245491"/>
                  </a:lnTo>
                  <a:lnTo>
                    <a:pt x="112903" y="242316"/>
                  </a:lnTo>
                  <a:lnTo>
                    <a:pt x="110236" y="240792"/>
                  </a:lnTo>
                  <a:lnTo>
                    <a:pt x="108331" y="237363"/>
                  </a:lnTo>
                  <a:lnTo>
                    <a:pt x="102743" y="235966"/>
                  </a:lnTo>
                  <a:lnTo>
                    <a:pt x="100330" y="232918"/>
                  </a:lnTo>
                  <a:lnTo>
                    <a:pt x="94742" y="230378"/>
                  </a:lnTo>
                  <a:lnTo>
                    <a:pt x="94361" y="230378"/>
                  </a:lnTo>
                  <a:lnTo>
                    <a:pt x="92329" y="227457"/>
                  </a:lnTo>
                  <a:lnTo>
                    <a:pt x="79502" y="213106"/>
                  </a:lnTo>
                  <a:lnTo>
                    <a:pt x="75057" y="210439"/>
                  </a:lnTo>
                  <a:lnTo>
                    <a:pt x="72009" y="207264"/>
                  </a:lnTo>
                  <a:lnTo>
                    <a:pt x="69469" y="204851"/>
                  </a:lnTo>
                  <a:lnTo>
                    <a:pt x="64897" y="201295"/>
                  </a:lnTo>
                  <a:lnTo>
                    <a:pt x="59817" y="195580"/>
                  </a:lnTo>
                  <a:lnTo>
                    <a:pt x="54864" y="186817"/>
                  </a:lnTo>
                  <a:lnTo>
                    <a:pt x="47625" y="179832"/>
                  </a:lnTo>
                  <a:lnTo>
                    <a:pt x="43561" y="171831"/>
                  </a:lnTo>
                  <a:lnTo>
                    <a:pt x="38862" y="164592"/>
                  </a:lnTo>
                  <a:lnTo>
                    <a:pt x="34163" y="159004"/>
                  </a:lnTo>
                  <a:lnTo>
                    <a:pt x="27051" y="145669"/>
                  </a:lnTo>
                  <a:lnTo>
                    <a:pt x="25654" y="140589"/>
                  </a:lnTo>
                  <a:lnTo>
                    <a:pt x="24003" y="138938"/>
                  </a:lnTo>
                  <a:lnTo>
                    <a:pt x="24130" y="134493"/>
                  </a:lnTo>
                  <a:lnTo>
                    <a:pt x="20447" y="130048"/>
                  </a:lnTo>
                  <a:lnTo>
                    <a:pt x="18034" y="125857"/>
                  </a:lnTo>
                  <a:lnTo>
                    <a:pt x="14986" y="116078"/>
                  </a:lnTo>
                  <a:lnTo>
                    <a:pt x="13335" y="108458"/>
                  </a:lnTo>
                  <a:lnTo>
                    <a:pt x="11303" y="100330"/>
                  </a:lnTo>
                  <a:lnTo>
                    <a:pt x="7112" y="89535"/>
                  </a:lnTo>
                  <a:lnTo>
                    <a:pt x="3556" y="82931"/>
                  </a:lnTo>
                  <a:lnTo>
                    <a:pt x="2413" y="69850"/>
                  </a:lnTo>
                  <a:lnTo>
                    <a:pt x="1397" y="56515"/>
                  </a:lnTo>
                  <a:lnTo>
                    <a:pt x="0" y="53594"/>
                  </a:lnTo>
                  <a:lnTo>
                    <a:pt x="1143" y="46990"/>
                  </a:lnTo>
                  <a:lnTo>
                    <a:pt x="0" y="36957"/>
                  </a:lnTo>
                  <a:lnTo>
                    <a:pt x="1651" y="28956"/>
                  </a:lnTo>
                  <a:lnTo>
                    <a:pt x="3302" y="21336"/>
                  </a:lnTo>
                  <a:lnTo>
                    <a:pt x="4191" y="19431"/>
                  </a:lnTo>
                  <a:lnTo>
                    <a:pt x="4572" y="8890"/>
                  </a:lnTo>
                  <a:lnTo>
                    <a:pt x="13716" y="889"/>
                  </a:lnTo>
                  <a:lnTo>
                    <a:pt x="16383" y="0"/>
                  </a:lnTo>
                  <a:lnTo>
                    <a:pt x="20193" y="635"/>
                  </a:lnTo>
                  <a:close/>
                </a:path>
              </a:pathLst>
            </a:custGeom>
            <a:blipFill>
              <a:blip r:embed="rId103"/>
              <a:stretch>
                <a:fillRect l="-1947" t="-4021" r="-3064" b="-4365"/>
              </a:stretch>
            </a:blipFill>
          </p:spPr>
          <p:txBody>
            <a:bodyPr/>
            <a:lstStyle/>
            <a:p>
              <a:endParaRPr lang="en-MY"/>
            </a:p>
          </p:txBody>
        </p:sp>
      </p:grpSp>
      <p:grpSp>
        <p:nvGrpSpPr>
          <p:cNvPr id="209" name="Group 209"/>
          <p:cNvGrpSpPr/>
          <p:nvPr/>
        </p:nvGrpSpPr>
        <p:grpSpPr>
          <a:xfrm>
            <a:off x="14921227" y="19436077"/>
            <a:ext cx="243840" cy="370837"/>
            <a:chOff x="0" y="0"/>
            <a:chExt cx="243840" cy="370840"/>
          </a:xfrm>
        </p:grpSpPr>
        <p:sp>
          <p:nvSpPr>
            <p:cNvPr id="210" name="Freeform 210"/>
            <p:cNvSpPr/>
            <p:nvPr/>
          </p:nvSpPr>
          <p:spPr>
            <a:xfrm>
              <a:off x="63500" y="63500"/>
              <a:ext cx="66040" cy="205740"/>
            </a:xfrm>
            <a:custGeom>
              <a:avLst/>
              <a:gdLst/>
              <a:ahLst/>
              <a:cxnLst/>
              <a:rect l="l" t="t" r="r" b="b"/>
              <a:pathLst>
                <a:path w="66040" h="205740">
                  <a:moveTo>
                    <a:pt x="66040" y="205740"/>
                  </a:moveTo>
                  <a:lnTo>
                    <a:pt x="0" y="205740"/>
                  </a:lnTo>
                  <a:lnTo>
                    <a:pt x="0" y="0"/>
                  </a:lnTo>
                  <a:lnTo>
                    <a:pt x="66040" y="0"/>
                  </a:lnTo>
                  <a:lnTo>
                    <a:pt x="66040" y="205740"/>
                  </a:lnTo>
                  <a:close/>
                </a:path>
              </a:pathLst>
            </a:custGeom>
            <a:solidFill>
              <a:srgbClr val="6D905D"/>
            </a:solidFill>
          </p:spPr>
          <p:txBody>
            <a:bodyPr/>
            <a:lstStyle/>
            <a:p>
              <a:endParaRPr lang="en-MY"/>
            </a:p>
          </p:txBody>
        </p:sp>
        <p:sp>
          <p:nvSpPr>
            <p:cNvPr id="211" name="Freeform 211"/>
            <p:cNvSpPr/>
            <p:nvPr/>
          </p:nvSpPr>
          <p:spPr>
            <a:xfrm>
              <a:off x="88900" y="190500"/>
              <a:ext cx="91440" cy="116840"/>
            </a:xfrm>
            <a:custGeom>
              <a:avLst/>
              <a:gdLst/>
              <a:ahLst/>
              <a:cxnLst/>
              <a:rect l="l" t="t" r="r" b="b"/>
              <a:pathLst>
                <a:path w="91440" h="116840">
                  <a:moveTo>
                    <a:pt x="91440" y="116840"/>
                  </a:moveTo>
                  <a:lnTo>
                    <a:pt x="0" y="116840"/>
                  </a:lnTo>
                  <a:lnTo>
                    <a:pt x="0" y="0"/>
                  </a:lnTo>
                  <a:lnTo>
                    <a:pt x="91440" y="0"/>
                  </a:lnTo>
                  <a:lnTo>
                    <a:pt x="91440" y="116840"/>
                  </a:lnTo>
                  <a:close/>
                </a:path>
              </a:pathLst>
            </a:custGeom>
            <a:solidFill>
              <a:srgbClr val="6D905D"/>
            </a:solidFill>
          </p:spPr>
          <p:txBody>
            <a:bodyPr/>
            <a:lstStyle/>
            <a:p>
              <a:endParaRPr lang="en-MY"/>
            </a:p>
          </p:txBody>
        </p:sp>
      </p:grpSp>
      <p:grpSp>
        <p:nvGrpSpPr>
          <p:cNvPr id="212" name="Group 212"/>
          <p:cNvGrpSpPr/>
          <p:nvPr/>
        </p:nvGrpSpPr>
        <p:grpSpPr>
          <a:xfrm>
            <a:off x="15310361" y="19395186"/>
            <a:ext cx="17783" cy="49787"/>
            <a:chOff x="0" y="0"/>
            <a:chExt cx="23711" cy="66383"/>
          </a:xfrm>
        </p:grpSpPr>
        <p:sp>
          <p:nvSpPr>
            <p:cNvPr id="213" name="Freeform 213"/>
            <p:cNvSpPr/>
            <p:nvPr/>
          </p:nvSpPr>
          <p:spPr>
            <a:xfrm>
              <a:off x="0" y="0"/>
              <a:ext cx="23749" cy="66421"/>
            </a:xfrm>
            <a:custGeom>
              <a:avLst/>
              <a:gdLst/>
              <a:ahLst/>
              <a:cxnLst/>
              <a:rect l="l" t="t" r="r" b="b"/>
              <a:pathLst>
                <a:path w="23749" h="66421">
                  <a:moveTo>
                    <a:pt x="0" y="0"/>
                  </a:moveTo>
                  <a:lnTo>
                    <a:pt x="23749" y="0"/>
                  </a:lnTo>
                  <a:lnTo>
                    <a:pt x="23749" y="66421"/>
                  </a:lnTo>
                  <a:lnTo>
                    <a:pt x="0" y="66421"/>
                  </a:lnTo>
                  <a:lnTo>
                    <a:pt x="0" y="0"/>
                  </a:lnTo>
                  <a:close/>
                </a:path>
              </a:pathLst>
            </a:custGeom>
            <a:blipFill>
              <a:blip r:embed="rId104"/>
              <a:stretch>
                <a:fillRect r="160" b="57"/>
              </a:stretch>
            </a:blipFill>
          </p:spPr>
          <p:txBody>
            <a:bodyPr/>
            <a:lstStyle/>
            <a:p>
              <a:endParaRPr lang="en-MY"/>
            </a:p>
          </p:txBody>
        </p:sp>
      </p:grpSp>
      <p:grpSp>
        <p:nvGrpSpPr>
          <p:cNvPr id="214" name="Group 214"/>
          <p:cNvGrpSpPr/>
          <p:nvPr/>
        </p:nvGrpSpPr>
        <p:grpSpPr>
          <a:xfrm>
            <a:off x="15420594" y="19599278"/>
            <a:ext cx="29261" cy="188719"/>
            <a:chOff x="0" y="0"/>
            <a:chExt cx="39014" cy="251625"/>
          </a:xfrm>
        </p:grpSpPr>
        <p:sp>
          <p:nvSpPr>
            <p:cNvPr id="215" name="Freeform 215"/>
            <p:cNvSpPr/>
            <p:nvPr/>
          </p:nvSpPr>
          <p:spPr>
            <a:xfrm flipH="1">
              <a:off x="0" y="0"/>
              <a:ext cx="38807" cy="251587"/>
            </a:xfrm>
            <a:custGeom>
              <a:avLst/>
              <a:gdLst/>
              <a:ahLst/>
              <a:cxnLst/>
              <a:rect l="l" t="t" r="r" b="b"/>
              <a:pathLst>
                <a:path w="38807" h="251587">
                  <a:moveTo>
                    <a:pt x="35251" y="0"/>
                  </a:moveTo>
                  <a:cubicBezTo>
                    <a:pt x="36267" y="0"/>
                    <a:pt x="37283" y="1016"/>
                    <a:pt x="37791" y="2159"/>
                  </a:cubicBezTo>
                  <a:cubicBezTo>
                    <a:pt x="37791" y="5588"/>
                    <a:pt x="38299" y="9017"/>
                    <a:pt x="37283" y="12192"/>
                  </a:cubicBezTo>
                  <a:lnTo>
                    <a:pt x="37283" y="16256"/>
                  </a:lnTo>
                  <a:lnTo>
                    <a:pt x="37791" y="17780"/>
                  </a:lnTo>
                  <a:cubicBezTo>
                    <a:pt x="36140" y="21971"/>
                    <a:pt x="37791" y="25908"/>
                    <a:pt x="37918" y="29972"/>
                  </a:cubicBezTo>
                  <a:lnTo>
                    <a:pt x="37537" y="32893"/>
                  </a:lnTo>
                  <a:cubicBezTo>
                    <a:pt x="36013" y="35941"/>
                    <a:pt x="36140" y="38989"/>
                    <a:pt x="37410" y="41910"/>
                  </a:cubicBezTo>
                  <a:cubicBezTo>
                    <a:pt x="38299" y="44069"/>
                    <a:pt x="37029" y="45974"/>
                    <a:pt x="37283" y="47879"/>
                  </a:cubicBezTo>
                  <a:cubicBezTo>
                    <a:pt x="37791" y="52959"/>
                    <a:pt x="37664" y="58039"/>
                    <a:pt x="37664" y="63119"/>
                  </a:cubicBezTo>
                  <a:cubicBezTo>
                    <a:pt x="37664" y="66802"/>
                    <a:pt x="38045" y="70612"/>
                    <a:pt x="38045" y="74295"/>
                  </a:cubicBezTo>
                  <a:lnTo>
                    <a:pt x="38553" y="76708"/>
                  </a:lnTo>
                  <a:lnTo>
                    <a:pt x="38426" y="79121"/>
                  </a:lnTo>
                  <a:cubicBezTo>
                    <a:pt x="37029" y="80518"/>
                    <a:pt x="37029" y="82042"/>
                    <a:pt x="37918" y="83693"/>
                  </a:cubicBezTo>
                  <a:cubicBezTo>
                    <a:pt x="38807" y="85217"/>
                    <a:pt x="38553" y="86868"/>
                    <a:pt x="38426" y="88646"/>
                  </a:cubicBezTo>
                  <a:cubicBezTo>
                    <a:pt x="38299" y="92329"/>
                    <a:pt x="36902" y="95885"/>
                    <a:pt x="38299" y="99822"/>
                  </a:cubicBezTo>
                  <a:cubicBezTo>
                    <a:pt x="38934" y="101346"/>
                    <a:pt x="38426" y="103759"/>
                    <a:pt x="37918" y="105410"/>
                  </a:cubicBezTo>
                  <a:cubicBezTo>
                    <a:pt x="37029" y="107442"/>
                    <a:pt x="37537" y="109093"/>
                    <a:pt x="38045" y="110871"/>
                  </a:cubicBezTo>
                  <a:lnTo>
                    <a:pt x="38045" y="116840"/>
                  </a:lnTo>
                  <a:cubicBezTo>
                    <a:pt x="37664" y="121031"/>
                    <a:pt x="37918" y="125095"/>
                    <a:pt x="37537" y="129413"/>
                  </a:cubicBezTo>
                  <a:cubicBezTo>
                    <a:pt x="37410" y="132461"/>
                    <a:pt x="37918" y="135890"/>
                    <a:pt x="38045" y="139065"/>
                  </a:cubicBezTo>
                  <a:cubicBezTo>
                    <a:pt x="38045" y="144145"/>
                    <a:pt x="38045" y="149225"/>
                    <a:pt x="37537" y="154432"/>
                  </a:cubicBezTo>
                  <a:cubicBezTo>
                    <a:pt x="37410" y="157099"/>
                    <a:pt x="37918" y="160147"/>
                    <a:pt x="38045" y="163195"/>
                  </a:cubicBezTo>
                  <a:cubicBezTo>
                    <a:pt x="38426" y="168402"/>
                    <a:pt x="38045" y="173863"/>
                    <a:pt x="38045" y="179324"/>
                  </a:cubicBezTo>
                  <a:cubicBezTo>
                    <a:pt x="38045" y="181737"/>
                    <a:pt x="38045" y="183896"/>
                    <a:pt x="38045" y="186309"/>
                  </a:cubicBezTo>
                  <a:lnTo>
                    <a:pt x="38172" y="188722"/>
                  </a:lnTo>
                  <a:lnTo>
                    <a:pt x="38807" y="189611"/>
                  </a:lnTo>
                  <a:lnTo>
                    <a:pt x="38807" y="192278"/>
                  </a:lnTo>
                  <a:cubicBezTo>
                    <a:pt x="37283" y="196850"/>
                    <a:pt x="38172" y="201422"/>
                    <a:pt x="38807" y="205994"/>
                  </a:cubicBezTo>
                  <a:lnTo>
                    <a:pt x="38807" y="207645"/>
                  </a:lnTo>
                  <a:lnTo>
                    <a:pt x="37918" y="208661"/>
                  </a:lnTo>
                  <a:lnTo>
                    <a:pt x="37918" y="210820"/>
                  </a:lnTo>
                  <a:cubicBezTo>
                    <a:pt x="38807" y="212852"/>
                    <a:pt x="38045" y="214884"/>
                    <a:pt x="38299" y="216916"/>
                  </a:cubicBezTo>
                  <a:lnTo>
                    <a:pt x="38299" y="219075"/>
                  </a:lnTo>
                  <a:lnTo>
                    <a:pt x="38807" y="220472"/>
                  </a:lnTo>
                  <a:lnTo>
                    <a:pt x="37918" y="222504"/>
                  </a:lnTo>
                  <a:lnTo>
                    <a:pt x="37918" y="222631"/>
                  </a:lnTo>
                  <a:cubicBezTo>
                    <a:pt x="37537" y="223012"/>
                    <a:pt x="37410" y="223520"/>
                    <a:pt x="37283" y="223774"/>
                  </a:cubicBezTo>
                  <a:cubicBezTo>
                    <a:pt x="35124" y="227965"/>
                    <a:pt x="35632" y="233299"/>
                    <a:pt x="32203" y="237109"/>
                  </a:cubicBezTo>
                  <a:cubicBezTo>
                    <a:pt x="33854" y="241046"/>
                    <a:pt x="30044" y="244221"/>
                    <a:pt x="30679" y="248158"/>
                  </a:cubicBezTo>
                  <a:cubicBezTo>
                    <a:pt x="30679" y="248666"/>
                    <a:pt x="30806" y="249174"/>
                    <a:pt x="30679" y="249682"/>
                  </a:cubicBezTo>
                  <a:cubicBezTo>
                    <a:pt x="30679" y="249809"/>
                    <a:pt x="30679" y="250063"/>
                    <a:pt x="30679" y="250190"/>
                  </a:cubicBezTo>
                  <a:cubicBezTo>
                    <a:pt x="30298" y="251079"/>
                    <a:pt x="29663" y="251587"/>
                    <a:pt x="28520" y="251587"/>
                  </a:cubicBezTo>
                  <a:lnTo>
                    <a:pt x="28266" y="251587"/>
                  </a:lnTo>
                  <a:cubicBezTo>
                    <a:pt x="24710" y="248920"/>
                    <a:pt x="26234" y="245110"/>
                    <a:pt x="26742" y="241935"/>
                  </a:cubicBezTo>
                  <a:cubicBezTo>
                    <a:pt x="27123" y="239776"/>
                    <a:pt x="27123" y="238379"/>
                    <a:pt x="25091" y="236982"/>
                  </a:cubicBezTo>
                  <a:cubicBezTo>
                    <a:pt x="23694" y="236347"/>
                    <a:pt x="23059" y="234950"/>
                    <a:pt x="22932" y="233807"/>
                  </a:cubicBezTo>
                  <a:cubicBezTo>
                    <a:pt x="22932" y="233680"/>
                    <a:pt x="22932" y="233426"/>
                    <a:pt x="22932" y="233299"/>
                  </a:cubicBezTo>
                  <a:cubicBezTo>
                    <a:pt x="22805" y="232410"/>
                    <a:pt x="22932" y="231394"/>
                    <a:pt x="22932" y="230378"/>
                  </a:cubicBezTo>
                  <a:cubicBezTo>
                    <a:pt x="23059" y="228473"/>
                    <a:pt x="23440" y="226695"/>
                    <a:pt x="21789" y="225298"/>
                  </a:cubicBezTo>
                  <a:lnTo>
                    <a:pt x="21281" y="224155"/>
                  </a:lnTo>
                  <a:cubicBezTo>
                    <a:pt x="23313" y="218059"/>
                    <a:pt x="16709" y="213868"/>
                    <a:pt x="17725" y="207899"/>
                  </a:cubicBezTo>
                  <a:lnTo>
                    <a:pt x="17725" y="207518"/>
                  </a:lnTo>
                  <a:cubicBezTo>
                    <a:pt x="12010" y="201549"/>
                    <a:pt x="12264" y="192151"/>
                    <a:pt x="5533" y="186817"/>
                  </a:cubicBezTo>
                  <a:cubicBezTo>
                    <a:pt x="3628" y="185293"/>
                    <a:pt x="5152" y="182372"/>
                    <a:pt x="3501" y="180721"/>
                  </a:cubicBezTo>
                  <a:lnTo>
                    <a:pt x="3374" y="180340"/>
                  </a:lnTo>
                  <a:lnTo>
                    <a:pt x="2739" y="179197"/>
                  </a:lnTo>
                  <a:lnTo>
                    <a:pt x="2231" y="178181"/>
                  </a:lnTo>
                  <a:lnTo>
                    <a:pt x="1723" y="177038"/>
                  </a:lnTo>
                  <a:cubicBezTo>
                    <a:pt x="1215" y="175006"/>
                    <a:pt x="72" y="173101"/>
                    <a:pt x="72" y="170942"/>
                  </a:cubicBezTo>
                  <a:cubicBezTo>
                    <a:pt x="-309" y="161925"/>
                    <a:pt x="961" y="152781"/>
                    <a:pt x="580" y="143891"/>
                  </a:cubicBezTo>
                  <a:cubicBezTo>
                    <a:pt x="72" y="131572"/>
                    <a:pt x="1469" y="119380"/>
                    <a:pt x="580" y="106934"/>
                  </a:cubicBezTo>
                  <a:cubicBezTo>
                    <a:pt x="199" y="104013"/>
                    <a:pt x="1088" y="100965"/>
                    <a:pt x="961" y="97917"/>
                  </a:cubicBezTo>
                  <a:cubicBezTo>
                    <a:pt x="1342" y="88265"/>
                    <a:pt x="1342" y="78613"/>
                    <a:pt x="1342" y="69088"/>
                  </a:cubicBezTo>
                  <a:cubicBezTo>
                    <a:pt x="1342" y="61087"/>
                    <a:pt x="1850" y="53213"/>
                    <a:pt x="1342" y="45212"/>
                  </a:cubicBezTo>
                  <a:cubicBezTo>
                    <a:pt x="834" y="33401"/>
                    <a:pt x="1215" y="21336"/>
                    <a:pt x="1850" y="9525"/>
                  </a:cubicBezTo>
                  <a:lnTo>
                    <a:pt x="1723" y="9017"/>
                  </a:lnTo>
                  <a:cubicBezTo>
                    <a:pt x="2612" y="7239"/>
                    <a:pt x="199" y="4953"/>
                    <a:pt x="2612" y="3683"/>
                  </a:cubicBezTo>
                  <a:cubicBezTo>
                    <a:pt x="3882" y="2921"/>
                    <a:pt x="5406" y="2540"/>
                    <a:pt x="7184" y="2540"/>
                  </a:cubicBezTo>
                  <a:cubicBezTo>
                    <a:pt x="8073" y="2540"/>
                    <a:pt x="8835" y="2667"/>
                    <a:pt x="9724" y="2921"/>
                  </a:cubicBezTo>
                  <a:cubicBezTo>
                    <a:pt x="10867" y="3048"/>
                    <a:pt x="12137" y="3302"/>
                    <a:pt x="13280" y="3302"/>
                  </a:cubicBezTo>
                  <a:cubicBezTo>
                    <a:pt x="14804" y="3302"/>
                    <a:pt x="16201" y="3175"/>
                    <a:pt x="17725" y="2413"/>
                  </a:cubicBezTo>
                  <a:cubicBezTo>
                    <a:pt x="18487" y="2032"/>
                    <a:pt x="19376" y="2032"/>
                    <a:pt x="20011" y="2032"/>
                  </a:cubicBezTo>
                  <a:cubicBezTo>
                    <a:pt x="20900" y="2032"/>
                    <a:pt x="21662" y="2032"/>
                    <a:pt x="22424" y="2159"/>
                  </a:cubicBezTo>
                  <a:cubicBezTo>
                    <a:pt x="23313" y="2159"/>
                    <a:pt x="23948" y="2286"/>
                    <a:pt x="24837" y="2286"/>
                  </a:cubicBezTo>
                  <a:cubicBezTo>
                    <a:pt x="25345" y="2286"/>
                    <a:pt x="25853" y="2286"/>
                    <a:pt x="26234" y="2159"/>
                  </a:cubicBezTo>
                  <a:cubicBezTo>
                    <a:pt x="28774" y="1651"/>
                    <a:pt x="31568" y="2032"/>
                    <a:pt x="33854" y="381"/>
                  </a:cubicBezTo>
                  <a:cubicBezTo>
                    <a:pt x="34362" y="0"/>
                    <a:pt x="34870" y="0"/>
                    <a:pt x="35251" y="0"/>
                  </a:cubicBezTo>
                  <a:close/>
                </a:path>
              </a:pathLst>
            </a:custGeom>
            <a:blipFill>
              <a:blip r:embed="rId105"/>
              <a:stretch>
                <a:fillRect l="-57597" t="-5719" r="-25667" b="-3316"/>
              </a:stretch>
            </a:blipFill>
          </p:spPr>
          <p:txBody>
            <a:bodyPr/>
            <a:lstStyle/>
            <a:p>
              <a:endParaRPr lang="en-MY"/>
            </a:p>
          </p:txBody>
        </p:sp>
      </p:grpSp>
      <p:grpSp>
        <p:nvGrpSpPr>
          <p:cNvPr id="216" name="Group 216"/>
          <p:cNvGrpSpPr/>
          <p:nvPr/>
        </p:nvGrpSpPr>
        <p:grpSpPr>
          <a:xfrm>
            <a:off x="15319886" y="19415503"/>
            <a:ext cx="10544" cy="12316"/>
            <a:chOff x="0" y="0"/>
            <a:chExt cx="14059" cy="16421"/>
          </a:xfrm>
        </p:grpSpPr>
        <p:sp>
          <p:nvSpPr>
            <p:cNvPr id="217" name="Freeform 217"/>
            <p:cNvSpPr/>
            <p:nvPr/>
          </p:nvSpPr>
          <p:spPr>
            <a:xfrm>
              <a:off x="0" y="0"/>
              <a:ext cx="14097" cy="16383"/>
            </a:xfrm>
            <a:custGeom>
              <a:avLst/>
              <a:gdLst/>
              <a:ahLst/>
              <a:cxnLst/>
              <a:rect l="l" t="t" r="r" b="b"/>
              <a:pathLst>
                <a:path w="14097" h="16383">
                  <a:moveTo>
                    <a:pt x="0" y="0"/>
                  </a:moveTo>
                  <a:lnTo>
                    <a:pt x="14097" y="0"/>
                  </a:lnTo>
                  <a:lnTo>
                    <a:pt x="14097" y="16383"/>
                  </a:lnTo>
                  <a:lnTo>
                    <a:pt x="0" y="16383"/>
                  </a:lnTo>
                  <a:lnTo>
                    <a:pt x="0" y="0"/>
                  </a:lnTo>
                  <a:close/>
                </a:path>
              </a:pathLst>
            </a:custGeom>
            <a:blipFill>
              <a:blip r:embed="rId106"/>
              <a:stretch>
                <a:fillRect r="270" b="-232"/>
              </a:stretch>
            </a:blipFill>
          </p:spPr>
          <p:txBody>
            <a:bodyPr/>
            <a:lstStyle/>
            <a:p>
              <a:endParaRPr lang="en-MY"/>
            </a:p>
          </p:txBody>
        </p:sp>
      </p:grpSp>
      <p:grpSp>
        <p:nvGrpSpPr>
          <p:cNvPr id="218" name="Group 218"/>
          <p:cNvGrpSpPr/>
          <p:nvPr/>
        </p:nvGrpSpPr>
        <p:grpSpPr>
          <a:xfrm>
            <a:off x="15321096" y="19423504"/>
            <a:ext cx="5515" cy="6734"/>
            <a:chOff x="0" y="0"/>
            <a:chExt cx="7353" cy="8979"/>
          </a:xfrm>
        </p:grpSpPr>
        <p:sp>
          <p:nvSpPr>
            <p:cNvPr id="219" name="Freeform 219"/>
            <p:cNvSpPr/>
            <p:nvPr/>
          </p:nvSpPr>
          <p:spPr>
            <a:xfrm>
              <a:off x="0" y="0"/>
              <a:ext cx="7366" cy="9017"/>
            </a:xfrm>
            <a:custGeom>
              <a:avLst/>
              <a:gdLst/>
              <a:ahLst/>
              <a:cxnLst/>
              <a:rect l="l" t="t" r="r" b="b"/>
              <a:pathLst>
                <a:path w="7366" h="9017">
                  <a:moveTo>
                    <a:pt x="0" y="0"/>
                  </a:moveTo>
                  <a:lnTo>
                    <a:pt x="7366" y="0"/>
                  </a:lnTo>
                  <a:lnTo>
                    <a:pt x="7366" y="9017"/>
                  </a:lnTo>
                  <a:lnTo>
                    <a:pt x="0" y="9017"/>
                  </a:lnTo>
                  <a:lnTo>
                    <a:pt x="0" y="0"/>
                  </a:lnTo>
                  <a:close/>
                </a:path>
              </a:pathLst>
            </a:custGeom>
            <a:blipFill>
              <a:blip r:embed="rId107"/>
              <a:stretch>
                <a:fillRect r="172" b="422"/>
              </a:stretch>
            </a:blipFill>
          </p:spPr>
          <p:txBody>
            <a:bodyPr/>
            <a:lstStyle/>
            <a:p>
              <a:endParaRPr lang="en-MY"/>
            </a:p>
          </p:txBody>
        </p:sp>
      </p:grpSp>
      <p:grpSp>
        <p:nvGrpSpPr>
          <p:cNvPr id="220" name="Group 220"/>
          <p:cNvGrpSpPr/>
          <p:nvPr/>
        </p:nvGrpSpPr>
        <p:grpSpPr>
          <a:xfrm>
            <a:off x="15302227" y="19397977"/>
            <a:ext cx="27937" cy="40643"/>
            <a:chOff x="0" y="0"/>
            <a:chExt cx="27940" cy="40640"/>
          </a:xfrm>
        </p:grpSpPr>
        <p:sp>
          <p:nvSpPr>
            <p:cNvPr id="221" name="Freeform 221"/>
            <p:cNvSpPr/>
            <p:nvPr/>
          </p:nvSpPr>
          <p:spPr>
            <a:xfrm>
              <a:off x="0" y="0"/>
              <a:ext cx="27940" cy="40640"/>
            </a:xfrm>
            <a:custGeom>
              <a:avLst/>
              <a:gdLst/>
              <a:ahLst/>
              <a:cxnLst/>
              <a:rect l="l" t="t" r="r" b="b"/>
              <a:pathLst>
                <a:path w="27940" h="40640">
                  <a:moveTo>
                    <a:pt x="27940" y="40640"/>
                  </a:moveTo>
                  <a:lnTo>
                    <a:pt x="0" y="40640"/>
                  </a:lnTo>
                  <a:lnTo>
                    <a:pt x="0" y="0"/>
                  </a:lnTo>
                  <a:lnTo>
                    <a:pt x="27940" y="0"/>
                  </a:lnTo>
                  <a:lnTo>
                    <a:pt x="27940" y="40640"/>
                  </a:lnTo>
                  <a:close/>
                </a:path>
              </a:pathLst>
            </a:custGeom>
            <a:solidFill>
              <a:srgbClr val="FBCF8E"/>
            </a:solidFill>
          </p:spPr>
          <p:txBody>
            <a:bodyPr/>
            <a:lstStyle/>
            <a:p>
              <a:endParaRPr lang="en-MY"/>
            </a:p>
          </p:txBody>
        </p:sp>
      </p:grpSp>
      <p:grpSp>
        <p:nvGrpSpPr>
          <p:cNvPr id="222" name="Group 222"/>
          <p:cNvGrpSpPr/>
          <p:nvPr/>
        </p:nvGrpSpPr>
        <p:grpSpPr>
          <a:xfrm>
            <a:off x="15314933" y="19397977"/>
            <a:ext cx="27937" cy="27937"/>
            <a:chOff x="0" y="0"/>
            <a:chExt cx="27940" cy="27940"/>
          </a:xfrm>
        </p:grpSpPr>
        <p:sp>
          <p:nvSpPr>
            <p:cNvPr id="223" name="Freeform 223"/>
            <p:cNvSpPr/>
            <p:nvPr/>
          </p:nvSpPr>
          <p:spPr>
            <a:xfrm>
              <a:off x="0" y="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F9C980"/>
            </a:solidFill>
          </p:spPr>
          <p:txBody>
            <a:bodyPr/>
            <a:lstStyle/>
            <a:p>
              <a:endParaRPr lang="en-MY"/>
            </a:p>
          </p:txBody>
        </p:sp>
      </p:grpSp>
      <p:grpSp>
        <p:nvGrpSpPr>
          <p:cNvPr id="224" name="Group 224"/>
          <p:cNvGrpSpPr/>
          <p:nvPr/>
        </p:nvGrpSpPr>
        <p:grpSpPr>
          <a:xfrm>
            <a:off x="15302227" y="19397977"/>
            <a:ext cx="27937" cy="40643"/>
            <a:chOff x="0" y="0"/>
            <a:chExt cx="37249" cy="54191"/>
          </a:xfrm>
        </p:grpSpPr>
        <p:sp>
          <p:nvSpPr>
            <p:cNvPr id="225" name="Freeform 225"/>
            <p:cNvSpPr/>
            <p:nvPr/>
          </p:nvSpPr>
          <p:spPr>
            <a:xfrm>
              <a:off x="0" y="0"/>
              <a:ext cx="37211" cy="54229"/>
            </a:xfrm>
            <a:custGeom>
              <a:avLst/>
              <a:gdLst/>
              <a:ahLst/>
              <a:cxnLst/>
              <a:rect l="l" t="t" r="r" b="b"/>
              <a:pathLst>
                <a:path w="37211" h="54229">
                  <a:moveTo>
                    <a:pt x="0" y="0"/>
                  </a:moveTo>
                  <a:lnTo>
                    <a:pt x="37211" y="0"/>
                  </a:lnTo>
                  <a:lnTo>
                    <a:pt x="37211" y="54229"/>
                  </a:lnTo>
                  <a:lnTo>
                    <a:pt x="0" y="54229"/>
                  </a:lnTo>
                  <a:lnTo>
                    <a:pt x="0" y="0"/>
                  </a:lnTo>
                  <a:close/>
                </a:path>
              </a:pathLst>
            </a:custGeom>
            <a:blipFill>
              <a:blip r:embed="rId108"/>
              <a:stretch>
                <a:fillRect r="-102" b="70"/>
              </a:stretch>
            </a:blipFill>
          </p:spPr>
          <p:txBody>
            <a:bodyPr/>
            <a:lstStyle/>
            <a:p>
              <a:endParaRPr lang="en-MY"/>
            </a:p>
          </p:txBody>
        </p:sp>
      </p:grpSp>
      <p:grpSp>
        <p:nvGrpSpPr>
          <p:cNvPr id="226" name="Group 226"/>
          <p:cNvGrpSpPr/>
          <p:nvPr/>
        </p:nvGrpSpPr>
        <p:grpSpPr>
          <a:xfrm>
            <a:off x="15645127" y="19626577"/>
            <a:ext cx="104137" cy="116843"/>
            <a:chOff x="0" y="0"/>
            <a:chExt cx="104140" cy="116840"/>
          </a:xfrm>
        </p:grpSpPr>
        <p:sp>
          <p:nvSpPr>
            <p:cNvPr id="227" name="Freeform 227"/>
            <p:cNvSpPr/>
            <p:nvPr/>
          </p:nvSpPr>
          <p:spPr>
            <a:xfrm>
              <a:off x="0" y="0"/>
              <a:ext cx="104140" cy="116841"/>
            </a:xfrm>
            <a:custGeom>
              <a:avLst/>
              <a:gdLst/>
              <a:ahLst/>
              <a:cxnLst/>
              <a:rect l="l" t="t" r="r" b="b"/>
              <a:pathLst>
                <a:path w="104140" h="116841">
                  <a:moveTo>
                    <a:pt x="104140" y="116841"/>
                  </a:moveTo>
                  <a:lnTo>
                    <a:pt x="0" y="116841"/>
                  </a:lnTo>
                  <a:lnTo>
                    <a:pt x="0" y="0"/>
                  </a:lnTo>
                  <a:lnTo>
                    <a:pt x="104140" y="0"/>
                  </a:lnTo>
                  <a:lnTo>
                    <a:pt x="104140" y="116841"/>
                  </a:lnTo>
                  <a:close/>
                </a:path>
              </a:pathLst>
            </a:custGeom>
            <a:solidFill>
              <a:srgbClr val="6D905D"/>
            </a:solidFill>
          </p:spPr>
          <p:txBody>
            <a:bodyPr/>
            <a:lstStyle/>
            <a:p>
              <a:endParaRPr lang="en-MY"/>
            </a:p>
          </p:txBody>
        </p:sp>
      </p:grpSp>
      <p:grpSp>
        <p:nvGrpSpPr>
          <p:cNvPr id="228" name="Group 228"/>
          <p:cNvGrpSpPr/>
          <p:nvPr/>
        </p:nvGrpSpPr>
        <p:grpSpPr>
          <a:xfrm>
            <a:off x="15438215" y="19730847"/>
            <a:ext cx="76952" cy="86611"/>
            <a:chOff x="0" y="0"/>
            <a:chExt cx="102603" cy="115481"/>
          </a:xfrm>
        </p:grpSpPr>
        <p:sp>
          <p:nvSpPr>
            <p:cNvPr id="229" name="Freeform 229"/>
            <p:cNvSpPr/>
            <p:nvPr/>
          </p:nvSpPr>
          <p:spPr>
            <a:xfrm>
              <a:off x="0" y="0"/>
              <a:ext cx="102616" cy="115443"/>
            </a:xfrm>
            <a:custGeom>
              <a:avLst/>
              <a:gdLst/>
              <a:ahLst/>
              <a:cxnLst/>
              <a:rect l="l" t="t" r="r" b="b"/>
              <a:pathLst>
                <a:path w="102616" h="115443">
                  <a:moveTo>
                    <a:pt x="0" y="0"/>
                  </a:moveTo>
                  <a:lnTo>
                    <a:pt x="102616" y="0"/>
                  </a:lnTo>
                  <a:lnTo>
                    <a:pt x="102616" y="115443"/>
                  </a:lnTo>
                  <a:lnTo>
                    <a:pt x="0" y="115443"/>
                  </a:lnTo>
                  <a:lnTo>
                    <a:pt x="0" y="0"/>
                  </a:lnTo>
                  <a:close/>
                </a:path>
              </a:pathLst>
            </a:custGeom>
            <a:blipFill>
              <a:blip r:embed="rId109"/>
              <a:stretch>
                <a:fillRect r="12" b="-33"/>
              </a:stretch>
            </a:blipFill>
          </p:spPr>
          <p:txBody>
            <a:bodyPr/>
            <a:lstStyle/>
            <a:p>
              <a:endParaRPr lang="en-MY"/>
            </a:p>
          </p:txBody>
        </p:sp>
      </p:grpSp>
      <p:grpSp>
        <p:nvGrpSpPr>
          <p:cNvPr id="230" name="Group 230"/>
          <p:cNvGrpSpPr/>
          <p:nvPr/>
        </p:nvGrpSpPr>
        <p:grpSpPr>
          <a:xfrm>
            <a:off x="15302227" y="19397977"/>
            <a:ext cx="27937" cy="27937"/>
            <a:chOff x="0" y="0"/>
            <a:chExt cx="27940" cy="27940"/>
          </a:xfrm>
        </p:grpSpPr>
        <p:sp>
          <p:nvSpPr>
            <p:cNvPr id="231" name="Freeform 231"/>
            <p:cNvSpPr/>
            <p:nvPr/>
          </p:nvSpPr>
          <p:spPr>
            <a:xfrm>
              <a:off x="0" y="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FAD59B"/>
            </a:solidFill>
          </p:spPr>
          <p:txBody>
            <a:bodyPr/>
            <a:lstStyle/>
            <a:p>
              <a:endParaRPr lang="en-MY"/>
            </a:p>
          </p:txBody>
        </p:sp>
      </p:grpSp>
      <p:grpSp>
        <p:nvGrpSpPr>
          <p:cNvPr id="232" name="Group 232"/>
          <p:cNvGrpSpPr/>
          <p:nvPr/>
        </p:nvGrpSpPr>
        <p:grpSpPr>
          <a:xfrm>
            <a:off x="15264127" y="19664677"/>
            <a:ext cx="218437" cy="231143"/>
            <a:chOff x="0" y="0"/>
            <a:chExt cx="218440" cy="231140"/>
          </a:xfrm>
        </p:grpSpPr>
        <p:sp>
          <p:nvSpPr>
            <p:cNvPr id="233" name="Freeform 233"/>
            <p:cNvSpPr/>
            <p:nvPr/>
          </p:nvSpPr>
          <p:spPr>
            <a:xfrm>
              <a:off x="63500" y="63500"/>
              <a:ext cx="91440" cy="104140"/>
            </a:xfrm>
            <a:custGeom>
              <a:avLst/>
              <a:gdLst/>
              <a:ahLst/>
              <a:cxnLst/>
              <a:rect l="l" t="t" r="r" b="b"/>
              <a:pathLst>
                <a:path w="91440" h="104140">
                  <a:moveTo>
                    <a:pt x="91440" y="104140"/>
                  </a:moveTo>
                  <a:lnTo>
                    <a:pt x="0" y="104140"/>
                  </a:lnTo>
                  <a:lnTo>
                    <a:pt x="0" y="0"/>
                  </a:lnTo>
                  <a:lnTo>
                    <a:pt x="91440" y="0"/>
                  </a:lnTo>
                  <a:lnTo>
                    <a:pt x="91440" y="104140"/>
                  </a:lnTo>
                  <a:close/>
                </a:path>
              </a:pathLst>
            </a:custGeom>
            <a:solidFill>
              <a:srgbClr val="6D905D"/>
            </a:solidFill>
          </p:spPr>
          <p:txBody>
            <a:bodyPr/>
            <a:lstStyle/>
            <a:p>
              <a:endParaRPr lang="en-MY"/>
            </a:p>
          </p:txBody>
        </p:sp>
        <p:sp>
          <p:nvSpPr>
            <p:cNvPr id="234" name="Freeform 234"/>
            <p:cNvSpPr/>
            <p:nvPr/>
          </p:nvSpPr>
          <p:spPr>
            <a:xfrm>
              <a:off x="88900" y="8890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87A979"/>
            </a:solidFill>
          </p:spPr>
          <p:txBody>
            <a:bodyPr/>
            <a:lstStyle/>
            <a:p>
              <a:endParaRPr lang="en-MY"/>
            </a:p>
          </p:txBody>
        </p:sp>
      </p:grpSp>
      <p:grpSp>
        <p:nvGrpSpPr>
          <p:cNvPr id="235" name="Group 235"/>
          <p:cNvGrpSpPr/>
          <p:nvPr/>
        </p:nvGrpSpPr>
        <p:grpSpPr>
          <a:xfrm>
            <a:off x="15238733" y="19321777"/>
            <a:ext cx="154943" cy="154943"/>
            <a:chOff x="0" y="0"/>
            <a:chExt cx="154940" cy="154940"/>
          </a:xfrm>
        </p:grpSpPr>
        <p:sp>
          <p:nvSpPr>
            <p:cNvPr id="236" name="Freeform 236"/>
            <p:cNvSpPr/>
            <p:nvPr/>
          </p:nvSpPr>
          <p:spPr>
            <a:xfrm>
              <a:off x="63500" y="6350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FBD9A6"/>
            </a:solidFill>
          </p:spPr>
          <p:txBody>
            <a:bodyPr/>
            <a:lstStyle/>
            <a:p>
              <a:endParaRPr lang="en-MY"/>
            </a:p>
          </p:txBody>
        </p:sp>
        <p:sp>
          <p:nvSpPr>
            <p:cNvPr id="237" name="Freeform 237"/>
            <p:cNvSpPr/>
            <p:nvPr/>
          </p:nvSpPr>
          <p:spPr>
            <a:xfrm>
              <a:off x="63500" y="6350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FBDBAA"/>
            </a:solidFill>
          </p:spPr>
          <p:txBody>
            <a:bodyPr/>
            <a:lstStyle/>
            <a:p>
              <a:endParaRPr lang="en-MY"/>
            </a:p>
          </p:txBody>
        </p:sp>
      </p:grpSp>
      <p:grpSp>
        <p:nvGrpSpPr>
          <p:cNvPr id="238" name="Group 238"/>
          <p:cNvGrpSpPr/>
          <p:nvPr/>
        </p:nvGrpSpPr>
        <p:grpSpPr>
          <a:xfrm>
            <a:off x="14895833" y="19321777"/>
            <a:ext cx="243840" cy="205740"/>
            <a:chOff x="0" y="0"/>
            <a:chExt cx="243840" cy="205740"/>
          </a:xfrm>
        </p:grpSpPr>
        <p:sp>
          <p:nvSpPr>
            <p:cNvPr id="239" name="Freeform 239"/>
            <p:cNvSpPr/>
            <p:nvPr/>
          </p:nvSpPr>
          <p:spPr>
            <a:xfrm>
              <a:off x="63500" y="63500"/>
              <a:ext cx="66040" cy="78740"/>
            </a:xfrm>
            <a:custGeom>
              <a:avLst/>
              <a:gdLst/>
              <a:ahLst/>
              <a:cxnLst/>
              <a:rect l="l" t="t" r="r" b="b"/>
              <a:pathLst>
                <a:path w="66040" h="78740">
                  <a:moveTo>
                    <a:pt x="66040" y="78741"/>
                  </a:moveTo>
                  <a:lnTo>
                    <a:pt x="0" y="78741"/>
                  </a:lnTo>
                  <a:lnTo>
                    <a:pt x="0" y="0"/>
                  </a:lnTo>
                  <a:lnTo>
                    <a:pt x="66040" y="0"/>
                  </a:lnTo>
                  <a:lnTo>
                    <a:pt x="66040" y="78741"/>
                  </a:lnTo>
                  <a:close/>
                </a:path>
              </a:pathLst>
            </a:custGeom>
            <a:solidFill>
              <a:srgbClr val="BC4E42"/>
            </a:solidFill>
          </p:spPr>
          <p:txBody>
            <a:bodyPr/>
            <a:lstStyle/>
            <a:p>
              <a:endParaRPr lang="en-MY"/>
            </a:p>
          </p:txBody>
        </p:sp>
        <p:sp>
          <p:nvSpPr>
            <p:cNvPr id="240" name="Freeform 240"/>
            <p:cNvSpPr/>
            <p:nvPr/>
          </p:nvSpPr>
          <p:spPr>
            <a:xfrm>
              <a:off x="114300" y="63500"/>
              <a:ext cx="66040" cy="78740"/>
            </a:xfrm>
            <a:custGeom>
              <a:avLst/>
              <a:gdLst/>
              <a:ahLst/>
              <a:cxnLst/>
              <a:rect l="l" t="t" r="r" b="b"/>
              <a:pathLst>
                <a:path w="66040" h="78740">
                  <a:moveTo>
                    <a:pt x="66040" y="78741"/>
                  </a:moveTo>
                  <a:lnTo>
                    <a:pt x="0" y="78741"/>
                  </a:lnTo>
                  <a:lnTo>
                    <a:pt x="0" y="0"/>
                  </a:lnTo>
                  <a:lnTo>
                    <a:pt x="66040" y="0"/>
                  </a:lnTo>
                  <a:lnTo>
                    <a:pt x="66040" y="78741"/>
                  </a:lnTo>
                  <a:close/>
                </a:path>
              </a:pathLst>
            </a:custGeom>
            <a:solidFill>
              <a:srgbClr val="BC4E42"/>
            </a:solidFill>
          </p:spPr>
          <p:txBody>
            <a:bodyPr/>
            <a:lstStyle/>
            <a:p>
              <a:endParaRPr lang="en-MY"/>
            </a:p>
          </p:txBody>
        </p:sp>
      </p:grpSp>
      <p:grpSp>
        <p:nvGrpSpPr>
          <p:cNvPr id="241" name="Group 241"/>
          <p:cNvGrpSpPr/>
          <p:nvPr/>
        </p:nvGrpSpPr>
        <p:grpSpPr>
          <a:xfrm>
            <a:off x="15276833" y="19321777"/>
            <a:ext cx="497843" cy="281940"/>
            <a:chOff x="0" y="0"/>
            <a:chExt cx="497840" cy="281940"/>
          </a:xfrm>
        </p:grpSpPr>
        <p:sp>
          <p:nvSpPr>
            <p:cNvPr id="242" name="Freeform 242"/>
            <p:cNvSpPr/>
            <p:nvPr/>
          </p:nvSpPr>
          <p:spPr>
            <a:xfrm>
              <a:off x="165100" y="114301"/>
              <a:ext cx="66040" cy="104140"/>
            </a:xfrm>
            <a:custGeom>
              <a:avLst/>
              <a:gdLst/>
              <a:ahLst/>
              <a:cxnLst/>
              <a:rect l="l" t="t" r="r" b="b"/>
              <a:pathLst>
                <a:path w="66040" h="104140">
                  <a:moveTo>
                    <a:pt x="66041" y="104140"/>
                  </a:moveTo>
                  <a:lnTo>
                    <a:pt x="0" y="104140"/>
                  </a:lnTo>
                  <a:lnTo>
                    <a:pt x="0" y="0"/>
                  </a:lnTo>
                  <a:lnTo>
                    <a:pt x="66041" y="0"/>
                  </a:lnTo>
                  <a:lnTo>
                    <a:pt x="66041" y="104140"/>
                  </a:lnTo>
                  <a:close/>
                </a:path>
              </a:pathLst>
            </a:custGeom>
            <a:solidFill>
              <a:srgbClr val="F39A5F"/>
            </a:solidFill>
          </p:spPr>
          <p:txBody>
            <a:bodyPr/>
            <a:lstStyle/>
            <a:p>
              <a:endParaRPr lang="en-MY"/>
            </a:p>
          </p:txBody>
        </p:sp>
        <p:sp>
          <p:nvSpPr>
            <p:cNvPr id="243" name="Freeform 243"/>
            <p:cNvSpPr/>
            <p:nvPr/>
          </p:nvSpPr>
          <p:spPr>
            <a:xfrm>
              <a:off x="63500" y="127001"/>
              <a:ext cx="66040" cy="66040"/>
            </a:xfrm>
            <a:custGeom>
              <a:avLst/>
              <a:gdLst/>
              <a:ahLst/>
              <a:cxnLst/>
              <a:rect l="l" t="t" r="r" b="b"/>
              <a:pathLst>
                <a:path w="66040" h="66040">
                  <a:moveTo>
                    <a:pt x="66040" y="66040"/>
                  </a:moveTo>
                  <a:lnTo>
                    <a:pt x="0" y="66040"/>
                  </a:lnTo>
                  <a:lnTo>
                    <a:pt x="0" y="0"/>
                  </a:lnTo>
                  <a:lnTo>
                    <a:pt x="66040" y="0"/>
                  </a:lnTo>
                  <a:lnTo>
                    <a:pt x="66040" y="66040"/>
                  </a:lnTo>
                  <a:close/>
                </a:path>
              </a:pathLst>
            </a:custGeom>
            <a:solidFill>
              <a:srgbClr val="F39A5F"/>
            </a:solidFill>
          </p:spPr>
          <p:txBody>
            <a:bodyPr/>
            <a:lstStyle/>
            <a:p>
              <a:endParaRPr lang="en-MY"/>
            </a:p>
          </p:txBody>
        </p:sp>
        <p:sp>
          <p:nvSpPr>
            <p:cNvPr id="244" name="Freeform 244"/>
            <p:cNvSpPr/>
            <p:nvPr/>
          </p:nvSpPr>
          <p:spPr>
            <a:xfrm>
              <a:off x="381001" y="63500"/>
              <a:ext cx="53340" cy="78740"/>
            </a:xfrm>
            <a:custGeom>
              <a:avLst/>
              <a:gdLst/>
              <a:ahLst/>
              <a:cxnLst/>
              <a:rect l="l" t="t" r="r" b="b"/>
              <a:pathLst>
                <a:path w="53340" h="78740">
                  <a:moveTo>
                    <a:pt x="53340" y="78741"/>
                  </a:moveTo>
                  <a:lnTo>
                    <a:pt x="0" y="78741"/>
                  </a:lnTo>
                  <a:lnTo>
                    <a:pt x="0" y="0"/>
                  </a:lnTo>
                  <a:lnTo>
                    <a:pt x="53340" y="0"/>
                  </a:lnTo>
                  <a:lnTo>
                    <a:pt x="53340" y="78741"/>
                  </a:lnTo>
                  <a:close/>
                </a:path>
              </a:pathLst>
            </a:custGeom>
            <a:solidFill>
              <a:srgbClr val="BC4E42"/>
            </a:solidFill>
          </p:spPr>
          <p:txBody>
            <a:bodyPr/>
            <a:lstStyle/>
            <a:p>
              <a:endParaRPr lang="en-MY"/>
            </a:p>
          </p:txBody>
        </p:sp>
        <p:sp>
          <p:nvSpPr>
            <p:cNvPr id="245" name="Freeform 245"/>
            <p:cNvSpPr/>
            <p:nvPr/>
          </p:nvSpPr>
          <p:spPr>
            <a:xfrm>
              <a:off x="317501" y="63500"/>
              <a:ext cx="66040" cy="78740"/>
            </a:xfrm>
            <a:custGeom>
              <a:avLst/>
              <a:gdLst/>
              <a:ahLst/>
              <a:cxnLst/>
              <a:rect l="l" t="t" r="r" b="b"/>
              <a:pathLst>
                <a:path w="66040" h="78740">
                  <a:moveTo>
                    <a:pt x="66040" y="78741"/>
                  </a:moveTo>
                  <a:lnTo>
                    <a:pt x="0" y="78741"/>
                  </a:lnTo>
                  <a:lnTo>
                    <a:pt x="0" y="0"/>
                  </a:lnTo>
                  <a:lnTo>
                    <a:pt x="66040" y="0"/>
                  </a:lnTo>
                  <a:lnTo>
                    <a:pt x="66040" y="78741"/>
                  </a:lnTo>
                  <a:close/>
                </a:path>
              </a:pathLst>
            </a:custGeom>
            <a:solidFill>
              <a:srgbClr val="BC4E42"/>
            </a:solidFill>
          </p:spPr>
          <p:txBody>
            <a:bodyPr/>
            <a:lstStyle/>
            <a:p>
              <a:endParaRPr lang="en-MY"/>
            </a:p>
          </p:txBody>
        </p:sp>
      </p:grpSp>
      <p:grpSp>
        <p:nvGrpSpPr>
          <p:cNvPr id="246" name="Group 246"/>
          <p:cNvGrpSpPr/>
          <p:nvPr/>
        </p:nvGrpSpPr>
        <p:grpSpPr>
          <a:xfrm>
            <a:off x="4069509" y="18914364"/>
            <a:ext cx="230219" cy="622173"/>
            <a:chOff x="0" y="0"/>
            <a:chExt cx="306959" cy="829564"/>
          </a:xfrm>
        </p:grpSpPr>
        <p:sp>
          <p:nvSpPr>
            <p:cNvPr id="247" name="Freeform 247"/>
            <p:cNvSpPr/>
            <p:nvPr/>
          </p:nvSpPr>
          <p:spPr>
            <a:xfrm>
              <a:off x="0" y="0"/>
              <a:ext cx="306959" cy="829564"/>
            </a:xfrm>
            <a:custGeom>
              <a:avLst/>
              <a:gdLst/>
              <a:ahLst/>
              <a:cxnLst/>
              <a:rect l="l" t="t" r="r" b="b"/>
              <a:pathLst>
                <a:path w="306959" h="829564">
                  <a:moveTo>
                    <a:pt x="38735" y="122174"/>
                  </a:moveTo>
                  <a:lnTo>
                    <a:pt x="36957" y="123698"/>
                  </a:lnTo>
                  <a:lnTo>
                    <a:pt x="38735" y="122301"/>
                  </a:lnTo>
                  <a:lnTo>
                    <a:pt x="38735" y="122174"/>
                  </a:lnTo>
                  <a:close/>
                  <a:moveTo>
                    <a:pt x="41656" y="133096"/>
                  </a:moveTo>
                  <a:lnTo>
                    <a:pt x="40640" y="133604"/>
                  </a:lnTo>
                  <a:lnTo>
                    <a:pt x="37973" y="135001"/>
                  </a:lnTo>
                  <a:lnTo>
                    <a:pt x="40005" y="139065"/>
                  </a:lnTo>
                  <a:lnTo>
                    <a:pt x="31750" y="141732"/>
                  </a:lnTo>
                  <a:lnTo>
                    <a:pt x="32766" y="147955"/>
                  </a:lnTo>
                  <a:lnTo>
                    <a:pt x="32385" y="150368"/>
                  </a:lnTo>
                  <a:lnTo>
                    <a:pt x="33528" y="147193"/>
                  </a:lnTo>
                  <a:lnTo>
                    <a:pt x="34798" y="145542"/>
                  </a:lnTo>
                  <a:lnTo>
                    <a:pt x="33020" y="141986"/>
                  </a:lnTo>
                  <a:lnTo>
                    <a:pt x="34798" y="141859"/>
                  </a:lnTo>
                  <a:lnTo>
                    <a:pt x="35941" y="141986"/>
                  </a:lnTo>
                  <a:lnTo>
                    <a:pt x="37973" y="141986"/>
                  </a:lnTo>
                  <a:lnTo>
                    <a:pt x="40386" y="139700"/>
                  </a:lnTo>
                  <a:lnTo>
                    <a:pt x="42926" y="137668"/>
                  </a:lnTo>
                  <a:lnTo>
                    <a:pt x="43561" y="133731"/>
                  </a:lnTo>
                  <a:lnTo>
                    <a:pt x="41529" y="133096"/>
                  </a:lnTo>
                  <a:close/>
                  <a:moveTo>
                    <a:pt x="192532" y="377698"/>
                  </a:moveTo>
                  <a:lnTo>
                    <a:pt x="189611" y="377825"/>
                  </a:lnTo>
                  <a:lnTo>
                    <a:pt x="190754" y="377825"/>
                  </a:lnTo>
                  <a:lnTo>
                    <a:pt x="192659" y="377698"/>
                  </a:lnTo>
                  <a:close/>
                  <a:moveTo>
                    <a:pt x="762" y="482727"/>
                  </a:moveTo>
                  <a:lnTo>
                    <a:pt x="381" y="483235"/>
                  </a:lnTo>
                  <a:lnTo>
                    <a:pt x="762" y="486918"/>
                  </a:lnTo>
                  <a:lnTo>
                    <a:pt x="762" y="482727"/>
                  </a:lnTo>
                  <a:close/>
                  <a:moveTo>
                    <a:pt x="305689" y="345567"/>
                  </a:moveTo>
                  <a:lnTo>
                    <a:pt x="300736" y="351282"/>
                  </a:lnTo>
                  <a:lnTo>
                    <a:pt x="293497" y="354457"/>
                  </a:lnTo>
                  <a:lnTo>
                    <a:pt x="291084" y="355092"/>
                  </a:lnTo>
                  <a:lnTo>
                    <a:pt x="290322" y="355600"/>
                  </a:lnTo>
                  <a:lnTo>
                    <a:pt x="289179" y="357124"/>
                  </a:lnTo>
                  <a:lnTo>
                    <a:pt x="288417" y="357632"/>
                  </a:lnTo>
                  <a:lnTo>
                    <a:pt x="286893" y="358521"/>
                  </a:lnTo>
                  <a:lnTo>
                    <a:pt x="286385" y="359156"/>
                  </a:lnTo>
                  <a:lnTo>
                    <a:pt x="285877" y="359791"/>
                  </a:lnTo>
                  <a:lnTo>
                    <a:pt x="285496" y="360172"/>
                  </a:lnTo>
                  <a:lnTo>
                    <a:pt x="284861" y="360807"/>
                  </a:lnTo>
                  <a:lnTo>
                    <a:pt x="284099" y="361188"/>
                  </a:lnTo>
                  <a:lnTo>
                    <a:pt x="283337" y="361696"/>
                  </a:lnTo>
                  <a:lnTo>
                    <a:pt x="282956" y="361823"/>
                  </a:lnTo>
                  <a:lnTo>
                    <a:pt x="282321" y="362331"/>
                  </a:lnTo>
                  <a:lnTo>
                    <a:pt x="281559" y="362839"/>
                  </a:lnTo>
                  <a:lnTo>
                    <a:pt x="280416" y="363347"/>
                  </a:lnTo>
                  <a:lnTo>
                    <a:pt x="279654" y="363855"/>
                  </a:lnTo>
                  <a:lnTo>
                    <a:pt x="278765" y="364236"/>
                  </a:lnTo>
                  <a:lnTo>
                    <a:pt x="277749" y="364617"/>
                  </a:lnTo>
                  <a:lnTo>
                    <a:pt x="274574" y="366014"/>
                  </a:lnTo>
                  <a:lnTo>
                    <a:pt x="273812" y="366649"/>
                  </a:lnTo>
                  <a:lnTo>
                    <a:pt x="272542" y="367538"/>
                  </a:lnTo>
                  <a:lnTo>
                    <a:pt x="271653" y="367919"/>
                  </a:lnTo>
                  <a:lnTo>
                    <a:pt x="270891" y="368554"/>
                  </a:lnTo>
                  <a:lnTo>
                    <a:pt x="270510" y="368681"/>
                  </a:lnTo>
                  <a:lnTo>
                    <a:pt x="269621" y="369316"/>
                  </a:lnTo>
                  <a:lnTo>
                    <a:pt x="268478" y="369443"/>
                  </a:lnTo>
                  <a:lnTo>
                    <a:pt x="266700" y="369443"/>
                  </a:lnTo>
                  <a:lnTo>
                    <a:pt x="265176" y="369570"/>
                  </a:lnTo>
                  <a:lnTo>
                    <a:pt x="263652" y="366141"/>
                  </a:lnTo>
                  <a:lnTo>
                    <a:pt x="269494" y="364998"/>
                  </a:lnTo>
                  <a:lnTo>
                    <a:pt x="269113" y="360299"/>
                  </a:lnTo>
                  <a:lnTo>
                    <a:pt x="265811" y="359664"/>
                  </a:lnTo>
                  <a:lnTo>
                    <a:pt x="264287" y="360045"/>
                  </a:lnTo>
                  <a:lnTo>
                    <a:pt x="266192" y="363220"/>
                  </a:lnTo>
                  <a:lnTo>
                    <a:pt x="261747" y="366649"/>
                  </a:lnTo>
                  <a:lnTo>
                    <a:pt x="261239" y="370205"/>
                  </a:lnTo>
                  <a:lnTo>
                    <a:pt x="258826" y="370586"/>
                  </a:lnTo>
                  <a:lnTo>
                    <a:pt x="255651" y="369189"/>
                  </a:lnTo>
                  <a:lnTo>
                    <a:pt x="254635" y="369697"/>
                  </a:lnTo>
                  <a:lnTo>
                    <a:pt x="257556" y="370205"/>
                  </a:lnTo>
                  <a:lnTo>
                    <a:pt x="257810" y="370713"/>
                  </a:lnTo>
                  <a:lnTo>
                    <a:pt x="257556" y="371729"/>
                  </a:lnTo>
                  <a:lnTo>
                    <a:pt x="256794" y="372364"/>
                  </a:lnTo>
                  <a:lnTo>
                    <a:pt x="255397" y="372999"/>
                  </a:lnTo>
                  <a:lnTo>
                    <a:pt x="254508" y="373507"/>
                  </a:lnTo>
                  <a:lnTo>
                    <a:pt x="250317" y="375412"/>
                  </a:lnTo>
                  <a:lnTo>
                    <a:pt x="246126" y="376428"/>
                  </a:lnTo>
                  <a:lnTo>
                    <a:pt x="244475" y="376809"/>
                  </a:lnTo>
                  <a:lnTo>
                    <a:pt x="240284" y="377444"/>
                  </a:lnTo>
                  <a:lnTo>
                    <a:pt x="235331" y="378333"/>
                  </a:lnTo>
                  <a:lnTo>
                    <a:pt x="232029" y="377190"/>
                  </a:lnTo>
                  <a:lnTo>
                    <a:pt x="227457" y="377063"/>
                  </a:lnTo>
                  <a:lnTo>
                    <a:pt x="223647" y="378079"/>
                  </a:lnTo>
                  <a:lnTo>
                    <a:pt x="220726" y="378206"/>
                  </a:lnTo>
                  <a:lnTo>
                    <a:pt x="219075" y="375285"/>
                  </a:lnTo>
                  <a:lnTo>
                    <a:pt x="217551" y="373761"/>
                  </a:lnTo>
                  <a:lnTo>
                    <a:pt x="216027" y="375412"/>
                  </a:lnTo>
                  <a:lnTo>
                    <a:pt x="215646" y="378079"/>
                  </a:lnTo>
                  <a:lnTo>
                    <a:pt x="212217" y="379095"/>
                  </a:lnTo>
                  <a:lnTo>
                    <a:pt x="209042" y="377571"/>
                  </a:lnTo>
                  <a:lnTo>
                    <a:pt x="205232" y="376936"/>
                  </a:lnTo>
                  <a:lnTo>
                    <a:pt x="202692" y="378587"/>
                  </a:lnTo>
                  <a:lnTo>
                    <a:pt x="202565" y="378714"/>
                  </a:lnTo>
                  <a:lnTo>
                    <a:pt x="203962" y="378079"/>
                  </a:lnTo>
                  <a:lnTo>
                    <a:pt x="208407" y="377698"/>
                  </a:lnTo>
                  <a:lnTo>
                    <a:pt x="212471" y="380746"/>
                  </a:lnTo>
                  <a:cubicBezTo>
                    <a:pt x="211709" y="386461"/>
                    <a:pt x="211709" y="392303"/>
                    <a:pt x="212217" y="403606"/>
                  </a:cubicBezTo>
                  <a:lnTo>
                    <a:pt x="212217" y="418719"/>
                  </a:lnTo>
                  <a:lnTo>
                    <a:pt x="211709" y="427355"/>
                  </a:lnTo>
                  <a:cubicBezTo>
                    <a:pt x="212979" y="435991"/>
                    <a:pt x="212471" y="444500"/>
                    <a:pt x="212344" y="455803"/>
                  </a:cubicBezTo>
                  <a:lnTo>
                    <a:pt x="212217" y="464820"/>
                  </a:lnTo>
                  <a:lnTo>
                    <a:pt x="211963" y="475488"/>
                  </a:lnTo>
                  <a:lnTo>
                    <a:pt x="212598" y="487299"/>
                  </a:lnTo>
                  <a:lnTo>
                    <a:pt x="212852" y="494919"/>
                  </a:lnTo>
                  <a:lnTo>
                    <a:pt x="212217" y="496443"/>
                  </a:lnTo>
                  <a:lnTo>
                    <a:pt x="211963" y="498983"/>
                  </a:lnTo>
                  <a:lnTo>
                    <a:pt x="211836" y="502539"/>
                  </a:lnTo>
                  <a:lnTo>
                    <a:pt x="212344" y="510540"/>
                  </a:lnTo>
                  <a:lnTo>
                    <a:pt x="211709" y="520065"/>
                  </a:lnTo>
                  <a:lnTo>
                    <a:pt x="211963" y="521589"/>
                  </a:lnTo>
                  <a:lnTo>
                    <a:pt x="212344" y="524256"/>
                  </a:lnTo>
                  <a:lnTo>
                    <a:pt x="212598" y="528701"/>
                  </a:lnTo>
                  <a:lnTo>
                    <a:pt x="210947" y="533654"/>
                  </a:lnTo>
                  <a:lnTo>
                    <a:pt x="212852" y="541909"/>
                  </a:lnTo>
                  <a:lnTo>
                    <a:pt x="211963" y="550672"/>
                  </a:lnTo>
                  <a:lnTo>
                    <a:pt x="210693" y="555117"/>
                  </a:lnTo>
                  <a:lnTo>
                    <a:pt x="211582" y="553974"/>
                  </a:lnTo>
                  <a:lnTo>
                    <a:pt x="214376" y="553974"/>
                  </a:lnTo>
                  <a:lnTo>
                    <a:pt x="215519" y="550037"/>
                  </a:lnTo>
                  <a:lnTo>
                    <a:pt x="216281" y="549148"/>
                  </a:lnTo>
                  <a:lnTo>
                    <a:pt x="216662" y="548767"/>
                  </a:lnTo>
                  <a:lnTo>
                    <a:pt x="217424" y="547878"/>
                  </a:lnTo>
                  <a:lnTo>
                    <a:pt x="218948" y="544449"/>
                  </a:lnTo>
                  <a:lnTo>
                    <a:pt x="223774" y="537464"/>
                  </a:lnTo>
                  <a:lnTo>
                    <a:pt x="231521" y="528828"/>
                  </a:lnTo>
                  <a:lnTo>
                    <a:pt x="237109" y="520827"/>
                  </a:lnTo>
                  <a:lnTo>
                    <a:pt x="239141" y="518922"/>
                  </a:lnTo>
                  <a:lnTo>
                    <a:pt x="245491" y="508762"/>
                  </a:lnTo>
                  <a:lnTo>
                    <a:pt x="256540" y="498983"/>
                  </a:lnTo>
                  <a:cubicBezTo>
                    <a:pt x="263144" y="496316"/>
                    <a:pt x="266065" y="489458"/>
                    <a:pt x="276225" y="481584"/>
                  </a:cubicBezTo>
                  <a:lnTo>
                    <a:pt x="285623" y="473583"/>
                  </a:lnTo>
                  <a:lnTo>
                    <a:pt x="286639" y="474726"/>
                  </a:lnTo>
                  <a:lnTo>
                    <a:pt x="286131" y="476250"/>
                  </a:lnTo>
                  <a:lnTo>
                    <a:pt x="285496" y="476885"/>
                  </a:lnTo>
                  <a:lnTo>
                    <a:pt x="285115" y="477520"/>
                  </a:lnTo>
                  <a:lnTo>
                    <a:pt x="287020" y="477139"/>
                  </a:lnTo>
                  <a:lnTo>
                    <a:pt x="286893" y="474218"/>
                  </a:lnTo>
                  <a:lnTo>
                    <a:pt x="285877" y="471678"/>
                  </a:lnTo>
                  <a:lnTo>
                    <a:pt x="291338" y="465455"/>
                  </a:lnTo>
                  <a:lnTo>
                    <a:pt x="299466" y="460248"/>
                  </a:lnTo>
                  <a:cubicBezTo>
                    <a:pt x="301371" y="457835"/>
                    <a:pt x="304673" y="457327"/>
                    <a:pt x="306959" y="455676"/>
                  </a:cubicBezTo>
                  <a:lnTo>
                    <a:pt x="305689" y="345059"/>
                  </a:lnTo>
                  <a:close/>
                  <a:moveTo>
                    <a:pt x="208788" y="559816"/>
                  </a:moveTo>
                  <a:lnTo>
                    <a:pt x="207772" y="562991"/>
                  </a:lnTo>
                  <a:lnTo>
                    <a:pt x="208661" y="561594"/>
                  </a:lnTo>
                  <a:lnTo>
                    <a:pt x="208661" y="559689"/>
                  </a:lnTo>
                  <a:close/>
                  <a:moveTo>
                    <a:pt x="204089" y="567944"/>
                  </a:moveTo>
                  <a:lnTo>
                    <a:pt x="202692" y="569595"/>
                  </a:lnTo>
                  <a:lnTo>
                    <a:pt x="199898" y="576707"/>
                  </a:lnTo>
                  <a:lnTo>
                    <a:pt x="201168" y="574040"/>
                  </a:lnTo>
                  <a:lnTo>
                    <a:pt x="204089" y="567944"/>
                  </a:lnTo>
                  <a:close/>
                  <a:moveTo>
                    <a:pt x="196977" y="583184"/>
                  </a:moveTo>
                  <a:lnTo>
                    <a:pt x="195834" y="584835"/>
                  </a:lnTo>
                  <a:lnTo>
                    <a:pt x="195580" y="586994"/>
                  </a:lnTo>
                  <a:lnTo>
                    <a:pt x="196215" y="585343"/>
                  </a:lnTo>
                  <a:lnTo>
                    <a:pt x="197104" y="583184"/>
                  </a:lnTo>
                  <a:close/>
                  <a:moveTo>
                    <a:pt x="0" y="0"/>
                  </a:moveTo>
                  <a:lnTo>
                    <a:pt x="762" y="482727"/>
                  </a:lnTo>
                  <a:lnTo>
                    <a:pt x="2413" y="480695"/>
                  </a:lnTo>
                  <a:lnTo>
                    <a:pt x="2540" y="477266"/>
                  </a:lnTo>
                  <a:lnTo>
                    <a:pt x="6096" y="474218"/>
                  </a:lnTo>
                  <a:lnTo>
                    <a:pt x="10160" y="470789"/>
                  </a:lnTo>
                  <a:lnTo>
                    <a:pt x="12827" y="470408"/>
                  </a:lnTo>
                  <a:lnTo>
                    <a:pt x="16764" y="470916"/>
                  </a:lnTo>
                  <a:lnTo>
                    <a:pt x="23368" y="471551"/>
                  </a:lnTo>
                  <a:lnTo>
                    <a:pt x="24892" y="471551"/>
                  </a:lnTo>
                  <a:lnTo>
                    <a:pt x="28702" y="471170"/>
                  </a:lnTo>
                  <a:lnTo>
                    <a:pt x="30988" y="472694"/>
                  </a:lnTo>
                  <a:lnTo>
                    <a:pt x="33274" y="472313"/>
                  </a:lnTo>
                  <a:lnTo>
                    <a:pt x="38481" y="471932"/>
                  </a:lnTo>
                  <a:lnTo>
                    <a:pt x="48133" y="475996"/>
                  </a:lnTo>
                  <a:lnTo>
                    <a:pt x="61976" y="481711"/>
                  </a:lnTo>
                  <a:lnTo>
                    <a:pt x="71755" y="487807"/>
                  </a:lnTo>
                  <a:lnTo>
                    <a:pt x="71882" y="488315"/>
                  </a:lnTo>
                  <a:lnTo>
                    <a:pt x="69850" y="490347"/>
                  </a:lnTo>
                  <a:lnTo>
                    <a:pt x="72771" y="488950"/>
                  </a:lnTo>
                  <a:lnTo>
                    <a:pt x="73787" y="488823"/>
                  </a:lnTo>
                  <a:lnTo>
                    <a:pt x="74803" y="489331"/>
                  </a:lnTo>
                  <a:lnTo>
                    <a:pt x="75184" y="489712"/>
                  </a:lnTo>
                  <a:lnTo>
                    <a:pt x="75946" y="490220"/>
                  </a:lnTo>
                  <a:lnTo>
                    <a:pt x="76835" y="491236"/>
                  </a:lnTo>
                  <a:lnTo>
                    <a:pt x="77089" y="491617"/>
                  </a:lnTo>
                  <a:lnTo>
                    <a:pt x="77724" y="491998"/>
                  </a:lnTo>
                  <a:lnTo>
                    <a:pt x="78486" y="492379"/>
                  </a:lnTo>
                  <a:lnTo>
                    <a:pt x="79629" y="492887"/>
                  </a:lnTo>
                  <a:lnTo>
                    <a:pt x="80772" y="493268"/>
                  </a:lnTo>
                  <a:lnTo>
                    <a:pt x="81788" y="493903"/>
                  </a:lnTo>
                  <a:lnTo>
                    <a:pt x="82042" y="494284"/>
                  </a:lnTo>
                  <a:lnTo>
                    <a:pt x="82677" y="494792"/>
                  </a:lnTo>
                  <a:lnTo>
                    <a:pt x="82931" y="495173"/>
                  </a:lnTo>
                  <a:lnTo>
                    <a:pt x="83566" y="495681"/>
                  </a:lnTo>
                  <a:lnTo>
                    <a:pt x="83820" y="496062"/>
                  </a:lnTo>
                  <a:lnTo>
                    <a:pt x="84455" y="496570"/>
                  </a:lnTo>
                  <a:lnTo>
                    <a:pt x="84836" y="496951"/>
                  </a:lnTo>
                  <a:lnTo>
                    <a:pt x="85598" y="497332"/>
                  </a:lnTo>
                  <a:lnTo>
                    <a:pt x="87122" y="498348"/>
                  </a:lnTo>
                  <a:lnTo>
                    <a:pt x="87503" y="498729"/>
                  </a:lnTo>
                  <a:lnTo>
                    <a:pt x="94615" y="503428"/>
                  </a:lnTo>
                  <a:lnTo>
                    <a:pt x="105664" y="513461"/>
                  </a:lnTo>
                  <a:lnTo>
                    <a:pt x="105029" y="514604"/>
                  </a:lnTo>
                  <a:lnTo>
                    <a:pt x="103759" y="514604"/>
                  </a:lnTo>
                  <a:lnTo>
                    <a:pt x="102997" y="514223"/>
                  </a:lnTo>
                  <a:lnTo>
                    <a:pt x="102743" y="514223"/>
                  </a:lnTo>
                  <a:lnTo>
                    <a:pt x="102362" y="514350"/>
                  </a:lnTo>
                  <a:lnTo>
                    <a:pt x="102362" y="514985"/>
                  </a:lnTo>
                  <a:lnTo>
                    <a:pt x="103124" y="516001"/>
                  </a:lnTo>
                  <a:lnTo>
                    <a:pt x="104140" y="515620"/>
                  </a:lnTo>
                  <a:lnTo>
                    <a:pt x="104521" y="514985"/>
                  </a:lnTo>
                  <a:lnTo>
                    <a:pt x="107823" y="514350"/>
                  </a:lnTo>
                  <a:lnTo>
                    <a:pt x="110998" y="517398"/>
                  </a:lnTo>
                  <a:lnTo>
                    <a:pt x="112014" y="517906"/>
                  </a:lnTo>
                  <a:lnTo>
                    <a:pt x="112776" y="518541"/>
                  </a:lnTo>
                  <a:lnTo>
                    <a:pt x="113411" y="519430"/>
                  </a:lnTo>
                  <a:lnTo>
                    <a:pt x="114300" y="520446"/>
                  </a:lnTo>
                  <a:lnTo>
                    <a:pt x="114681" y="520827"/>
                  </a:lnTo>
                  <a:lnTo>
                    <a:pt x="117094" y="523494"/>
                  </a:lnTo>
                  <a:lnTo>
                    <a:pt x="122809" y="529209"/>
                  </a:lnTo>
                  <a:lnTo>
                    <a:pt x="128270" y="532765"/>
                  </a:lnTo>
                  <a:lnTo>
                    <a:pt x="131826" y="539496"/>
                  </a:lnTo>
                  <a:lnTo>
                    <a:pt x="142494" y="549275"/>
                  </a:lnTo>
                  <a:lnTo>
                    <a:pt x="152019" y="561086"/>
                  </a:lnTo>
                  <a:lnTo>
                    <a:pt x="154813" y="564007"/>
                  </a:lnTo>
                  <a:cubicBezTo>
                    <a:pt x="158115" y="572008"/>
                    <a:pt x="164338" y="578358"/>
                    <a:pt x="169926" y="590423"/>
                  </a:cubicBezTo>
                  <a:lnTo>
                    <a:pt x="173736" y="598678"/>
                  </a:lnTo>
                  <a:lnTo>
                    <a:pt x="174625" y="597281"/>
                  </a:lnTo>
                  <a:lnTo>
                    <a:pt x="176149" y="596773"/>
                  </a:lnTo>
                  <a:lnTo>
                    <a:pt x="176149" y="592836"/>
                  </a:lnTo>
                  <a:lnTo>
                    <a:pt x="175514" y="582168"/>
                  </a:lnTo>
                  <a:lnTo>
                    <a:pt x="176657" y="575056"/>
                  </a:lnTo>
                  <a:lnTo>
                    <a:pt x="175895" y="569341"/>
                  </a:lnTo>
                  <a:lnTo>
                    <a:pt x="176530" y="564388"/>
                  </a:lnTo>
                  <a:lnTo>
                    <a:pt x="175641" y="557149"/>
                  </a:lnTo>
                  <a:lnTo>
                    <a:pt x="175641" y="545973"/>
                  </a:lnTo>
                  <a:cubicBezTo>
                    <a:pt x="177419" y="541020"/>
                    <a:pt x="175006" y="535940"/>
                    <a:pt x="175514" y="524637"/>
                  </a:cubicBezTo>
                  <a:lnTo>
                    <a:pt x="176276" y="511429"/>
                  </a:lnTo>
                  <a:cubicBezTo>
                    <a:pt x="176276" y="504952"/>
                    <a:pt x="176276" y="498348"/>
                    <a:pt x="176276" y="488061"/>
                  </a:cubicBezTo>
                  <a:lnTo>
                    <a:pt x="175387" y="476377"/>
                  </a:lnTo>
                  <a:lnTo>
                    <a:pt x="176276" y="468630"/>
                  </a:lnTo>
                  <a:lnTo>
                    <a:pt x="174879" y="463423"/>
                  </a:lnTo>
                  <a:lnTo>
                    <a:pt x="176911" y="458470"/>
                  </a:lnTo>
                  <a:lnTo>
                    <a:pt x="175641" y="455549"/>
                  </a:lnTo>
                  <a:lnTo>
                    <a:pt x="175514" y="453517"/>
                  </a:lnTo>
                  <a:lnTo>
                    <a:pt x="176276" y="449834"/>
                  </a:lnTo>
                  <a:cubicBezTo>
                    <a:pt x="176276" y="442595"/>
                    <a:pt x="176149" y="435483"/>
                    <a:pt x="176530" y="423926"/>
                  </a:cubicBezTo>
                  <a:lnTo>
                    <a:pt x="177038" y="414909"/>
                  </a:lnTo>
                  <a:lnTo>
                    <a:pt x="175514" y="409194"/>
                  </a:lnTo>
                  <a:lnTo>
                    <a:pt x="177165" y="403225"/>
                  </a:lnTo>
                  <a:lnTo>
                    <a:pt x="176784" y="395605"/>
                  </a:lnTo>
                  <a:lnTo>
                    <a:pt x="176911" y="392049"/>
                  </a:lnTo>
                  <a:lnTo>
                    <a:pt x="175768" y="386334"/>
                  </a:lnTo>
                  <a:lnTo>
                    <a:pt x="176657" y="377190"/>
                  </a:lnTo>
                  <a:lnTo>
                    <a:pt x="177165" y="376301"/>
                  </a:lnTo>
                  <a:lnTo>
                    <a:pt x="176657" y="376301"/>
                  </a:lnTo>
                  <a:lnTo>
                    <a:pt x="175514" y="375920"/>
                  </a:lnTo>
                  <a:lnTo>
                    <a:pt x="174625" y="375031"/>
                  </a:lnTo>
                  <a:lnTo>
                    <a:pt x="172466" y="373380"/>
                  </a:lnTo>
                  <a:lnTo>
                    <a:pt x="167259" y="373380"/>
                  </a:lnTo>
                  <a:lnTo>
                    <a:pt x="165227" y="372999"/>
                  </a:lnTo>
                  <a:lnTo>
                    <a:pt x="162433" y="372110"/>
                  </a:lnTo>
                  <a:lnTo>
                    <a:pt x="157607" y="372237"/>
                  </a:lnTo>
                  <a:lnTo>
                    <a:pt x="149733" y="369697"/>
                  </a:lnTo>
                  <a:lnTo>
                    <a:pt x="148590" y="369824"/>
                  </a:lnTo>
                  <a:lnTo>
                    <a:pt x="142621" y="366903"/>
                  </a:lnTo>
                  <a:lnTo>
                    <a:pt x="130937" y="363474"/>
                  </a:lnTo>
                  <a:lnTo>
                    <a:pt x="123317" y="359283"/>
                  </a:lnTo>
                  <a:lnTo>
                    <a:pt x="117729" y="357759"/>
                  </a:lnTo>
                  <a:lnTo>
                    <a:pt x="115189" y="356870"/>
                  </a:lnTo>
                  <a:lnTo>
                    <a:pt x="114300" y="356870"/>
                  </a:lnTo>
                  <a:lnTo>
                    <a:pt x="111760" y="353822"/>
                  </a:lnTo>
                  <a:lnTo>
                    <a:pt x="102616" y="350774"/>
                  </a:lnTo>
                  <a:lnTo>
                    <a:pt x="94996" y="345821"/>
                  </a:lnTo>
                  <a:lnTo>
                    <a:pt x="92710" y="343662"/>
                  </a:lnTo>
                  <a:lnTo>
                    <a:pt x="87376" y="341122"/>
                  </a:lnTo>
                  <a:lnTo>
                    <a:pt x="86360" y="337693"/>
                  </a:lnTo>
                  <a:lnTo>
                    <a:pt x="85344" y="335788"/>
                  </a:lnTo>
                  <a:lnTo>
                    <a:pt x="82804" y="335788"/>
                  </a:lnTo>
                  <a:lnTo>
                    <a:pt x="79883" y="332359"/>
                  </a:lnTo>
                  <a:lnTo>
                    <a:pt x="76200" y="331724"/>
                  </a:lnTo>
                  <a:lnTo>
                    <a:pt x="73406" y="326517"/>
                  </a:lnTo>
                  <a:lnTo>
                    <a:pt x="70104" y="324993"/>
                  </a:lnTo>
                  <a:lnTo>
                    <a:pt x="69342" y="324104"/>
                  </a:lnTo>
                  <a:lnTo>
                    <a:pt x="65659" y="318008"/>
                  </a:lnTo>
                  <a:lnTo>
                    <a:pt x="58928" y="307975"/>
                  </a:lnTo>
                  <a:lnTo>
                    <a:pt x="54483" y="302260"/>
                  </a:lnTo>
                  <a:lnTo>
                    <a:pt x="54102" y="297053"/>
                  </a:lnTo>
                  <a:lnTo>
                    <a:pt x="52070" y="295148"/>
                  </a:lnTo>
                  <a:lnTo>
                    <a:pt x="48895" y="290195"/>
                  </a:lnTo>
                  <a:lnTo>
                    <a:pt x="45339" y="281940"/>
                  </a:lnTo>
                  <a:lnTo>
                    <a:pt x="42926" y="278511"/>
                  </a:lnTo>
                  <a:lnTo>
                    <a:pt x="41910" y="269240"/>
                  </a:lnTo>
                  <a:lnTo>
                    <a:pt x="38100" y="252603"/>
                  </a:lnTo>
                  <a:lnTo>
                    <a:pt x="37211" y="245872"/>
                  </a:lnTo>
                  <a:lnTo>
                    <a:pt x="34544" y="238379"/>
                  </a:lnTo>
                  <a:lnTo>
                    <a:pt x="36449" y="236474"/>
                  </a:lnTo>
                  <a:lnTo>
                    <a:pt x="35687" y="233807"/>
                  </a:lnTo>
                  <a:lnTo>
                    <a:pt x="33782" y="229870"/>
                  </a:lnTo>
                  <a:lnTo>
                    <a:pt x="32766" y="227330"/>
                  </a:lnTo>
                  <a:lnTo>
                    <a:pt x="33147" y="220218"/>
                  </a:lnTo>
                  <a:lnTo>
                    <a:pt x="33655" y="212725"/>
                  </a:lnTo>
                  <a:lnTo>
                    <a:pt x="33147" y="210820"/>
                  </a:lnTo>
                  <a:lnTo>
                    <a:pt x="31750" y="206248"/>
                  </a:lnTo>
                  <a:lnTo>
                    <a:pt x="33020" y="203581"/>
                  </a:lnTo>
                  <a:lnTo>
                    <a:pt x="29210" y="201930"/>
                  </a:lnTo>
                  <a:lnTo>
                    <a:pt x="32512" y="198501"/>
                  </a:lnTo>
                  <a:cubicBezTo>
                    <a:pt x="30480" y="191770"/>
                    <a:pt x="30226" y="184785"/>
                    <a:pt x="29464" y="171196"/>
                  </a:cubicBezTo>
                  <a:lnTo>
                    <a:pt x="29591" y="157988"/>
                  </a:lnTo>
                  <a:lnTo>
                    <a:pt x="33909" y="154940"/>
                  </a:lnTo>
                  <a:lnTo>
                    <a:pt x="32512" y="150876"/>
                  </a:lnTo>
                  <a:lnTo>
                    <a:pt x="32385" y="151511"/>
                  </a:lnTo>
                  <a:lnTo>
                    <a:pt x="31115" y="153543"/>
                  </a:lnTo>
                  <a:lnTo>
                    <a:pt x="29083" y="152019"/>
                  </a:lnTo>
                  <a:lnTo>
                    <a:pt x="28702" y="149606"/>
                  </a:lnTo>
                  <a:lnTo>
                    <a:pt x="28575" y="148971"/>
                  </a:lnTo>
                  <a:lnTo>
                    <a:pt x="28448" y="147955"/>
                  </a:lnTo>
                  <a:lnTo>
                    <a:pt x="28956" y="147066"/>
                  </a:lnTo>
                  <a:lnTo>
                    <a:pt x="29210" y="146050"/>
                  </a:lnTo>
                  <a:lnTo>
                    <a:pt x="28956" y="145161"/>
                  </a:lnTo>
                  <a:lnTo>
                    <a:pt x="28575" y="144526"/>
                  </a:lnTo>
                  <a:lnTo>
                    <a:pt x="28321" y="143637"/>
                  </a:lnTo>
                  <a:lnTo>
                    <a:pt x="28321" y="142748"/>
                  </a:lnTo>
                  <a:lnTo>
                    <a:pt x="28702" y="141859"/>
                  </a:lnTo>
                  <a:lnTo>
                    <a:pt x="29210" y="141224"/>
                  </a:lnTo>
                  <a:lnTo>
                    <a:pt x="29464" y="140589"/>
                  </a:lnTo>
                  <a:lnTo>
                    <a:pt x="27305" y="133858"/>
                  </a:lnTo>
                  <a:lnTo>
                    <a:pt x="29591" y="123825"/>
                  </a:lnTo>
                  <a:lnTo>
                    <a:pt x="32639" y="119634"/>
                  </a:lnTo>
                  <a:lnTo>
                    <a:pt x="36703" y="119126"/>
                  </a:lnTo>
                  <a:lnTo>
                    <a:pt x="38989" y="121793"/>
                  </a:lnTo>
                  <a:lnTo>
                    <a:pt x="39497" y="119126"/>
                  </a:lnTo>
                  <a:lnTo>
                    <a:pt x="40513" y="117602"/>
                  </a:lnTo>
                  <a:lnTo>
                    <a:pt x="38100" y="117602"/>
                  </a:lnTo>
                  <a:lnTo>
                    <a:pt x="33655" y="117729"/>
                  </a:lnTo>
                  <a:lnTo>
                    <a:pt x="28702" y="116713"/>
                  </a:lnTo>
                  <a:lnTo>
                    <a:pt x="28702" y="114173"/>
                  </a:lnTo>
                  <a:lnTo>
                    <a:pt x="30861" y="110109"/>
                  </a:lnTo>
                  <a:lnTo>
                    <a:pt x="37211" y="108585"/>
                  </a:lnTo>
                  <a:lnTo>
                    <a:pt x="40386" y="109601"/>
                  </a:lnTo>
                  <a:lnTo>
                    <a:pt x="43561" y="110236"/>
                  </a:lnTo>
                  <a:lnTo>
                    <a:pt x="45974" y="110363"/>
                  </a:lnTo>
                  <a:lnTo>
                    <a:pt x="47625" y="110363"/>
                  </a:lnTo>
                  <a:lnTo>
                    <a:pt x="47879" y="107188"/>
                  </a:lnTo>
                  <a:lnTo>
                    <a:pt x="46736" y="106807"/>
                  </a:lnTo>
                  <a:lnTo>
                    <a:pt x="46101" y="106934"/>
                  </a:lnTo>
                  <a:lnTo>
                    <a:pt x="45593" y="106934"/>
                  </a:lnTo>
                  <a:lnTo>
                    <a:pt x="44450" y="106553"/>
                  </a:lnTo>
                  <a:lnTo>
                    <a:pt x="43815" y="105664"/>
                  </a:lnTo>
                  <a:lnTo>
                    <a:pt x="43815" y="104648"/>
                  </a:lnTo>
                  <a:lnTo>
                    <a:pt x="44323" y="103759"/>
                  </a:lnTo>
                  <a:lnTo>
                    <a:pt x="44958" y="103124"/>
                  </a:lnTo>
                  <a:lnTo>
                    <a:pt x="44069" y="102616"/>
                  </a:lnTo>
                  <a:lnTo>
                    <a:pt x="40894" y="101600"/>
                  </a:lnTo>
                  <a:lnTo>
                    <a:pt x="42545" y="99441"/>
                  </a:lnTo>
                  <a:lnTo>
                    <a:pt x="42545" y="99060"/>
                  </a:lnTo>
                  <a:lnTo>
                    <a:pt x="41021" y="98933"/>
                  </a:lnTo>
                  <a:lnTo>
                    <a:pt x="37846" y="100330"/>
                  </a:lnTo>
                  <a:lnTo>
                    <a:pt x="36576" y="99187"/>
                  </a:lnTo>
                  <a:lnTo>
                    <a:pt x="36576" y="97536"/>
                  </a:lnTo>
                  <a:lnTo>
                    <a:pt x="37719" y="96139"/>
                  </a:lnTo>
                  <a:lnTo>
                    <a:pt x="37973" y="95123"/>
                  </a:lnTo>
                  <a:lnTo>
                    <a:pt x="34671" y="91059"/>
                  </a:lnTo>
                  <a:lnTo>
                    <a:pt x="32385" y="88646"/>
                  </a:lnTo>
                  <a:lnTo>
                    <a:pt x="31496" y="86614"/>
                  </a:lnTo>
                  <a:lnTo>
                    <a:pt x="30988" y="83058"/>
                  </a:lnTo>
                  <a:lnTo>
                    <a:pt x="30734" y="82042"/>
                  </a:lnTo>
                  <a:lnTo>
                    <a:pt x="30734" y="81534"/>
                  </a:lnTo>
                  <a:lnTo>
                    <a:pt x="30353" y="79121"/>
                  </a:lnTo>
                  <a:lnTo>
                    <a:pt x="30099" y="78105"/>
                  </a:lnTo>
                  <a:lnTo>
                    <a:pt x="30734" y="77216"/>
                  </a:lnTo>
                  <a:lnTo>
                    <a:pt x="34290" y="77724"/>
                  </a:lnTo>
                  <a:lnTo>
                    <a:pt x="37846" y="77851"/>
                  </a:lnTo>
                  <a:lnTo>
                    <a:pt x="39624" y="71882"/>
                  </a:lnTo>
                  <a:lnTo>
                    <a:pt x="42291" y="70485"/>
                  </a:lnTo>
                  <a:lnTo>
                    <a:pt x="43688" y="70866"/>
                  </a:lnTo>
                  <a:lnTo>
                    <a:pt x="48514" y="70866"/>
                  </a:lnTo>
                  <a:lnTo>
                    <a:pt x="52197" y="72009"/>
                  </a:lnTo>
                  <a:lnTo>
                    <a:pt x="57404" y="76581"/>
                  </a:lnTo>
                  <a:lnTo>
                    <a:pt x="66294" y="82804"/>
                  </a:lnTo>
                  <a:lnTo>
                    <a:pt x="76327" y="93980"/>
                  </a:lnTo>
                  <a:lnTo>
                    <a:pt x="85598" y="101473"/>
                  </a:lnTo>
                  <a:lnTo>
                    <a:pt x="94996" y="109474"/>
                  </a:lnTo>
                  <a:lnTo>
                    <a:pt x="99822" y="113030"/>
                  </a:lnTo>
                  <a:lnTo>
                    <a:pt x="101981" y="113538"/>
                  </a:lnTo>
                  <a:lnTo>
                    <a:pt x="103378" y="111633"/>
                  </a:lnTo>
                  <a:lnTo>
                    <a:pt x="108585" y="103505"/>
                  </a:lnTo>
                  <a:lnTo>
                    <a:pt x="114554" y="93345"/>
                  </a:lnTo>
                  <a:lnTo>
                    <a:pt x="117729" y="90424"/>
                  </a:lnTo>
                  <a:lnTo>
                    <a:pt x="119888" y="86233"/>
                  </a:lnTo>
                  <a:cubicBezTo>
                    <a:pt x="124714" y="79502"/>
                    <a:pt x="128016" y="71882"/>
                    <a:pt x="136017" y="61214"/>
                  </a:cubicBezTo>
                  <a:lnTo>
                    <a:pt x="143002" y="49911"/>
                  </a:lnTo>
                  <a:lnTo>
                    <a:pt x="148336" y="39243"/>
                  </a:lnTo>
                  <a:lnTo>
                    <a:pt x="157480" y="25654"/>
                  </a:lnTo>
                  <a:lnTo>
                    <a:pt x="163449" y="16383"/>
                  </a:lnTo>
                  <a:lnTo>
                    <a:pt x="169164" y="15240"/>
                  </a:lnTo>
                  <a:lnTo>
                    <a:pt x="168529" y="19431"/>
                  </a:lnTo>
                  <a:lnTo>
                    <a:pt x="170053" y="21971"/>
                  </a:lnTo>
                  <a:lnTo>
                    <a:pt x="169672" y="9398"/>
                  </a:lnTo>
                  <a:lnTo>
                    <a:pt x="180975" y="3302"/>
                  </a:lnTo>
                  <a:lnTo>
                    <a:pt x="184658" y="1270"/>
                  </a:lnTo>
                  <a:lnTo>
                    <a:pt x="189230" y="381"/>
                  </a:lnTo>
                  <a:lnTo>
                    <a:pt x="192786" y="3937"/>
                  </a:lnTo>
                  <a:lnTo>
                    <a:pt x="195580" y="5334"/>
                  </a:lnTo>
                  <a:lnTo>
                    <a:pt x="199898" y="6477"/>
                  </a:lnTo>
                  <a:cubicBezTo>
                    <a:pt x="203581" y="12192"/>
                    <a:pt x="207645" y="17780"/>
                    <a:pt x="213233" y="26924"/>
                  </a:cubicBezTo>
                  <a:lnTo>
                    <a:pt x="220218" y="37973"/>
                  </a:lnTo>
                  <a:lnTo>
                    <a:pt x="225679" y="46736"/>
                  </a:lnTo>
                  <a:lnTo>
                    <a:pt x="228346" y="50292"/>
                  </a:lnTo>
                  <a:lnTo>
                    <a:pt x="231521" y="56007"/>
                  </a:lnTo>
                  <a:lnTo>
                    <a:pt x="234696" y="57912"/>
                  </a:lnTo>
                  <a:lnTo>
                    <a:pt x="236601" y="63119"/>
                  </a:lnTo>
                  <a:lnTo>
                    <a:pt x="239522" y="67183"/>
                  </a:lnTo>
                  <a:lnTo>
                    <a:pt x="241554" y="71755"/>
                  </a:lnTo>
                  <a:lnTo>
                    <a:pt x="244983" y="74803"/>
                  </a:lnTo>
                  <a:lnTo>
                    <a:pt x="246634" y="80264"/>
                  </a:lnTo>
                  <a:lnTo>
                    <a:pt x="254635" y="89027"/>
                  </a:lnTo>
                  <a:lnTo>
                    <a:pt x="261874" y="99060"/>
                  </a:lnTo>
                  <a:lnTo>
                    <a:pt x="268351" y="103251"/>
                  </a:lnTo>
                  <a:lnTo>
                    <a:pt x="271907" y="103759"/>
                  </a:lnTo>
                  <a:lnTo>
                    <a:pt x="274320" y="102743"/>
                  </a:lnTo>
                  <a:cubicBezTo>
                    <a:pt x="279908" y="99822"/>
                    <a:pt x="284226" y="95250"/>
                    <a:pt x="294767" y="87884"/>
                  </a:cubicBezTo>
                  <a:lnTo>
                    <a:pt x="304927" y="79248"/>
                  </a:lnTo>
                  <a:lnTo>
                    <a:pt x="306959" y="78232"/>
                  </a:lnTo>
                  <a:lnTo>
                    <a:pt x="306959" y="0"/>
                  </a:lnTo>
                  <a:close/>
                  <a:moveTo>
                    <a:pt x="192786" y="595503"/>
                  </a:moveTo>
                  <a:lnTo>
                    <a:pt x="192278" y="600202"/>
                  </a:lnTo>
                  <a:lnTo>
                    <a:pt x="193040" y="598043"/>
                  </a:lnTo>
                  <a:lnTo>
                    <a:pt x="192786" y="595503"/>
                  </a:lnTo>
                  <a:close/>
                  <a:moveTo>
                    <a:pt x="188722" y="614426"/>
                  </a:moveTo>
                  <a:lnTo>
                    <a:pt x="187960" y="614934"/>
                  </a:lnTo>
                  <a:lnTo>
                    <a:pt x="187452" y="620522"/>
                  </a:lnTo>
                  <a:lnTo>
                    <a:pt x="187960" y="618490"/>
                  </a:lnTo>
                  <a:lnTo>
                    <a:pt x="188722" y="614426"/>
                  </a:lnTo>
                  <a:close/>
                  <a:moveTo>
                    <a:pt x="182880" y="620903"/>
                  </a:moveTo>
                  <a:lnTo>
                    <a:pt x="182880" y="621538"/>
                  </a:lnTo>
                  <a:lnTo>
                    <a:pt x="183261" y="623570"/>
                  </a:lnTo>
                  <a:lnTo>
                    <a:pt x="183261" y="622681"/>
                  </a:lnTo>
                  <a:lnTo>
                    <a:pt x="182753" y="620776"/>
                  </a:lnTo>
                  <a:close/>
                  <a:moveTo>
                    <a:pt x="0" y="521716"/>
                  </a:moveTo>
                  <a:lnTo>
                    <a:pt x="0" y="829564"/>
                  </a:lnTo>
                  <a:lnTo>
                    <a:pt x="306959" y="829564"/>
                  </a:lnTo>
                  <a:lnTo>
                    <a:pt x="306959" y="656971"/>
                  </a:lnTo>
                  <a:lnTo>
                    <a:pt x="305689" y="657860"/>
                  </a:lnTo>
                  <a:lnTo>
                    <a:pt x="298196" y="662432"/>
                  </a:lnTo>
                  <a:lnTo>
                    <a:pt x="287020" y="670179"/>
                  </a:lnTo>
                  <a:lnTo>
                    <a:pt x="278892" y="675894"/>
                  </a:lnTo>
                  <a:lnTo>
                    <a:pt x="267843" y="680339"/>
                  </a:lnTo>
                  <a:lnTo>
                    <a:pt x="260477" y="682879"/>
                  </a:lnTo>
                  <a:lnTo>
                    <a:pt x="256794" y="682752"/>
                  </a:lnTo>
                  <a:lnTo>
                    <a:pt x="253492" y="686435"/>
                  </a:lnTo>
                  <a:lnTo>
                    <a:pt x="251714" y="689102"/>
                  </a:lnTo>
                  <a:lnTo>
                    <a:pt x="250444" y="690499"/>
                  </a:lnTo>
                  <a:lnTo>
                    <a:pt x="248539" y="690626"/>
                  </a:lnTo>
                  <a:lnTo>
                    <a:pt x="247396" y="690499"/>
                  </a:lnTo>
                  <a:lnTo>
                    <a:pt x="245999" y="690499"/>
                  </a:lnTo>
                  <a:lnTo>
                    <a:pt x="244856" y="690880"/>
                  </a:lnTo>
                  <a:lnTo>
                    <a:pt x="243967" y="691388"/>
                  </a:lnTo>
                  <a:lnTo>
                    <a:pt x="241808" y="692277"/>
                  </a:lnTo>
                  <a:lnTo>
                    <a:pt x="241046" y="692912"/>
                  </a:lnTo>
                  <a:lnTo>
                    <a:pt x="240284" y="693420"/>
                  </a:lnTo>
                  <a:lnTo>
                    <a:pt x="239268" y="693801"/>
                  </a:lnTo>
                  <a:lnTo>
                    <a:pt x="237109" y="696722"/>
                  </a:lnTo>
                  <a:lnTo>
                    <a:pt x="231521" y="696214"/>
                  </a:lnTo>
                  <a:lnTo>
                    <a:pt x="228981" y="697103"/>
                  </a:lnTo>
                  <a:lnTo>
                    <a:pt x="228600" y="697484"/>
                  </a:lnTo>
                  <a:lnTo>
                    <a:pt x="227711" y="698119"/>
                  </a:lnTo>
                  <a:lnTo>
                    <a:pt x="227203" y="698500"/>
                  </a:lnTo>
                  <a:lnTo>
                    <a:pt x="225933" y="699008"/>
                  </a:lnTo>
                  <a:lnTo>
                    <a:pt x="224917" y="699008"/>
                  </a:lnTo>
                  <a:lnTo>
                    <a:pt x="223393" y="698500"/>
                  </a:lnTo>
                  <a:lnTo>
                    <a:pt x="221742" y="698373"/>
                  </a:lnTo>
                  <a:lnTo>
                    <a:pt x="218313" y="702056"/>
                  </a:lnTo>
                  <a:lnTo>
                    <a:pt x="208407" y="703707"/>
                  </a:lnTo>
                  <a:lnTo>
                    <a:pt x="200279" y="703834"/>
                  </a:lnTo>
                  <a:lnTo>
                    <a:pt x="194945" y="703834"/>
                  </a:lnTo>
                  <a:lnTo>
                    <a:pt x="189103" y="704342"/>
                  </a:lnTo>
                  <a:lnTo>
                    <a:pt x="186309" y="704342"/>
                  </a:lnTo>
                  <a:lnTo>
                    <a:pt x="177800" y="703199"/>
                  </a:lnTo>
                  <a:lnTo>
                    <a:pt x="164846" y="700278"/>
                  </a:lnTo>
                  <a:lnTo>
                    <a:pt x="163195" y="699643"/>
                  </a:lnTo>
                  <a:lnTo>
                    <a:pt x="161671" y="699135"/>
                  </a:lnTo>
                  <a:lnTo>
                    <a:pt x="160401" y="698500"/>
                  </a:lnTo>
                  <a:lnTo>
                    <a:pt x="160020" y="698373"/>
                  </a:lnTo>
                  <a:lnTo>
                    <a:pt x="159258" y="697865"/>
                  </a:lnTo>
                  <a:lnTo>
                    <a:pt x="158369" y="697357"/>
                  </a:lnTo>
                  <a:lnTo>
                    <a:pt x="156337" y="697738"/>
                  </a:lnTo>
                  <a:lnTo>
                    <a:pt x="154940" y="697738"/>
                  </a:lnTo>
                  <a:lnTo>
                    <a:pt x="153162" y="697230"/>
                  </a:lnTo>
                  <a:lnTo>
                    <a:pt x="152400" y="696849"/>
                  </a:lnTo>
                  <a:lnTo>
                    <a:pt x="151257" y="696341"/>
                  </a:lnTo>
                  <a:lnTo>
                    <a:pt x="149479" y="695452"/>
                  </a:lnTo>
                  <a:lnTo>
                    <a:pt x="147701" y="694563"/>
                  </a:lnTo>
                  <a:lnTo>
                    <a:pt x="146939" y="694055"/>
                  </a:lnTo>
                  <a:lnTo>
                    <a:pt x="145669" y="693547"/>
                  </a:lnTo>
                  <a:lnTo>
                    <a:pt x="143764" y="693547"/>
                  </a:lnTo>
                  <a:lnTo>
                    <a:pt x="142494" y="692658"/>
                  </a:lnTo>
                  <a:lnTo>
                    <a:pt x="142113" y="692531"/>
                  </a:lnTo>
                  <a:lnTo>
                    <a:pt x="141351" y="692023"/>
                  </a:lnTo>
                  <a:lnTo>
                    <a:pt x="140970" y="691642"/>
                  </a:lnTo>
                  <a:lnTo>
                    <a:pt x="140081" y="691261"/>
                  </a:lnTo>
                  <a:lnTo>
                    <a:pt x="138176" y="690880"/>
                  </a:lnTo>
                  <a:lnTo>
                    <a:pt x="136779" y="690753"/>
                  </a:lnTo>
                  <a:lnTo>
                    <a:pt x="135890" y="690753"/>
                  </a:lnTo>
                  <a:lnTo>
                    <a:pt x="134620" y="690118"/>
                  </a:lnTo>
                  <a:lnTo>
                    <a:pt x="132207" y="688721"/>
                  </a:lnTo>
                  <a:lnTo>
                    <a:pt x="131191" y="687832"/>
                  </a:lnTo>
                  <a:lnTo>
                    <a:pt x="130556" y="687324"/>
                  </a:lnTo>
                  <a:lnTo>
                    <a:pt x="129413" y="686816"/>
                  </a:lnTo>
                  <a:lnTo>
                    <a:pt x="128270" y="686816"/>
                  </a:lnTo>
                  <a:lnTo>
                    <a:pt x="127508" y="686689"/>
                  </a:lnTo>
                  <a:lnTo>
                    <a:pt x="126238" y="686181"/>
                  </a:lnTo>
                  <a:lnTo>
                    <a:pt x="125476" y="685546"/>
                  </a:lnTo>
                  <a:lnTo>
                    <a:pt x="122682" y="684403"/>
                  </a:lnTo>
                  <a:cubicBezTo>
                    <a:pt x="117475" y="682752"/>
                    <a:pt x="112395" y="680720"/>
                    <a:pt x="101473" y="673227"/>
                  </a:cubicBezTo>
                  <a:lnTo>
                    <a:pt x="86233" y="663448"/>
                  </a:lnTo>
                  <a:lnTo>
                    <a:pt x="82296" y="660908"/>
                  </a:lnTo>
                  <a:lnTo>
                    <a:pt x="79883" y="658495"/>
                  </a:lnTo>
                  <a:lnTo>
                    <a:pt x="71374" y="652399"/>
                  </a:lnTo>
                  <a:lnTo>
                    <a:pt x="65786" y="646684"/>
                  </a:lnTo>
                  <a:lnTo>
                    <a:pt x="63246" y="643763"/>
                  </a:lnTo>
                  <a:lnTo>
                    <a:pt x="55245" y="635635"/>
                  </a:lnTo>
                  <a:lnTo>
                    <a:pt x="46101" y="625856"/>
                  </a:lnTo>
                  <a:lnTo>
                    <a:pt x="38354" y="616331"/>
                  </a:lnTo>
                  <a:lnTo>
                    <a:pt x="34036" y="610235"/>
                  </a:lnTo>
                  <a:lnTo>
                    <a:pt x="26924" y="598170"/>
                  </a:lnTo>
                  <a:lnTo>
                    <a:pt x="19177" y="585597"/>
                  </a:lnTo>
                  <a:lnTo>
                    <a:pt x="17780" y="577850"/>
                  </a:lnTo>
                  <a:lnTo>
                    <a:pt x="12192" y="569087"/>
                  </a:lnTo>
                  <a:lnTo>
                    <a:pt x="10287" y="559943"/>
                  </a:lnTo>
                  <a:lnTo>
                    <a:pt x="8001" y="552704"/>
                  </a:lnTo>
                  <a:lnTo>
                    <a:pt x="6477" y="546735"/>
                  </a:lnTo>
                  <a:lnTo>
                    <a:pt x="4699" y="544195"/>
                  </a:lnTo>
                  <a:lnTo>
                    <a:pt x="4318" y="540258"/>
                  </a:lnTo>
                  <a:lnTo>
                    <a:pt x="3175" y="536575"/>
                  </a:lnTo>
                  <a:lnTo>
                    <a:pt x="1905" y="534035"/>
                  </a:lnTo>
                  <a:cubicBezTo>
                    <a:pt x="1397" y="529971"/>
                    <a:pt x="1270" y="525780"/>
                    <a:pt x="0" y="521716"/>
                  </a:cubicBezTo>
                  <a:close/>
                </a:path>
              </a:pathLst>
            </a:custGeom>
            <a:blipFill>
              <a:blip r:embed="rId110"/>
              <a:stretch>
                <a:fillRect l="-8460" t="-1878" r="-2970" b="-2633"/>
              </a:stretch>
            </a:blipFill>
          </p:spPr>
          <p:txBody>
            <a:bodyPr/>
            <a:lstStyle/>
            <a:p>
              <a:endParaRPr lang="en-MY"/>
            </a:p>
          </p:txBody>
        </p:sp>
      </p:grpSp>
      <p:sp>
        <p:nvSpPr>
          <p:cNvPr id="248" name="Freeform 248"/>
          <p:cNvSpPr/>
          <p:nvPr/>
        </p:nvSpPr>
        <p:spPr>
          <a:xfrm>
            <a:off x="4006015" y="18851623"/>
            <a:ext cx="357216" cy="654558"/>
          </a:xfrm>
          <a:custGeom>
            <a:avLst/>
            <a:gdLst/>
            <a:ahLst/>
            <a:cxnLst/>
            <a:rect l="l" t="t" r="r" b="b"/>
            <a:pathLst>
              <a:path w="357216" h="654558">
                <a:moveTo>
                  <a:pt x="0" y="0"/>
                </a:moveTo>
                <a:lnTo>
                  <a:pt x="357216" y="0"/>
                </a:lnTo>
                <a:lnTo>
                  <a:pt x="357216" y="654558"/>
                </a:lnTo>
                <a:lnTo>
                  <a:pt x="0" y="654558"/>
                </a:lnTo>
                <a:lnTo>
                  <a:pt x="0" y="0"/>
                </a:lnTo>
                <a:close/>
              </a:path>
            </a:pathLst>
          </a:custGeom>
          <a:blipFill>
            <a:blip r:embed="rId111">
              <a:extLst>
                <a:ext uri="{96DAC541-7B7A-43D3-8B79-37D633B846F1}">
                  <asvg:svgBlip xmlns:asvg="http://schemas.microsoft.com/office/drawing/2016/SVG/main" r:embed="rId112"/>
                </a:ext>
              </a:extLst>
            </a:blip>
            <a:stretch>
              <a:fillRect/>
            </a:stretch>
          </a:blipFill>
        </p:spPr>
        <p:txBody>
          <a:bodyPr/>
          <a:lstStyle/>
          <a:p>
            <a:endParaRPr lang="en-MY"/>
          </a:p>
        </p:txBody>
      </p:sp>
      <p:grpSp>
        <p:nvGrpSpPr>
          <p:cNvPr id="249" name="Group 249"/>
          <p:cNvGrpSpPr/>
          <p:nvPr/>
        </p:nvGrpSpPr>
        <p:grpSpPr>
          <a:xfrm>
            <a:off x="4299728" y="18914364"/>
            <a:ext cx="720214" cy="622173"/>
            <a:chOff x="0" y="0"/>
            <a:chExt cx="960285" cy="829564"/>
          </a:xfrm>
        </p:grpSpPr>
        <p:sp>
          <p:nvSpPr>
            <p:cNvPr id="250" name="Freeform 250"/>
            <p:cNvSpPr/>
            <p:nvPr/>
          </p:nvSpPr>
          <p:spPr>
            <a:xfrm>
              <a:off x="0" y="0"/>
              <a:ext cx="960247" cy="829564"/>
            </a:xfrm>
            <a:custGeom>
              <a:avLst/>
              <a:gdLst/>
              <a:ahLst/>
              <a:cxnLst/>
              <a:rect l="l" t="t" r="r" b="b"/>
              <a:pathLst>
                <a:path w="960247" h="829564">
                  <a:moveTo>
                    <a:pt x="578739" y="173101"/>
                  </a:moveTo>
                  <a:lnTo>
                    <a:pt x="580644" y="174625"/>
                  </a:lnTo>
                  <a:lnTo>
                    <a:pt x="581533" y="174625"/>
                  </a:lnTo>
                  <a:lnTo>
                    <a:pt x="582549" y="173736"/>
                  </a:lnTo>
                  <a:lnTo>
                    <a:pt x="580136" y="173863"/>
                  </a:lnTo>
                  <a:lnTo>
                    <a:pt x="578739" y="172974"/>
                  </a:lnTo>
                  <a:close/>
                  <a:moveTo>
                    <a:pt x="279781" y="206629"/>
                  </a:moveTo>
                  <a:lnTo>
                    <a:pt x="280416" y="210185"/>
                  </a:lnTo>
                  <a:lnTo>
                    <a:pt x="281559" y="212090"/>
                  </a:lnTo>
                  <a:lnTo>
                    <a:pt x="282321" y="212090"/>
                  </a:lnTo>
                  <a:lnTo>
                    <a:pt x="283718" y="211709"/>
                  </a:lnTo>
                  <a:lnTo>
                    <a:pt x="283337" y="210820"/>
                  </a:lnTo>
                  <a:lnTo>
                    <a:pt x="282829" y="209804"/>
                  </a:lnTo>
                  <a:lnTo>
                    <a:pt x="280416" y="208661"/>
                  </a:lnTo>
                  <a:lnTo>
                    <a:pt x="279781" y="206629"/>
                  </a:lnTo>
                  <a:close/>
                  <a:moveTo>
                    <a:pt x="282956" y="216154"/>
                  </a:moveTo>
                  <a:lnTo>
                    <a:pt x="282829" y="217043"/>
                  </a:lnTo>
                  <a:lnTo>
                    <a:pt x="282829" y="218440"/>
                  </a:lnTo>
                  <a:lnTo>
                    <a:pt x="284734" y="218440"/>
                  </a:lnTo>
                  <a:lnTo>
                    <a:pt x="285115" y="218313"/>
                  </a:lnTo>
                  <a:lnTo>
                    <a:pt x="283464" y="217932"/>
                  </a:lnTo>
                  <a:lnTo>
                    <a:pt x="282956" y="216281"/>
                  </a:lnTo>
                  <a:close/>
                  <a:moveTo>
                    <a:pt x="299085" y="227838"/>
                  </a:moveTo>
                  <a:lnTo>
                    <a:pt x="293878" y="228219"/>
                  </a:lnTo>
                  <a:lnTo>
                    <a:pt x="293243" y="230759"/>
                  </a:lnTo>
                  <a:lnTo>
                    <a:pt x="289306" y="232156"/>
                  </a:lnTo>
                  <a:lnTo>
                    <a:pt x="291973" y="236601"/>
                  </a:lnTo>
                  <a:lnTo>
                    <a:pt x="291084" y="240665"/>
                  </a:lnTo>
                  <a:lnTo>
                    <a:pt x="294259" y="240792"/>
                  </a:lnTo>
                  <a:lnTo>
                    <a:pt x="294894" y="240284"/>
                  </a:lnTo>
                  <a:lnTo>
                    <a:pt x="298831" y="238887"/>
                  </a:lnTo>
                  <a:lnTo>
                    <a:pt x="298323" y="232410"/>
                  </a:lnTo>
                  <a:lnTo>
                    <a:pt x="299212" y="227838"/>
                  </a:lnTo>
                  <a:close/>
                  <a:moveTo>
                    <a:pt x="289433" y="250571"/>
                  </a:moveTo>
                  <a:lnTo>
                    <a:pt x="287147" y="252222"/>
                  </a:lnTo>
                  <a:lnTo>
                    <a:pt x="288417" y="255651"/>
                  </a:lnTo>
                  <a:lnTo>
                    <a:pt x="285496" y="257048"/>
                  </a:lnTo>
                  <a:lnTo>
                    <a:pt x="283845" y="258572"/>
                  </a:lnTo>
                  <a:lnTo>
                    <a:pt x="286258" y="260985"/>
                  </a:lnTo>
                  <a:lnTo>
                    <a:pt x="289433" y="260477"/>
                  </a:lnTo>
                  <a:lnTo>
                    <a:pt x="288290" y="262636"/>
                  </a:lnTo>
                  <a:lnTo>
                    <a:pt x="285242" y="262636"/>
                  </a:lnTo>
                  <a:lnTo>
                    <a:pt x="282448" y="266573"/>
                  </a:lnTo>
                  <a:lnTo>
                    <a:pt x="283972" y="266573"/>
                  </a:lnTo>
                  <a:lnTo>
                    <a:pt x="286512" y="264668"/>
                  </a:lnTo>
                  <a:lnTo>
                    <a:pt x="288798" y="263144"/>
                  </a:lnTo>
                  <a:lnTo>
                    <a:pt x="291592" y="261112"/>
                  </a:lnTo>
                  <a:lnTo>
                    <a:pt x="291465" y="260985"/>
                  </a:lnTo>
                  <a:lnTo>
                    <a:pt x="291211" y="260477"/>
                  </a:lnTo>
                  <a:lnTo>
                    <a:pt x="290449" y="260477"/>
                  </a:lnTo>
                  <a:lnTo>
                    <a:pt x="289560" y="259588"/>
                  </a:lnTo>
                  <a:lnTo>
                    <a:pt x="289560" y="257048"/>
                  </a:lnTo>
                  <a:lnTo>
                    <a:pt x="290449" y="252984"/>
                  </a:lnTo>
                  <a:lnTo>
                    <a:pt x="290703" y="251968"/>
                  </a:lnTo>
                  <a:lnTo>
                    <a:pt x="289687" y="250571"/>
                  </a:lnTo>
                  <a:close/>
                  <a:moveTo>
                    <a:pt x="291592" y="267335"/>
                  </a:moveTo>
                  <a:lnTo>
                    <a:pt x="290703" y="269748"/>
                  </a:lnTo>
                  <a:lnTo>
                    <a:pt x="290449" y="270764"/>
                  </a:lnTo>
                  <a:lnTo>
                    <a:pt x="290449" y="272669"/>
                  </a:lnTo>
                  <a:lnTo>
                    <a:pt x="290195" y="273685"/>
                  </a:lnTo>
                  <a:lnTo>
                    <a:pt x="289814" y="274066"/>
                  </a:lnTo>
                  <a:lnTo>
                    <a:pt x="289814" y="274193"/>
                  </a:lnTo>
                  <a:lnTo>
                    <a:pt x="290703" y="273558"/>
                  </a:lnTo>
                  <a:lnTo>
                    <a:pt x="293751" y="274701"/>
                  </a:lnTo>
                  <a:lnTo>
                    <a:pt x="298069" y="275209"/>
                  </a:lnTo>
                  <a:lnTo>
                    <a:pt x="299085" y="275717"/>
                  </a:lnTo>
                  <a:lnTo>
                    <a:pt x="301117" y="275844"/>
                  </a:lnTo>
                  <a:lnTo>
                    <a:pt x="303149" y="278003"/>
                  </a:lnTo>
                  <a:lnTo>
                    <a:pt x="303403" y="277622"/>
                  </a:lnTo>
                  <a:lnTo>
                    <a:pt x="302514" y="273939"/>
                  </a:lnTo>
                  <a:lnTo>
                    <a:pt x="300228" y="270764"/>
                  </a:lnTo>
                  <a:lnTo>
                    <a:pt x="299339" y="272669"/>
                  </a:lnTo>
                  <a:lnTo>
                    <a:pt x="298577" y="273304"/>
                  </a:lnTo>
                  <a:lnTo>
                    <a:pt x="295529" y="273431"/>
                  </a:lnTo>
                  <a:lnTo>
                    <a:pt x="292989" y="270383"/>
                  </a:lnTo>
                  <a:lnTo>
                    <a:pt x="293116" y="268986"/>
                  </a:lnTo>
                  <a:lnTo>
                    <a:pt x="293116" y="267589"/>
                  </a:lnTo>
                  <a:lnTo>
                    <a:pt x="291592" y="267208"/>
                  </a:lnTo>
                  <a:close/>
                  <a:moveTo>
                    <a:pt x="303022" y="277876"/>
                  </a:moveTo>
                  <a:lnTo>
                    <a:pt x="301498" y="280035"/>
                  </a:lnTo>
                  <a:lnTo>
                    <a:pt x="303276" y="278003"/>
                  </a:lnTo>
                  <a:lnTo>
                    <a:pt x="303149" y="277749"/>
                  </a:lnTo>
                  <a:close/>
                  <a:moveTo>
                    <a:pt x="295148" y="282321"/>
                  </a:moveTo>
                  <a:lnTo>
                    <a:pt x="294005" y="282829"/>
                  </a:lnTo>
                  <a:lnTo>
                    <a:pt x="295021" y="284353"/>
                  </a:lnTo>
                  <a:lnTo>
                    <a:pt x="295021" y="284226"/>
                  </a:lnTo>
                  <a:lnTo>
                    <a:pt x="295021" y="282321"/>
                  </a:lnTo>
                  <a:close/>
                  <a:moveTo>
                    <a:pt x="303276" y="284480"/>
                  </a:moveTo>
                  <a:lnTo>
                    <a:pt x="301244" y="284861"/>
                  </a:lnTo>
                  <a:lnTo>
                    <a:pt x="300736" y="287401"/>
                  </a:lnTo>
                  <a:lnTo>
                    <a:pt x="301752" y="287401"/>
                  </a:lnTo>
                  <a:lnTo>
                    <a:pt x="303149" y="284480"/>
                  </a:lnTo>
                  <a:close/>
                  <a:moveTo>
                    <a:pt x="613156" y="294894"/>
                  </a:moveTo>
                  <a:lnTo>
                    <a:pt x="612267" y="300101"/>
                  </a:lnTo>
                  <a:lnTo>
                    <a:pt x="613156" y="297561"/>
                  </a:lnTo>
                  <a:lnTo>
                    <a:pt x="613156" y="294894"/>
                  </a:lnTo>
                  <a:close/>
                  <a:moveTo>
                    <a:pt x="738505" y="376428"/>
                  </a:moveTo>
                  <a:lnTo>
                    <a:pt x="736473" y="377825"/>
                  </a:lnTo>
                  <a:lnTo>
                    <a:pt x="733679" y="378333"/>
                  </a:lnTo>
                  <a:lnTo>
                    <a:pt x="737489" y="378333"/>
                  </a:lnTo>
                  <a:lnTo>
                    <a:pt x="740664" y="378714"/>
                  </a:lnTo>
                  <a:lnTo>
                    <a:pt x="740283" y="378333"/>
                  </a:lnTo>
                  <a:lnTo>
                    <a:pt x="739394" y="376809"/>
                  </a:lnTo>
                  <a:lnTo>
                    <a:pt x="738378" y="376428"/>
                  </a:lnTo>
                  <a:close/>
                  <a:moveTo>
                    <a:pt x="750316" y="377317"/>
                  </a:moveTo>
                  <a:lnTo>
                    <a:pt x="746887" y="379222"/>
                  </a:lnTo>
                  <a:lnTo>
                    <a:pt x="748411" y="378587"/>
                  </a:lnTo>
                  <a:lnTo>
                    <a:pt x="751840" y="378460"/>
                  </a:lnTo>
                  <a:lnTo>
                    <a:pt x="752856" y="378079"/>
                  </a:lnTo>
                  <a:lnTo>
                    <a:pt x="750316" y="377444"/>
                  </a:lnTo>
                  <a:close/>
                  <a:moveTo>
                    <a:pt x="553212" y="470535"/>
                  </a:moveTo>
                  <a:lnTo>
                    <a:pt x="552831" y="470535"/>
                  </a:lnTo>
                  <a:lnTo>
                    <a:pt x="551815" y="471424"/>
                  </a:lnTo>
                  <a:lnTo>
                    <a:pt x="552704" y="470916"/>
                  </a:lnTo>
                  <a:lnTo>
                    <a:pt x="553212" y="470535"/>
                  </a:lnTo>
                  <a:close/>
                  <a:moveTo>
                    <a:pt x="752856" y="559308"/>
                  </a:moveTo>
                  <a:lnTo>
                    <a:pt x="752094" y="564515"/>
                  </a:lnTo>
                  <a:lnTo>
                    <a:pt x="753491" y="562991"/>
                  </a:lnTo>
                  <a:lnTo>
                    <a:pt x="753872" y="560451"/>
                  </a:lnTo>
                  <a:lnTo>
                    <a:pt x="752729" y="559308"/>
                  </a:lnTo>
                  <a:close/>
                  <a:moveTo>
                    <a:pt x="747649" y="569341"/>
                  </a:moveTo>
                  <a:lnTo>
                    <a:pt x="746252" y="573786"/>
                  </a:lnTo>
                  <a:lnTo>
                    <a:pt x="747649" y="571246"/>
                  </a:lnTo>
                  <a:lnTo>
                    <a:pt x="749808" y="569341"/>
                  </a:lnTo>
                  <a:close/>
                  <a:moveTo>
                    <a:pt x="748411" y="573786"/>
                  </a:moveTo>
                  <a:lnTo>
                    <a:pt x="747014" y="576326"/>
                  </a:lnTo>
                  <a:lnTo>
                    <a:pt x="746760" y="578993"/>
                  </a:lnTo>
                  <a:lnTo>
                    <a:pt x="748411" y="573786"/>
                  </a:lnTo>
                  <a:close/>
                  <a:moveTo>
                    <a:pt x="746760" y="578993"/>
                  </a:moveTo>
                  <a:lnTo>
                    <a:pt x="746125" y="580898"/>
                  </a:lnTo>
                  <a:lnTo>
                    <a:pt x="746633" y="580009"/>
                  </a:lnTo>
                  <a:lnTo>
                    <a:pt x="746760" y="578993"/>
                  </a:lnTo>
                  <a:close/>
                  <a:moveTo>
                    <a:pt x="746125" y="580898"/>
                  </a:moveTo>
                  <a:lnTo>
                    <a:pt x="745871" y="581152"/>
                  </a:lnTo>
                  <a:lnTo>
                    <a:pt x="744982" y="582168"/>
                  </a:lnTo>
                  <a:lnTo>
                    <a:pt x="744347" y="582803"/>
                  </a:lnTo>
                  <a:lnTo>
                    <a:pt x="743966" y="583692"/>
                  </a:lnTo>
                  <a:lnTo>
                    <a:pt x="743458" y="584835"/>
                  </a:lnTo>
                  <a:lnTo>
                    <a:pt x="742950" y="585724"/>
                  </a:lnTo>
                  <a:lnTo>
                    <a:pt x="742442" y="586613"/>
                  </a:lnTo>
                  <a:lnTo>
                    <a:pt x="742188" y="587629"/>
                  </a:lnTo>
                  <a:lnTo>
                    <a:pt x="742315" y="589788"/>
                  </a:lnTo>
                  <a:lnTo>
                    <a:pt x="745998" y="581533"/>
                  </a:lnTo>
                  <a:lnTo>
                    <a:pt x="746125" y="580898"/>
                  </a:lnTo>
                  <a:close/>
                  <a:moveTo>
                    <a:pt x="612140" y="300101"/>
                  </a:moveTo>
                  <a:lnTo>
                    <a:pt x="611378" y="302641"/>
                  </a:lnTo>
                  <a:lnTo>
                    <a:pt x="610362" y="313309"/>
                  </a:lnTo>
                  <a:lnTo>
                    <a:pt x="611505" y="321564"/>
                  </a:lnTo>
                  <a:lnTo>
                    <a:pt x="611886" y="322580"/>
                  </a:lnTo>
                  <a:lnTo>
                    <a:pt x="612648" y="324104"/>
                  </a:lnTo>
                  <a:lnTo>
                    <a:pt x="613156" y="325120"/>
                  </a:lnTo>
                  <a:lnTo>
                    <a:pt x="613410" y="326263"/>
                  </a:lnTo>
                  <a:lnTo>
                    <a:pt x="613410" y="326771"/>
                  </a:lnTo>
                  <a:lnTo>
                    <a:pt x="611251" y="335280"/>
                  </a:lnTo>
                  <a:lnTo>
                    <a:pt x="610997" y="351409"/>
                  </a:lnTo>
                  <a:cubicBezTo>
                    <a:pt x="610489" y="359410"/>
                    <a:pt x="608838" y="367284"/>
                    <a:pt x="607568" y="380873"/>
                  </a:cubicBezTo>
                  <a:lnTo>
                    <a:pt x="603631" y="392938"/>
                  </a:lnTo>
                  <a:cubicBezTo>
                    <a:pt x="603758" y="400177"/>
                    <a:pt x="600964" y="406781"/>
                    <a:pt x="594614" y="422021"/>
                  </a:cubicBezTo>
                  <a:lnTo>
                    <a:pt x="582803" y="437642"/>
                  </a:lnTo>
                  <a:lnTo>
                    <a:pt x="580898" y="442087"/>
                  </a:lnTo>
                  <a:lnTo>
                    <a:pt x="578739" y="444627"/>
                  </a:lnTo>
                  <a:cubicBezTo>
                    <a:pt x="574167" y="448183"/>
                    <a:pt x="571881" y="453644"/>
                    <a:pt x="562356" y="461010"/>
                  </a:cubicBezTo>
                  <a:lnTo>
                    <a:pt x="553720" y="470281"/>
                  </a:lnTo>
                  <a:lnTo>
                    <a:pt x="553339" y="470535"/>
                  </a:lnTo>
                  <a:lnTo>
                    <a:pt x="558673" y="469519"/>
                  </a:lnTo>
                  <a:lnTo>
                    <a:pt x="560705" y="469900"/>
                  </a:lnTo>
                  <a:lnTo>
                    <a:pt x="564007" y="470027"/>
                  </a:lnTo>
                  <a:cubicBezTo>
                    <a:pt x="571119" y="470662"/>
                    <a:pt x="578231" y="471043"/>
                    <a:pt x="590804" y="474726"/>
                  </a:cubicBezTo>
                  <a:lnTo>
                    <a:pt x="601345" y="478917"/>
                  </a:lnTo>
                  <a:cubicBezTo>
                    <a:pt x="608457" y="480822"/>
                    <a:pt x="613918" y="485140"/>
                    <a:pt x="624459" y="491998"/>
                  </a:cubicBezTo>
                  <a:lnTo>
                    <a:pt x="635508" y="499999"/>
                  </a:lnTo>
                  <a:lnTo>
                    <a:pt x="639953" y="506222"/>
                  </a:lnTo>
                  <a:lnTo>
                    <a:pt x="647446" y="510286"/>
                  </a:lnTo>
                  <a:lnTo>
                    <a:pt x="645922" y="514858"/>
                  </a:lnTo>
                  <a:lnTo>
                    <a:pt x="648843" y="516001"/>
                  </a:lnTo>
                  <a:lnTo>
                    <a:pt x="651764" y="515493"/>
                  </a:lnTo>
                  <a:lnTo>
                    <a:pt x="657225" y="519557"/>
                  </a:lnTo>
                  <a:lnTo>
                    <a:pt x="660019" y="522605"/>
                  </a:lnTo>
                  <a:lnTo>
                    <a:pt x="661162" y="523748"/>
                  </a:lnTo>
                  <a:lnTo>
                    <a:pt x="665861" y="529971"/>
                  </a:lnTo>
                  <a:lnTo>
                    <a:pt x="674878" y="538226"/>
                  </a:lnTo>
                  <a:lnTo>
                    <a:pt x="682879" y="543306"/>
                  </a:lnTo>
                  <a:lnTo>
                    <a:pt x="690880" y="555625"/>
                  </a:lnTo>
                  <a:lnTo>
                    <a:pt x="695960" y="561213"/>
                  </a:lnTo>
                  <a:cubicBezTo>
                    <a:pt x="698373" y="563245"/>
                    <a:pt x="699135" y="566420"/>
                    <a:pt x="706247" y="575818"/>
                  </a:cubicBezTo>
                  <a:lnTo>
                    <a:pt x="715772" y="593090"/>
                  </a:lnTo>
                  <a:lnTo>
                    <a:pt x="717169" y="597662"/>
                  </a:lnTo>
                  <a:lnTo>
                    <a:pt x="718820" y="600202"/>
                  </a:lnTo>
                  <a:lnTo>
                    <a:pt x="719201" y="600202"/>
                  </a:lnTo>
                  <a:lnTo>
                    <a:pt x="718947" y="599694"/>
                  </a:lnTo>
                  <a:lnTo>
                    <a:pt x="718439" y="597154"/>
                  </a:lnTo>
                  <a:cubicBezTo>
                    <a:pt x="718439" y="592074"/>
                    <a:pt x="717677" y="586994"/>
                    <a:pt x="719201" y="575818"/>
                  </a:cubicBezTo>
                  <a:lnTo>
                    <a:pt x="718439" y="563245"/>
                  </a:lnTo>
                  <a:cubicBezTo>
                    <a:pt x="719201" y="555498"/>
                    <a:pt x="717931" y="547370"/>
                    <a:pt x="718820" y="528828"/>
                  </a:cubicBezTo>
                  <a:lnTo>
                    <a:pt x="718312" y="508000"/>
                  </a:lnTo>
                  <a:cubicBezTo>
                    <a:pt x="718566" y="496443"/>
                    <a:pt x="718947" y="485013"/>
                    <a:pt x="718439" y="466852"/>
                  </a:cubicBezTo>
                  <a:lnTo>
                    <a:pt x="718566" y="451739"/>
                  </a:lnTo>
                  <a:lnTo>
                    <a:pt x="718439" y="448310"/>
                  </a:lnTo>
                  <a:cubicBezTo>
                    <a:pt x="718566" y="442722"/>
                    <a:pt x="718439" y="437134"/>
                    <a:pt x="717931" y="423926"/>
                  </a:cubicBezTo>
                  <a:lnTo>
                    <a:pt x="718058" y="408686"/>
                  </a:lnTo>
                  <a:lnTo>
                    <a:pt x="719201" y="400431"/>
                  </a:lnTo>
                  <a:lnTo>
                    <a:pt x="718439" y="384175"/>
                  </a:lnTo>
                  <a:lnTo>
                    <a:pt x="719074" y="378079"/>
                  </a:lnTo>
                  <a:lnTo>
                    <a:pt x="720217" y="377063"/>
                  </a:lnTo>
                  <a:lnTo>
                    <a:pt x="720217" y="376936"/>
                  </a:lnTo>
                  <a:lnTo>
                    <a:pt x="717042" y="376809"/>
                  </a:lnTo>
                  <a:lnTo>
                    <a:pt x="712343" y="375285"/>
                  </a:lnTo>
                  <a:cubicBezTo>
                    <a:pt x="703707" y="373380"/>
                    <a:pt x="694944" y="372237"/>
                    <a:pt x="679450" y="366649"/>
                  </a:cubicBezTo>
                  <a:lnTo>
                    <a:pt x="665226" y="361061"/>
                  </a:lnTo>
                  <a:cubicBezTo>
                    <a:pt x="654939" y="357378"/>
                    <a:pt x="645668" y="351917"/>
                    <a:pt x="631444" y="343789"/>
                  </a:cubicBezTo>
                  <a:lnTo>
                    <a:pt x="623951" y="336677"/>
                  </a:lnTo>
                  <a:lnTo>
                    <a:pt x="623189" y="334645"/>
                  </a:lnTo>
                  <a:lnTo>
                    <a:pt x="622681" y="334010"/>
                  </a:lnTo>
                  <a:lnTo>
                    <a:pt x="621411" y="333502"/>
                  </a:lnTo>
                  <a:lnTo>
                    <a:pt x="620522" y="333121"/>
                  </a:lnTo>
                  <a:lnTo>
                    <a:pt x="619760" y="332486"/>
                  </a:lnTo>
                  <a:lnTo>
                    <a:pt x="619379" y="332105"/>
                  </a:lnTo>
                  <a:lnTo>
                    <a:pt x="618617" y="331470"/>
                  </a:lnTo>
                  <a:lnTo>
                    <a:pt x="616204" y="328803"/>
                  </a:lnTo>
                  <a:lnTo>
                    <a:pt x="615569" y="327914"/>
                  </a:lnTo>
                  <a:lnTo>
                    <a:pt x="615188" y="327533"/>
                  </a:lnTo>
                  <a:lnTo>
                    <a:pt x="614426" y="326898"/>
                  </a:lnTo>
                  <a:lnTo>
                    <a:pt x="613664" y="326390"/>
                  </a:lnTo>
                  <a:lnTo>
                    <a:pt x="613156" y="325374"/>
                  </a:lnTo>
                  <a:lnTo>
                    <a:pt x="612013" y="320294"/>
                  </a:lnTo>
                  <a:lnTo>
                    <a:pt x="612140" y="312039"/>
                  </a:lnTo>
                  <a:lnTo>
                    <a:pt x="612902" y="309372"/>
                  </a:lnTo>
                  <a:lnTo>
                    <a:pt x="611886" y="300736"/>
                  </a:lnTo>
                  <a:lnTo>
                    <a:pt x="612013" y="299974"/>
                  </a:lnTo>
                  <a:close/>
                  <a:moveTo>
                    <a:pt x="740283" y="589534"/>
                  </a:moveTo>
                  <a:lnTo>
                    <a:pt x="738124" y="594487"/>
                  </a:lnTo>
                  <a:lnTo>
                    <a:pt x="735457" y="604266"/>
                  </a:lnTo>
                  <a:lnTo>
                    <a:pt x="738251" y="601726"/>
                  </a:lnTo>
                  <a:lnTo>
                    <a:pt x="740537" y="593471"/>
                  </a:lnTo>
                  <a:lnTo>
                    <a:pt x="740410" y="589534"/>
                  </a:lnTo>
                  <a:close/>
                  <a:moveTo>
                    <a:pt x="722249" y="607060"/>
                  </a:moveTo>
                  <a:lnTo>
                    <a:pt x="722757" y="609092"/>
                  </a:lnTo>
                  <a:lnTo>
                    <a:pt x="723265" y="612267"/>
                  </a:lnTo>
                  <a:lnTo>
                    <a:pt x="724154" y="616839"/>
                  </a:lnTo>
                  <a:lnTo>
                    <a:pt x="724408" y="617855"/>
                  </a:lnTo>
                  <a:lnTo>
                    <a:pt x="725551" y="619760"/>
                  </a:lnTo>
                  <a:lnTo>
                    <a:pt x="725424" y="619125"/>
                  </a:lnTo>
                  <a:lnTo>
                    <a:pt x="724408" y="614172"/>
                  </a:lnTo>
                  <a:lnTo>
                    <a:pt x="722249" y="607060"/>
                  </a:lnTo>
                  <a:close/>
                  <a:moveTo>
                    <a:pt x="735076" y="607568"/>
                  </a:moveTo>
                  <a:lnTo>
                    <a:pt x="734822" y="611759"/>
                  </a:lnTo>
                  <a:lnTo>
                    <a:pt x="730631" y="615442"/>
                  </a:lnTo>
                  <a:lnTo>
                    <a:pt x="731647" y="620903"/>
                  </a:lnTo>
                  <a:lnTo>
                    <a:pt x="731647" y="627380"/>
                  </a:lnTo>
                  <a:lnTo>
                    <a:pt x="728980" y="628904"/>
                  </a:lnTo>
                  <a:lnTo>
                    <a:pt x="727710" y="628904"/>
                  </a:lnTo>
                  <a:lnTo>
                    <a:pt x="727075" y="627253"/>
                  </a:lnTo>
                  <a:lnTo>
                    <a:pt x="727329" y="631825"/>
                  </a:lnTo>
                  <a:lnTo>
                    <a:pt x="727710" y="638810"/>
                  </a:lnTo>
                  <a:lnTo>
                    <a:pt x="731266" y="636143"/>
                  </a:lnTo>
                  <a:lnTo>
                    <a:pt x="731012" y="628904"/>
                  </a:lnTo>
                  <a:lnTo>
                    <a:pt x="731520" y="627888"/>
                  </a:lnTo>
                  <a:lnTo>
                    <a:pt x="732028" y="626999"/>
                  </a:lnTo>
                  <a:lnTo>
                    <a:pt x="731901" y="622935"/>
                  </a:lnTo>
                  <a:lnTo>
                    <a:pt x="732917" y="616966"/>
                  </a:lnTo>
                  <a:lnTo>
                    <a:pt x="733425" y="616077"/>
                  </a:lnTo>
                  <a:lnTo>
                    <a:pt x="734695" y="612648"/>
                  </a:lnTo>
                  <a:lnTo>
                    <a:pt x="735203" y="609981"/>
                  </a:lnTo>
                  <a:lnTo>
                    <a:pt x="734949" y="607568"/>
                  </a:lnTo>
                  <a:close/>
                  <a:moveTo>
                    <a:pt x="460756" y="678688"/>
                  </a:moveTo>
                  <a:lnTo>
                    <a:pt x="458851" y="680847"/>
                  </a:lnTo>
                  <a:lnTo>
                    <a:pt x="451739" y="690499"/>
                  </a:lnTo>
                  <a:lnTo>
                    <a:pt x="446278" y="705739"/>
                  </a:lnTo>
                  <a:lnTo>
                    <a:pt x="446913" y="710057"/>
                  </a:lnTo>
                  <a:lnTo>
                    <a:pt x="448056" y="707390"/>
                  </a:lnTo>
                  <a:lnTo>
                    <a:pt x="450723" y="701675"/>
                  </a:lnTo>
                  <a:lnTo>
                    <a:pt x="452501" y="695452"/>
                  </a:lnTo>
                  <a:lnTo>
                    <a:pt x="456438" y="690372"/>
                  </a:lnTo>
                  <a:lnTo>
                    <a:pt x="460248" y="684911"/>
                  </a:lnTo>
                  <a:lnTo>
                    <a:pt x="460629" y="678688"/>
                  </a:lnTo>
                  <a:close/>
                  <a:moveTo>
                    <a:pt x="447040" y="710311"/>
                  </a:moveTo>
                  <a:lnTo>
                    <a:pt x="445389" y="714502"/>
                  </a:lnTo>
                  <a:lnTo>
                    <a:pt x="443103" y="722249"/>
                  </a:lnTo>
                  <a:lnTo>
                    <a:pt x="447421" y="712470"/>
                  </a:lnTo>
                  <a:lnTo>
                    <a:pt x="447167" y="710438"/>
                  </a:lnTo>
                  <a:close/>
                  <a:moveTo>
                    <a:pt x="443103" y="722376"/>
                  </a:moveTo>
                  <a:lnTo>
                    <a:pt x="442849" y="722884"/>
                  </a:lnTo>
                  <a:lnTo>
                    <a:pt x="440690" y="725424"/>
                  </a:lnTo>
                  <a:lnTo>
                    <a:pt x="441325" y="729996"/>
                  </a:lnTo>
                  <a:lnTo>
                    <a:pt x="441325" y="732028"/>
                  </a:lnTo>
                  <a:lnTo>
                    <a:pt x="441706" y="728726"/>
                  </a:lnTo>
                  <a:lnTo>
                    <a:pt x="443103" y="722376"/>
                  </a:lnTo>
                  <a:close/>
                  <a:moveTo>
                    <a:pt x="426847" y="722503"/>
                  </a:moveTo>
                  <a:lnTo>
                    <a:pt x="428625" y="732028"/>
                  </a:lnTo>
                  <a:lnTo>
                    <a:pt x="430530" y="735838"/>
                  </a:lnTo>
                  <a:lnTo>
                    <a:pt x="429895" y="733298"/>
                  </a:lnTo>
                  <a:lnTo>
                    <a:pt x="429260" y="730758"/>
                  </a:lnTo>
                  <a:lnTo>
                    <a:pt x="429006" y="729742"/>
                  </a:lnTo>
                  <a:lnTo>
                    <a:pt x="428371" y="727329"/>
                  </a:lnTo>
                  <a:lnTo>
                    <a:pt x="427990" y="726313"/>
                  </a:lnTo>
                  <a:lnTo>
                    <a:pt x="426974" y="722884"/>
                  </a:lnTo>
                  <a:lnTo>
                    <a:pt x="426847" y="722376"/>
                  </a:lnTo>
                  <a:close/>
                  <a:moveTo>
                    <a:pt x="430530" y="735711"/>
                  </a:moveTo>
                  <a:lnTo>
                    <a:pt x="430657" y="736092"/>
                  </a:lnTo>
                  <a:lnTo>
                    <a:pt x="431419" y="740029"/>
                  </a:lnTo>
                  <a:lnTo>
                    <a:pt x="431800" y="740410"/>
                  </a:lnTo>
                  <a:lnTo>
                    <a:pt x="432435" y="741426"/>
                  </a:lnTo>
                  <a:lnTo>
                    <a:pt x="433197" y="744347"/>
                  </a:lnTo>
                  <a:lnTo>
                    <a:pt x="433451" y="747776"/>
                  </a:lnTo>
                  <a:lnTo>
                    <a:pt x="434213" y="742950"/>
                  </a:lnTo>
                  <a:lnTo>
                    <a:pt x="430657" y="735965"/>
                  </a:lnTo>
                  <a:close/>
                  <a:moveTo>
                    <a:pt x="441071" y="733806"/>
                  </a:moveTo>
                  <a:lnTo>
                    <a:pt x="437007" y="736981"/>
                  </a:lnTo>
                  <a:lnTo>
                    <a:pt x="437896" y="743966"/>
                  </a:lnTo>
                  <a:lnTo>
                    <a:pt x="435737" y="750443"/>
                  </a:lnTo>
                  <a:lnTo>
                    <a:pt x="434340" y="750443"/>
                  </a:lnTo>
                  <a:lnTo>
                    <a:pt x="433451" y="749046"/>
                  </a:lnTo>
                  <a:lnTo>
                    <a:pt x="433578" y="752729"/>
                  </a:lnTo>
                  <a:lnTo>
                    <a:pt x="434594" y="759841"/>
                  </a:lnTo>
                  <a:lnTo>
                    <a:pt x="436499" y="756920"/>
                  </a:lnTo>
                  <a:lnTo>
                    <a:pt x="435483" y="752221"/>
                  </a:lnTo>
                  <a:lnTo>
                    <a:pt x="439547" y="745617"/>
                  </a:lnTo>
                  <a:lnTo>
                    <a:pt x="440055" y="737616"/>
                  </a:lnTo>
                  <a:lnTo>
                    <a:pt x="440944" y="733806"/>
                  </a:lnTo>
                  <a:close/>
                  <a:moveTo>
                    <a:pt x="734695" y="3937"/>
                  </a:moveTo>
                  <a:lnTo>
                    <a:pt x="735584" y="4572"/>
                  </a:lnTo>
                  <a:lnTo>
                    <a:pt x="736473" y="5715"/>
                  </a:lnTo>
                  <a:lnTo>
                    <a:pt x="736727" y="6096"/>
                  </a:lnTo>
                  <a:lnTo>
                    <a:pt x="737489" y="6731"/>
                  </a:lnTo>
                  <a:lnTo>
                    <a:pt x="738759" y="7366"/>
                  </a:lnTo>
                  <a:lnTo>
                    <a:pt x="741934" y="7366"/>
                  </a:lnTo>
                  <a:lnTo>
                    <a:pt x="746887" y="13462"/>
                  </a:lnTo>
                  <a:lnTo>
                    <a:pt x="755396" y="26670"/>
                  </a:lnTo>
                  <a:lnTo>
                    <a:pt x="759714" y="33909"/>
                  </a:lnTo>
                  <a:lnTo>
                    <a:pt x="760984" y="34798"/>
                  </a:lnTo>
                  <a:lnTo>
                    <a:pt x="765683" y="39878"/>
                  </a:lnTo>
                  <a:lnTo>
                    <a:pt x="768731" y="48514"/>
                  </a:lnTo>
                  <a:lnTo>
                    <a:pt x="775589" y="57531"/>
                  </a:lnTo>
                  <a:lnTo>
                    <a:pt x="778891" y="58674"/>
                  </a:lnTo>
                  <a:lnTo>
                    <a:pt x="783590" y="67183"/>
                  </a:lnTo>
                  <a:lnTo>
                    <a:pt x="789051" y="75946"/>
                  </a:lnTo>
                  <a:lnTo>
                    <a:pt x="790575" y="81915"/>
                  </a:lnTo>
                  <a:lnTo>
                    <a:pt x="799084" y="89916"/>
                  </a:lnTo>
                  <a:lnTo>
                    <a:pt x="800989" y="93599"/>
                  </a:lnTo>
                  <a:lnTo>
                    <a:pt x="804291" y="98679"/>
                  </a:lnTo>
                  <a:lnTo>
                    <a:pt x="808736" y="100330"/>
                  </a:lnTo>
                  <a:lnTo>
                    <a:pt x="812546" y="104775"/>
                  </a:lnTo>
                  <a:lnTo>
                    <a:pt x="815975" y="105283"/>
                  </a:lnTo>
                  <a:lnTo>
                    <a:pt x="818261" y="104267"/>
                  </a:lnTo>
                  <a:lnTo>
                    <a:pt x="826389" y="98298"/>
                  </a:lnTo>
                  <a:lnTo>
                    <a:pt x="838073" y="89281"/>
                  </a:lnTo>
                  <a:lnTo>
                    <a:pt x="842899" y="86614"/>
                  </a:lnTo>
                  <a:lnTo>
                    <a:pt x="844804" y="83947"/>
                  </a:lnTo>
                  <a:lnTo>
                    <a:pt x="846963" y="81026"/>
                  </a:lnTo>
                  <a:lnTo>
                    <a:pt x="847344" y="80645"/>
                  </a:lnTo>
                  <a:lnTo>
                    <a:pt x="850646" y="78613"/>
                  </a:lnTo>
                  <a:lnTo>
                    <a:pt x="860298" y="73025"/>
                  </a:lnTo>
                  <a:lnTo>
                    <a:pt x="871474" y="66421"/>
                  </a:lnTo>
                  <a:lnTo>
                    <a:pt x="875792" y="61722"/>
                  </a:lnTo>
                  <a:lnTo>
                    <a:pt x="880491" y="60071"/>
                  </a:lnTo>
                  <a:lnTo>
                    <a:pt x="881507" y="60198"/>
                  </a:lnTo>
                  <a:lnTo>
                    <a:pt x="883285" y="60198"/>
                  </a:lnTo>
                  <a:lnTo>
                    <a:pt x="886841" y="58293"/>
                  </a:lnTo>
                  <a:lnTo>
                    <a:pt x="890905" y="57404"/>
                  </a:lnTo>
                  <a:lnTo>
                    <a:pt x="893445" y="62103"/>
                  </a:lnTo>
                  <a:lnTo>
                    <a:pt x="903224" y="63246"/>
                  </a:lnTo>
                  <a:lnTo>
                    <a:pt x="906907" y="74803"/>
                  </a:lnTo>
                  <a:lnTo>
                    <a:pt x="906399" y="84328"/>
                  </a:lnTo>
                  <a:lnTo>
                    <a:pt x="907034" y="98552"/>
                  </a:lnTo>
                  <a:lnTo>
                    <a:pt x="907669" y="109601"/>
                  </a:lnTo>
                  <a:lnTo>
                    <a:pt x="906653" y="114046"/>
                  </a:lnTo>
                  <a:cubicBezTo>
                    <a:pt x="907288" y="123317"/>
                    <a:pt x="907288" y="132715"/>
                    <a:pt x="907288" y="147447"/>
                  </a:cubicBezTo>
                  <a:lnTo>
                    <a:pt x="908558" y="161036"/>
                  </a:lnTo>
                  <a:lnTo>
                    <a:pt x="906145" y="168783"/>
                  </a:lnTo>
                  <a:lnTo>
                    <a:pt x="906653" y="179578"/>
                  </a:lnTo>
                  <a:lnTo>
                    <a:pt x="905002" y="193802"/>
                  </a:lnTo>
                  <a:lnTo>
                    <a:pt x="904240" y="201041"/>
                  </a:lnTo>
                  <a:lnTo>
                    <a:pt x="905129" y="211709"/>
                  </a:lnTo>
                  <a:lnTo>
                    <a:pt x="904494" y="224282"/>
                  </a:lnTo>
                  <a:lnTo>
                    <a:pt x="903224" y="235331"/>
                  </a:lnTo>
                  <a:lnTo>
                    <a:pt x="900938" y="243332"/>
                  </a:lnTo>
                  <a:lnTo>
                    <a:pt x="901446" y="253111"/>
                  </a:lnTo>
                  <a:lnTo>
                    <a:pt x="898652" y="263779"/>
                  </a:lnTo>
                  <a:cubicBezTo>
                    <a:pt x="896239" y="270510"/>
                    <a:pt x="895604" y="277622"/>
                    <a:pt x="891159" y="290830"/>
                  </a:cubicBezTo>
                  <a:lnTo>
                    <a:pt x="885571" y="302895"/>
                  </a:lnTo>
                  <a:lnTo>
                    <a:pt x="880237" y="310134"/>
                  </a:lnTo>
                  <a:lnTo>
                    <a:pt x="874903" y="316611"/>
                  </a:lnTo>
                  <a:lnTo>
                    <a:pt x="874141" y="319659"/>
                  </a:lnTo>
                  <a:lnTo>
                    <a:pt x="867791" y="325882"/>
                  </a:lnTo>
                  <a:lnTo>
                    <a:pt x="860806" y="335534"/>
                  </a:lnTo>
                  <a:lnTo>
                    <a:pt x="856869" y="338455"/>
                  </a:lnTo>
                  <a:lnTo>
                    <a:pt x="850519" y="345694"/>
                  </a:lnTo>
                  <a:lnTo>
                    <a:pt x="840613" y="353441"/>
                  </a:lnTo>
                  <a:lnTo>
                    <a:pt x="835787" y="356616"/>
                  </a:lnTo>
                  <a:lnTo>
                    <a:pt x="834390" y="359283"/>
                  </a:lnTo>
                  <a:lnTo>
                    <a:pt x="826135" y="364490"/>
                  </a:lnTo>
                  <a:lnTo>
                    <a:pt x="814324" y="370205"/>
                  </a:lnTo>
                  <a:lnTo>
                    <a:pt x="808482" y="371348"/>
                  </a:lnTo>
                  <a:lnTo>
                    <a:pt x="795909" y="376428"/>
                  </a:lnTo>
                  <a:lnTo>
                    <a:pt x="785749" y="378333"/>
                  </a:lnTo>
                  <a:lnTo>
                    <a:pt x="780796" y="379222"/>
                  </a:lnTo>
                  <a:lnTo>
                    <a:pt x="779653" y="379095"/>
                  </a:lnTo>
                  <a:lnTo>
                    <a:pt x="777621" y="379095"/>
                  </a:lnTo>
                  <a:lnTo>
                    <a:pt x="774319" y="379603"/>
                  </a:lnTo>
                  <a:lnTo>
                    <a:pt x="771652" y="379730"/>
                  </a:lnTo>
                  <a:lnTo>
                    <a:pt x="770763" y="379730"/>
                  </a:lnTo>
                  <a:lnTo>
                    <a:pt x="765556" y="379222"/>
                  </a:lnTo>
                  <a:lnTo>
                    <a:pt x="761492" y="379222"/>
                  </a:lnTo>
                  <a:lnTo>
                    <a:pt x="756793" y="380746"/>
                  </a:lnTo>
                  <a:lnTo>
                    <a:pt x="756920" y="383667"/>
                  </a:lnTo>
                  <a:cubicBezTo>
                    <a:pt x="756793" y="388747"/>
                    <a:pt x="756158" y="393827"/>
                    <a:pt x="757047" y="405384"/>
                  </a:cubicBezTo>
                  <a:lnTo>
                    <a:pt x="756920" y="420497"/>
                  </a:lnTo>
                  <a:lnTo>
                    <a:pt x="755904" y="426466"/>
                  </a:lnTo>
                  <a:lnTo>
                    <a:pt x="757936" y="437261"/>
                  </a:lnTo>
                  <a:lnTo>
                    <a:pt x="757428" y="450088"/>
                  </a:lnTo>
                  <a:cubicBezTo>
                    <a:pt x="755777" y="455168"/>
                    <a:pt x="757428" y="460248"/>
                    <a:pt x="756666" y="472059"/>
                  </a:cubicBezTo>
                  <a:lnTo>
                    <a:pt x="756920" y="488950"/>
                  </a:lnTo>
                  <a:lnTo>
                    <a:pt x="757428" y="495173"/>
                  </a:lnTo>
                  <a:lnTo>
                    <a:pt x="756285" y="497078"/>
                  </a:lnTo>
                  <a:lnTo>
                    <a:pt x="756539" y="501269"/>
                  </a:lnTo>
                  <a:cubicBezTo>
                    <a:pt x="754888" y="507873"/>
                    <a:pt x="757809" y="514477"/>
                    <a:pt x="755650" y="525526"/>
                  </a:cubicBezTo>
                  <a:lnTo>
                    <a:pt x="757301" y="541401"/>
                  </a:lnTo>
                  <a:lnTo>
                    <a:pt x="758444" y="554101"/>
                  </a:lnTo>
                  <a:lnTo>
                    <a:pt x="759587" y="549910"/>
                  </a:lnTo>
                  <a:lnTo>
                    <a:pt x="762889" y="546227"/>
                  </a:lnTo>
                  <a:lnTo>
                    <a:pt x="765683" y="542671"/>
                  </a:lnTo>
                  <a:lnTo>
                    <a:pt x="768477" y="536702"/>
                  </a:lnTo>
                  <a:lnTo>
                    <a:pt x="774192" y="531495"/>
                  </a:lnTo>
                  <a:lnTo>
                    <a:pt x="781558" y="521462"/>
                  </a:lnTo>
                  <a:lnTo>
                    <a:pt x="788543" y="516255"/>
                  </a:lnTo>
                  <a:lnTo>
                    <a:pt x="797687" y="505206"/>
                  </a:lnTo>
                  <a:lnTo>
                    <a:pt x="799465" y="500126"/>
                  </a:lnTo>
                  <a:lnTo>
                    <a:pt x="808990" y="493522"/>
                  </a:lnTo>
                  <a:lnTo>
                    <a:pt x="818261" y="484505"/>
                  </a:lnTo>
                  <a:lnTo>
                    <a:pt x="822452" y="479552"/>
                  </a:lnTo>
                  <a:lnTo>
                    <a:pt x="823849" y="478917"/>
                  </a:lnTo>
                  <a:lnTo>
                    <a:pt x="824738" y="478409"/>
                  </a:lnTo>
                  <a:lnTo>
                    <a:pt x="825500" y="477774"/>
                  </a:lnTo>
                  <a:lnTo>
                    <a:pt x="825881" y="477393"/>
                  </a:lnTo>
                  <a:lnTo>
                    <a:pt x="826516" y="476758"/>
                  </a:lnTo>
                  <a:lnTo>
                    <a:pt x="827913" y="476250"/>
                  </a:lnTo>
                  <a:lnTo>
                    <a:pt x="828802" y="476758"/>
                  </a:lnTo>
                  <a:lnTo>
                    <a:pt x="829691" y="478917"/>
                  </a:lnTo>
                  <a:lnTo>
                    <a:pt x="831088" y="479298"/>
                  </a:lnTo>
                  <a:lnTo>
                    <a:pt x="832104" y="477647"/>
                  </a:lnTo>
                  <a:lnTo>
                    <a:pt x="832866" y="476504"/>
                  </a:lnTo>
                  <a:lnTo>
                    <a:pt x="831977" y="475615"/>
                  </a:lnTo>
                  <a:lnTo>
                    <a:pt x="830707" y="476250"/>
                  </a:lnTo>
                  <a:lnTo>
                    <a:pt x="829310" y="476885"/>
                  </a:lnTo>
                  <a:lnTo>
                    <a:pt x="828421" y="476250"/>
                  </a:lnTo>
                  <a:lnTo>
                    <a:pt x="830326" y="473202"/>
                  </a:lnTo>
                  <a:lnTo>
                    <a:pt x="834136" y="469138"/>
                  </a:lnTo>
                  <a:cubicBezTo>
                    <a:pt x="837184" y="467233"/>
                    <a:pt x="841248" y="466725"/>
                    <a:pt x="850011" y="458343"/>
                  </a:cubicBezTo>
                  <a:lnTo>
                    <a:pt x="863981" y="448564"/>
                  </a:lnTo>
                  <a:lnTo>
                    <a:pt x="864870" y="447167"/>
                  </a:lnTo>
                  <a:lnTo>
                    <a:pt x="865632" y="446278"/>
                  </a:lnTo>
                  <a:lnTo>
                    <a:pt x="866140" y="446151"/>
                  </a:lnTo>
                  <a:lnTo>
                    <a:pt x="868045" y="446024"/>
                  </a:lnTo>
                  <a:lnTo>
                    <a:pt x="870458" y="447675"/>
                  </a:lnTo>
                  <a:lnTo>
                    <a:pt x="872363" y="448183"/>
                  </a:lnTo>
                  <a:cubicBezTo>
                    <a:pt x="869061" y="444500"/>
                    <a:pt x="869315" y="443484"/>
                    <a:pt x="873760" y="440690"/>
                  </a:cubicBezTo>
                  <a:lnTo>
                    <a:pt x="906272" y="425323"/>
                  </a:lnTo>
                  <a:lnTo>
                    <a:pt x="908304" y="424942"/>
                  </a:lnTo>
                  <a:lnTo>
                    <a:pt x="912368" y="424942"/>
                  </a:lnTo>
                  <a:lnTo>
                    <a:pt x="917829" y="422021"/>
                  </a:lnTo>
                  <a:lnTo>
                    <a:pt x="919226" y="421386"/>
                  </a:lnTo>
                  <a:lnTo>
                    <a:pt x="920623" y="420878"/>
                  </a:lnTo>
                  <a:lnTo>
                    <a:pt x="921512" y="420751"/>
                  </a:lnTo>
                  <a:lnTo>
                    <a:pt x="922782" y="419862"/>
                  </a:lnTo>
                  <a:lnTo>
                    <a:pt x="923671" y="419735"/>
                  </a:lnTo>
                  <a:lnTo>
                    <a:pt x="925576" y="419100"/>
                  </a:lnTo>
                  <a:lnTo>
                    <a:pt x="929005" y="418719"/>
                  </a:lnTo>
                  <a:lnTo>
                    <a:pt x="930402" y="418338"/>
                  </a:lnTo>
                  <a:lnTo>
                    <a:pt x="931291" y="417957"/>
                  </a:lnTo>
                  <a:lnTo>
                    <a:pt x="932180" y="417449"/>
                  </a:lnTo>
                  <a:lnTo>
                    <a:pt x="933069" y="417068"/>
                  </a:lnTo>
                  <a:lnTo>
                    <a:pt x="935101" y="416941"/>
                  </a:lnTo>
                  <a:lnTo>
                    <a:pt x="937260" y="416941"/>
                  </a:lnTo>
                  <a:lnTo>
                    <a:pt x="939673" y="416306"/>
                  </a:lnTo>
                  <a:lnTo>
                    <a:pt x="942213" y="416306"/>
                  </a:lnTo>
                  <a:lnTo>
                    <a:pt x="944245" y="416687"/>
                  </a:lnTo>
                  <a:lnTo>
                    <a:pt x="950722" y="421259"/>
                  </a:lnTo>
                  <a:lnTo>
                    <a:pt x="953770" y="432435"/>
                  </a:lnTo>
                  <a:lnTo>
                    <a:pt x="955421" y="435864"/>
                  </a:lnTo>
                  <a:lnTo>
                    <a:pt x="955802" y="441833"/>
                  </a:lnTo>
                  <a:lnTo>
                    <a:pt x="958342" y="451358"/>
                  </a:lnTo>
                  <a:lnTo>
                    <a:pt x="957834" y="459486"/>
                  </a:lnTo>
                  <a:lnTo>
                    <a:pt x="959866" y="466979"/>
                  </a:lnTo>
                  <a:lnTo>
                    <a:pt x="958088" y="471043"/>
                  </a:lnTo>
                  <a:lnTo>
                    <a:pt x="957961" y="480187"/>
                  </a:lnTo>
                  <a:lnTo>
                    <a:pt x="954913" y="495427"/>
                  </a:lnTo>
                  <a:lnTo>
                    <a:pt x="952881" y="504063"/>
                  </a:lnTo>
                  <a:lnTo>
                    <a:pt x="951865" y="512572"/>
                  </a:lnTo>
                  <a:lnTo>
                    <a:pt x="948436" y="523621"/>
                  </a:lnTo>
                  <a:lnTo>
                    <a:pt x="944626" y="529590"/>
                  </a:lnTo>
                  <a:lnTo>
                    <a:pt x="942594" y="538607"/>
                  </a:lnTo>
                  <a:lnTo>
                    <a:pt x="939800" y="545719"/>
                  </a:lnTo>
                  <a:lnTo>
                    <a:pt x="938276" y="549148"/>
                  </a:lnTo>
                  <a:lnTo>
                    <a:pt x="937006" y="554228"/>
                  </a:lnTo>
                  <a:lnTo>
                    <a:pt x="935609" y="555371"/>
                  </a:lnTo>
                  <a:lnTo>
                    <a:pt x="932561" y="559435"/>
                  </a:lnTo>
                  <a:lnTo>
                    <a:pt x="927100" y="569214"/>
                  </a:lnTo>
                  <a:lnTo>
                    <a:pt x="921131" y="580390"/>
                  </a:lnTo>
                  <a:lnTo>
                    <a:pt x="920242" y="585851"/>
                  </a:lnTo>
                  <a:lnTo>
                    <a:pt x="913130" y="594360"/>
                  </a:lnTo>
                  <a:lnTo>
                    <a:pt x="907542" y="600837"/>
                  </a:lnTo>
                  <a:lnTo>
                    <a:pt x="901700" y="609600"/>
                  </a:lnTo>
                  <a:lnTo>
                    <a:pt x="894588" y="615061"/>
                  </a:lnTo>
                  <a:lnTo>
                    <a:pt x="892683" y="619760"/>
                  </a:lnTo>
                  <a:lnTo>
                    <a:pt x="890016" y="621665"/>
                  </a:lnTo>
                  <a:lnTo>
                    <a:pt x="887476" y="624078"/>
                  </a:lnTo>
                  <a:lnTo>
                    <a:pt x="882142" y="628269"/>
                  </a:lnTo>
                  <a:lnTo>
                    <a:pt x="876808" y="636016"/>
                  </a:lnTo>
                  <a:lnTo>
                    <a:pt x="868553" y="642747"/>
                  </a:lnTo>
                  <a:lnTo>
                    <a:pt x="865759" y="645795"/>
                  </a:lnTo>
                  <a:lnTo>
                    <a:pt x="864870" y="647192"/>
                  </a:lnTo>
                  <a:lnTo>
                    <a:pt x="860933" y="647192"/>
                  </a:lnTo>
                  <a:lnTo>
                    <a:pt x="857631" y="652272"/>
                  </a:lnTo>
                  <a:lnTo>
                    <a:pt x="854456" y="653923"/>
                  </a:lnTo>
                  <a:lnTo>
                    <a:pt x="850138" y="657098"/>
                  </a:lnTo>
                  <a:lnTo>
                    <a:pt x="847471" y="657479"/>
                  </a:lnTo>
                  <a:lnTo>
                    <a:pt x="845312" y="660019"/>
                  </a:lnTo>
                  <a:lnTo>
                    <a:pt x="842772" y="662051"/>
                  </a:lnTo>
                  <a:cubicBezTo>
                    <a:pt x="837438" y="664210"/>
                    <a:pt x="833120" y="668020"/>
                    <a:pt x="823849" y="674751"/>
                  </a:cubicBezTo>
                  <a:lnTo>
                    <a:pt x="810514" y="679958"/>
                  </a:lnTo>
                  <a:lnTo>
                    <a:pt x="802005" y="683641"/>
                  </a:lnTo>
                  <a:lnTo>
                    <a:pt x="797306" y="686816"/>
                  </a:lnTo>
                  <a:lnTo>
                    <a:pt x="794639" y="689864"/>
                  </a:lnTo>
                  <a:lnTo>
                    <a:pt x="791845" y="690372"/>
                  </a:lnTo>
                  <a:lnTo>
                    <a:pt x="788543" y="690372"/>
                  </a:lnTo>
                  <a:lnTo>
                    <a:pt x="782193" y="693801"/>
                  </a:lnTo>
                  <a:lnTo>
                    <a:pt x="776224" y="696214"/>
                  </a:lnTo>
                  <a:lnTo>
                    <a:pt x="775081" y="695833"/>
                  </a:lnTo>
                  <a:lnTo>
                    <a:pt x="774192" y="696722"/>
                  </a:lnTo>
                  <a:lnTo>
                    <a:pt x="773430" y="696722"/>
                  </a:lnTo>
                  <a:lnTo>
                    <a:pt x="771525" y="698373"/>
                  </a:lnTo>
                  <a:lnTo>
                    <a:pt x="765429" y="698373"/>
                  </a:lnTo>
                  <a:lnTo>
                    <a:pt x="756158" y="703326"/>
                  </a:lnTo>
                  <a:lnTo>
                    <a:pt x="754507" y="703961"/>
                  </a:lnTo>
                  <a:lnTo>
                    <a:pt x="751840" y="704469"/>
                  </a:lnTo>
                  <a:lnTo>
                    <a:pt x="749173" y="704469"/>
                  </a:lnTo>
                  <a:lnTo>
                    <a:pt x="745617" y="704342"/>
                  </a:lnTo>
                  <a:lnTo>
                    <a:pt x="741553" y="704342"/>
                  </a:lnTo>
                  <a:lnTo>
                    <a:pt x="736981" y="704977"/>
                  </a:lnTo>
                  <a:lnTo>
                    <a:pt x="731901" y="705104"/>
                  </a:lnTo>
                  <a:lnTo>
                    <a:pt x="722249" y="703707"/>
                  </a:lnTo>
                  <a:lnTo>
                    <a:pt x="713359" y="701548"/>
                  </a:lnTo>
                  <a:lnTo>
                    <a:pt x="712343" y="701548"/>
                  </a:lnTo>
                  <a:lnTo>
                    <a:pt x="710946" y="700913"/>
                  </a:lnTo>
                  <a:lnTo>
                    <a:pt x="709930" y="700786"/>
                  </a:lnTo>
                  <a:lnTo>
                    <a:pt x="708533" y="700659"/>
                  </a:lnTo>
                  <a:lnTo>
                    <a:pt x="707644" y="700278"/>
                  </a:lnTo>
                  <a:lnTo>
                    <a:pt x="706501" y="699643"/>
                  </a:lnTo>
                  <a:lnTo>
                    <a:pt x="705231" y="699516"/>
                  </a:lnTo>
                  <a:lnTo>
                    <a:pt x="704088" y="698881"/>
                  </a:lnTo>
                  <a:lnTo>
                    <a:pt x="703707" y="698500"/>
                  </a:lnTo>
                  <a:lnTo>
                    <a:pt x="702945" y="697992"/>
                  </a:lnTo>
                  <a:lnTo>
                    <a:pt x="702056" y="697611"/>
                  </a:lnTo>
                  <a:lnTo>
                    <a:pt x="698373" y="697611"/>
                  </a:lnTo>
                  <a:lnTo>
                    <a:pt x="696722" y="696722"/>
                  </a:lnTo>
                  <a:lnTo>
                    <a:pt x="695071" y="696722"/>
                  </a:lnTo>
                  <a:lnTo>
                    <a:pt x="694309" y="695833"/>
                  </a:lnTo>
                  <a:lnTo>
                    <a:pt x="693420" y="695833"/>
                  </a:lnTo>
                  <a:lnTo>
                    <a:pt x="692531" y="694944"/>
                  </a:lnTo>
                  <a:lnTo>
                    <a:pt x="691769" y="694944"/>
                  </a:lnTo>
                  <a:lnTo>
                    <a:pt x="690880" y="694055"/>
                  </a:lnTo>
                  <a:lnTo>
                    <a:pt x="689483" y="693674"/>
                  </a:lnTo>
                  <a:lnTo>
                    <a:pt x="687578" y="693293"/>
                  </a:lnTo>
                  <a:lnTo>
                    <a:pt x="686816" y="693293"/>
                  </a:lnTo>
                  <a:lnTo>
                    <a:pt x="685165" y="691642"/>
                  </a:lnTo>
                  <a:lnTo>
                    <a:pt x="682752" y="690753"/>
                  </a:lnTo>
                  <a:lnTo>
                    <a:pt x="679450" y="690753"/>
                  </a:lnTo>
                  <a:lnTo>
                    <a:pt x="678561" y="689864"/>
                  </a:lnTo>
                  <a:lnTo>
                    <a:pt x="677799" y="689864"/>
                  </a:lnTo>
                  <a:lnTo>
                    <a:pt x="675259" y="688213"/>
                  </a:lnTo>
                  <a:lnTo>
                    <a:pt x="674497" y="687578"/>
                  </a:lnTo>
                  <a:lnTo>
                    <a:pt x="673608" y="686689"/>
                  </a:lnTo>
                  <a:lnTo>
                    <a:pt x="672846" y="686689"/>
                  </a:lnTo>
                  <a:lnTo>
                    <a:pt x="670433" y="685800"/>
                  </a:lnTo>
                  <a:lnTo>
                    <a:pt x="669671" y="685800"/>
                  </a:lnTo>
                  <a:lnTo>
                    <a:pt x="668782" y="684911"/>
                  </a:lnTo>
                  <a:lnTo>
                    <a:pt x="668020" y="684276"/>
                  </a:lnTo>
                  <a:lnTo>
                    <a:pt x="667258" y="684149"/>
                  </a:lnTo>
                  <a:lnTo>
                    <a:pt x="666369" y="683514"/>
                  </a:lnTo>
                  <a:lnTo>
                    <a:pt x="665480" y="683514"/>
                  </a:lnTo>
                  <a:lnTo>
                    <a:pt x="663829" y="682625"/>
                  </a:lnTo>
                  <a:lnTo>
                    <a:pt x="663067" y="681736"/>
                  </a:lnTo>
                  <a:lnTo>
                    <a:pt x="661416" y="681736"/>
                  </a:lnTo>
                  <a:lnTo>
                    <a:pt x="660527" y="680847"/>
                  </a:lnTo>
                  <a:lnTo>
                    <a:pt x="658114" y="680847"/>
                  </a:lnTo>
                  <a:lnTo>
                    <a:pt x="657225" y="679958"/>
                  </a:lnTo>
                  <a:lnTo>
                    <a:pt x="653796" y="678942"/>
                  </a:lnTo>
                  <a:lnTo>
                    <a:pt x="648081" y="674243"/>
                  </a:lnTo>
                  <a:lnTo>
                    <a:pt x="643763" y="671830"/>
                  </a:lnTo>
                  <a:lnTo>
                    <a:pt x="639953" y="677291"/>
                  </a:lnTo>
                  <a:lnTo>
                    <a:pt x="628396" y="698627"/>
                  </a:lnTo>
                  <a:lnTo>
                    <a:pt x="625475" y="704596"/>
                  </a:lnTo>
                  <a:lnTo>
                    <a:pt x="621665" y="709803"/>
                  </a:lnTo>
                  <a:lnTo>
                    <a:pt x="616077" y="718312"/>
                  </a:lnTo>
                  <a:lnTo>
                    <a:pt x="610870" y="723265"/>
                  </a:lnTo>
                  <a:lnTo>
                    <a:pt x="608457" y="727837"/>
                  </a:lnTo>
                  <a:lnTo>
                    <a:pt x="604647" y="732409"/>
                  </a:lnTo>
                  <a:lnTo>
                    <a:pt x="600583" y="734822"/>
                  </a:lnTo>
                  <a:lnTo>
                    <a:pt x="598805" y="739013"/>
                  </a:lnTo>
                  <a:lnTo>
                    <a:pt x="593344" y="743204"/>
                  </a:lnTo>
                  <a:lnTo>
                    <a:pt x="585597" y="750316"/>
                  </a:lnTo>
                  <a:lnTo>
                    <a:pt x="581660" y="756793"/>
                  </a:lnTo>
                  <a:lnTo>
                    <a:pt x="574167" y="762381"/>
                  </a:lnTo>
                  <a:lnTo>
                    <a:pt x="567182" y="768604"/>
                  </a:lnTo>
                  <a:lnTo>
                    <a:pt x="563880" y="772795"/>
                  </a:lnTo>
                  <a:lnTo>
                    <a:pt x="559435" y="773938"/>
                  </a:lnTo>
                  <a:lnTo>
                    <a:pt x="557276" y="777875"/>
                  </a:lnTo>
                  <a:lnTo>
                    <a:pt x="549529" y="782447"/>
                  </a:lnTo>
                  <a:lnTo>
                    <a:pt x="537464" y="790194"/>
                  </a:lnTo>
                  <a:lnTo>
                    <a:pt x="529336" y="795147"/>
                  </a:lnTo>
                  <a:lnTo>
                    <a:pt x="522351" y="797814"/>
                  </a:lnTo>
                  <a:lnTo>
                    <a:pt x="510413" y="803402"/>
                  </a:lnTo>
                  <a:lnTo>
                    <a:pt x="508381" y="803021"/>
                  </a:lnTo>
                  <a:lnTo>
                    <a:pt x="506857" y="802894"/>
                  </a:lnTo>
                  <a:lnTo>
                    <a:pt x="505714" y="804418"/>
                  </a:lnTo>
                  <a:lnTo>
                    <a:pt x="501650" y="808990"/>
                  </a:lnTo>
                  <a:lnTo>
                    <a:pt x="498475" y="810641"/>
                  </a:lnTo>
                  <a:lnTo>
                    <a:pt x="497205" y="810133"/>
                  </a:lnTo>
                  <a:lnTo>
                    <a:pt x="492252" y="812165"/>
                  </a:lnTo>
                  <a:lnTo>
                    <a:pt x="482727" y="815340"/>
                  </a:lnTo>
                  <a:lnTo>
                    <a:pt x="476250" y="818515"/>
                  </a:lnTo>
                  <a:lnTo>
                    <a:pt x="471932" y="818515"/>
                  </a:lnTo>
                  <a:lnTo>
                    <a:pt x="466344" y="821690"/>
                  </a:lnTo>
                  <a:lnTo>
                    <a:pt x="461391" y="823849"/>
                  </a:lnTo>
                  <a:lnTo>
                    <a:pt x="455676" y="824357"/>
                  </a:lnTo>
                  <a:lnTo>
                    <a:pt x="451358" y="823722"/>
                  </a:lnTo>
                  <a:lnTo>
                    <a:pt x="447929" y="823595"/>
                  </a:lnTo>
                  <a:lnTo>
                    <a:pt x="444119" y="824992"/>
                  </a:lnTo>
                  <a:lnTo>
                    <a:pt x="440690" y="825119"/>
                  </a:lnTo>
                  <a:lnTo>
                    <a:pt x="438785" y="825119"/>
                  </a:lnTo>
                  <a:lnTo>
                    <a:pt x="433324" y="824230"/>
                  </a:lnTo>
                  <a:lnTo>
                    <a:pt x="430022" y="823595"/>
                  </a:lnTo>
                  <a:lnTo>
                    <a:pt x="429260" y="823595"/>
                  </a:lnTo>
                  <a:lnTo>
                    <a:pt x="426466" y="823722"/>
                  </a:lnTo>
                  <a:lnTo>
                    <a:pt x="422148" y="820039"/>
                  </a:lnTo>
                  <a:lnTo>
                    <a:pt x="420624" y="819023"/>
                  </a:lnTo>
                  <a:lnTo>
                    <a:pt x="419608" y="821055"/>
                  </a:lnTo>
                  <a:lnTo>
                    <a:pt x="418592" y="821182"/>
                  </a:lnTo>
                  <a:lnTo>
                    <a:pt x="417830" y="821182"/>
                  </a:lnTo>
                  <a:lnTo>
                    <a:pt x="414528" y="820293"/>
                  </a:lnTo>
                  <a:lnTo>
                    <a:pt x="412877" y="820293"/>
                  </a:lnTo>
                  <a:lnTo>
                    <a:pt x="411988" y="819404"/>
                  </a:lnTo>
                  <a:lnTo>
                    <a:pt x="410337" y="818515"/>
                  </a:lnTo>
                  <a:lnTo>
                    <a:pt x="409575" y="817880"/>
                  </a:lnTo>
                  <a:lnTo>
                    <a:pt x="404622" y="817880"/>
                  </a:lnTo>
                  <a:lnTo>
                    <a:pt x="403860" y="817753"/>
                  </a:lnTo>
                  <a:lnTo>
                    <a:pt x="402971" y="817118"/>
                  </a:lnTo>
                  <a:lnTo>
                    <a:pt x="401320" y="817118"/>
                  </a:lnTo>
                  <a:lnTo>
                    <a:pt x="400558" y="816229"/>
                  </a:lnTo>
                  <a:lnTo>
                    <a:pt x="399796" y="816229"/>
                  </a:lnTo>
                  <a:lnTo>
                    <a:pt x="398907" y="815340"/>
                  </a:lnTo>
                  <a:lnTo>
                    <a:pt x="398145" y="815340"/>
                  </a:lnTo>
                  <a:lnTo>
                    <a:pt x="397383" y="814451"/>
                  </a:lnTo>
                  <a:lnTo>
                    <a:pt x="394081" y="813562"/>
                  </a:lnTo>
                  <a:lnTo>
                    <a:pt x="393319" y="813562"/>
                  </a:lnTo>
                  <a:lnTo>
                    <a:pt x="392557" y="812927"/>
                  </a:lnTo>
                  <a:lnTo>
                    <a:pt x="391795" y="812038"/>
                  </a:lnTo>
                  <a:lnTo>
                    <a:pt x="389382" y="811149"/>
                  </a:lnTo>
                  <a:lnTo>
                    <a:pt x="388620" y="811149"/>
                  </a:lnTo>
                  <a:lnTo>
                    <a:pt x="385318" y="810260"/>
                  </a:lnTo>
                  <a:lnTo>
                    <a:pt x="382905" y="808736"/>
                  </a:lnTo>
                  <a:lnTo>
                    <a:pt x="382143" y="807847"/>
                  </a:lnTo>
                  <a:lnTo>
                    <a:pt x="380492" y="806958"/>
                  </a:lnTo>
                  <a:lnTo>
                    <a:pt x="379730" y="806958"/>
                  </a:lnTo>
                  <a:lnTo>
                    <a:pt x="377317" y="806069"/>
                  </a:lnTo>
                  <a:lnTo>
                    <a:pt x="375920" y="806069"/>
                  </a:lnTo>
                  <a:lnTo>
                    <a:pt x="374269" y="804418"/>
                  </a:lnTo>
                  <a:lnTo>
                    <a:pt x="373507" y="804418"/>
                  </a:lnTo>
                  <a:lnTo>
                    <a:pt x="372618" y="803783"/>
                  </a:lnTo>
                  <a:lnTo>
                    <a:pt x="370205" y="802894"/>
                  </a:lnTo>
                  <a:lnTo>
                    <a:pt x="369443" y="802005"/>
                  </a:lnTo>
                  <a:lnTo>
                    <a:pt x="368554" y="802005"/>
                  </a:lnTo>
                  <a:lnTo>
                    <a:pt x="366903" y="801116"/>
                  </a:lnTo>
                  <a:lnTo>
                    <a:pt x="364490" y="801116"/>
                  </a:lnTo>
                  <a:lnTo>
                    <a:pt x="363728" y="800227"/>
                  </a:lnTo>
                  <a:lnTo>
                    <a:pt x="362966" y="799338"/>
                  </a:lnTo>
                  <a:lnTo>
                    <a:pt x="361950" y="799338"/>
                  </a:lnTo>
                  <a:lnTo>
                    <a:pt x="361061" y="798703"/>
                  </a:lnTo>
                  <a:lnTo>
                    <a:pt x="358648" y="797814"/>
                  </a:lnTo>
                  <a:lnTo>
                    <a:pt x="357886" y="796925"/>
                  </a:lnTo>
                  <a:lnTo>
                    <a:pt x="357124" y="796036"/>
                  </a:lnTo>
                  <a:lnTo>
                    <a:pt x="350774" y="793369"/>
                  </a:lnTo>
                  <a:lnTo>
                    <a:pt x="340868" y="786130"/>
                  </a:lnTo>
                  <a:lnTo>
                    <a:pt x="335026" y="780669"/>
                  </a:lnTo>
                  <a:lnTo>
                    <a:pt x="328803" y="776986"/>
                  </a:lnTo>
                  <a:lnTo>
                    <a:pt x="326898" y="776478"/>
                  </a:lnTo>
                  <a:lnTo>
                    <a:pt x="323215" y="772287"/>
                  </a:lnTo>
                  <a:lnTo>
                    <a:pt x="314452" y="764667"/>
                  </a:lnTo>
                  <a:lnTo>
                    <a:pt x="306578" y="754507"/>
                  </a:lnTo>
                  <a:lnTo>
                    <a:pt x="294894" y="745490"/>
                  </a:lnTo>
                  <a:lnTo>
                    <a:pt x="287909" y="735330"/>
                  </a:lnTo>
                  <a:lnTo>
                    <a:pt x="286639" y="731901"/>
                  </a:lnTo>
                  <a:lnTo>
                    <a:pt x="282194" y="726694"/>
                  </a:lnTo>
                  <a:lnTo>
                    <a:pt x="278511" y="720598"/>
                  </a:lnTo>
                  <a:lnTo>
                    <a:pt x="273177" y="713486"/>
                  </a:lnTo>
                  <a:lnTo>
                    <a:pt x="266192" y="699262"/>
                  </a:lnTo>
                  <a:lnTo>
                    <a:pt x="266954" y="696595"/>
                  </a:lnTo>
                  <a:lnTo>
                    <a:pt x="262255" y="690118"/>
                  </a:lnTo>
                  <a:lnTo>
                    <a:pt x="259969" y="680339"/>
                  </a:lnTo>
                  <a:lnTo>
                    <a:pt x="258445" y="675386"/>
                  </a:lnTo>
                  <a:lnTo>
                    <a:pt x="255778" y="668782"/>
                  </a:lnTo>
                  <a:lnTo>
                    <a:pt x="253746" y="664591"/>
                  </a:lnTo>
                  <a:lnTo>
                    <a:pt x="253492" y="659638"/>
                  </a:lnTo>
                  <a:lnTo>
                    <a:pt x="249555" y="654558"/>
                  </a:lnTo>
                  <a:lnTo>
                    <a:pt x="249936" y="645922"/>
                  </a:lnTo>
                  <a:lnTo>
                    <a:pt x="248412" y="635127"/>
                  </a:lnTo>
                  <a:lnTo>
                    <a:pt x="245872" y="627380"/>
                  </a:lnTo>
                  <a:lnTo>
                    <a:pt x="247904" y="623443"/>
                  </a:lnTo>
                  <a:lnTo>
                    <a:pt x="248031" y="620395"/>
                  </a:lnTo>
                  <a:lnTo>
                    <a:pt x="247523" y="617347"/>
                  </a:lnTo>
                  <a:lnTo>
                    <a:pt x="247396" y="616331"/>
                  </a:lnTo>
                  <a:lnTo>
                    <a:pt x="248031" y="614934"/>
                  </a:lnTo>
                  <a:lnTo>
                    <a:pt x="248031" y="611886"/>
                  </a:lnTo>
                  <a:lnTo>
                    <a:pt x="248793" y="610489"/>
                  </a:lnTo>
                  <a:lnTo>
                    <a:pt x="249301" y="608965"/>
                  </a:lnTo>
                  <a:lnTo>
                    <a:pt x="249682" y="608330"/>
                  </a:lnTo>
                  <a:lnTo>
                    <a:pt x="249936" y="607314"/>
                  </a:lnTo>
                  <a:lnTo>
                    <a:pt x="250190" y="606425"/>
                  </a:lnTo>
                  <a:lnTo>
                    <a:pt x="250063" y="605409"/>
                  </a:lnTo>
                  <a:lnTo>
                    <a:pt x="249555" y="604012"/>
                  </a:lnTo>
                  <a:lnTo>
                    <a:pt x="250698" y="601345"/>
                  </a:lnTo>
                  <a:lnTo>
                    <a:pt x="251333" y="597789"/>
                  </a:lnTo>
                  <a:lnTo>
                    <a:pt x="256032" y="593344"/>
                  </a:lnTo>
                  <a:lnTo>
                    <a:pt x="264160" y="590169"/>
                  </a:lnTo>
                  <a:lnTo>
                    <a:pt x="271272" y="590296"/>
                  </a:lnTo>
                  <a:lnTo>
                    <a:pt x="285750" y="591947"/>
                  </a:lnTo>
                  <a:lnTo>
                    <a:pt x="289179" y="592328"/>
                  </a:lnTo>
                  <a:cubicBezTo>
                    <a:pt x="292354" y="593852"/>
                    <a:pt x="295656" y="595249"/>
                    <a:pt x="298831" y="596392"/>
                  </a:cubicBezTo>
                  <a:lnTo>
                    <a:pt x="325628" y="610616"/>
                  </a:lnTo>
                  <a:lnTo>
                    <a:pt x="328930" y="613029"/>
                  </a:lnTo>
                  <a:lnTo>
                    <a:pt x="336042" y="617474"/>
                  </a:lnTo>
                  <a:lnTo>
                    <a:pt x="341757" y="620141"/>
                  </a:lnTo>
                  <a:lnTo>
                    <a:pt x="345567" y="627634"/>
                  </a:lnTo>
                  <a:lnTo>
                    <a:pt x="352171" y="630555"/>
                  </a:lnTo>
                  <a:lnTo>
                    <a:pt x="352171" y="633730"/>
                  </a:lnTo>
                  <a:lnTo>
                    <a:pt x="352806" y="636651"/>
                  </a:lnTo>
                  <a:lnTo>
                    <a:pt x="355092" y="636016"/>
                  </a:lnTo>
                  <a:lnTo>
                    <a:pt x="365379" y="641477"/>
                  </a:lnTo>
                  <a:lnTo>
                    <a:pt x="378079" y="654685"/>
                  </a:lnTo>
                  <a:lnTo>
                    <a:pt x="379476" y="658749"/>
                  </a:lnTo>
                  <a:lnTo>
                    <a:pt x="385191" y="662686"/>
                  </a:lnTo>
                  <a:lnTo>
                    <a:pt x="387731" y="665353"/>
                  </a:lnTo>
                  <a:cubicBezTo>
                    <a:pt x="390906" y="669036"/>
                    <a:pt x="393827" y="673100"/>
                    <a:pt x="401828" y="681736"/>
                  </a:cubicBezTo>
                  <a:lnTo>
                    <a:pt x="411226" y="694436"/>
                  </a:lnTo>
                  <a:lnTo>
                    <a:pt x="414020" y="699897"/>
                  </a:lnTo>
                  <a:lnTo>
                    <a:pt x="417068" y="704342"/>
                  </a:lnTo>
                  <a:lnTo>
                    <a:pt x="420116" y="709549"/>
                  </a:lnTo>
                  <a:lnTo>
                    <a:pt x="422656" y="716026"/>
                  </a:lnTo>
                  <a:lnTo>
                    <a:pt x="424561" y="720217"/>
                  </a:lnTo>
                  <a:lnTo>
                    <a:pt x="425577" y="720090"/>
                  </a:lnTo>
                  <a:lnTo>
                    <a:pt x="425831" y="720217"/>
                  </a:lnTo>
                  <a:lnTo>
                    <a:pt x="425069" y="718185"/>
                  </a:lnTo>
                  <a:lnTo>
                    <a:pt x="425577" y="716534"/>
                  </a:lnTo>
                  <a:lnTo>
                    <a:pt x="425704" y="712089"/>
                  </a:lnTo>
                  <a:lnTo>
                    <a:pt x="425831" y="708025"/>
                  </a:lnTo>
                  <a:lnTo>
                    <a:pt x="425831" y="705993"/>
                  </a:lnTo>
                  <a:lnTo>
                    <a:pt x="424942" y="704850"/>
                  </a:lnTo>
                  <a:lnTo>
                    <a:pt x="424942" y="703199"/>
                  </a:lnTo>
                  <a:lnTo>
                    <a:pt x="425704" y="698627"/>
                  </a:lnTo>
                  <a:lnTo>
                    <a:pt x="424942" y="689610"/>
                  </a:lnTo>
                  <a:lnTo>
                    <a:pt x="424942" y="686689"/>
                  </a:lnTo>
                  <a:lnTo>
                    <a:pt x="425704" y="686054"/>
                  </a:lnTo>
                  <a:lnTo>
                    <a:pt x="425831" y="681355"/>
                  </a:lnTo>
                  <a:lnTo>
                    <a:pt x="425831" y="671322"/>
                  </a:lnTo>
                  <a:lnTo>
                    <a:pt x="425958" y="657606"/>
                  </a:lnTo>
                  <a:lnTo>
                    <a:pt x="425831" y="646557"/>
                  </a:lnTo>
                  <a:lnTo>
                    <a:pt x="425958" y="632968"/>
                  </a:lnTo>
                  <a:lnTo>
                    <a:pt x="425958" y="622427"/>
                  </a:lnTo>
                  <a:lnTo>
                    <a:pt x="425831" y="614172"/>
                  </a:lnTo>
                  <a:lnTo>
                    <a:pt x="425958" y="610997"/>
                  </a:lnTo>
                  <a:lnTo>
                    <a:pt x="426339" y="606425"/>
                  </a:lnTo>
                  <a:lnTo>
                    <a:pt x="425450" y="600964"/>
                  </a:lnTo>
                  <a:lnTo>
                    <a:pt x="427101" y="593344"/>
                  </a:lnTo>
                  <a:lnTo>
                    <a:pt x="425450" y="584200"/>
                  </a:lnTo>
                  <a:lnTo>
                    <a:pt x="426974" y="579501"/>
                  </a:lnTo>
                  <a:lnTo>
                    <a:pt x="425577" y="576580"/>
                  </a:lnTo>
                  <a:lnTo>
                    <a:pt x="425323" y="574167"/>
                  </a:lnTo>
                  <a:lnTo>
                    <a:pt x="425958" y="568071"/>
                  </a:lnTo>
                  <a:lnTo>
                    <a:pt x="426212" y="555371"/>
                  </a:lnTo>
                  <a:lnTo>
                    <a:pt x="426593" y="543306"/>
                  </a:lnTo>
                  <a:lnTo>
                    <a:pt x="427482" y="536321"/>
                  </a:lnTo>
                  <a:lnTo>
                    <a:pt x="426085" y="530225"/>
                  </a:lnTo>
                  <a:lnTo>
                    <a:pt x="425958" y="523494"/>
                  </a:lnTo>
                  <a:lnTo>
                    <a:pt x="425958" y="515366"/>
                  </a:lnTo>
                  <a:lnTo>
                    <a:pt x="426466" y="513842"/>
                  </a:lnTo>
                  <a:lnTo>
                    <a:pt x="425450" y="506349"/>
                  </a:lnTo>
                  <a:lnTo>
                    <a:pt x="426593" y="498348"/>
                  </a:lnTo>
                  <a:lnTo>
                    <a:pt x="429006" y="497332"/>
                  </a:lnTo>
                  <a:lnTo>
                    <a:pt x="432308" y="499491"/>
                  </a:lnTo>
                  <a:lnTo>
                    <a:pt x="438150" y="499618"/>
                  </a:lnTo>
                  <a:lnTo>
                    <a:pt x="439801" y="499745"/>
                  </a:lnTo>
                  <a:lnTo>
                    <a:pt x="442214" y="499364"/>
                  </a:lnTo>
                  <a:lnTo>
                    <a:pt x="444627" y="499237"/>
                  </a:lnTo>
                  <a:lnTo>
                    <a:pt x="447675" y="500253"/>
                  </a:lnTo>
                  <a:lnTo>
                    <a:pt x="451866" y="500634"/>
                  </a:lnTo>
                  <a:lnTo>
                    <a:pt x="455041" y="499999"/>
                  </a:lnTo>
                  <a:lnTo>
                    <a:pt x="458343" y="499999"/>
                  </a:lnTo>
                  <a:lnTo>
                    <a:pt x="463677" y="502412"/>
                  </a:lnTo>
                  <a:lnTo>
                    <a:pt x="462153" y="507111"/>
                  </a:lnTo>
                  <a:cubicBezTo>
                    <a:pt x="462788" y="518922"/>
                    <a:pt x="463169" y="530860"/>
                    <a:pt x="462280" y="550672"/>
                  </a:cubicBezTo>
                  <a:lnTo>
                    <a:pt x="462788" y="566547"/>
                  </a:lnTo>
                  <a:cubicBezTo>
                    <a:pt x="462788" y="576199"/>
                    <a:pt x="462788" y="585851"/>
                    <a:pt x="462915" y="598424"/>
                  </a:cubicBezTo>
                  <a:lnTo>
                    <a:pt x="463550" y="604393"/>
                  </a:lnTo>
                  <a:cubicBezTo>
                    <a:pt x="462661" y="616712"/>
                    <a:pt x="463931" y="629158"/>
                    <a:pt x="463042" y="650494"/>
                  </a:cubicBezTo>
                  <a:lnTo>
                    <a:pt x="463931" y="670687"/>
                  </a:lnTo>
                  <a:lnTo>
                    <a:pt x="462280" y="674624"/>
                  </a:lnTo>
                  <a:lnTo>
                    <a:pt x="461772" y="675767"/>
                  </a:lnTo>
                  <a:lnTo>
                    <a:pt x="463677" y="674751"/>
                  </a:lnTo>
                  <a:lnTo>
                    <a:pt x="467233" y="669544"/>
                  </a:lnTo>
                  <a:lnTo>
                    <a:pt x="481838" y="648716"/>
                  </a:lnTo>
                  <a:lnTo>
                    <a:pt x="485521" y="645541"/>
                  </a:lnTo>
                  <a:lnTo>
                    <a:pt x="493776" y="636524"/>
                  </a:lnTo>
                  <a:lnTo>
                    <a:pt x="503682" y="625475"/>
                  </a:lnTo>
                  <a:lnTo>
                    <a:pt x="505206" y="620268"/>
                  </a:lnTo>
                  <a:lnTo>
                    <a:pt x="516255" y="611505"/>
                  </a:lnTo>
                  <a:lnTo>
                    <a:pt x="526161" y="603250"/>
                  </a:lnTo>
                  <a:lnTo>
                    <a:pt x="527304" y="599059"/>
                  </a:lnTo>
                  <a:lnTo>
                    <a:pt x="533781" y="596646"/>
                  </a:lnTo>
                  <a:lnTo>
                    <a:pt x="534924" y="597662"/>
                  </a:lnTo>
                  <a:lnTo>
                    <a:pt x="535559" y="599313"/>
                  </a:lnTo>
                  <a:lnTo>
                    <a:pt x="536956" y="599694"/>
                  </a:lnTo>
                  <a:lnTo>
                    <a:pt x="537972" y="598170"/>
                  </a:lnTo>
                  <a:lnTo>
                    <a:pt x="536448" y="594487"/>
                  </a:lnTo>
                  <a:lnTo>
                    <a:pt x="538734" y="590296"/>
                  </a:lnTo>
                  <a:lnTo>
                    <a:pt x="544957" y="587248"/>
                  </a:lnTo>
                  <a:lnTo>
                    <a:pt x="551180" y="580771"/>
                  </a:lnTo>
                  <a:lnTo>
                    <a:pt x="558673" y="575564"/>
                  </a:lnTo>
                  <a:lnTo>
                    <a:pt x="556260" y="570357"/>
                  </a:lnTo>
                  <a:lnTo>
                    <a:pt x="553085" y="562356"/>
                  </a:lnTo>
                  <a:lnTo>
                    <a:pt x="548894" y="551053"/>
                  </a:lnTo>
                  <a:lnTo>
                    <a:pt x="547116" y="542036"/>
                  </a:lnTo>
                  <a:cubicBezTo>
                    <a:pt x="544703" y="535813"/>
                    <a:pt x="543814" y="528955"/>
                    <a:pt x="542036" y="517525"/>
                  </a:cubicBezTo>
                  <a:lnTo>
                    <a:pt x="540131" y="503809"/>
                  </a:lnTo>
                  <a:lnTo>
                    <a:pt x="542671" y="488950"/>
                  </a:lnTo>
                  <a:lnTo>
                    <a:pt x="546100" y="476123"/>
                  </a:lnTo>
                  <a:lnTo>
                    <a:pt x="548005" y="473964"/>
                  </a:lnTo>
                  <a:lnTo>
                    <a:pt x="547624" y="474091"/>
                  </a:lnTo>
                  <a:lnTo>
                    <a:pt x="540893" y="476504"/>
                  </a:lnTo>
                  <a:lnTo>
                    <a:pt x="529590" y="485775"/>
                  </a:lnTo>
                  <a:lnTo>
                    <a:pt x="521716" y="489712"/>
                  </a:lnTo>
                  <a:lnTo>
                    <a:pt x="513334" y="492760"/>
                  </a:lnTo>
                  <a:lnTo>
                    <a:pt x="507873" y="493395"/>
                  </a:lnTo>
                  <a:cubicBezTo>
                    <a:pt x="505079" y="495427"/>
                    <a:pt x="501777" y="496062"/>
                    <a:pt x="498475" y="497078"/>
                  </a:cubicBezTo>
                  <a:lnTo>
                    <a:pt x="463296" y="499745"/>
                  </a:lnTo>
                  <a:lnTo>
                    <a:pt x="459105" y="498221"/>
                  </a:lnTo>
                  <a:lnTo>
                    <a:pt x="454914" y="497713"/>
                  </a:lnTo>
                  <a:lnTo>
                    <a:pt x="450977" y="499872"/>
                  </a:lnTo>
                  <a:lnTo>
                    <a:pt x="447802" y="499999"/>
                  </a:lnTo>
                  <a:lnTo>
                    <a:pt x="445389" y="496824"/>
                  </a:lnTo>
                  <a:lnTo>
                    <a:pt x="442976" y="497967"/>
                  </a:lnTo>
                  <a:lnTo>
                    <a:pt x="438404" y="498983"/>
                  </a:lnTo>
                  <a:lnTo>
                    <a:pt x="433324" y="498094"/>
                  </a:lnTo>
                  <a:lnTo>
                    <a:pt x="423291" y="496062"/>
                  </a:lnTo>
                  <a:lnTo>
                    <a:pt x="414147" y="494030"/>
                  </a:lnTo>
                  <a:lnTo>
                    <a:pt x="402336" y="490601"/>
                  </a:lnTo>
                  <a:lnTo>
                    <a:pt x="398018" y="490601"/>
                  </a:lnTo>
                  <a:lnTo>
                    <a:pt x="395732" y="489204"/>
                  </a:lnTo>
                  <a:lnTo>
                    <a:pt x="386969" y="487299"/>
                  </a:lnTo>
                  <a:lnTo>
                    <a:pt x="375285" y="482600"/>
                  </a:lnTo>
                  <a:lnTo>
                    <a:pt x="365379" y="478663"/>
                  </a:lnTo>
                  <a:lnTo>
                    <a:pt x="357505" y="474599"/>
                  </a:lnTo>
                  <a:lnTo>
                    <a:pt x="348488" y="468884"/>
                  </a:lnTo>
                  <a:lnTo>
                    <a:pt x="337185" y="462153"/>
                  </a:lnTo>
                  <a:lnTo>
                    <a:pt x="336169" y="457708"/>
                  </a:lnTo>
                  <a:lnTo>
                    <a:pt x="334137" y="456565"/>
                  </a:lnTo>
                  <a:lnTo>
                    <a:pt x="333375" y="456692"/>
                  </a:lnTo>
                  <a:lnTo>
                    <a:pt x="331470" y="456692"/>
                  </a:lnTo>
                  <a:lnTo>
                    <a:pt x="330327" y="454279"/>
                  </a:lnTo>
                  <a:lnTo>
                    <a:pt x="326136" y="452628"/>
                  </a:lnTo>
                  <a:lnTo>
                    <a:pt x="322453" y="447421"/>
                  </a:lnTo>
                  <a:lnTo>
                    <a:pt x="321564" y="446786"/>
                  </a:lnTo>
                  <a:lnTo>
                    <a:pt x="320802" y="446786"/>
                  </a:lnTo>
                  <a:lnTo>
                    <a:pt x="320040" y="445897"/>
                  </a:lnTo>
                  <a:lnTo>
                    <a:pt x="319278" y="444246"/>
                  </a:lnTo>
                  <a:lnTo>
                    <a:pt x="312166" y="434467"/>
                  </a:lnTo>
                  <a:lnTo>
                    <a:pt x="302895" y="421386"/>
                  </a:lnTo>
                  <a:lnTo>
                    <a:pt x="302895" y="417322"/>
                  </a:lnTo>
                  <a:lnTo>
                    <a:pt x="302133" y="416433"/>
                  </a:lnTo>
                  <a:lnTo>
                    <a:pt x="300482" y="415544"/>
                  </a:lnTo>
                  <a:lnTo>
                    <a:pt x="299720" y="414655"/>
                  </a:lnTo>
                  <a:lnTo>
                    <a:pt x="299720" y="413131"/>
                  </a:lnTo>
                  <a:lnTo>
                    <a:pt x="298958" y="412242"/>
                  </a:lnTo>
                  <a:lnTo>
                    <a:pt x="297307" y="409829"/>
                  </a:lnTo>
                  <a:lnTo>
                    <a:pt x="296545" y="408178"/>
                  </a:lnTo>
                  <a:lnTo>
                    <a:pt x="296545" y="406527"/>
                  </a:lnTo>
                  <a:lnTo>
                    <a:pt x="295783" y="405638"/>
                  </a:lnTo>
                  <a:lnTo>
                    <a:pt x="295021" y="405003"/>
                  </a:lnTo>
                  <a:lnTo>
                    <a:pt x="295021" y="403352"/>
                  </a:lnTo>
                  <a:lnTo>
                    <a:pt x="294005" y="400431"/>
                  </a:lnTo>
                  <a:lnTo>
                    <a:pt x="292989" y="393827"/>
                  </a:lnTo>
                  <a:lnTo>
                    <a:pt x="290195" y="387604"/>
                  </a:lnTo>
                  <a:lnTo>
                    <a:pt x="289687" y="382016"/>
                  </a:lnTo>
                  <a:lnTo>
                    <a:pt x="288417" y="372745"/>
                  </a:lnTo>
                  <a:lnTo>
                    <a:pt x="287528" y="364744"/>
                  </a:lnTo>
                  <a:lnTo>
                    <a:pt x="285115" y="360045"/>
                  </a:lnTo>
                  <a:lnTo>
                    <a:pt x="285115" y="357632"/>
                  </a:lnTo>
                  <a:lnTo>
                    <a:pt x="286766" y="356743"/>
                  </a:lnTo>
                  <a:lnTo>
                    <a:pt x="286004" y="354203"/>
                  </a:lnTo>
                  <a:lnTo>
                    <a:pt x="286004" y="352679"/>
                  </a:lnTo>
                  <a:lnTo>
                    <a:pt x="285242" y="351790"/>
                  </a:lnTo>
                  <a:lnTo>
                    <a:pt x="285242" y="350901"/>
                  </a:lnTo>
                  <a:lnTo>
                    <a:pt x="284480" y="350012"/>
                  </a:lnTo>
                  <a:lnTo>
                    <a:pt x="284988" y="346837"/>
                  </a:lnTo>
                  <a:lnTo>
                    <a:pt x="284226" y="341122"/>
                  </a:lnTo>
                  <a:lnTo>
                    <a:pt x="284734" y="333629"/>
                  </a:lnTo>
                  <a:lnTo>
                    <a:pt x="283210" y="328168"/>
                  </a:lnTo>
                  <a:lnTo>
                    <a:pt x="286512" y="325247"/>
                  </a:lnTo>
                  <a:lnTo>
                    <a:pt x="285242" y="322834"/>
                  </a:lnTo>
                  <a:lnTo>
                    <a:pt x="283337" y="316738"/>
                  </a:lnTo>
                  <a:lnTo>
                    <a:pt x="281940" y="312547"/>
                  </a:lnTo>
                  <a:lnTo>
                    <a:pt x="282575" y="309880"/>
                  </a:lnTo>
                  <a:lnTo>
                    <a:pt x="281178" y="306832"/>
                  </a:lnTo>
                  <a:lnTo>
                    <a:pt x="281432" y="302895"/>
                  </a:lnTo>
                  <a:lnTo>
                    <a:pt x="281940" y="298450"/>
                  </a:lnTo>
                  <a:lnTo>
                    <a:pt x="281559" y="295910"/>
                  </a:lnTo>
                  <a:lnTo>
                    <a:pt x="285115" y="296037"/>
                  </a:lnTo>
                  <a:lnTo>
                    <a:pt x="287528" y="298577"/>
                  </a:lnTo>
                  <a:lnTo>
                    <a:pt x="289179" y="298958"/>
                  </a:lnTo>
                  <a:lnTo>
                    <a:pt x="289687" y="294005"/>
                  </a:lnTo>
                  <a:lnTo>
                    <a:pt x="294513" y="293624"/>
                  </a:lnTo>
                  <a:lnTo>
                    <a:pt x="296672" y="295275"/>
                  </a:lnTo>
                  <a:lnTo>
                    <a:pt x="300101" y="298196"/>
                  </a:lnTo>
                  <a:lnTo>
                    <a:pt x="301371" y="291973"/>
                  </a:lnTo>
                  <a:lnTo>
                    <a:pt x="298196" y="290830"/>
                  </a:lnTo>
                  <a:lnTo>
                    <a:pt x="297434" y="290957"/>
                  </a:lnTo>
                  <a:lnTo>
                    <a:pt x="295148" y="291338"/>
                  </a:lnTo>
                  <a:lnTo>
                    <a:pt x="291084" y="291465"/>
                  </a:lnTo>
                  <a:lnTo>
                    <a:pt x="289306" y="287020"/>
                  </a:lnTo>
                  <a:lnTo>
                    <a:pt x="289052" y="286385"/>
                  </a:lnTo>
                  <a:lnTo>
                    <a:pt x="283845" y="283337"/>
                  </a:lnTo>
                  <a:lnTo>
                    <a:pt x="281559" y="283210"/>
                  </a:lnTo>
                  <a:lnTo>
                    <a:pt x="281686" y="287401"/>
                  </a:lnTo>
                  <a:lnTo>
                    <a:pt x="281813" y="291592"/>
                  </a:lnTo>
                  <a:lnTo>
                    <a:pt x="280289" y="284353"/>
                  </a:lnTo>
                  <a:lnTo>
                    <a:pt x="279146" y="275590"/>
                  </a:lnTo>
                  <a:lnTo>
                    <a:pt x="280289" y="268097"/>
                  </a:lnTo>
                  <a:lnTo>
                    <a:pt x="278892" y="262001"/>
                  </a:lnTo>
                  <a:lnTo>
                    <a:pt x="279146" y="259461"/>
                  </a:lnTo>
                  <a:lnTo>
                    <a:pt x="279908" y="253873"/>
                  </a:lnTo>
                  <a:lnTo>
                    <a:pt x="279781" y="247269"/>
                  </a:lnTo>
                  <a:lnTo>
                    <a:pt x="279146" y="245745"/>
                  </a:lnTo>
                  <a:lnTo>
                    <a:pt x="278257" y="245872"/>
                  </a:lnTo>
                  <a:lnTo>
                    <a:pt x="277368" y="243840"/>
                  </a:lnTo>
                  <a:lnTo>
                    <a:pt x="278892" y="230759"/>
                  </a:lnTo>
                  <a:lnTo>
                    <a:pt x="278384" y="226314"/>
                  </a:lnTo>
                  <a:lnTo>
                    <a:pt x="278892" y="221107"/>
                  </a:lnTo>
                  <a:lnTo>
                    <a:pt x="276733" y="216027"/>
                  </a:lnTo>
                  <a:lnTo>
                    <a:pt x="279273" y="206502"/>
                  </a:lnTo>
                  <a:lnTo>
                    <a:pt x="278384" y="196215"/>
                  </a:lnTo>
                  <a:lnTo>
                    <a:pt x="277876" y="193675"/>
                  </a:lnTo>
                  <a:lnTo>
                    <a:pt x="279908" y="190119"/>
                  </a:lnTo>
                  <a:lnTo>
                    <a:pt x="279400" y="194056"/>
                  </a:lnTo>
                  <a:lnTo>
                    <a:pt x="282829" y="196469"/>
                  </a:lnTo>
                  <a:lnTo>
                    <a:pt x="286512" y="199136"/>
                  </a:lnTo>
                  <a:lnTo>
                    <a:pt x="290449" y="198628"/>
                  </a:lnTo>
                  <a:lnTo>
                    <a:pt x="289814" y="193040"/>
                  </a:lnTo>
                  <a:lnTo>
                    <a:pt x="293751" y="191008"/>
                  </a:lnTo>
                  <a:lnTo>
                    <a:pt x="299339" y="191008"/>
                  </a:lnTo>
                  <a:lnTo>
                    <a:pt x="308737" y="197993"/>
                  </a:lnTo>
                  <a:lnTo>
                    <a:pt x="319659" y="206248"/>
                  </a:lnTo>
                  <a:lnTo>
                    <a:pt x="325247" y="211963"/>
                  </a:lnTo>
                  <a:lnTo>
                    <a:pt x="332232" y="216916"/>
                  </a:lnTo>
                  <a:lnTo>
                    <a:pt x="337058" y="222377"/>
                  </a:lnTo>
                  <a:lnTo>
                    <a:pt x="342900" y="227330"/>
                  </a:lnTo>
                  <a:lnTo>
                    <a:pt x="350139" y="234061"/>
                  </a:lnTo>
                  <a:lnTo>
                    <a:pt x="352933" y="234696"/>
                  </a:lnTo>
                  <a:lnTo>
                    <a:pt x="357378" y="228981"/>
                  </a:lnTo>
                  <a:lnTo>
                    <a:pt x="364998" y="217805"/>
                  </a:lnTo>
                  <a:lnTo>
                    <a:pt x="369697" y="209677"/>
                  </a:lnTo>
                  <a:cubicBezTo>
                    <a:pt x="373634" y="203708"/>
                    <a:pt x="376809" y="196850"/>
                    <a:pt x="386080" y="184150"/>
                  </a:cubicBezTo>
                  <a:lnTo>
                    <a:pt x="394462" y="169545"/>
                  </a:lnTo>
                  <a:cubicBezTo>
                    <a:pt x="399796" y="160909"/>
                    <a:pt x="403860" y="151638"/>
                    <a:pt x="411988" y="140716"/>
                  </a:cubicBezTo>
                  <a:lnTo>
                    <a:pt x="418973" y="135128"/>
                  </a:lnTo>
                  <a:lnTo>
                    <a:pt x="421132" y="131445"/>
                  </a:lnTo>
                  <a:lnTo>
                    <a:pt x="425958" y="127381"/>
                  </a:lnTo>
                  <a:lnTo>
                    <a:pt x="434975" y="122301"/>
                  </a:lnTo>
                  <a:lnTo>
                    <a:pt x="440309" y="121158"/>
                  </a:lnTo>
                  <a:lnTo>
                    <a:pt x="443865" y="124841"/>
                  </a:lnTo>
                  <a:lnTo>
                    <a:pt x="444627" y="125476"/>
                  </a:lnTo>
                  <a:lnTo>
                    <a:pt x="448691" y="126111"/>
                  </a:lnTo>
                  <a:lnTo>
                    <a:pt x="449580" y="126492"/>
                  </a:lnTo>
                  <a:lnTo>
                    <a:pt x="450342" y="127127"/>
                  </a:lnTo>
                  <a:lnTo>
                    <a:pt x="450850" y="128016"/>
                  </a:lnTo>
                  <a:lnTo>
                    <a:pt x="451358" y="129159"/>
                  </a:lnTo>
                  <a:lnTo>
                    <a:pt x="453644" y="133096"/>
                  </a:lnTo>
                  <a:lnTo>
                    <a:pt x="457962" y="138303"/>
                  </a:lnTo>
                  <a:lnTo>
                    <a:pt x="461645" y="144399"/>
                  </a:lnTo>
                  <a:lnTo>
                    <a:pt x="467614" y="153924"/>
                  </a:lnTo>
                  <a:lnTo>
                    <a:pt x="468503" y="157099"/>
                  </a:lnTo>
                  <a:lnTo>
                    <a:pt x="474853" y="163322"/>
                  </a:lnTo>
                  <a:lnTo>
                    <a:pt x="481838" y="174498"/>
                  </a:lnTo>
                  <a:lnTo>
                    <a:pt x="485521" y="179705"/>
                  </a:lnTo>
                  <a:lnTo>
                    <a:pt x="486918" y="183134"/>
                  </a:lnTo>
                  <a:lnTo>
                    <a:pt x="492252" y="191135"/>
                  </a:lnTo>
                  <a:lnTo>
                    <a:pt x="496189" y="196088"/>
                  </a:lnTo>
                  <a:lnTo>
                    <a:pt x="497205" y="201295"/>
                  </a:lnTo>
                  <a:lnTo>
                    <a:pt x="504190" y="209423"/>
                  </a:lnTo>
                  <a:lnTo>
                    <a:pt x="506349" y="212598"/>
                  </a:lnTo>
                  <a:lnTo>
                    <a:pt x="509524" y="215011"/>
                  </a:lnTo>
                  <a:lnTo>
                    <a:pt x="514731" y="220218"/>
                  </a:lnTo>
                  <a:lnTo>
                    <a:pt x="519430" y="224663"/>
                  </a:lnTo>
                  <a:lnTo>
                    <a:pt x="522478" y="225171"/>
                  </a:lnTo>
                  <a:lnTo>
                    <a:pt x="527177" y="222758"/>
                  </a:lnTo>
                  <a:lnTo>
                    <a:pt x="533654" y="216789"/>
                  </a:lnTo>
                  <a:lnTo>
                    <a:pt x="543306" y="209550"/>
                  </a:lnTo>
                  <a:lnTo>
                    <a:pt x="554863" y="200533"/>
                  </a:lnTo>
                  <a:lnTo>
                    <a:pt x="561721" y="195834"/>
                  </a:lnTo>
                  <a:lnTo>
                    <a:pt x="575056" y="187833"/>
                  </a:lnTo>
                  <a:lnTo>
                    <a:pt x="579501" y="185928"/>
                  </a:lnTo>
                  <a:lnTo>
                    <a:pt x="581152" y="185928"/>
                  </a:lnTo>
                  <a:lnTo>
                    <a:pt x="582041" y="184277"/>
                  </a:lnTo>
                  <a:lnTo>
                    <a:pt x="584581" y="181356"/>
                  </a:lnTo>
                  <a:lnTo>
                    <a:pt x="588010" y="181356"/>
                  </a:lnTo>
                  <a:lnTo>
                    <a:pt x="594106" y="177800"/>
                  </a:lnTo>
                  <a:lnTo>
                    <a:pt x="597027" y="177673"/>
                  </a:lnTo>
                  <a:lnTo>
                    <a:pt x="598551" y="182753"/>
                  </a:lnTo>
                  <a:lnTo>
                    <a:pt x="600964" y="183642"/>
                  </a:lnTo>
                  <a:lnTo>
                    <a:pt x="601853" y="183515"/>
                  </a:lnTo>
                  <a:lnTo>
                    <a:pt x="603377" y="183515"/>
                  </a:lnTo>
                  <a:lnTo>
                    <a:pt x="605917" y="184531"/>
                  </a:lnTo>
                  <a:lnTo>
                    <a:pt x="608330" y="184912"/>
                  </a:lnTo>
                  <a:lnTo>
                    <a:pt x="609854" y="183896"/>
                  </a:lnTo>
                  <a:lnTo>
                    <a:pt x="612648" y="189611"/>
                  </a:lnTo>
                  <a:lnTo>
                    <a:pt x="613410" y="198247"/>
                  </a:lnTo>
                  <a:cubicBezTo>
                    <a:pt x="613283" y="204343"/>
                    <a:pt x="612394" y="210820"/>
                    <a:pt x="614553" y="220726"/>
                  </a:cubicBezTo>
                  <a:lnTo>
                    <a:pt x="613029" y="233045"/>
                  </a:lnTo>
                  <a:lnTo>
                    <a:pt x="613791" y="242062"/>
                  </a:lnTo>
                  <a:cubicBezTo>
                    <a:pt x="613410" y="246253"/>
                    <a:pt x="615061" y="250190"/>
                    <a:pt x="613918" y="260350"/>
                  </a:cubicBezTo>
                  <a:lnTo>
                    <a:pt x="613918" y="276479"/>
                  </a:lnTo>
                  <a:lnTo>
                    <a:pt x="613537" y="288036"/>
                  </a:lnTo>
                  <a:lnTo>
                    <a:pt x="613537" y="293751"/>
                  </a:lnTo>
                  <a:lnTo>
                    <a:pt x="615188" y="284353"/>
                  </a:lnTo>
                  <a:lnTo>
                    <a:pt x="615569" y="280670"/>
                  </a:lnTo>
                  <a:lnTo>
                    <a:pt x="615315" y="279019"/>
                  </a:lnTo>
                  <a:lnTo>
                    <a:pt x="615061" y="278003"/>
                  </a:lnTo>
                  <a:lnTo>
                    <a:pt x="615061" y="275971"/>
                  </a:lnTo>
                  <a:lnTo>
                    <a:pt x="615315" y="275082"/>
                  </a:lnTo>
                  <a:lnTo>
                    <a:pt x="615188" y="272669"/>
                  </a:lnTo>
                  <a:lnTo>
                    <a:pt x="614934" y="271653"/>
                  </a:lnTo>
                  <a:lnTo>
                    <a:pt x="614934" y="268224"/>
                  </a:lnTo>
                  <a:lnTo>
                    <a:pt x="617728" y="264033"/>
                  </a:lnTo>
                  <a:lnTo>
                    <a:pt x="615315" y="259080"/>
                  </a:lnTo>
                  <a:lnTo>
                    <a:pt x="615188" y="257937"/>
                  </a:lnTo>
                  <a:lnTo>
                    <a:pt x="616585" y="255016"/>
                  </a:lnTo>
                  <a:lnTo>
                    <a:pt x="614426" y="247777"/>
                  </a:lnTo>
                  <a:lnTo>
                    <a:pt x="615188" y="240157"/>
                  </a:lnTo>
                  <a:lnTo>
                    <a:pt x="614426" y="234188"/>
                  </a:lnTo>
                  <a:lnTo>
                    <a:pt x="615950" y="226187"/>
                  </a:lnTo>
                  <a:lnTo>
                    <a:pt x="614934" y="217551"/>
                  </a:lnTo>
                  <a:lnTo>
                    <a:pt x="617982" y="205867"/>
                  </a:lnTo>
                  <a:lnTo>
                    <a:pt x="614299" y="198755"/>
                  </a:lnTo>
                  <a:lnTo>
                    <a:pt x="614807" y="192659"/>
                  </a:lnTo>
                  <a:lnTo>
                    <a:pt x="610489" y="182499"/>
                  </a:lnTo>
                  <a:lnTo>
                    <a:pt x="604012" y="178054"/>
                  </a:lnTo>
                  <a:lnTo>
                    <a:pt x="601726" y="175514"/>
                  </a:lnTo>
                  <a:lnTo>
                    <a:pt x="600710" y="176403"/>
                  </a:lnTo>
                  <a:lnTo>
                    <a:pt x="597535" y="176784"/>
                  </a:lnTo>
                  <a:lnTo>
                    <a:pt x="595249" y="175641"/>
                  </a:lnTo>
                  <a:lnTo>
                    <a:pt x="588772" y="178816"/>
                  </a:lnTo>
                  <a:lnTo>
                    <a:pt x="580263" y="184023"/>
                  </a:lnTo>
                  <a:lnTo>
                    <a:pt x="577596" y="185928"/>
                  </a:lnTo>
                  <a:lnTo>
                    <a:pt x="576072" y="186563"/>
                  </a:lnTo>
                  <a:lnTo>
                    <a:pt x="574802" y="185420"/>
                  </a:lnTo>
                  <a:lnTo>
                    <a:pt x="574802" y="178435"/>
                  </a:lnTo>
                  <a:lnTo>
                    <a:pt x="572770" y="169672"/>
                  </a:lnTo>
                  <a:lnTo>
                    <a:pt x="573532" y="166116"/>
                  </a:lnTo>
                  <a:lnTo>
                    <a:pt x="574675" y="162687"/>
                  </a:lnTo>
                  <a:lnTo>
                    <a:pt x="574294" y="162560"/>
                  </a:lnTo>
                  <a:lnTo>
                    <a:pt x="573786" y="162941"/>
                  </a:lnTo>
                  <a:lnTo>
                    <a:pt x="573532" y="163068"/>
                  </a:lnTo>
                  <a:lnTo>
                    <a:pt x="573532" y="162941"/>
                  </a:lnTo>
                  <a:lnTo>
                    <a:pt x="573532" y="160401"/>
                  </a:lnTo>
                  <a:lnTo>
                    <a:pt x="574040" y="157480"/>
                  </a:lnTo>
                  <a:lnTo>
                    <a:pt x="574421" y="157099"/>
                  </a:lnTo>
                  <a:lnTo>
                    <a:pt x="573659" y="157099"/>
                  </a:lnTo>
                  <a:lnTo>
                    <a:pt x="573659" y="156210"/>
                  </a:lnTo>
                  <a:lnTo>
                    <a:pt x="572897" y="155321"/>
                  </a:lnTo>
                  <a:lnTo>
                    <a:pt x="572008" y="153797"/>
                  </a:lnTo>
                  <a:lnTo>
                    <a:pt x="571754" y="153416"/>
                  </a:lnTo>
                  <a:lnTo>
                    <a:pt x="572008" y="152908"/>
                  </a:lnTo>
                  <a:lnTo>
                    <a:pt x="572770" y="152019"/>
                  </a:lnTo>
                  <a:lnTo>
                    <a:pt x="573786" y="145542"/>
                  </a:lnTo>
                  <a:lnTo>
                    <a:pt x="573151" y="139065"/>
                  </a:lnTo>
                  <a:lnTo>
                    <a:pt x="572897" y="138684"/>
                  </a:lnTo>
                  <a:lnTo>
                    <a:pt x="571627" y="138176"/>
                  </a:lnTo>
                  <a:lnTo>
                    <a:pt x="572135" y="135763"/>
                  </a:lnTo>
                  <a:lnTo>
                    <a:pt x="571754" y="129032"/>
                  </a:lnTo>
                  <a:lnTo>
                    <a:pt x="572262" y="124587"/>
                  </a:lnTo>
                  <a:lnTo>
                    <a:pt x="571754" y="118491"/>
                  </a:lnTo>
                  <a:lnTo>
                    <a:pt x="572643" y="113411"/>
                  </a:lnTo>
                  <a:lnTo>
                    <a:pt x="570738" y="108839"/>
                  </a:lnTo>
                  <a:lnTo>
                    <a:pt x="572770" y="101727"/>
                  </a:lnTo>
                  <a:lnTo>
                    <a:pt x="572262" y="95250"/>
                  </a:lnTo>
                  <a:lnTo>
                    <a:pt x="572516" y="92202"/>
                  </a:lnTo>
                  <a:lnTo>
                    <a:pt x="572008" y="88773"/>
                  </a:lnTo>
                  <a:lnTo>
                    <a:pt x="571881" y="86360"/>
                  </a:lnTo>
                  <a:lnTo>
                    <a:pt x="573278" y="86868"/>
                  </a:lnTo>
                  <a:lnTo>
                    <a:pt x="574929" y="87884"/>
                  </a:lnTo>
                  <a:lnTo>
                    <a:pt x="575056" y="84455"/>
                  </a:lnTo>
                  <a:lnTo>
                    <a:pt x="573786" y="75946"/>
                  </a:lnTo>
                  <a:lnTo>
                    <a:pt x="576707" y="71247"/>
                  </a:lnTo>
                  <a:lnTo>
                    <a:pt x="578358" y="70739"/>
                  </a:lnTo>
                  <a:lnTo>
                    <a:pt x="580898" y="73279"/>
                  </a:lnTo>
                  <a:lnTo>
                    <a:pt x="582422" y="76327"/>
                  </a:lnTo>
                  <a:lnTo>
                    <a:pt x="584327" y="70866"/>
                  </a:lnTo>
                  <a:lnTo>
                    <a:pt x="592582" y="68961"/>
                  </a:lnTo>
                  <a:lnTo>
                    <a:pt x="600456" y="73025"/>
                  </a:lnTo>
                  <a:lnTo>
                    <a:pt x="609473" y="81280"/>
                  </a:lnTo>
                  <a:lnTo>
                    <a:pt x="610997" y="82169"/>
                  </a:lnTo>
                  <a:cubicBezTo>
                    <a:pt x="614553" y="85852"/>
                    <a:pt x="617728" y="89789"/>
                    <a:pt x="627253" y="97028"/>
                  </a:cubicBezTo>
                  <a:lnTo>
                    <a:pt x="639572" y="108204"/>
                  </a:lnTo>
                  <a:lnTo>
                    <a:pt x="644525" y="112395"/>
                  </a:lnTo>
                  <a:lnTo>
                    <a:pt x="646811" y="112903"/>
                  </a:lnTo>
                  <a:lnTo>
                    <a:pt x="648208" y="110998"/>
                  </a:lnTo>
                  <a:lnTo>
                    <a:pt x="652780" y="103505"/>
                  </a:lnTo>
                  <a:lnTo>
                    <a:pt x="659130" y="94488"/>
                  </a:lnTo>
                  <a:lnTo>
                    <a:pt x="662940" y="88773"/>
                  </a:lnTo>
                  <a:lnTo>
                    <a:pt x="664718" y="85090"/>
                  </a:lnTo>
                  <a:lnTo>
                    <a:pt x="668020" y="80391"/>
                  </a:lnTo>
                  <a:lnTo>
                    <a:pt x="671068" y="78740"/>
                  </a:lnTo>
                  <a:lnTo>
                    <a:pt x="674624" y="69723"/>
                  </a:lnTo>
                  <a:lnTo>
                    <a:pt x="683006" y="57658"/>
                  </a:lnTo>
                  <a:lnTo>
                    <a:pt x="686181" y="51943"/>
                  </a:lnTo>
                  <a:lnTo>
                    <a:pt x="688467" y="50546"/>
                  </a:lnTo>
                  <a:lnTo>
                    <a:pt x="688213" y="46863"/>
                  </a:lnTo>
                  <a:lnTo>
                    <a:pt x="692785" y="41275"/>
                  </a:lnTo>
                  <a:lnTo>
                    <a:pt x="694055" y="38608"/>
                  </a:lnTo>
                  <a:lnTo>
                    <a:pt x="697992" y="36957"/>
                  </a:lnTo>
                  <a:lnTo>
                    <a:pt x="702310" y="32385"/>
                  </a:lnTo>
                  <a:lnTo>
                    <a:pt x="708914" y="24638"/>
                  </a:lnTo>
                  <a:lnTo>
                    <a:pt x="714883" y="23241"/>
                  </a:lnTo>
                  <a:lnTo>
                    <a:pt x="718058" y="24257"/>
                  </a:lnTo>
                  <a:lnTo>
                    <a:pt x="723900" y="25781"/>
                  </a:lnTo>
                  <a:lnTo>
                    <a:pt x="721614" y="31750"/>
                  </a:lnTo>
                  <a:lnTo>
                    <a:pt x="723900" y="33655"/>
                  </a:lnTo>
                  <a:lnTo>
                    <a:pt x="727075" y="35306"/>
                  </a:lnTo>
                  <a:lnTo>
                    <a:pt x="729742" y="28702"/>
                  </a:lnTo>
                  <a:lnTo>
                    <a:pt x="726313" y="25654"/>
                  </a:lnTo>
                  <a:lnTo>
                    <a:pt x="720217" y="21463"/>
                  </a:lnTo>
                  <a:lnTo>
                    <a:pt x="716407" y="14351"/>
                  </a:lnTo>
                  <a:lnTo>
                    <a:pt x="721106" y="12700"/>
                  </a:lnTo>
                  <a:lnTo>
                    <a:pt x="724027" y="12700"/>
                  </a:lnTo>
                  <a:lnTo>
                    <a:pt x="725678" y="13081"/>
                  </a:lnTo>
                  <a:lnTo>
                    <a:pt x="728980" y="8382"/>
                  </a:lnTo>
                  <a:lnTo>
                    <a:pt x="731139" y="5334"/>
                  </a:lnTo>
                  <a:lnTo>
                    <a:pt x="735203" y="2286"/>
                  </a:lnTo>
                  <a:close/>
                  <a:moveTo>
                    <a:pt x="0" y="0"/>
                  </a:moveTo>
                  <a:lnTo>
                    <a:pt x="0" y="78867"/>
                  </a:lnTo>
                  <a:lnTo>
                    <a:pt x="5969" y="75184"/>
                  </a:lnTo>
                  <a:lnTo>
                    <a:pt x="19558" y="66548"/>
                  </a:lnTo>
                  <a:lnTo>
                    <a:pt x="24384" y="62611"/>
                  </a:lnTo>
                  <a:lnTo>
                    <a:pt x="24765" y="62230"/>
                  </a:lnTo>
                  <a:lnTo>
                    <a:pt x="25527" y="61341"/>
                  </a:lnTo>
                  <a:lnTo>
                    <a:pt x="25908" y="60960"/>
                  </a:lnTo>
                  <a:lnTo>
                    <a:pt x="26797" y="60325"/>
                  </a:lnTo>
                  <a:lnTo>
                    <a:pt x="28067" y="59944"/>
                  </a:lnTo>
                  <a:lnTo>
                    <a:pt x="30226" y="59944"/>
                  </a:lnTo>
                  <a:lnTo>
                    <a:pt x="32004" y="60071"/>
                  </a:lnTo>
                  <a:lnTo>
                    <a:pt x="33782" y="58674"/>
                  </a:lnTo>
                  <a:lnTo>
                    <a:pt x="35179" y="57658"/>
                  </a:lnTo>
                  <a:lnTo>
                    <a:pt x="36957" y="57277"/>
                  </a:lnTo>
                  <a:lnTo>
                    <a:pt x="39751" y="57150"/>
                  </a:lnTo>
                  <a:lnTo>
                    <a:pt x="41529" y="61087"/>
                  </a:lnTo>
                  <a:lnTo>
                    <a:pt x="45085" y="62103"/>
                  </a:lnTo>
                  <a:lnTo>
                    <a:pt x="45720" y="61976"/>
                  </a:lnTo>
                  <a:lnTo>
                    <a:pt x="46990" y="61976"/>
                  </a:lnTo>
                  <a:lnTo>
                    <a:pt x="49149" y="63627"/>
                  </a:lnTo>
                  <a:lnTo>
                    <a:pt x="50927" y="64135"/>
                  </a:lnTo>
                  <a:lnTo>
                    <a:pt x="51562" y="64008"/>
                  </a:lnTo>
                  <a:lnTo>
                    <a:pt x="52959" y="64008"/>
                  </a:lnTo>
                  <a:lnTo>
                    <a:pt x="53594" y="65659"/>
                  </a:lnTo>
                  <a:lnTo>
                    <a:pt x="55245" y="68707"/>
                  </a:lnTo>
                  <a:lnTo>
                    <a:pt x="56388" y="71628"/>
                  </a:lnTo>
                  <a:lnTo>
                    <a:pt x="55880" y="81153"/>
                  </a:lnTo>
                  <a:lnTo>
                    <a:pt x="56261" y="93980"/>
                  </a:lnTo>
                  <a:lnTo>
                    <a:pt x="57531" y="98679"/>
                  </a:lnTo>
                  <a:lnTo>
                    <a:pt x="56515" y="111760"/>
                  </a:lnTo>
                  <a:lnTo>
                    <a:pt x="57277" y="126492"/>
                  </a:lnTo>
                  <a:lnTo>
                    <a:pt x="57150" y="138557"/>
                  </a:lnTo>
                  <a:lnTo>
                    <a:pt x="57023" y="150749"/>
                  </a:lnTo>
                  <a:lnTo>
                    <a:pt x="56896" y="155321"/>
                  </a:lnTo>
                  <a:cubicBezTo>
                    <a:pt x="57404" y="164465"/>
                    <a:pt x="56007" y="173609"/>
                    <a:pt x="54610" y="185801"/>
                  </a:cubicBezTo>
                  <a:lnTo>
                    <a:pt x="54102" y="194056"/>
                  </a:lnTo>
                  <a:lnTo>
                    <a:pt x="55245" y="198120"/>
                  </a:lnTo>
                  <a:lnTo>
                    <a:pt x="54737" y="199263"/>
                  </a:lnTo>
                  <a:lnTo>
                    <a:pt x="53975" y="200152"/>
                  </a:lnTo>
                  <a:lnTo>
                    <a:pt x="53975" y="203200"/>
                  </a:lnTo>
                  <a:lnTo>
                    <a:pt x="54229" y="205613"/>
                  </a:lnTo>
                  <a:lnTo>
                    <a:pt x="54102" y="206629"/>
                  </a:lnTo>
                  <a:lnTo>
                    <a:pt x="53213" y="209677"/>
                  </a:lnTo>
                  <a:lnTo>
                    <a:pt x="53467" y="213614"/>
                  </a:lnTo>
                  <a:lnTo>
                    <a:pt x="53340" y="215773"/>
                  </a:lnTo>
                  <a:lnTo>
                    <a:pt x="52705" y="217932"/>
                  </a:lnTo>
                  <a:lnTo>
                    <a:pt x="52705" y="221996"/>
                  </a:lnTo>
                  <a:lnTo>
                    <a:pt x="52324" y="226568"/>
                  </a:lnTo>
                  <a:lnTo>
                    <a:pt x="52578" y="238252"/>
                  </a:lnTo>
                  <a:lnTo>
                    <a:pt x="50546" y="252095"/>
                  </a:lnTo>
                  <a:lnTo>
                    <a:pt x="47752" y="266319"/>
                  </a:lnTo>
                  <a:lnTo>
                    <a:pt x="44323" y="276098"/>
                  </a:lnTo>
                  <a:cubicBezTo>
                    <a:pt x="43053" y="284226"/>
                    <a:pt x="39878" y="291973"/>
                    <a:pt x="34417" y="303911"/>
                  </a:cubicBezTo>
                  <a:lnTo>
                    <a:pt x="29083" y="311531"/>
                  </a:lnTo>
                  <a:lnTo>
                    <a:pt x="24511" y="313944"/>
                  </a:lnTo>
                  <a:lnTo>
                    <a:pt x="22225" y="320675"/>
                  </a:lnTo>
                  <a:lnTo>
                    <a:pt x="16764" y="326263"/>
                  </a:lnTo>
                  <a:lnTo>
                    <a:pt x="14986" y="328803"/>
                  </a:lnTo>
                  <a:lnTo>
                    <a:pt x="9779" y="335534"/>
                  </a:lnTo>
                  <a:lnTo>
                    <a:pt x="6731" y="337693"/>
                  </a:lnTo>
                  <a:lnTo>
                    <a:pt x="4572" y="339598"/>
                  </a:lnTo>
                  <a:cubicBezTo>
                    <a:pt x="3429" y="341503"/>
                    <a:pt x="1905" y="343027"/>
                    <a:pt x="254" y="344551"/>
                  </a:cubicBezTo>
                  <a:lnTo>
                    <a:pt x="254" y="456184"/>
                  </a:lnTo>
                  <a:cubicBezTo>
                    <a:pt x="635" y="456057"/>
                    <a:pt x="1016" y="455549"/>
                    <a:pt x="5207" y="450469"/>
                  </a:cubicBezTo>
                  <a:lnTo>
                    <a:pt x="29591" y="436753"/>
                  </a:lnTo>
                  <a:lnTo>
                    <a:pt x="44577" y="429006"/>
                  </a:lnTo>
                  <a:cubicBezTo>
                    <a:pt x="49784" y="427101"/>
                    <a:pt x="55245" y="425323"/>
                    <a:pt x="69215" y="420878"/>
                  </a:cubicBezTo>
                  <a:lnTo>
                    <a:pt x="88265" y="415925"/>
                  </a:lnTo>
                  <a:cubicBezTo>
                    <a:pt x="96012" y="415925"/>
                    <a:pt x="103759" y="421640"/>
                    <a:pt x="103886" y="434721"/>
                  </a:cubicBezTo>
                  <a:lnTo>
                    <a:pt x="106680" y="447929"/>
                  </a:lnTo>
                  <a:lnTo>
                    <a:pt x="108585" y="455676"/>
                  </a:lnTo>
                  <a:lnTo>
                    <a:pt x="108585" y="457327"/>
                  </a:lnTo>
                  <a:lnTo>
                    <a:pt x="108331" y="458343"/>
                  </a:lnTo>
                  <a:lnTo>
                    <a:pt x="107823" y="459740"/>
                  </a:lnTo>
                  <a:lnTo>
                    <a:pt x="107823" y="461137"/>
                  </a:lnTo>
                  <a:lnTo>
                    <a:pt x="108331" y="462788"/>
                  </a:lnTo>
                  <a:lnTo>
                    <a:pt x="108585" y="465328"/>
                  </a:lnTo>
                  <a:lnTo>
                    <a:pt x="109982" y="468249"/>
                  </a:lnTo>
                  <a:lnTo>
                    <a:pt x="108458" y="470281"/>
                  </a:lnTo>
                  <a:lnTo>
                    <a:pt x="107696" y="482092"/>
                  </a:lnTo>
                  <a:lnTo>
                    <a:pt x="104521" y="499872"/>
                  </a:lnTo>
                  <a:lnTo>
                    <a:pt x="102997" y="503047"/>
                  </a:lnTo>
                  <a:lnTo>
                    <a:pt x="102870" y="511048"/>
                  </a:lnTo>
                  <a:lnTo>
                    <a:pt x="98171" y="520700"/>
                  </a:lnTo>
                  <a:lnTo>
                    <a:pt x="95631" y="525399"/>
                  </a:lnTo>
                  <a:lnTo>
                    <a:pt x="92329" y="538734"/>
                  </a:lnTo>
                  <a:lnTo>
                    <a:pt x="85344" y="548894"/>
                  </a:lnTo>
                  <a:lnTo>
                    <a:pt x="85090" y="554101"/>
                  </a:lnTo>
                  <a:cubicBezTo>
                    <a:pt x="82042" y="558038"/>
                    <a:pt x="80772" y="562737"/>
                    <a:pt x="75184" y="573024"/>
                  </a:cubicBezTo>
                  <a:lnTo>
                    <a:pt x="68199" y="585216"/>
                  </a:lnTo>
                  <a:cubicBezTo>
                    <a:pt x="63881" y="592836"/>
                    <a:pt x="57658" y="599567"/>
                    <a:pt x="49911" y="609981"/>
                  </a:cubicBezTo>
                  <a:lnTo>
                    <a:pt x="41910" y="620268"/>
                  </a:lnTo>
                  <a:lnTo>
                    <a:pt x="34036" y="626364"/>
                  </a:lnTo>
                  <a:cubicBezTo>
                    <a:pt x="29337" y="630301"/>
                    <a:pt x="26416" y="635381"/>
                    <a:pt x="17907" y="642112"/>
                  </a:cubicBezTo>
                  <a:lnTo>
                    <a:pt x="8636" y="649859"/>
                  </a:lnTo>
                  <a:lnTo>
                    <a:pt x="3175" y="653542"/>
                  </a:lnTo>
                  <a:lnTo>
                    <a:pt x="762" y="656590"/>
                  </a:lnTo>
                  <a:lnTo>
                    <a:pt x="508" y="656717"/>
                  </a:lnTo>
                  <a:lnTo>
                    <a:pt x="508" y="829564"/>
                  </a:lnTo>
                  <a:lnTo>
                    <a:pt x="960247" y="829564"/>
                  </a:lnTo>
                  <a:lnTo>
                    <a:pt x="960247" y="0"/>
                  </a:lnTo>
                  <a:close/>
                </a:path>
              </a:pathLst>
            </a:custGeom>
            <a:blipFill>
              <a:blip r:embed="rId113"/>
              <a:stretch>
                <a:fillRect l="-2929" t="-1878" r="-1465" b="-2633"/>
              </a:stretch>
            </a:blipFill>
          </p:spPr>
          <p:txBody>
            <a:bodyPr/>
            <a:lstStyle/>
            <a:p>
              <a:endParaRPr lang="en-MY"/>
            </a:p>
          </p:txBody>
        </p:sp>
      </p:grpSp>
      <p:grpSp>
        <p:nvGrpSpPr>
          <p:cNvPr id="251" name="Group 251"/>
          <p:cNvGrpSpPr/>
          <p:nvPr/>
        </p:nvGrpSpPr>
        <p:grpSpPr>
          <a:xfrm>
            <a:off x="4291327" y="19207477"/>
            <a:ext cx="104137" cy="205740"/>
            <a:chOff x="0" y="0"/>
            <a:chExt cx="104140" cy="205740"/>
          </a:xfrm>
        </p:grpSpPr>
        <p:sp>
          <p:nvSpPr>
            <p:cNvPr id="252" name="Freeform 252"/>
            <p:cNvSpPr/>
            <p:nvPr/>
          </p:nvSpPr>
          <p:spPr>
            <a:xfrm>
              <a:off x="0" y="0"/>
              <a:ext cx="104140" cy="205740"/>
            </a:xfrm>
            <a:custGeom>
              <a:avLst/>
              <a:gdLst/>
              <a:ahLst/>
              <a:cxnLst/>
              <a:rect l="l" t="t" r="r" b="b"/>
              <a:pathLst>
                <a:path w="104140" h="205740">
                  <a:moveTo>
                    <a:pt x="0" y="205740"/>
                  </a:moveTo>
                  <a:lnTo>
                    <a:pt x="104140" y="205740"/>
                  </a:lnTo>
                  <a:lnTo>
                    <a:pt x="104140" y="0"/>
                  </a:lnTo>
                  <a:lnTo>
                    <a:pt x="0" y="0"/>
                  </a:lnTo>
                  <a:lnTo>
                    <a:pt x="0" y="205740"/>
                  </a:lnTo>
                  <a:close/>
                </a:path>
              </a:pathLst>
            </a:custGeom>
            <a:solidFill>
              <a:srgbClr val="88AA79"/>
            </a:solidFill>
          </p:spPr>
          <p:txBody>
            <a:bodyPr/>
            <a:lstStyle/>
            <a:p>
              <a:endParaRPr lang="en-MY"/>
            </a:p>
          </p:txBody>
        </p:sp>
      </p:grpSp>
      <p:grpSp>
        <p:nvGrpSpPr>
          <p:cNvPr id="253" name="Group 253"/>
          <p:cNvGrpSpPr/>
          <p:nvPr/>
        </p:nvGrpSpPr>
        <p:grpSpPr>
          <a:xfrm>
            <a:off x="4510345" y="19006061"/>
            <a:ext cx="250584" cy="283845"/>
            <a:chOff x="0" y="0"/>
            <a:chExt cx="334112" cy="378460"/>
          </a:xfrm>
        </p:grpSpPr>
        <p:sp>
          <p:nvSpPr>
            <p:cNvPr id="254" name="Freeform 254"/>
            <p:cNvSpPr/>
            <p:nvPr/>
          </p:nvSpPr>
          <p:spPr>
            <a:xfrm>
              <a:off x="0" y="0"/>
              <a:ext cx="333375" cy="378841"/>
            </a:xfrm>
            <a:custGeom>
              <a:avLst/>
              <a:gdLst/>
              <a:ahLst/>
              <a:cxnLst/>
              <a:rect l="l" t="t" r="r" b="b"/>
              <a:pathLst>
                <a:path w="333375" h="378841">
                  <a:moveTo>
                    <a:pt x="2032" y="87376"/>
                  </a:moveTo>
                  <a:lnTo>
                    <a:pt x="2032" y="87503"/>
                  </a:lnTo>
                  <a:lnTo>
                    <a:pt x="2921" y="89408"/>
                  </a:lnTo>
                  <a:lnTo>
                    <a:pt x="3683" y="89281"/>
                  </a:lnTo>
                  <a:lnTo>
                    <a:pt x="4826" y="88138"/>
                  </a:lnTo>
                  <a:lnTo>
                    <a:pt x="3429" y="87630"/>
                  </a:lnTo>
                  <a:lnTo>
                    <a:pt x="2159" y="87503"/>
                  </a:lnTo>
                  <a:close/>
                  <a:moveTo>
                    <a:pt x="17780" y="138303"/>
                  </a:moveTo>
                  <a:lnTo>
                    <a:pt x="14986" y="139446"/>
                  </a:lnTo>
                  <a:lnTo>
                    <a:pt x="10795" y="138557"/>
                  </a:lnTo>
                  <a:lnTo>
                    <a:pt x="9525" y="139700"/>
                  </a:lnTo>
                  <a:lnTo>
                    <a:pt x="7620" y="141605"/>
                  </a:lnTo>
                  <a:lnTo>
                    <a:pt x="9906" y="141224"/>
                  </a:lnTo>
                  <a:lnTo>
                    <a:pt x="10414" y="143129"/>
                  </a:lnTo>
                  <a:lnTo>
                    <a:pt x="8128" y="147066"/>
                  </a:lnTo>
                  <a:lnTo>
                    <a:pt x="6604" y="148463"/>
                  </a:lnTo>
                  <a:lnTo>
                    <a:pt x="8636" y="151511"/>
                  </a:lnTo>
                  <a:lnTo>
                    <a:pt x="9017" y="151130"/>
                  </a:lnTo>
                  <a:lnTo>
                    <a:pt x="9271" y="150114"/>
                  </a:lnTo>
                  <a:lnTo>
                    <a:pt x="9271" y="148209"/>
                  </a:lnTo>
                  <a:lnTo>
                    <a:pt x="9525" y="147193"/>
                  </a:lnTo>
                  <a:lnTo>
                    <a:pt x="10414" y="144780"/>
                  </a:lnTo>
                  <a:lnTo>
                    <a:pt x="11938" y="145161"/>
                  </a:lnTo>
                  <a:lnTo>
                    <a:pt x="12954" y="143129"/>
                  </a:lnTo>
                  <a:lnTo>
                    <a:pt x="15621" y="141224"/>
                  </a:lnTo>
                  <a:lnTo>
                    <a:pt x="15748" y="141224"/>
                  </a:lnTo>
                  <a:lnTo>
                    <a:pt x="16637" y="141859"/>
                  </a:lnTo>
                  <a:lnTo>
                    <a:pt x="17907" y="142748"/>
                  </a:lnTo>
                  <a:lnTo>
                    <a:pt x="20193" y="142748"/>
                  </a:lnTo>
                  <a:lnTo>
                    <a:pt x="19304" y="139700"/>
                  </a:lnTo>
                  <a:lnTo>
                    <a:pt x="17526" y="138176"/>
                  </a:lnTo>
                  <a:close/>
                  <a:moveTo>
                    <a:pt x="7620" y="183896"/>
                  </a:moveTo>
                  <a:lnTo>
                    <a:pt x="9017" y="185420"/>
                  </a:lnTo>
                  <a:lnTo>
                    <a:pt x="7366" y="186563"/>
                  </a:lnTo>
                  <a:lnTo>
                    <a:pt x="6096" y="185420"/>
                  </a:lnTo>
                  <a:lnTo>
                    <a:pt x="7620" y="183896"/>
                  </a:lnTo>
                  <a:close/>
                  <a:moveTo>
                    <a:pt x="99441" y="189103"/>
                  </a:moveTo>
                  <a:lnTo>
                    <a:pt x="100965" y="189230"/>
                  </a:lnTo>
                  <a:lnTo>
                    <a:pt x="102362" y="189230"/>
                  </a:lnTo>
                  <a:lnTo>
                    <a:pt x="103632" y="192405"/>
                  </a:lnTo>
                  <a:lnTo>
                    <a:pt x="104521" y="192532"/>
                  </a:lnTo>
                  <a:lnTo>
                    <a:pt x="104775" y="192405"/>
                  </a:lnTo>
                  <a:lnTo>
                    <a:pt x="105156" y="192405"/>
                  </a:lnTo>
                  <a:lnTo>
                    <a:pt x="106680" y="192913"/>
                  </a:lnTo>
                  <a:lnTo>
                    <a:pt x="108077" y="195326"/>
                  </a:lnTo>
                  <a:lnTo>
                    <a:pt x="107696" y="198501"/>
                  </a:lnTo>
                  <a:lnTo>
                    <a:pt x="107442" y="202565"/>
                  </a:lnTo>
                  <a:lnTo>
                    <a:pt x="108839" y="205740"/>
                  </a:lnTo>
                  <a:lnTo>
                    <a:pt x="107315" y="210947"/>
                  </a:lnTo>
                  <a:lnTo>
                    <a:pt x="108458" y="217170"/>
                  </a:lnTo>
                  <a:lnTo>
                    <a:pt x="107061" y="223647"/>
                  </a:lnTo>
                  <a:lnTo>
                    <a:pt x="107569" y="230886"/>
                  </a:lnTo>
                  <a:lnTo>
                    <a:pt x="108331" y="232537"/>
                  </a:lnTo>
                  <a:lnTo>
                    <a:pt x="107188" y="235966"/>
                  </a:lnTo>
                  <a:lnTo>
                    <a:pt x="106299" y="240030"/>
                  </a:lnTo>
                  <a:lnTo>
                    <a:pt x="105537" y="240919"/>
                  </a:lnTo>
                  <a:lnTo>
                    <a:pt x="103251" y="244094"/>
                  </a:lnTo>
                  <a:lnTo>
                    <a:pt x="99187" y="244221"/>
                  </a:lnTo>
                  <a:lnTo>
                    <a:pt x="94869" y="243205"/>
                  </a:lnTo>
                  <a:lnTo>
                    <a:pt x="93472" y="246126"/>
                  </a:lnTo>
                  <a:lnTo>
                    <a:pt x="90043" y="246507"/>
                  </a:lnTo>
                  <a:lnTo>
                    <a:pt x="88773" y="246380"/>
                  </a:lnTo>
                  <a:lnTo>
                    <a:pt x="87122" y="246380"/>
                  </a:lnTo>
                  <a:lnTo>
                    <a:pt x="86106" y="249047"/>
                  </a:lnTo>
                  <a:lnTo>
                    <a:pt x="84455" y="249047"/>
                  </a:lnTo>
                  <a:lnTo>
                    <a:pt x="82677" y="247396"/>
                  </a:lnTo>
                  <a:lnTo>
                    <a:pt x="82042" y="247777"/>
                  </a:lnTo>
                  <a:lnTo>
                    <a:pt x="80137" y="247777"/>
                  </a:lnTo>
                  <a:lnTo>
                    <a:pt x="78486" y="247650"/>
                  </a:lnTo>
                  <a:lnTo>
                    <a:pt x="76454" y="247650"/>
                  </a:lnTo>
                  <a:lnTo>
                    <a:pt x="74549" y="248666"/>
                  </a:lnTo>
                  <a:lnTo>
                    <a:pt x="70358" y="246634"/>
                  </a:lnTo>
                  <a:lnTo>
                    <a:pt x="67564" y="246126"/>
                  </a:lnTo>
                  <a:lnTo>
                    <a:pt x="65024" y="247650"/>
                  </a:lnTo>
                  <a:lnTo>
                    <a:pt x="62992" y="247777"/>
                  </a:lnTo>
                  <a:lnTo>
                    <a:pt x="61976" y="242570"/>
                  </a:lnTo>
                  <a:lnTo>
                    <a:pt x="65913" y="241427"/>
                  </a:lnTo>
                  <a:lnTo>
                    <a:pt x="63373" y="241427"/>
                  </a:lnTo>
                  <a:lnTo>
                    <a:pt x="62611" y="236474"/>
                  </a:lnTo>
                  <a:lnTo>
                    <a:pt x="61341" y="229489"/>
                  </a:lnTo>
                  <a:lnTo>
                    <a:pt x="61341" y="228600"/>
                  </a:lnTo>
                  <a:lnTo>
                    <a:pt x="62230" y="215519"/>
                  </a:lnTo>
                  <a:lnTo>
                    <a:pt x="62230" y="197866"/>
                  </a:lnTo>
                  <a:lnTo>
                    <a:pt x="62611" y="192659"/>
                  </a:lnTo>
                  <a:lnTo>
                    <a:pt x="69342" y="190754"/>
                  </a:lnTo>
                  <a:lnTo>
                    <a:pt x="76073" y="190119"/>
                  </a:lnTo>
                  <a:lnTo>
                    <a:pt x="78613" y="190246"/>
                  </a:lnTo>
                  <a:lnTo>
                    <a:pt x="85598" y="190246"/>
                  </a:lnTo>
                  <a:lnTo>
                    <a:pt x="92583" y="189865"/>
                  </a:lnTo>
                  <a:lnTo>
                    <a:pt x="94615" y="188976"/>
                  </a:lnTo>
                  <a:lnTo>
                    <a:pt x="95885" y="191008"/>
                  </a:lnTo>
                  <a:lnTo>
                    <a:pt x="96393" y="191135"/>
                  </a:lnTo>
                  <a:lnTo>
                    <a:pt x="97282" y="188976"/>
                  </a:lnTo>
                  <a:lnTo>
                    <a:pt x="99568" y="188849"/>
                  </a:lnTo>
                  <a:close/>
                  <a:moveTo>
                    <a:pt x="209423" y="170053"/>
                  </a:moveTo>
                  <a:lnTo>
                    <a:pt x="214249" y="174117"/>
                  </a:lnTo>
                  <a:lnTo>
                    <a:pt x="212852" y="177546"/>
                  </a:lnTo>
                  <a:lnTo>
                    <a:pt x="213995" y="180975"/>
                  </a:lnTo>
                  <a:lnTo>
                    <a:pt x="216408" y="181864"/>
                  </a:lnTo>
                  <a:lnTo>
                    <a:pt x="217551" y="181483"/>
                  </a:lnTo>
                  <a:lnTo>
                    <a:pt x="219202" y="181356"/>
                  </a:lnTo>
                  <a:lnTo>
                    <a:pt x="220345" y="183007"/>
                  </a:lnTo>
                  <a:lnTo>
                    <a:pt x="222123" y="185166"/>
                  </a:lnTo>
                  <a:lnTo>
                    <a:pt x="224028" y="185166"/>
                  </a:lnTo>
                  <a:lnTo>
                    <a:pt x="226695" y="186182"/>
                  </a:lnTo>
                  <a:lnTo>
                    <a:pt x="229743" y="183134"/>
                  </a:lnTo>
                  <a:lnTo>
                    <a:pt x="232410" y="182245"/>
                  </a:lnTo>
                  <a:lnTo>
                    <a:pt x="234442" y="183642"/>
                  </a:lnTo>
                  <a:lnTo>
                    <a:pt x="236982" y="184150"/>
                  </a:lnTo>
                  <a:lnTo>
                    <a:pt x="238125" y="183769"/>
                  </a:lnTo>
                  <a:lnTo>
                    <a:pt x="239268" y="185801"/>
                  </a:lnTo>
                  <a:lnTo>
                    <a:pt x="238125" y="186817"/>
                  </a:lnTo>
                  <a:lnTo>
                    <a:pt x="237363" y="187452"/>
                  </a:lnTo>
                  <a:lnTo>
                    <a:pt x="235077" y="188341"/>
                  </a:lnTo>
                  <a:lnTo>
                    <a:pt x="234696" y="188468"/>
                  </a:lnTo>
                  <a:lnTo>
                    <a:pt x="233807" y="188976"/>
                  </a:lnTo>
                  <a:lnTo>
                    <a:pt x="232791" y="189103"/>
                  </a:lnTo>
                  <a:lnTo>
                    <a:pt x="231394" y="188468"/>
                  </a:lnTo>
                  <a:lnTo>
                    <a:pt x="229616" y="187579"/>
                  </a:lnTo>
                  <a:lnTo>
                    <a:pt x="229108" y="188595"/>
                  </a:lnTo>
                  <a:lnTo>
                    <a:pt x="230632" y="190246"/>
                  </a:lnTo>
                  <a:lnTo>
                    <a:pt x="233299" y="189738"/>
                  </a:lnTo>
                  <a:lnTo>
                    <a:pt x="234823" y="189230"/>
                  </a:lnTo>
                  <a:lnTo>
                    <a:pt x="236220" y="188849"/>
                  </a:lnTo>
                  <a:lnTo>
                    <a:pt x="237109" y="188468"/>
                  </a:lnTo>
                  <a:lnTo>
                    <a:pt x="238125" y="188468"/>
                  </a:lnTo>
                  <a:lnTo>
                    <a:pt x="239014" y="188849"/>
                  </a:lnTo>
                  <a:lnTo>
                    <a:pt x="239776" y="189357"/>
                  </a:lnTo>
                  <a:lnTo>
                    <a:pt x="240157" y="189738"/>
                  </a:lnTo>
                  <a:lnTo>
                    <a:pt x="240792" y="190246"/>
                  </a:lnTo>
                  <a:lnTo>
                    <a:pt x="241046" y="190627"/>
                  </a:lnTo>
                  <a:lnTo>
                    <a:pt x="241808" y="191135"/>
                  </a:lnTo>
                  <a:lnTo>
                    <a:pt x="242951" y="192532"/>
                  </a:lnTo>
                  <a:lnTo>
                    <a:pt x="241427" y="194437"/>
                  </a:lnTo>
                  <a:lnTo>
                    <a:pt x="237998" y="195453"/>
                  </a:lnTo>
                  <a:lnTo>
                    <a:pt x="235839" y="194310"/>
                  </a:lnTo>
                  <a:lnTo>
                    <a:pt x="232537" y="193929"/>
                  </a:lnTo>
                  <a:lnTo>
                    <a:pt x="230378" y="194564"/>
                  </a:lnTo>
                  <a:lnTo>
                    <a:pt x="234315" y="194564"/>
                  </a:lnTo>
                  <a:lnTo>
                    <a:pt x="241681" y="200025"/>
                  </a:lnTo>
                  <a:lnTo>
                    <a:pt x="240284" y="200660"/>
                  </a:lnTo>
                  <a:lnTo>
                    <a:pt x="236601" y="200533"/>
                  </a:lnTo>
                  <a:lnTo>
                    <a:pt x="234315" y="203200"/>
                  </a:lnTo>
                  <a:lnTo>
                    <a:pt x="232537" y="203835"/>
                  </a:lnTo>
                  <a:lnTo>
                    <a:pt x="232283" y="200152"/>
                  </a:lnTo>
                  <a:lnTo>
                    <a:pt x="228981" y="198501"/>
                  </a:lnTo>
                  <a:lnTo>
                    <a:pt x="228219" y="199390"/>
                  </a:lnTo>
                  <a:lnTo>
                    <a:pt x="227203" y="200787"/>
                  </a:lnTo>
                  <a:lnTo>
                    <a:pt x="225552" y="200914"/>
                  </a:lnTo>
                  <a:lnTo>
                    <a:pt x="224282" y="202311"/>
                  </a:lnTo>
                  <a:lnTo>
                    <a:pt x="225425" y="203200"/>
                  </a:lnTo>
                  <a:lnTo>
                    <a:pt x="227457" y="203200"/>
                  </a:lnTo>
                  <a:lnTo>
                    <a:pt x="229743" y="205613"/>
                  </a:lnTo>
                  <a:lnTo>
                    <a:pt x="231394" y="205994"/>
                  </a:lnTo>
                  <a:lnTo>
                    <a:pt x="233426" y="205994"/>
                  </a:lnTo>
                  <a:lnTo>
                    <a:pt x="233553" y="209550"/>
                  </a:lnTo>
                  <a:lnTo>
                    <a:pt x="232156" y="209931"/>
                  </a:lnTo>
                  <a:lnTo>
                    <a:pt x="230886" y="209423"/>
                  </a:lnTo>
                  <a:lnTo>
                    <a:pt x="228346" y="212344"/>
                  </a:lnTo>
                  <a:lnTo>
                    <a:pt x="230378" y="212471"/>
                  </a:lnTo>
                  <a:lnTo>
                    <a:pt x="233426" y="212344"/>
                  </a:lnTo>
                  <a:lnTo>
                    <a:pt x="237617" y="209296"/>
                  </a:lnTo>
                  <a:lnTo>
                    <a:pt x="239268" y="209296"/>
                  </a:lnTo>
                  <a:lnTo>
                    <a:pt x="239014" y="210820"/>
                  </a:lnTo>
                  <a:lnTo>
                    <a:pt x="239395" y="215265"/>
                  </a:lnTo>
                  <a:lnTo>
                    <a:pt x="238125" y="218186"/>
                  </a:lnTo>
                  <a:lnTo>
                    <a:pt x="237617" y="222123"/>
                  </a:lnTo>
                  <a:lnTo>
                    <a:pt x="233807" y="222504"/>
                  </a:lnTo>
                  <a:lnTo>
                    <a:pt x="231775" y="224028"/>
                  </a:lnTo>
                  <a:lnTo>
                    <a:pt x="234061" y="225425"/>
                  </a:lnTo>
                  <a:lnTo>
                    <a:pt x="235966" y="225425"/>
                  </a:lnTo>
                  <a:lnTo>
                    <a:pt x="237236" y="227457"/>
                  </a:lnTo>
                  <a:lnTo>
                    <a:pt x="237998" y="229870"/>
                  </a:lnTo>
                  <a:lnTo>
                    <a:pt x="237236" y="229870"/>
                  </a:lnTo>
                  <a:lnTo>
                    <a:pt x="235839" y="231267"/>
                  </a:lnTo>
                  <a:lnTo>
                    <a:pt x="234061" y="231648"/>
                  </a:lnTo>
                  <a:lnTo>
                    <a:pt x="232156" y="231013"/>
                  </a:lnTo>
                  <a:lnTo>
                    <a:pt x="230378" y="230886"/>
                  </a:lnTo>
                  <a:lnTo>
                    <a:pt x="230505" y="232283"/>
                  </a:lnTo>
                  <a:lnTo>
                    <a:pt x="232791" y="232410"/>
                  </a:lnTo>
                  <a:lnTo>
                    <a:pt x="233680" y="232410"/>
                  </a:lnTo>
                  <a:lnTo>
                    <a:pt x="236347" y="232791"/>
                  </a:lnTo>
                  <a:lnTo>
                    <a:pt x="234569" y="237871"/>
                  </a:lnTo>
                  <a:lnTo>
                    <a:pt x="231521" y="243078"/>
                  </a:lnTo>
                  <a:lnTo>
                    <a:pt x="234696" y="247777"/>
                  </a:lnTo>
                  <a:lnTo>
                    <a:pt x="233045" y="254508"/>
                  </a:lnTo>
                  <a:lnTo>
                    <a:pt x="232283" y="255397"/>
                  </a:lnTo>
                  <a:lnTo>
                    <a:pt x="230378" y="261874"/>
                  </a:lnTo>
                  <a:lnTo>
                    <a:pt x="230632" y="266446"/>
                  </a:lnTo>
                  <a:lnTo>
                    <a:pt x="228600" y="271907"/>
                  </a:lnTo>
                  <a:lnTo>
                    <a:pt x="228981" y="279527"/>
                  </a:lnTo>
                  <a:lnTo>
                    <a:pt x="225298" y="283464"/>
                  </a:lnTo>
                  <a:lnTo>
                    <a:pt x="222123" y="284988"/>
                  </a:lnTo>
                  <a:lnTo>
                    <a:pt x="219964" y="284353"/>
                  </a:lnTo>
                  <a:lnTo>
                    <a:pt x="215011" y="284353"/>
                  </a:lnTo>
                  <a:lnTo>
                    <a:pt x="210185" y="283845"/>
                  </a:lnTo>
                  <a:lnTo>
                    <a:pt x="204724" y="282956"/>
                  </a:lnTo>
                  <a:lnTo>
                    <a:pt x="201041" y="282956"/>
                  </a:lnTo>
                  <a:lnTo>
                    <a:pt x="196342" y="280924"/>
                  </a:lnTo>
                  <a:lnTo>
                    <a:pt x="192405" y="280924"/>
                  </a:lnTo>
                  <a:lnTo>
                    <a:pt x="187325" y="279908"/>
                  </a:lnTo>
                  <a:lnTo>
                    <a:pt x="183388" y="279273"/>
                  </a:lnTo>
                  <a:lnTo>
                    <a:pt x="183515" y="271780"/>
                  </a:lnTo>
                  <a:lnTo>
                    <a:pt x="184023" y="261747"/>
                  </a:lnTo>
                  <a:lnTo>
                    <a:pt x="184912" y="258699"/>
                  </a:lnTo>
                  <a:lnTo>
                    <a:pt x="185039" y="253619"/>
                  </a:lnTo>
                  <a:lnTo>
                    <a:pt x="187452" y="245618"/>
                  </a:lnTo>
                  <a:lnTo>
                    <a:pt x="189357" y="242570"/>
                  </a:lnTo>
                  <a:lnTo>
                    <a:pt x="189230" y="236982"/>
                  </a:lnTo>
                  <a:lnTo>
                    <a:pt x="190500" y="232283"/>
                  </a:lnTo>
                  <a:lnTo>
                    <a:pt x="192532" y="232156"/>
                  </a:lnTo>
                  <a:lnTo>
                    <a:pt x="194183" y="232156"/>
                  </a:lnTo>
                  <a:lnTo>
                    <a:pt x="197739" y="231648"/>
                  </a:lnTo>
                  <a:lnTo>
                    <a:pt x="196215" y="228092"/>
                  </a:lnTo>
                  <a:lnTo>
                    <a:pt x="192405" y="222631"/>
                  </a:lnTo>
                  <a:lnTo>
                    <a:pt x="193929" y="215392"/>
                  </a:lnTo>
                  <a:lnTo>
                    <a:pt x="193929" y="210820"/>
                  </a:lnTo>
                  <a:lnTo>
                    <a:pt x="194691" y="206375"/>
                  </a:lnTo>
                  <a:lnTo>
                    <a:pt x="194691" y="203962"/>
                  </a:lnTo>
                  <a:lnTo>
                    <a:pt x="196596" y="198374"/>
                  </a:lnTo>
                  <a:lnTo>
                    <a:pt x="196342" y="189738"/>
                  </a:lnTo>
                  <a:lnTo>
                    <a:pt x="198374" y="183134"/>
                  </a:lnTo>
                  <a:lnTo>
                    <a:pt x="198755" y="176149"/>
                  </a:lnTo>
                  <a:lnTo>
                    <a:pt x="202057" y="173609"/>
                  </a:lnTo>
                  <a:lnTo>
                    <a:pt x="205867" y="171069"/>
                  </a:lnTo>
                  <a:lnTo>
                    <a:pt x="209296" y="170688"/>
                  </a:lnTo>
                  <a:close/>
                  <a:moveTo>
                    <a:pt x="155702" y="0"/>
                  </a:moveTo>
                  <a:lnTo>
                    <a:pt x="147193" y="3683"/>
                  </a:lnTo>
                  <a:lnTo>
                    <a:pt x="141859" y="7747"/>
                  </a:lnTo>
                  <a:lnTo>
                    <a:pt x="139446" y="12827"/>
                  </a:lnTo>
                  <a:lnTo>
                    <a:pt x="131699" y="15875"/>
                  </a:lnTo>
                  <a:lnTo>
                    <a:pt x="128651" y="22479"/>
                  </a:lnTo>
                  <a:cubicBezTo>
                    <a:pt x="122555" y="30480"/>
                    <a:pt x="118491" y="39751"/>
                    <a:pt x="108712" y="55499"/>
                  </a:cubicBezTo>
                  <a:lnTo>
                    <a:pt x="99822" y="69850"/>
                  </a:lnTo>
                  <a:cubicBezTo>
                    <a:pt x="95504" y="75565"/>
                    <a:pt x="92456" y="82550"/>
                    <a:pt x="85852" y="92329"/>
                  </a:cubicBezTo>
                  <a:lnTo>
                    <a:pt x="78105" y="103632"/>
                  </a:lnTo>
                  <a:lnTo>
                    <a:pt x="72644" y="112776"/>
                  </a:lnTo>
                  <a:lnTo>
                    <a:pt x="69977" y="113411"/>
                  </a:lnTo>
                  <a:lnTo>
                    <a:pt x="64897" y="108712"/>
                  </a:lnTo>
                  <a:lnTo>
                    <a:pt x="58166" y="103759"/>
                  </a:lnTo>
                  <a:lnTo>
                    <a:pt x="53467" y="98298"/>
                  </a:lnTo>
                  <a:lnTo>
                    <a:pt x="47625" y="93853"/>
                  </a:lnTo>
                  <a:lnTo>
                    <a:pt x="41148" y="87757"/>
                  </a:lnTo>
                  <a:lnTo>
                    <a:pt x="31242" y="79629"/>
                  </a:lnTo>
                  <a:lnTo>
                    <a:pt x="21717" y="70104"/>
                  </a:lnTo>
                  <a:lnTo>
                    <a:pt x="13589" y="69596"/>
                  </a:lnTo>
                  <a:lnTo>
                    <a:pt x="9398" y="69723"/>
                  </a:lnTo>
                  <a:lnTo>
                    <a:pt x="9652" y="76200"/>
                  </a:lnTo>
                  <a:lnTo>
                    <a:pt x="5969" y="78105"/>
                  </a:lnTo>
                  <a:lnTo>
                    <a:pt x="4699" y="80264"/>
                  </a:lnTo>
                  <a:lnTo>
                    <a:pt x="7620" y="79883"/>
                  </a:lnTo>
                  <a:lnTo>
                    <a:pt x="9271" y="81407"/>
                  </a:lnTo>
                  <a:lnTo>
                    <a:pt x="7874" y="82931"/>
                  </a:lnTo>
                  <a:lnTo>
                    <a:pt x="7112" y="83312"/>
                  </a:lnTo>
                  <a:lnTo>
                    <a:pt x="6350" y="84455"/>
                  </a:lnTo>
                  <a:lnTo>
                    <a:pt x="7493" y="85471"/>
                  </a:lnTo>
                  <a:lnTo>
                    <a:pt x="10668" y="84074"/>
                  </a:lnTo>
                  <a:lnTo>
                    <a:pt x="12954" y="83693"/>
                  </a:lnTo>
                  <a:lnTo>
                    <a:pt x="11938" y="86233"/>
                  </a:lnTo>
                  <a:lnTo>
                    <a:pt x="11176" y="87122"/>
                  </a:lnTo>
                  <a:lnTo>
                    <a:pt x="11938" y="88646"/>
                  </a:lnTo>
                  <a:lnTo>
                    <a:pt x="15748" y="87630"/>
                  </a:lnTo>
                  <a:lnTo>
                    <a:pt x="15621" y="88646"/>
                  </a:lnTo>
                  <a:lnTo>
                    <a:pt x="14351" y="91186"/>
                  </a:lnTo>
                  <a:lnTo>
                    <a:pt x="16256" y="91567"/>
                  </a:lnTo>
                  <a:lnTo>
                    <a:pt x="18923" y="91440"/>
                  </a:lnTo>
                  <a:lnTo>
                    <a:pt x="21590" y="93345"/>
                  </a:lnTo>
                  <a:lnTo>
                    <a:pt x="22098" y="94742"/>
                  </a:lnTo>
                  <a:lnTo>
                    <a:pt x="18034" y="95631"/>
                  </a:lnTo>
                  <a:lnTo>
                    <a:pt x="20066" y="101219"/>
                  </a:lnTo>
                  <a:lnTo>
                    <a:pt x="15494" y="104902"/>
                  </a:lnTo>
                  <a:lnTo>
                    <a:pt x="15494" y="107315"/>
                  </a:lnTo>
                  <a:lnTo>
                    <a:pt x="17526" y="108204"/>
                  </a:lnTo>
                  <a:lnTo>
                    <a:pt x="19304" y="114681"/>
                  </a:lnTo>
                  <a:lnTo>
                    <a:pt x="14732" y="117348"/>
                  </a:lnTo>
                  <a:lnTo>
                    <a:pt x="13335" y="118364"/>
                  </a:lnTo>
                  <a:lnTo>
                    <a:pt x="16764" y="122809"/>
                  </a:lnTo>
                  <a:lnTo>
                    <a:pt x="11684" y="124968"/>
                  </a:lnTo>
                  <a:lnTo>
                    <a:pt x="10160" y="125984"/>
                  </a:lnTo>
                  <a:lnTo>
                    <a:pt x="9398" y="127000"/>
                  </a:lnTo>
                  <a:lnTo>
                    <a:pt x="9525" y="129413"/>
                  </a:lnTo>
                  <a:lnTo>
                    <a:pt x="9779" y="130048"/>
                  </a:lnTo>
                  <a:lnTo>
                    <a:pt x="11684" y="129921"/>
                  </a:lnTo>
                  <a:lnTo>
                    <a:pt x="13716" y="131318"/>
                  </a:lnTo>
                  <a:lnTo>
                    <a:pt x="15875" y="131191"/>
                  </a:lnTo>
                  <a:lnTo>
                    <a:pt x="20574" y="133096"/>
                  </a:lnTo>
                  <a:lnTo>
                    <a:pt x="20701" y="135636"/>
                  </a:lnTo>
                  <a:lnTo>
                    <a:pt x="24257" y="138049"/>
                  </a:lnTo>
                  <a:lnTo>
                    <a:pt x="21717" y="143510"/>
                  </a:lnTo>
                  <a:lnTo>
                    <a:pt x="19177" y="147955"/>
                  </a:lnTo>
                  <a:lnTo>
                    <a:pt x="20193" y="149860"/>
                  </a:lnTo>
                  <a:lnTo>
                    <a:pt x="22606" y="152908"/>
                  </a:lnTo>
                  <a:lnTo>
                    <a:pt x="21336" y="156337"/>
                  </a:lnTo>
                  <a:lnTo>
                    <a:pt x="21082" y="156718"/>
                  </a:lnTo>
                  <a:lnTo>
                    <a:pt x="20701" y="153797"/>
                  </a:lnTo>
                  <a:lnTo>
                    <a:pt x="19685" y="153670"/>
                  </a:lnTo>
                  <a:lnTo>
                    <a:pt x="17653" y="153543"/>
                  </a:lnTo>
                  <a:lnTo>
                    <a:pt x="14478" y="152654"/>
                  </a:lnTo>
                  <a:lnTo>
                    <a:pt x="10414" y="151257"/>
                  </a:lnTo>
                  <a:lnTo>
                    <a:pt x="9398" y="151257"/>
                  </a:lnTo>
                  <a:lnTo>
                    <a:pt x="8509" y="152146"/>
                  </a:lnTo>
                  <a:lnTo>
                    <a:pt x="8382" y="152400"/>
                  </a:lnTo>
                  <a:lnTo>
                    <a:pt x="10414" y="156083"/>
                  </a:lnTo>
                  <a:lnTo>
                    <a:pt x="13589" y="155702"/>
                  </a:lnTo>
                  <a:lnTo>
                    <a:pt x="19812" y="156718"/>
                  </a:lnTo>
                  <a:lnTo>
                    <a:pt x="21082" y="156591"/>
                  </a:lnTo>
                  <a:lnTo>
                    <a:pt x="20447" y="157607"/>
                  </a:lnTo>
                  <a:lnTo>
                    <a:pt x="21082" y="160020"/>
                  </a:lnTo>
                  <a:lnTo>
                    <a:pt x="20574" y="161925"/>
                  </a:lnTo>
                  <a:lnTo>
                    <a:pt x="21336" y="164338"/>
                  </a:lnTo>
                  <a:lnTo>
                    <a:pt x="19304" y="165227"/>
                  </a:lnTo>
                  <a:lnTo>
                    <a:pt x="17653" y="164592"/>
                  </a:lnTo>
                  <a:lnTo>
                    <a:pt x="15240" y="165227"/>
                  </a:lnTo>
                  <a:lnTo>
                    <a:pt x="13208" y="165735"/>
                  </a:lnTo>
                  <a:lnTo>
                    <a:pt x="12446" y="164846"/>
                  </a:lnTo>
                  <a:lnTo>
                    <a:pt x="14097" y="162179"/>
                  </a:lnTo>
                  <a:lnTo>
                    <a:pt x="12700" y="160909"/>
                  </a:lnTo>
                  <a:lnTo>
                    <a:pt x="12700" y="160401"/>
                  </a:lnTo>
                  <a:lnTo>
                    <a:pt x="12319" y="160401"/>
                  </a:lnTo>
                  <a:lnTo>
                    <a:pt x="10287" y="161417"/>
                  </a:lnTo>
                  <a:lnTo>
                    <a:pt x="9144" y="162814"/>
                  </a:lnTo>
                  <a:lnTo>
                    <a:pt x="8255" y="165481"/>
                  </a:lnTo>
                  <a:lnTo>
                    <a:pt x="7493" y="165354"/>
                  </a:lnTo>
                  <a:lnTo>
                    <a:pt x="8763" y="169291"/>
                  </a:lnTo>
                  <a:lnTo>
                    <a:pt x="12573" y="170434"/>
                  </a:lnTo>
                  <a:lnTo>
                    <a:pt x="14732" y="170053"/>
                  </a:lnTo>
                  <a:lnTo>
                    <a:pt x="16256" y="169672"/>
                  </a:lnTo>
                  <a:lnTo>
                    <a:pt x="18796" y="169672"/>
                  </a:lnTo>
                  <a:lnTo>
                    <a:pt x="20066" y="175895"/>
                  </a:lnTo>
                  <a:lnTo>
                    <a:pt x="14224" y="177292"/>
                  </a:lnTo>
                  <a:lnTo>
                    <a:pt x="14986" y="174244"/>
                  </a:lnTo>
                  <a:lnTo>
                    <a:pt x="11303" y="173736"/>
                  </a:lnTo>
                  <a:lnTo>
                    <a:pt x="8128" y="177419"/>
                  </a:lnTo>
                  <a:lnTo>
                    <a:pt x="6604" y="177800"/>
                  </a:lnTo>
                  <a:lnTo>
                    <a:pt x="5461" y="176911"/>
                  </a:lnTo>
                  <a:lnTo>
                    <a:pt x="3556" y="174879"/>
                  </a:lnTo>
                  <a:lnTo>
                    <a:pt x="0" y="174752"/>
                  </a:lnTo>
                  <a:lnTo>
                    <a:pt x="508" y="179451"/>
                  </a:lnTo>
                  <a:lnTo>
                    <a:pt x="508" y="183896"/>
                  </a:lnTo>
                  <a:lnTo>
                    <a:pt x="381" y="187071"/>
                  </a:lnTo>
                  <a:lnTo>
                    <a:pt x="508" y="190500"/>
                  </a:lnTo>
                  <a:lnTo>
                    <a:pt x="2413" y="193040"/>
                  </a:lnTo>
                  <a:lnTo>
                    <a:pt x="2286" y="197739"/>
                  </a:lnTo>
                  <a:lnTo>
                    <a:pt x="4699" y="202311"/>
                  </a:lnTo>
                  <a:lnTo>
                    <a:pt x="889" y="205359"/>
                  </a:lnTo>
                  <a:lnTo>
                    <a:pt x="3048" y="210439"/>
                  </a:lnTo>
                  <a:lnTo>
                    <a:pt x="2159" y="216916"/>
                  </a:lnTo>
                  <a:lnTo>
                    <a:pt x="3302" y="224028"/>
                  </a:lnTo>
                  <a:lnTo>
                    <a:pt x="2413" y="227076"/>
                  </a:lnTo>
                  <a:lnTo>
                    <a:pt x="3048" y="228727"/>
                  </a:lnTo>
                  <a:lnTo>
                    <a:pt x="3810" y="229616"/>
                  </a:lnTo>
                  <a:lnTo>
                    <a:pt x="3810" y="230505"/>
                  </a:lnTo>
                  <a:lnTo>
                    <a:pt x="4572" y="231394"/>
                  </a:lnTo>
                  <a:lnTo>
                    <a:pt x="4572" y="232918"/>
                  </a:lnTo>
                  <a:lnTo>
                    <a:pt x="5334" y="235458"/>
                  </a:lnTo>
                  <a:lnTo>
                    <a:pt x="3683" y="236347"/>
                  </a:lnTo>
                  <a:lnTo>
                    <a:pt x="5842" y="240538"/>
                  </a:lnTo>
                  <a:lnTo>
                    <a:pt x="5207" y="248666"/>
                  </a:lnTo>
                  <a:lnTo>
                    <a:pt x="6985" y="257429"/>
                  </a:lnTo>
                  <a:lnTo>
                    <a:pt x="7874" y="263906"/>
                  </a:lnTo>
                  <a:lnTo>
                    <a:pt x="10160" y="269494"/>
                  </a:lnTo>
                  <a:lnTo>
                    <a:pt x="10922" y="278003"/>
                  </a:lnTo>
                  <a:lnTo>
                    <a:pt x="13462" y="280416"/>
                  </a:lnTo>
                  <a:lnTo>
                    <a:pt x="13462" y="282067"/>
                  </a:lnTo>
                  <a:lnTo>
                    <a:pt x="13462" y="283718"/>
                  </a:lnTo>
                  <a:lnTo>
                    <a:pt x="14224" y="284353"/>
                  </a:lnTo>
                  <a:lnTo>
                    <a:pt x="14986" y="285242"/>
                  </a:lnTo>
                  <a:lnTo>
                    <a:pt x="14986" y="286893"/>
                  </a:lnTo>
                  <a:lnTo>
                    <a:pt x="15748" y="288544"/>
                  </a:lnTo>
                  <a:lnTo>
                    <a:pt x="17399" y="290957"/>
                  </a:lnTo>
                  <a:lnTo>
                    <a:pt x="18161" y="291846"/>
                  </a:lnTo>
                  <a:lnTo>
                    <a:pt x="18161" y="293370"/>
                  </a:lnTo>
                  <a:lnTo>
                    <a:pt x="18923" y="294259"/>
                  </a:lnTo>
                  <a:lnTo>
                    <a:pt x="20574" y="295148"/>
                  </a:lnTo>
                  <a:lnTo>
                    <a:pt x="21336" y="296037"/>
                  </a:lnTo>
                  <a:lnTo>
                    <a:pt x="21336" y="297688"/>
                  </a:lnTo>
                  <a:lnTo>
                    <a:pt x="26035" y="306705"/>
                  </a:lnTo>
                  <a:lnTo>
                    <a:pt x="35306" y="319786"/>
                  </a:lnTo>
                  <a:lnTo>
                    <a:pt x="37719" y="322961"/>
                  </a:lnTo>
                  <a:lnTo>
                    <a:pt x="38481" y="324612"/>
                  </a:lnTo>
                  <a:lnTo>
                    <a:pt x="39243" y="325501"/>
                  </a:lnTo>
                  <a:lnTo>
                    <a:pt x="40005" y="325501"/>
                  </a:lnTo>
                  <a:lnTo>
                    <a:pt x="43053" y="328422"/>
                  </a:lnTo>
                  <a:lnTo>
                    <a:pt x="47879" y="332359"/>
                  </a:lnTo>
                  <a:lnTo>
                    <a:pt x="49022" y="334899"/>
                  </a:lnTo>
                  <a:lnTo>
                    <a:pt x="51689" y="335534"/>
                  </a:lnTo>
                  <a:lnTo>
                    <a:pt x="52705" y="335407"/>
                  </a:lnTo>
                  <a:lnTo>
                    <a:pt x="54356" y="335407"/>
                  </a:lnTo>
                  <a:lnTo>
                    <a:pt x="54864" y="339979"/>
                  </a:lnTo>
                  <a:lnTo>
                    <a:pt x="62357" y="344678"/>
                  </a:lnTo>
                  <a:lnTo>
                    <a:pt x="74041" y="352425"/>
                  </a:lnTo>
                  <a:lnTo>
                    <a:pt x="81915" y="354965"/>
                  </a:lnTo>
                  <a:lnTo>
                    <a:pt x="91186" y="358521"/>
                  </a:lnTo>
                  <a:lnTo>
                    <a:pt x="101854" y="363601"/>
                  </a:lnTo>
                  <a:lnTo>
                    <a:pt x="110363" y="366522"/>
                  </a:lnTo>
                  <a:lnTo>
                    <a:pt x="115697" y="368554"/>
                  </a:lnTo>
                  <a:lnTo>
                    <a:pt x="118491" y="369443"/>
                  </a:lnTo>
                  <a:lnTo>
                    <a:pt x="119507" y="369062"/>
                  </a:lnTo>
                  <a:lnTo>
                    <a:pt x="126746" y="372110"/>
                  </a:lnTo>
                  <a:lnTo>
                    <a:pt x="140970" y="373126"/>
                  </a:lnTo>
                  <a:lnTo>
                    <a:pt x="148082" y="375285"/>
                  </a:lnTo>
                  <a:lnTo>
                    <a:pt x="156718" y="377698"/>
                  </a:lnTo>
                  <a:lnTo>
                    <a:pt x="159766" y="377698"/>
                  </a:lnTo>
                  <a:lnTo>
                    <a:pt x="163576" y="375539"/>
                  </a:lnTo>
                  <a:lnTo>
                    <a:pt x="164846" y="377444"/>
                  </a:lnTo>
                  <a:lnTo>
                    <a:pt x="168402" y="378841"/>
                  </a:lnTo>
                  <a:lnTo>
                    <a:pt x="169037" y="378841"/>
                  </a:lnTo>
                  <a:lnTo>
                    <a:pt x="172085" y="377190"/>
                  </a:lnTo>
                  <a:lnTo>
                    <a:pt x="176530" y="376555"/>
                  </a:lnTo>
                  <a:lnTo>
                    <a:pt x="179197" y="378079"/>
                  </a:lnTo>
                  <a:lnTo>
                    <a:pt x="181991" y="378587"/>
                  </a:lnTo>
                  <a:cubicBezTo>
                    <a:pt x="193675" y="377698"/>
                    <a:pt x="205613" y="378968"/>
                    <a:pt x="220472" y="374904"/>
                  </a:cubicBezTo>
                  <a:lnTo>
                    <a:pt x="228981" y="370332"/>
                  </a:lnTo>
                  <a:lnTo>
                    <a:pt x="237617" y="369443"/>
                  </a:lnTo>
                  <a:lnTo>
                    <a:pt x="245110" y="364744"/>
                  </a:lnTo>
                  <a:lnTo>
                    <a:pt x="256159" y="360553"/>
                  </a:lnTo>
                  <a:lnTo>
                    <a:pt x="265176" y="353060"/>
                  </a:lnTo>
                  <a:lnTo>
                    <a:pt x="266319" y="352933"/>
                  </a:lnTo>
                  <a:lnTo>
                    <a:pt x="266827" y="352552"/>
                  </a:lnTo>
                  <a:lnTo>
                    <a:pt x="267081" y="352425"/>
                  </a:lnTo>
                  <a:lnTo>
                    <a:pt x="268478" y="351409"/>
                  </a:lnTo>
                  <a:lnTo>
                    <a:pt x="269494" y="350520"/>
                  </a:lnTo>
                  <a:lnTo>
                    <a:pt x="270002" y="350012"/>
                  </a:lnTo>
                  <a:lnTo>
                    <a:pt x="270383" y="349631"/>
                  </a:lnTo>
                  <a:lnTo>
                    <a:pt x="272161" y="348488"/>
                  </a:lnTo>
                  <a:cubicBezTo>
                    <a:pt x="276987" y="344297"/>
                    <a:pt x="280797" y="339217"/>
                    <a:pt x="290322" y="331724"/>
                  </a:cubicBezTo>
                  <a:lnTo>
                    <a:pt x="298577" y="321691"/>
                  </a:lnTo>
                  <a:lnTo>
                    <a:pt x="299847" y="318643"/>
                  </a:lnTo>
                  <a:lnTo>
                    <a:pt x="301371" y="315722"/>
                  </a:lnTo>
                  <a:cubicBezTo>
                    <a:pt x="309118" y="309118"/>
                    <a:pt x="313182" y="300101"/>
                    <a:pt x="319532" y="284861"/>
                  </a:cubicBezTo>
                  <a:lnTo>
                    <a:pt x="322199" y="271018"/>
                  </a:lnTo>
                  <a:lnTo>
                    <a:pt x="325755" y="264541"/>
                  </a:lnTo>
                  <a:lnTo>
                    <a:pt x="326644" y="253365"/>
                  </a:lnTo>
                  <a:cubicBezTo>
                    <a:pt x="327406" y="245364"/>
                    <a:pt x="329057" y="237490"/>
                    <a:pt x="330073" y="221488"/>
                  </a:cubicBezTo>
                  <a:lnTo>
                    <a:pt x="331724" y="205359"/>
                  </a:lnTo>
                  <a:lnTo>
                    <a:pt x="331851" y="204851"/>
                  </a:lnTo>
                  <a:lnTo>
                    <a:pt x="331851" y="204343"/>
                  </a:lnTo>
                  <a:lnTo>
                    <a:pt x="331597" y="203200"/>
                  </a:lnTo>
                  <a:lnTo>
                    <a:pt x="331089" y="202184"/>
                  </a:lnTo>
                  <a:lnTo>
                    <a:pt x="330327" y="200660"/>
                  </a:lnTo>
                  <a:lnTo>
                    <a:pt x="329946" y="195453"/>
                  </a:lnTo>
                  <a:lnTo>
                    <a:pt x="330073" y="184150"/>
                  </a:lnTo>
                  <a:lnTo>
                    <a:pt x="330962" y="177673"/>
                  </a:lnTo>
                  <a:lnTo>
                    <a:pt x="331724" y="171577"/>
                  </a:lnTo>
                  <a:lnTo>
                    <a:pt x="333375" y="159766"/>
                  </a:lnTo>
                  <a:lnTo>
                    <a:pt x="331724" y="152146"/>
                  </a:lnTo>
                  <a:cubicBezTo>
                    <a:pt x="331343" y="145923"/>
                    <a:pt x="331978" y="139827"/>
                    <a:pt x="333121" y="129667"/>
                  </a:cubicBezTo>
                  <a:lnTo>
                    <a:pt x="332232" y="117094"/>
                  </a:lnTo>
                  <a:lnTo>
                    <a:pt x="332359" y="107950"/>
                  </a:lnTo>
                  <a:cubicBezTo>
                    <a:pt x="333248" y="104013"/>
                    <a:pt x="332740" y="100203"/>
                    <a:pt x="330708" y="90170"/>
                  </a:cubicBezTo>
                  <a:lnTo>
                    <a:pt x="331851" y="73279"/>
                  </a:lnTo>
                  <a:lnTo>
                    <a:pt x="329692" y="65024"/>
                  </a:lnTo>
                  <a:lnTo>
                    <a:pt x="327533" y="64135"/>
                  </a:lnTo>
                  <a:lnTo>
                    <a:pt x="325247" y="64262"/>
                  </a:lnTo>
                  <a:lnTo>
                    <a:pt x="322707" y="63246"/>
                  </a:lnTo>
                  <a:lnTo>
                    <a:pt x="320675" y="62865"/>
                  </a:lnTo>
                  <a:lnTo>
                    <a:pt x="319786" y="62992"/>
                  </a:lnTo>
                  <a:lnTo>
                    <a:pt x="318008" y="62992"/>
                  </a:lnTo>
                  <a:lnTo>
                    <a:pt x="316484" y="58039"/>
                  </a:lnTo>
                  <a:lnTo>
                    <a:pt x="313436" y="57023"/>
                  </a:lnTo>
                  <a:lnTo>
                    <a:pt x="308991" y="58928"/>
                  </a:lnTo>
                  <a:lnTo>
                    <a:pt x="303276" y="60833"/>
                  </a:lnTo>
                  <a:lnTo>
                    <a:pt x="303530" y="60833"/>
                  </a:lnTo>
                  <a:lnTo>
                    <a:pt x="300990" y="65278"/>
                  </a:lnTo>
                  <a:lnTo>
                    <a:pt x="298958" y="65405"/>
                  </a:lnTo>
                  <a:lnTo>
                    <a:pt x="296037" y="66294"/>
                  </a:lnTo>
                  <a:lnTo>
                    <a:pt x="286258" y="71374"/>
                  </a:lnTo>
                  <a:lnTo>
                    <a:pt x="275209" y="79121"/>
                  </a:lnTo>
                  <a:lnTo>
                    <a:pt x="269240" y="85725"/>
                  </a:lnTo>
                  <a:lnTo>
                    <a:pt x="255524" y="95758"/>
                  </a:lnTo>
                  <a:lnTo>
                    <a:pt x="249174" y="100711"/>
                  </a:lnTo>
                  <a:lnTo>
                    <a:pt x="242570" y="104267"/>
                  </a:lnTo>
                  <a:lnTo>
                    <a:pt x="239522" y="104648"/>
                  </a:lnTo>
                  <a:lnTo>
                    <a:pt x="235966" y="100711"/>
                  </a:lnTo>
                  <a:lnTo>
                    <a:pt x="229362" y="97282"/>
                  </a:lnTo>
                  <a:lnTo>
                    <a:pt x="226060" y="92837"/>
                  </a:lnTo>
                  <a:lnTo>
                    <a:pt x="224155" y="90297"/>
                  </a:lnTo>
                  <a:lnTo>
                    <a:pt x="219075" y="83820"/>
                  </a:lnTo>
                  <a:lnTo>
                    <a:pt x="215265" y="76200"/>
                  </a:lnTo>
                  <a:lnTo>
                    <a:pt x="211709" y="73787"/>
                  </a:lnTo>
                  <a:lnTo>
                    <a:pt x="207518" y="65151"/>
                  </a:lnTo>
                  <a:lnTo>
                    <a:pt x="204597" y="59563"/>
                  </a:lnTo>
                  <a:lnTo>
                    <a:pt x="200533" y="57912"/>
                  </a:lnTo>
                  <a:lnTo>
                    <a:pt x="194945" y="47752"/>
                  </a:lnTo>
                  <a:lnTo>
                    <a:pt x="189484" y="37211"/>
                  </a:lnTo>
                  <a:lnTo>
                    <a:pt x="187325" y="34036"/>
                  </a:lnTo>
                  <a:lnTo>
                    <a:pt x="184277" y="27940"/>
                  </a:lnTo>
                  <a:lnTo>
                    <a:pt x="177927" y="18669"/>
                  </a:lnTo>
                  <a:lnTo>
                    <a:pt x="174498" y="15113"/>
                  </a:lnTo>
                  <a:lnTo>
                    <a:pt x="170942" y="9525"/>
                  </a:lnTo>
                  <a:lnTo>
                    <a:pt x="170180" y="8509"/>
                  </a:lnTo>
                  <a:lnTo>
                    <a:pt x="169672" y="7366"/>
                  </a:lnTo>
                  <a:lnTo>
                    <a:pt x="169164" y="6477"/>
                  </a:lnTo>
                  <a:lnTo>
                    <a:pt x="168402" y="5842"/>
                  </a:lnTo>
                  <a:lnTo>
                    <a:pt x="167386" y="5080"/>
                  </a:lnTo>
                  <a:lnTo>
                    <a:pt x="163322" y="4445"/>
                  </a:lnTo>
                  <a:lnTo>
                    <a:pt x="160401" y="1143"/>
                  </a:lnTo>
                  <a:lnTo>
                    <a:pt x="155702" y="0"/>
                  </a:lnTo>
                  <a:close/>
                </a:path>
              </a:pathLst>
            </a:custGeom>
            <a:blipFill>
              <a:blip r:embed="rId114"/>
              <a:stretch>
                <a:fillRect l="-6323" t="-5093" r="-6438" b="-3039"/>
              </a:stretch>
            </a:blipFill>
          </p:spPr>
          <p:txBody>
            <a:bodyPr/>
            <a:lstStyle/>
            <a:p>
              <a:endParaRPr lang="en-MY"/>
            </a:p>
          </p:txBody>
        </p:sp>
      </p:grpSp>
      <p:grpSp>
        <p:nvGrpSpPr>
          <p:cNvPr id="255" name="Group 255"/>
          <p:cNvGrpSpPr/>
          <p:nvPr/>
        </p:nvGrpSpPr>
        <p:grpSpPr>
          <a:xfrm>
            <a:off x="4291327" y="18940777"/>
            <a:ext cx="66037" cy="243840"/>
            <a:chOff x="0" y="0"/>
            <a:chExt cx="66040" cy="243840"/>
          </a:xfrm>
        </p:grpSpPr>
        <p:sp>
          <p:nvSpPr>
            <p:cNvPr id="256" name="Freeform 256"/>
            <p:cNvSpPr/>
            <p:nvPr/>
          </p:nvSpPr>
          <p:spPr>
            <a:xfrm>
              <a:off x="0" y="0"/>
              <a:ext cx="66040" cy="243840"/>
            </a:xfrm>
            <a:custGeom>
              <a:avLst/>
              <a:gdLst/>
              <a:ahLst/>
              <a:cxnLst/>
              <a:rect l="l" t="t" r="r" b="b"/>
              <a:pathLst>
                <a:path w="66040" h="243840">
                  <a:moveTo>
                    <a:pt x="0" y="243840"/>
                  </a:moveTo>
                  <a:lnTo>
                    <a:pt x="66040" y="243840"/>
                  </a:lnTo>
                  <a:lnTo>
                    <a:pt x="66040" y="0"/>
                  </a:lnTo>
                  <a:lnTo>
                    <a:pt x="0" y="0"/>
                  </a:lnTo>
                  <a:lnTo>
                    <a:pt x="0" y="243840"/>
                  </a:lnTo>
                  <a:close/>
                </a:path>
              </a:pathLst>
            </a:custGeom>
            <a:solidFill>
              <a:srgbClr val="E2776E"/>
            </a:solidFill>
          </p:spPr>
          <p:txBody>
            <a:bodyPr/>
            <a:lstStyle/>
            <a:p>
              <a:endParaRPr lang="en-MY"/>
            </a:p>
          </p:txBody>
        </p:sp>
      </p:grpSp>
      <p:grpSp>
        <p:nvGrpSpPr>
          <p:cNvPr id="257" name="Group 257"/>
          <p:cNvGrpSpPr/>
          <p:nvPr/>
        </p:nvGrpSpPr>
        <p:grpSpPr>
          <a:xfrm>
            <a:off x="4431030" y="18978877"/>
            <a:ext cx="167640" cy="193043"/>
            <a:chOff x="0" y="0"/>
            <a:chExt cx="167640" cy="193040"/>
          </a:xfrm>
        </p:grpSpPr>
        <p:sp>
          <p:nvSpPr>
            <p:cNvPr id="258" name="Freeform 258"/>
            <p:cNvSpPr/>
            <p:nvPr/>
          </p:nvSpPr>
          <p:spPr>
            <a:xfrm>
              <a:off x="63500" y="63500"/>
              <a:ext cx="40640" cy="53340"/>
            </a:xfrm>
            <a:custGeom>
              <a:avLst/>
              <a:gdLst/>
              <a:ahLst/>
              <a:cxnLst/>
              <a:rect l="l" t="t" r="r" b="b"/>
              <a:pathLst>
                <a:path w="40640" h="53340">
                  <a:moveTo>
                    <a:pt x="0" y="53340"/>
                  </a:moveTo>
                  <a:lnTo>
                    <a:pt x="40640" y="53340"/>
                  </a:lnTo>
                  <a:lnTo>
                    <a:pt x="40640" y="0"/>
                  </a:lnTo>
                  <a:lnTo>
                    <a:pt x="0" y="0"/>
                  </a:lnTo>
                  <a:lnTo>
                    <a:pt x="0" y="53340"/>
                  </a:lnTo>
                  <a:close/>
                </a:path>
              </a:pathLst>
            </a:custGeom>
            <a:solidFill>
              <a:srgbClr val="FBDAA9"/>
            </a:solidFill>
          </p:spPr>
          <p:txBody>
            <a:bodyPr/>
            <a:lstStyle/>
            <a:p>
              <a:endParaRPr lang="en-MY"/>
            </a:p>
          </p:txBody>
        </p:sp>
        <p:sp>
          <p:nvSpPr>
            <p:cNvPr id="259" name="Freeform 259"/>
            <p:cNvSpPr/>
            <p:nvPr/>
          </p:nvSpPr>
          <p:spPr>
            <a:xfrm>
              <a:off x="63500" y="889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AD69F"/>
            </a:solidFill>
          </p:spPr>
          <p:txBody>
            <a:bodyPr/>
            <a:lstStyle/>
            <a:p>
              <a:endParaRPr lang="en-MY"/>
            </a:p>
          </p:txBody>
        </p:sp>
      </p:grpSp>
      <p:grpSp>
        <p:nvGrpSpPr>
          <p:cNvPr id="260" name="Group 260"/>
          <p:cNvGrpSpPr/>
          <p:nvPr/>
        </p:nvGrpSpPr>
        <p:grpSpPr>
          <a:xfrm>
            <a:off x="4729439" y="18917288"/>
            <a:ext cx="251422" cy="282826"/>
            <a:chOff x="0" y="0"/>
            <a:chExt cx="335229" cy="377101"/>
          </a:xfrm>
        </p:grpSpPr>
        <p:sp>
          <p:nvSpPr>
            <p:cNvPr id="261" name="Freeform 261"/>
            <p:cNvSpPr/>
            <p:nvPr/>
          </p:nvSpPr>
          <p:spPr>
            <a:xfrm>
              <a:off x="0" y="0"/>
              <a:ext cx="335505" cy="376555"/>
            </a:xfrm>
            <a:custGeom>
              <a:avLst/>
              <a:gdLst/>
              <a:ahLst/>
              <a:cxnLst/>
              <a:rect l="l" t="t" r="r" b="b"/>
              <a:pathLst>
                <a:path w="335505" h="376555">
                  <a:moveTo>
                    <a:pt x="23241" y="129159"/>
                  </a:moveTo>
                  <a:lnTo>
                    <a:pt x="24511" y="130683"/>
                  </a:lnTo>
                  <a:lnTo>
                    <a:pt x="21971" y="132334"/>
                  </a:lnTo>
                  <a:lnTo>
                    <a:pt x="20828" y="130683"/>
                  </a:lnTo>
                  <a:lnTo>
                    <a:pt x="23241" y="129159"/>
                  </a:lnTo>
                  <a:close/>
                  <a:moveTo>
                    <a:pt x="12192" y="135763"/>
                  </a:moveTo>
                  <a:lnTo>
                    <a:pt x="11684" y="136398"/>
                  </a:lnTo>
                  <a:lnTo>
                    <a:pt x="12319" y="135763"/>
                  </a:lnTo>
                  <a:close/>
                  <a:moveTo>
                    <a:pt x="8255" y="149733"/>
                  </a:moveTo>
                  <a:lnTo>
                    <a:pt x="8636" y="149860"/>
                  </a:lnTo>
                  <a:lnTo>
                    <a:pt x="8382" y="150241"/>
                  </a:lnTo>
                  <a:lnTo>
                    <a:pt x="8001" y="150114"/>
                  </a:lnTo>
                  <a:lnTo>
                    <a:pt x="8255" y="149733"/>
                  </a:lnTo>
                  <a:close/>
                  <a:moveTo>
                    <a:pt x="4064" y="151892"/>
                  </a:moveTo>
                  <a:lnTo>
                    <a:pt x="3556" y="152273"/>
                  </a:lnTo>
                  <a:lnTo>
                    <a:pt x="4064" y="151892"/>
                  </a:lnTo>
                  <a:close/>
                  <a:moveTo>
                    <a:pt x="18923" y="136271"/>
                  </a:moveTo>
                  <a:lnTo>
                    <a:pt x="18923" y="139700"/>
                  </a:lnTo>
                  <a:lnTo>
                    <a:pt x="14859" y="140589"/>
                  </a:lnTo>
                  <a:cubicBezTo>
                    <a:pt x="16002" y="142494"/>
                    <a:pt x="18034" y="143002"/>
                    <a:pt x="19812" y="143764"/>
                  </a:cubicBezTo>
                  <a:cubicBezTo>
                    <a:pt x="22479" y="144907"/>
                    <a:pt x="22606" y="144653"/>
                    <a:pt x="21463" y="147828"/>
                  </a:cubicBezTo>
                  <a:lnTo>
                    <a:pt x="22352" y="149479"/>
                  </a:lnTo>
                  <a:lnTo>
                    <a:pt x="22352" y="150368"/>
                  </a:lnTo>
                  <a:lnTo>
                    <a:pt x="23368" y="148717"/>
                  </a:lnTo>
                  <a:lnTo>
                    <a:pt x="24765" y="147701"/>
                  </a:lnTo>
                  <a:lnTo>
                    <a:pt x="25654" y="149352"/>
                  </a:lnTo>
                  <a:lnTo>
                    <a:pt x="25146" y="151257"/>
                  </a:lnTo>
                  <a:cubicBezTo>
                    <a:pt x="24003" y="153162"/>
                    <a:pt x="22860" y="154940"/>
                    <a:pt x="20701" y="156210"/>
                  </a:cubicBezTo>
                  <a:lnTo>
                    <a:pt x="20701" y="158623"/>
                  </a:lnTo>
                  <a:lnTo>
                    <a:pt x="23114" y="158496"/>
                  </a:lnTo>
                  <a:lnTo>
                    <a:pt x="25400" y="159131"/>
                  </a:lnTo>
                  <a:lnTo>
                    <a:pt x="21971" y="163830"/>
                  </a:lnTo>
                  <a:lnTo>
                    <a:pt x="21209" y="163830"/>
                  </a:lnTo>
                  <a:cubicBezTo>
                    <a:pt x="18542" y="163830"/>
                    <a:pt x="13335" y="160909"/>
                    <a:pt x="12573" y="158750"/>
                  </a:cubicBezTo>
                  <a:cubicBezTo>
                    <a:pt x="12192" y="157607"/>
                    <a:pt x="12192" y="156337"/>
                    <a:pt x="13970" y="156210"/>
                  </a:cubicBezTo>
                  <a:lnTo>
                    <a:pt x="14986" y="153543"/>
                  </a:lnTo>
                  <a:lnTo>
                    <a:pt x="18161" y="152908"/>
                  </a:lnTo>
                  <a:lnTo>
                    <a:pt x="19050" y="153797"/>
                  </a:lnTo>
                  <a:cubicBezTo>
                    <a:pt x="19431" y="154178"/>
                    <a:pt x="19939" y="154178"/>
                    <a:pt x="20193" y="154178"/>
                  </a:cubicBezTo>
                  <a:cubicBezTo>
                    <a:pt x="20955" y="154178"/>
                    <a:pt x="21463" y="153670"/>
                    <a:pt x="21844" y="152654"/>
                  </a:cubicBezTo>
                  <a:lnTo>
                    <a:pt x="19050" y="151511"/>
                  </a:lnTo>
                  <a:lnTo>
                    <a:pt x="17399" y="149860"/>
                  </a:lnTo>
                  <a:lnTo>
                    <a:pt x="16256" y="150241"/>
                  </a:lnTo>
                  <a:cubicBezTo>
                    <a:pt x="15494" y="150876"/>
                    <a:pt x="14859" y="151130"/>
                    <a:pt x="14351" y="151130"/>
                  </a:cubicBezTo>
                  <a:cubicBezTo>
                    <a:pt x="13462" y="151130"/>
                    <a:pt x="12954" y="150495"/>
                    <a:pt x="12446" y="149098"/>
                  </a:cubicBezTo>
                  <a:cubicBezTo>
                    <a:pt x="10795" y="149098"/>
                    <a:pt x="9525" y="148082"/>
                    <a:pt x="10160" y="146558"/>
                  </a:cubicBezTo>
                  <a:cubicBezTo>
                    <a:pt x="10922" y="144653"/>
                    <a:pt x="9779" y="141478"/>
                    <a:pt x="13335" y="140970"/>
                  </a:cubicBezTo>
                  <a:lnTo>
                    <a:pt x="14224" y="138557"/>
                  </a:lnTo>
                  <a:lnTo>
                    <a:pt x="16256" y="137160"/>
                  </a:lnTo>
                  <a:lnTo>
                    <a:pt x="19177" y="136652"/>
                  </a:lnTo>
                  <a:close/>
                  <a:moveTo>
                    <a:pt x="210185" y="175133"/>
                  </a:moveTo>
                  <a:cubicBezTo>
                    <a:pt x="211328" y="175133"/>
                    <a:pt x="212344" y="176022"/>
                    <a:pt x="214122" y="177546"/>
                  </a:cubicBezTo>
                  <a:cubicBezTo>
                    <a:pt x="216408" y="179578"/>
                    <a:pt x="218567" y="181991"/>
                    <a:pt x="222123" y="182118"/>
                  </a:cubicBezTo>
                  <a:cubicBezTo>
                    <a:pt x="223901" y="182118"/>
                    <a:pt x="224663" y="183261"/>
                    <a:pt x="224155" y="184785"/>
                  </a:cubicBezTo>
                  <a:cubicBezTo>
                    <a:pt x="223266" y="187325"/>
                    <a:pt x="220980" y="189738"/>
                    <a:pt x="224028" y="192278"/>
                  </a:cubicBezTo>
                  <a:lnTo>
                    <a:pt x="223647" y="193802"/>
                  </a:lnTo>
                  <a:cubicBezTo>
                    <a:pt x="222885" y="201803"/>
                    <a:pt x="221996" y="209550"/>
                    <a:pt x="221488" y="217551"/>
                  </a:cubicBezTo>
                  <a:cubicBezTo>
                    <a:pt x="221361" y="219456"/>
                    <a:pt x="221742" y="221107"/>
                    <a:pt x="221615" y="223012"/>
                  </a:cubicBezTo>
                  <a:cubicBezTo>
                    <a:pt x="221361" y="227076"/>
                    <a:pt x="220599" y="231013"/>
                    <a:pt x="220599" y="235077"/>
                  </a:cubicBezTo>
                  <a:cubicBezTo>
                    <a:pt x="222123" y="238506"/>
                    <a:pt x="221361" y="241808"/>
                    <a:pt x="220980" y="245364"/>
                  </a:cubicBezTo>
                  <a:cubicBezTo>
                    <a:pt x="220726" y="247777"/>
                    <a:pt x="219710" y="250063"/>
                    <a:pt x="220091" y="252476"/>
                  </a:cubicBezTo>
                  <a:cubicBezTo>
                    <a:pt x="220472" y="255524"/>
                    <a:pt x="221107" y="258572"/>
                    <a:pt x="219964" y="261239"/>
                  </a:cubicBezTo>
                  <a:cubicBezTo>
                    <a:pt x="218567" y="264414"/>
                    <a:pt x="220599" y="267335"/>
                    <a:pt x="219710" y="270383"/>
                  </a:cubicBezTo>
                  <a:lnTo>
                    <a:pt x="219075" y="272288"/>
                  </a:lnTo>
                  <a:cubicBezTo>
                    <a:pt x="218059" y="274320"/>
                    <a:pt x="217932" y="276225"/>
                    <a:pt x="218567" y="278257"/>
                  </a:cubicBezTo>
                  <a:cubicBezTo>
                    <a:pt x="219456" y="280797"/>
                    <a:pt x="218440" y="283337"/>
                    <a:pt x="218059" y="285877"/>
                  </a:cubicBezTo>
                  <a:cubicBezTo>
                    <a:pt x="217805" y="287782"/>
                    <a:pt x="215900" y="289433"/>
                    <a:pt x="216916" y="291846"/>
                  </a:cubicBezTo>
                  <a:lnTo>
                    <a:pt x="215900" y="293878"/>
                  </a:lnTo>
                  <a:cubicBezTo>
                    <a:pt x="214630" y="295021"/>
                    <a:pt x="213106" y="295529"/>
                    <a:pt x="211455" y="295529"/>
                  </a:cubicBezTo>
                  <a:lnTo>
                    <a:pt x="207264" y="295529"/>
                  </a:lnTo>
                  <a:cubicBezTo>
                    <a:pt x="205486" y="295529"/>
                    <a:pt x="203835" y="295529"/>
                    <a:pt x="202057" y="295910"/>
                  </a:cubicBezTo>
                  <a:cubicBezTo>
                    <a:pt x="200406" y="296037"/>
                    <a:pt x="198755" y="296291"/>
                    <a:pt x="197104" y="296291"/>
                  </a:cubicBezTo>
                  <a:cubicBezTo>
                    <a:pt x="195707" y="296291"/>
                    <a:pt x="194183" y="296164"/>
                    <a:pt x="192659" y="295783"/>
                  </a:cubicBezTo>
                  <a:cubicBezTo>
                    <a:pt x="191516" y="295402"/>
                    <a:pt x="190119" y="295148"/>
                    <a:pt x="188976" y="295148"/>
                  </a:cubicBezTo>
                  <a:lnTo>
                    <a:pt x="187833" y="295148"/>
                  </a:lnTo>
                  <a:cubicBezTo>
                    <a:pt x="187198" y="295529"/>
                    <a:pt x="186690" y="295529"/>
                    <a:pt x="186309" y="295529"/>
                  </a:cubicBezTo>
                  <a:cubicBezTo>
                    <a:pt x="184912" y="295529"/>
                    <a:pt x="183769" y="294894"/>
                    <a:pt x="182626" y="294005"/>
                  </a:cubicBezTo>
                  <a:lnTo>
                    <a:pt x="181737" y="292354"/>
                  </a:lnTo>
                  <a:cubicBezTo>
                    <a:pt x="180086" y="288671"/>
                    <a:pt x="181610" y="284353"/>
                    <a:pt x="180213" y="280543"/>
                  </a:cubicBezTo>
                  <a:cubicBezTo>
                    <a:pt x="181610" y="277876"/>
                    <a:pt x="179959" y="274574"/>
                    <a:pt x="181737" y="272034"/>
                  </a:cubicBezTo>
                  <a:cubicBezTo>
                    <a:pt x="183642" y="270383"/>
                    <a:pt x="182880" y="268097"/>
                    <a:pt x="182626" y="266065"/>
                  </a:cubicBezTo>
                  <a:lnTo>
                    <a:pt x="182245" y="264541"/>
                  </a:lnTo>
                  <a:lnTo>
                    <a:pt x="183007" y="262001"/>
                  </a:lnTo>
                  <a:lnTo>
                    <a:pt x="183515" y="258318"/>
                  </a:lnTo>
                  <a:lnTo>
                    <a:pt x="183896" y="257302"/>
                  </a:lnTo>
                  <a:lnTo>
                    <a:pt x="183896" y="253619"/>
                  </a:lnTo>
                  <a:lnTo>
                    <a:pt x="184023" y="251460"/>
                  </a:lnTo>
                  <a:lnTo>
                    <a:pt x="184658" y="248412"/>
                  </a:lnTo>
                  <a:cubicBezTo>
                    <a:pt x="185166" y="245491"/>
                    <a:pt x="184150" y="242443"/>
                    <a:pt x="184785" y="239649"/>
                  </a:cubicBezTo>
                  <a:lnTo>
                    <a:pt x="184912" y="236093"/>
                  </a:lnTo>
                  <a:cubicBezTo>
                    <a:pt x="184531" y="234442"/>
                    <a:pt x="185420" y="232918"/>
                    <a:pt x="185293" y="231140"/>
                  </a:cubicBezTo>
                  <a:lnTo>
                    <a:pt x="185039" y="229616"/>
                  </a:lnTo>
                  <a:lnTo>
                    <a:pt x="184912" y="228092"/>
                  </a:lnTo>
                  <a:lnTo>
                    <a:pt x="184912" y="225679"/>
                  </a:lnTo>
                  <a:lnTo>
                    <a:pt x="185039" y="223647"/>
                  </a:lnTo>
                  <a:cubicBezTo>
                    <a:pt x="185420" y="221996"/>
                    <a:pt x="185166" y="220218"/>
                    <a:pt x="185293" y="218567"/>
                  </a:cubicBezTo>
                  <a:lnTo>
                    <a:pt x="185547" y="217551"/>
                  </a:lnTo>
                  <a:lnTo>
                    <a:pt x="186182" y="214884"/>
                  </a:lnTo>
                  <a:lnTo>
                    <a:pt x="186563" y="213360"/>
                  </a:lnTo>
                  <a:lnTo>
                    <a:pt x="186309" y="209677"/>
                  </a:lnTo>
                  <a:lnTo>
                    <a:pt x="186563" y="206756"/>
                  </a:lnTo>
                  <a:lnTo>
                    <a:pt x="187071" y="204597"/>
                  </a:lnTo>
                  <a:cubicBezTo>
                    <a:pt x="187833" y="202692"/>
                    <a:pt x="186436" y="200914"/>
                    <a:pt x="187071" y="199009"/>
                  </a:cubicBezTo>
                  <a:lnTo>
                    <a:pt x="187579" y="197358"/>
                  </a:lnTo>
                  <a:cubicBezTo>
                    <a:pt x="187706" y="196215"/>
                    <a:pt x="187325" y="194818"/>
                    <a:pt x="188849" y="194310"/>
                  </a:cubicBezTo>
                  <a:lnTo>
                    <a:pt x="190246" y="195453"/>
                  </a:lnTo>
                  <a:lnTo>
                    <a:pt x="189230" y="192913"/>
                  </a:lnTo>
                  <a:lnTo>
                    <a:pt x="188468" y="189738"/>
                  </a:lnTo>
                  <a:lnTo>
                    <a:pt x="188468" y="187579"/>
                  </a:lnTo>
                  <a:lnTo>
                    <a:pt x="188722" y="186563"/>
                  </a:lnTo>
                  <a:lnTo>
                    <a:pt x="189484" y="185674"/>
                  </a:lnTo>
                  <a:lnTo>
                    <a:pt x="190500" y="185293"/>
                  </a:lnTo>
                  <a:lnTo>
                    <a:pt x="191770" y="185928"/>
                  </a:lnTo>
                  <a:lnTo>
                    <a:pt x="192532" y="186944"/>
                  </a:lnTo>
                  <a:lnTo>
                    <a:pt x="193294" y="187071"/>
                  </a:lnTo>
                  <a:lnTo>
                    <a:pt x="193675" y="186944"/>
                  </a:lnTo>
                  <a:lnTo>
                    <a:pt x="194437" y="186563"/>
                  </a:lnTo>
                  <a:lnTo>
                    <a:pt x="195453" y="186436"/>
                  </a:lnTo>
                  <a:cubicBezTo>
                    <a:pt x="196088" y="186817"/>
                    <a:pt x="196596" y="186944"/>
                    <a:pt x="197104" y="186944"/>
                  </a:cubicBezTo>
                  <a:cubicBezTo>
                    <a:pt x="197993" y="186944"/>
                    <a:pt x="198374" y="186309"/>
                    <a:pt x="197612" y="184404"/>
                  </a:cubicBezTo>
                  <a:lnTo>
                    <a:pt x="195707" y="181356"/>
                  </a:lnTo>
                  <a:lnTo>
                    <a:pt x="195580" y="177800"/>
                  </a:lnTo>
                  <a:lnTo>
                    <a:pt x="196723" y="177419"/>
                  </a:lnTo>
                  <a:cubicBezTo>
                    <a:pt x="196977" y="177419"/>
                    <a:pt x="197231" y="177292"/>
                    <a:pt x="197485" y="177292"/>
                  </a:cubicBezTo>
                  <a:cubicBezTo>
                    <a:pt x="199009" y="177292"/>
                    <a:pt x="200406" y="178181"/>
                    <a:pt x="201549" y="178943"/>
                  </a:cubicBezTo>
                  <a:lnTo>
                    <a:pt x="202311" y="179832"/>
                  </a:lnTo>
                  <a:cubicBezTo>
                    <a:pt x="203073" y="180467"/>
                    <a:pt x="203708" y="180848"/>
                    <a:pt x="204216" y="180848"/>
                  </a:cubicBezTo>
                  <a:cubicBezTo>
                    <a:pt x="205359" y="180848"/>
                    <a:pt x="205613" y="179197"/>
                    <a:pt x="206121" y="178181"/>
                  </a:cubicBezTo>
                  <a:cubicBezTo>
                    <a:pt x="208153" y="176530"/>
                    <a:pt x="209296" y="175641"/>
                    <a:pt x="210312" y="175641"/>
                  </a:cubicBezTo>
                  <a:close/>
                  <a:moveTo>
                    <a:pt x="128016" y="220980"/>
                  </a:moveTo>
                  <a:cubicBezTo>
                    <a:pt x="130175" y="220980"/>
                    <a:pt x="131191" y="221869"/>
                    <a:pt x="131445" y="224536"/>
                  </a:cubicBezTo>
                  <a:cubicBezTo>
                    <a:pt x="131572" y="226695"/>
                    <a:pt x="132080" y="228600"/>
                    <a:pt x="133096" y="230251"/>
                  </a:cubicBezTo>
                  <a:cubicBezTo>
                    <a:pt x="135890" y="235204"/>
                    <a:pt x="135763" y="240792"/>
                    <a:pt x="137033" y="245999"/>
                  </a:cubicBezTo>
                  <a:cubicBezTo>
                    <a:pt x="137922" y="249555"/>
                    <a:pt x="138430" y="253492"/>
                    <a:pt x="139446" y="257048"/>
                  </a:cubicBezTo>
                  <a:cubicBezTo>
                    <a:pt x="141351" y="264287"/>
                    <a:pt x="143256" y="271653"/>
                    <a:pt x="144907" y="279019"/>
                  </a:cubicBezTo>
                  <a:cubicBezTo>
                    <a:pt x="146050" y="283972"/>
                    <a:pt x="147828" y="288544"/>
                    <a:pt x="148971" y="293370"/>
                  </a:cubicBezTo>
                  <a:cubicBezTo>
                    <a:pt x="149987" y="297561"/>
                    <a:pt x="149860" y="297815"/>
                    <a:pt x="145288" y="298450"/>
                  </a:cubicBezTo>
                  <a:lnTo>
                    <a:pt x="144526" y="298577"/>
                  </a:lnTo>
                  <a:cubicBezTo>
                    <a:pt x="140208" y="300609"/>
                    <a:pt x="135255" y="300736"/>
                    <a:pt x="130683" y="302260"/>
                  </a:cubicBezTo>
                  <a:cubicBezTo>
                    <a:pt x="127508" y="303276"/>
                    <a:pt x="124079" y="303784"/>
                    <a:pt x="120650" y="304419"/>
                  </a:cubicBezTo>
                  <a:cubicBezTo>
                    <a:pt x="120396" y="304419"/>
                    <a:pt x="120142" y="304546"/>
                    <a:pt x="119888" y="304546"/>
                  </a:cubicBezTo>
                  <a:cubicBezTo>
                    <a:pt x="118618" y="304546"/>
                    <a:pt x="118110" y="303530"/>
                    <a:pt x="117729" y="302387"/>
                  </a:cubicBezTo>
                  <a:cubicBezTo>
                    <a:pt x="117348" y="300863"/>
                    <a:pt x="116967" y="299212"/>
                    <a:pt x="116713" y="297688"/>
                  </a:cubicBezTo>
                  <a:cubicBezTo>
                    <a:pt x="115951" y="292735"/>
                    <a:pt x="112649" y="288671"/>
                    <a:pt x="113157" y="283464"/>
                  </a:cubicBezTo>
                  <a:lnTo>
                    <a:pt x="112395" y="282067"/>
                  </a:lnTo>
                  <a:cubicBezTo>
                    <a:pt x="110617" y="280543"/>
                    <a:pt x="110236" y="278384"/>
                    <a:pt x="110236" y="276479"/>
                  </a:cubicBezTo>
                  <a:cubicBezTo>
                    <a:pt x="110236" y="272796"/>
                    <a:pt x="109347" y="268986"/>
                    <a:pt x="108331" y="265430"/>
                  </a:cubicBezTo>
                  <a:cubicBezTo>
                    <a:pt x="107061" y="260350"/>
                    <a:pt x="106680" y="255143"/>
                    <a:pt x="105156" y="249809"/>
                  </a:cubicBezTo>
                  <a:cubicBezTo>
                    <a:pt x="103632" y="244475"/>
                    <a:pt x="102489" y="239141"/>
                    <a:pt x="100965" y="233934"/>
                  </a:cubicBezTo>
                  <a:cubicBezTo>
                    <a:pt x="99695" y="228981"/>
                    <a:pt x="99949" y="228473"/>
                    <a:pt x="104521" y="225933"/>
                  </a:cubicBezTo>
                  <a:lnTo>
                    <a:pt x="108331" y="224409"/>
                  </a:lnTo>
                  <a:cubicBezTo>
                    <a:pt x="114427" y="223520"/>
                    <a:pt x="120142" y="221488"/>
                    <a:pt x="126238" y="220726"/>
                  </a:cubicBezTo>
                  <a:close/>
                  <a:moveTo>
                    <a:pt x="160655" y="0"/>
                  </a:moveTo>
                  <a:cubicBezTo>
                    <a:pt x="157480" y="0"/>
                    <a:pt x="156972" y="3048"/>
                    <a:pt x="155448" y="5080"/>
                  </a:cubicBezTo>
                  <a:lnTo>
                    <a:pt x="154813" y="6096"/>
                  </a:lnTo>
                  <a:cubicBezTo>
                    <a:pt x="150495" y="8001"/>
                    <a:pt x="151511" y="10795"/>
                    <a:pt x="153162" y="14097"/>
                  </a:cubicBezTo>
                  <a:cubicBezTo>
                    <a:pt x="151257" y="12446"/>
                    <a:pt x="149733" y="10541"/>
                    <a:pt x="147066" y="10541"/>
                  </a:cubicBezTo>
                  <a:lnTo>
                    <a:pt x="146812" y="10541"/>
                  </a:lnTo>
                  <a:cubicBezTo>
                    <a:pt x="143764" y="10668"/>
                    <a:pt x="142240" y="12192"/>
                    <a:pt x="143002" y="15113"/>
                  </a:cubicBezTo>
                  <a:cubicBezTo>
                    <a:pt x="143764" y="18034"/>
                    <a:pt x="146050" y="19304"/>
                    <a:pt x="148082" y="20828"/>
                  </a:cubicBezTo>
                  <a:lnTo>
                    <a:pt x="152146" y="23495"/>
                  </a:lnTo>
                  <a:cubicBezTo>
                    <a:pt x="153670" y="25019"/>
                    <a:pt x="155575" y="26543"/>
                    <a:pt x="153289" y="28956"/>
                  </a:cubicBezTo>
                  <a:lnTo>
                    <a:pt x="152908" y="33147"/>
                  </a:lnTo>
                  <a:lnTo>
                    <a:pt x="149733" y="31496"/>
                  </a:lnTo>
                  <a:cubicBezTo>
                    <a:pt x="147701" y="30607"/>
                    <a:pt x="147447" y="29591"/>
                    <a:pt x="148336" y="27559"/>
                  </a:cubicBezTo>
                  <a:cubicBezTo>
                    <a:pt x="149987" y="24003"/>
                    <a:pt x="149733" y="23622"/>
                    <a:pt x="145923" y="22606"/>
                  </a:cubicBezTo>
                  <a:lnTo>
                    <a:pt x="144018" y="22098"/>
                  </a:lnTo>
                  <a:cubicBezTo>
                    <a:pt x="142367" y="21463"/>
                    <a:pt x="140843" y="21082"/>
                    <a:pt x="139573" y="21082"/>
                  </a:cubicBezTo>
                  <a:cubicBezTo>
                    <a:pt x="136906" y="21082"/>
                    <a:pt x="135001" y="22479"/>
                    <a:pt x="132969" y="25527"/>
                  </a:cubicBezTo>
                  <a:cubicBezTo>
                    <a:pt x="131191" y="28448"/>
                    <a:pt x="128397" y="30226"/>
                    <a:pt x="126746" y="33147"/>
                  </a:cubicBezTo>
                  <a:lnTo>
                    <a:pt x="123952" y="34798"/>
                  </a:lnTo>
                  <a:cubicBezTo>
                    <a:pt x="121539" y="34925"/>
                    <a:pt x="120015" y="36449"/>
                    <a:pt x="118745" y="38354"/>
                  </a:cubicBezTo>
                  <a:lnTo>
                    <a:pt x="118745" y="39243"/>
                  </a:lnTo>
                  <a:cubicBezTo>
                    <a:pt x="117856" y="42418"/>
                    <a:pt x="114173" y="44831"/>
                    <a:pt x="115316" y="48895"/>
                  </a:cubicBezTo>
                  <a:lnTo>
                    <a:pt x="114427" y="48514"/>
                  </a:lnTo>
                  <a:lnTo>
                    <a:pt x="112141" y="49911"/>
                  </a:lnTo>
                  <a:cubicBezTo>
                    <a:pt x="110236" y="52578"/>
                    <a:pt x="108966" y="55626"/>
                    <a:pt x="107188" y="58547"/>
                  </a:cubicBezTo>
                  <a:cubicBezTo>
                    <a:pt x="104267" y="63246"/>
                    <a:pt x="100584" y="67691"/>
                    <a:pt x="97790" y="72644"/>
                  </a:cubicBezTo>
                  <a:cubicBezTo>
                    <a:pt x="96901" y="74295"/>
                    <a:pt x="97028" y="76708"/>
                    <a:pt x="94742" y="77724"/>
                  </a:cubicBezTo>
                  <a:lnTo>
                    <a:pt x="93980" y="78359"/>
                  </a:lnTo>
                  <a:cubicBezTo>
                    <a:pt x="92329" y="80772"/>
                    <a:pt x="90678" y="83058"/>
                    <a:pt x="89535" y="85852"/>
                  </a:cubicBezTo>
                  <a:lnTo>
                    <a:pt x="88900" y="86868"/>
                  </a:lnTo>
                  <a:cubicBezTo>
                    <a:pt x="85471" y="88773"/>
                    <a:pt x="85090" y="92583"/>
                    <a:pt x="83058" y="95504"/>
                  </a:cubicBezTo>
                  <a:cubicBezTo>
                    <a:pt x="80899" y="98552"/>
                    <a:pt x="78740" y="101600"/>
                    <a:pt x="76454" y="104648"/>
                  </a:cubicBezTo>
                  <a:lnTo>
                    <a:pt x="74168" y="109093"/>
                  </a:lnTo>
                  <a:cubicBezTo>
                    <a:pt x="73533" y="110236"/>
                    <a:pt x="72771" y="110998"/>
                    <a:pt x="71882" y="110998"/>
                  </a:cubicBezTo>
                  <a:cubicBezTo>
                    <a:pt x="71247" y="110998"/>
                    <a:pt x="70485" y="110490"/>
                    <a:pt x="69850" y="109601"/>
                  </a:cubicBezTo>
                  <a:cubicBezTo>
                    <a:pt x="68199" y="107188"/>
                    <a:pt x="65659" y="106172"/>
                    <a:pt x="63627" y="104394"/>
                  </a:cubicBezTo>
                  <a:cubicBezTo>
                    <a:pt x="58420" y="99822"/>
                    <a:pt x="53340" y="95123"/>
                    <a:pt x="47752" y="90805"/>
                  </a:cubicBezTo>
                  <a:cubicBezTo>
                    <a:pt x="43815" y="87757"/>
                    <a:pt x="40640" y="83820"/>
                    <a:pt x="37084" y="80137"/>
                  </a:cubicBezTo>
                  <a:lnTo>
                    <a:pt x="35560" y="79248"/>
                  </a:lnTo>
                  <a:cubicBezTo>
                    <a:pt x="29845" y="76581"/>
                    <a:pt x="26543" y="70993"/>
                    <a:pt x="21209" y="67945"/>
                  </a:cubicBezTo>
                  <a:cubicBezTo>
                    <a:pt x="20066" y="67310"/>
                    <a:pt x="18796" y="66929"/>
                    <a:pt x="17526" y="66929"/>
                  </a:cubicBezTo>
                  <a:cubicBezTo>
                    <a:pt x="14097" y="66929"/>
                    <a:pt x="10668" y="68834"/>
                    <a:pt x="9906" y="71882"/>
                  </a:cubicBezTo>
                  <a:cubicBezTo>
                    <a:pt x="9525" y="73533"/>
                    <a:pt x="8636" y="74295"/>
                    <a:pt x="6985" y="74803"/>
                  </a:cubicBezTo>
                  <a:cubicBezTo>
                    <a:pt x="7747" y="72771"/>
                    <a:pt x="7112" y="71247"/>
                    <a:pt x="5842" y="69850"/>
                  </a:cubicBezTo>
                  <a:cubicBezTo>
                    <a:pt x="5334" y="69088"/>
                    <a:pt x="4699" y="68580"/>
                    <a:pt x="4191" y="68580"/>
                  </a:cubicBezTo>
                  <a:cubicBezTo>
                    <a:pt x="3683" y="68580"/>
                    <a:pt x="3175" y="69088"/>
                    <a:pt x="2921" y="70612"/>
                  </a:cubicBezTo>
                  <a:cubicBezTo>
                    <a:pt x="2667" y="72644"/>
                    <a:pt x="254" y="73787"/>
                    <a:pt x="1270" y="76200"/>
                  </a:cubicBezTo>
                  <a:cubicBezTo>
                    <a:pt x="2794" y="79121"/>
                    <a:pt x="1397" y="82296"/>
                    <a:pt x="2794" y="85217"/>
                  </a:cubicBezTo>
                  <a:lnTo>
                    <a:pt x="3175" y="85090"/>
                  </a:lnTo>
                  <a:lnTo>
                    <a:pt x="4064" y="85979"/>
                  </a:lnTo>
                  <a:cubicBezTo>
                    <a:pt x="5715" y="86360"/>
                    <a:pt x="7239" y="86868"/>
                    <a:pt x="6731" y="89027"/>
                  </a:cubicBezTo>
                  <a:lnTo>
                    <a:pt x="8509" y="90932"/>
                  </a:lnTo>
                  <a:lnTo>
                    <a:pt x="8636" y="90932"/>
                  </a:lnTo>
                  <a:cubicBezTo>
                    <a:pt x="10795" y="90932"/>
                    <a:pt x="11557" y="92075"/>
                    <a:pt x="11430" y="93980"/>
                  </a:cubicBezTo>
                  <a:cubicBezTo>
                    <a:pt x="11430" y="94107"/>
                    <a:pt x="11557" y="94107"/>
                    <a:pt x="11557" y="94107"/>
                  </a:cubicBezTo>
                  <a:lnTo>
                    <a:pt x="11684" y="94107"/>
                  </a:lnTo>
                  <a:lnTo>
                    <a:pt x="14605" y="94996"/>
                  </a:lnTo>
                  <a:lnTo>
                    <a:pt x="13208" y="97409"/>
                  </a:lnTo>
                  <a:lnTo>
                    <a:pt x="12319" y="98298"/>
                  </a:lnTo>
                  <a:lnTo>
                    <a:pt x="12700" y="99695"/>
                  </a:lnTo>
                  <a:lnTo>
                    <a:pt x="16764" y="98679"/>
                  </a:lnTo>
                  <a:lnTo>
                    <a:pt x="16510" y="100584"/>
                  </a:lnTo>
                  <a:cubicBezTo>
                    <a:pt x="15748" y="101981"/>
                    <a:pt x="14351" y="103124"/>
                    <a:pt x="16129" y="105156"/>
                  </a:cubicBezTo>
                  <a:cubicBezTo>
                    <a:pt x="17272" y="106299"/>
                    <a:pt x="15748" y="108204"/>
                    <a:pt x="13716" y="108204"/>
                  </a:cubicBezTo>
                  <a:lnTo>
                    <a:pt x="11557" y="108204"/>
                  </a:lnTo>
                  <a:cubicBezTo>
                    <a:pt x="10795" y="108331"/>
                    <a:pt x="10160" y="108331"/>
                    <a:pt x="9398" y="108331"/>
                  </a:cubicBezTo>
                  <a:cubicBezTo>
                    <a:pt x="7620" y="108331"/>
                    <a:pt x="5969" y="107950"/>
                    <a:pt x="4445" y="106680"/>
                  </a:cubicBezTo>
                  <a:lnTo>
                    <a:pt x="4064" y="106172"/>
                  </a:lnTo>
                  <a:lnTo>
                    <a:pt x="3302" y="106299"/>
                  </a:lnTo>
                  <a:lnTo>
                    <a:pt x="3175" y="106553"/>
                  </a:lnTo>
                  <a:lnTo>
                    <a:pt x="889" y="109601"/>
                  </a:lnTo>
                  <a:lnTo>
                    <a:pt x="127" y="110236"/>
                  </a:lnTo>
                  <a:lnTo>
                    <a:pt x="0" y="110617"/>
                  </a:lnTo>
                  <a:lnTo>
                    <a:pt x="0" y="111125"/>
                  </a:lnTo>
                  <a:lnTo>
                    <a:pt x="508" y="112141"/>
                  </a:lnTo>
                  <a:cubicBezTo>
                    <a:pt x="3429" y="112649"/>
                    <a:pt x="6223" y="113157"/>
                    <a:pt x="9144" y="113665"/>
                  </a:cubicBezTo>
                  <a:lnTo>
                    <a:pt x="9906" y="112014"/>
                  </a:lnTo>
                  <a:cubicBezTo>
                    <a:pt x="10541" y="110617"/>
                    <a:pt x="12700" y="111887"/>
                    <a:pt x="13208" y="109982"/>
                  </a:cubicBezTo>
                  <a:lnTo>
                    <a:pt x="14986" y="109093"/>
                  </a:lnTo>
                  <a:lnTo>
                    <a:pt x="14859" y="111125"/>
                  </a:lnTo>
                  <a:lnTo>
                    <a:pt x="14605" y="112776"/>
                  </a:lnTo>
                  <a:lnTo>
                    <a:pt x="16002" y="112395"/>
                  </a:lnTo>
                  <a:lnTo>
                    <a:pt x="18669" y="112903"/>
                  </a:lnTo>
                  <a:cubicBezTo>
                    <a:pt x="19050" y="114427"/>
                    <a:pt x="17780" y="115062"/>
                    <a:pt x="16510" y="115062"/>
                  </a:cubicBezTo>
                  <a:lnTo>
                    <a:pt x="11938" y="115062"/>
                  </a:lnTo>
                  <a:lnTo>
                    <a:pt x="12065" y="115697"/>
                  </a:lnTo>
                  <a:lnTo>
                    <a:pt x="13081" y="116713"/>
                  </a:lnTo>
                  <a:lnTo>
                    <a:pt x="12954" y="118872"/>
                  </a:lnTo>
                  <a:lnTo>
                    <a:pt x="9906" y="120523"/>
                  </a:lnTo>
                  <a:cubicBezTo>
                    <a:pt x="9398" y="122174"/>
                    <a:pt x="10922" y="122936"/>
                    <a:pt x="11557" y="123952"/>
                  </a:cubicBezTo>
                  <a:lnTo>
                    <a:pt x="10541" y="127000"/>
                  </a:lnTo>
                  <a:lnTo>
                    <a:pt x="10541" y="127381"/>
                  </a:lnTo>
                  <a:lnTo>
                    <a:pt x="10668" y="127508"/>
                  </a:lnTo>
                  <a:lnTo>
                    <a:pt x="11303" y="128143"/>
                  </a:lnTo>
                  <a:cubicBezTo>
                    <a:pt x="14478" y="128270"/>
                    <a:pt x="15621" y="129159"/>
                    <a:pt x="16129" y="131318"/>
                  </a:cubicBezTo>
                  <a:cubicBezTo>
                    <a:pt x="16637" y="133731"/>
                    <a:pt x="14986" y="134747"/>
                    <a:pt x="13208" y="135763"/>
                  </a:cubicBezTo>
                  <a:lnTo>
                    <a:pt x="12065" y="136271"/>
                  </a:lnTo>
                  <a:lnTo>
                    <a:pt x="11557" y="136271"/>
                  </a:lnTo>
                  <a:lnTo>
                    <a:pt x="9017" y="139700"/>
                  </a:lnTo>
                  <a:lnTo>
                    <a:pt x="8001" y="142113"/>
                  </a:lnTo>
                  <a:cubicBezTo>
                    <a:pt x="8636" y="144526"/>
                    <a:pt x="7366" y="145542"/>
                    <a:pt x="5207" y="145542"/>
                  </a:cubicBezTo>
                  <a:lnTo>
                    <a:pt x="4191" y="145542"/>
                  </a:lnTo>
                  <a:lnTo>
                    <a:pt x="4191" y="146050"/>
                  </a:lnTo>
                  <a:lnTo>
                    <a:pt x="4826" y="148717"/>
                  </a:lnTo>
                  <a:cubicBezTo>
                    <a:pt x="6350" y="150241"/>
                    <a:pt x="5334" y="151257"/>
                    <a:pt x="4064" y="152146"/>
                  </a:cubicBezTo>
                  <a:lnTo>
                    <a:pt x="4064" y="152781"/>
                  </a:lnTo>
                  <a:lnTo>
                    <a:pt x="1016" y="154305"/>
                  </a:lnTo>
                  <a:lnTo>
                    <a:pt x="1016" y="154432"/>
                  </a:lnTo>
                  <a:cubicBezTo>
                    <a:pt x="1016" y="154559"/>
                    <a:pt x="1143" y="154559"/>
                    <a:pt x="1143" y="154813"/>
                  </a:cubicBezTo>
                  <a:cubicBezTo>
                    <a:pt x="1651" y="155194"/>
                    <a:pt x="2159" y="155448"/>
                    <a:pt x="2667" y="155448"/>
                  </a:cubicBezTo>
                  <a:cubicBezTo>
                    <a:pt x="3175" y="155448"/>
                    <a:pt x="3556" y="155067"/>
                    <a:pt x="4064" y="154432"/>
                  </a:cubicBezTo>
                  <a:lnTo>
                    <a:pt x="6604" y="153543"/>
                  </a:lnTo>
                  <a:lnTo>
                    <a:pt x="7747" y="153543"/>
                  </a:lnTo>
                  <a:cubicBezTo>
                    <a:pt x="9906" y="153543"/>
                    <a:pt x="9779" y="153924"/>
                    <a:pt x="9017" y="156083"/>
                  </a:cubicBezTo>
                  <a:lnTo>
                    <a:pt x="8001" y="156718"/>
                  </a:lnTo>
                  <a:lnTo>
                    <a:pt x="5842" y="158115"/>
                  </a:lnTo>
                  <a:lnTo>
                    <a:pt x="7620" y="159258"/>
                  </a:lnTo>
                  <a:lnTo>
                    <a:pt x="8763" y="161417"/>
                  </a:lnTo>
                  <a:lnTo>
                    <a:pt x="6350" y="161925"/>
                  </a:lnTo>
                  <a:lnTo>
                    <a:pt x="5588" y="161544"/>
                  </a:lnTo>
                  <a:lnTo>
                    <a:pt x="4445" y="162433"/>
                  </a:lnTo>
                  <a:lnTo>
                    <a:pt x="6350" y="164084"/>
                  </a:lnTo>
                  <a:lnTo>
                    <a:pt x="9906" y="164084"/>
                  </a:lnTo>
                  <a:cubicBezTo>
                    <a:pt x="11176" y="166116"/>
                    <a:pt x="11557" y="167005"/>
                    <a:pt x="12700" y="167005"/>
                  </a:cubicBezTo>
                  <a:cubicBezTo>
                    <a:pt x="13335" y="167005"/>
                    <a:pt x="14224" y="166624"/>
                    <a:pt x="15748" y="166116"/>
                  </a:cubicBezTo>
                  <a:lnTo>
                    <a:pt x="16891" y="165608"/>
                  </a:lnTo>
                  <a:cubicBezTo>
                    <a:pt x="17526" y="165100"/>
                    <a:pt x="18034" y="164973"/>
                    <a:pt x="18542" y="164973"/>
                  </a:cubicBezTo>
                  <a:cubicBezTo>
                    <a:pt x="19558" y="164973"/>
                    <a:pt x="20320" y="165608"/>
                    <a:pt x="21082" y="166624"/>
                  </a:cubicBezTo>
                  <a:lnTo>
                    <a:pt x="23241" y="168783"/>
                  </a:lnTo>
                  <a:cubicBezTo>
                    <a:pt x="25654" y="169164"/>
                    <a:pt x="27178" y="170942"/>
                    <a:pt x="28956" y="172339"/>
                  </a:cubicBezTo>
                  <a:cubicBezTo>
                    <a:pt x="28702" y="172466"/>
                    <a:pt x="28575" y="172466"/>
                    <a:pt x="28321" y="172720"/>
                  </a:cubicBezTo>
                  <a:lnTo>
                    <a:pt x="30607" y="175260"/>
                  </a:lnTo>
                  <a:cubicBezTo>
                    <a:pt x="32766" y="178689"/>
                    <a:pt x="37084" y="179705"/>
                    <a:pt x="39116" y="183007"/>
                  </a:cubicBezTo>
                  <a:cubicBezTo>
                    <a:pt x="41656" y="186182"/>
                    <a:pt x="41402" y="189738"/>
                    <a:pt x="41402" y="193548"/>
                  </a:cubicBezTo>
                  <a:lnTo>
                    <a:pt x="40894" y="195961"/>
                  </a:lnTo>
                  <a:cubicBezTo>
                    <a:pt x="39624" y="199898"/>
                    <a:pt x="44577" y="203073"/>
                    <a:pt x="42291" y="207137"/>
                  </a:cubicBezTo>
                  <a:cubicBezTo>
                    <a:pt x="40005" y="211074"/>
                    <a:pt x="41656" y="214757"/>
                    <a:pt x="42799" y="218440"/>
                  </a:cubicBezTo>
                  <a:cubicBezTo>
                    <a:pt x="43561" y="220980"/>
                    <a:pt x="42672" y="223393"/>
                    <a:pt x="42164" y="225679"/>
                  </a:cubicBezTo>
                  <a:cubicBezTo>
                    <a:pt x="41656" y="228600"/>
                    <a:pt x="41148" y="231267"/>
                    <a:pt x="42291" y="233934"/>
                  </a:cubicBezTo>
                  <a:lnTo>
                    <a:pt x="41910" y="237109"/>
                  </a:lnTo>
                  <a:cubicBezTo>
                    <a:pt x="41402" y="240792"/>
                    <a:pt x="41148" y="244729"/>
                    <a:pt x="42418" y="248285"/>
                  </a:cubicBezTo>
                  <a:cubicBezTo>
                    <a:pt x="43053" y="250317"/>
                    <a:pt x="43307" y="251968"/>
                    <a:pt x="42164" y="253746"/>
                  </a:cubicBezTo>
                  <a:lnTo>
                    <a:pt x="41910" y="254889"/>
                  </a:lnTo>
                  <a:lnTo>
                    <a:pt x="42037" y="256032"/>
                  </a:lnTo>
                  <a:cubicBezTo>
                    <a:pt x="43180" y="258572"/>
                    <a:pt x="44450" y="260985"/>
                    <a:pt x="42164" y="263525"/>
                  </a:cubicBezTo>
                  <a:lnTo>
                    <a:pt x="41783" y="265176"/>
                  </a:lnTo>
                  <a:lnTo>
                    <a:pt x="41783" y="268605"/>
                  </a:lnTo>
                  <a:lnTo>
                    <a:pt x="41910" y="269621"/>
                  </a:lnTo>
                  <a:lnTo>
                    <a:pt x="42037" y="272034"/>
                  </a:lnTo>
                  <a:lnTo>
                    <a:pt x="41783" y="272923"/>
                  </a:lnTo>
                  <a:lnTo>
                    <a:pt x="41783" y="274955"/>
                  </a:lnTo>
                  <a:lnTo>
                    <a:pt x="42037" y="275971"/>
                  </a:lnTo>
                  <a:lnTo>
                    <a:pt x="42291" y="277622"/>
                  </a:lnTo>
                  <a:cubicBezTo>
                    <a:pt x="41783" y="279273"/>
                    <a:pt x="41910" y="281305"/>
                    <a:pt x="41529" y="283083"/>
                  </a:cubicBezTo>
                  <a:cubicBezTo>
                    <a:pt x="41529" y="290068"/>
                    <a:pt x="39370" y="296799"/>
                    <a:pt x="41021" y="303530"/>
                  </a:cubicBezTo>
                  <a:lnTo>
                    <a:pt x="40386" y="305435"/>
                  </a:lnTo>
                  <a:lnTo>
                    <a:pt x="39624" y="308102"/>
                  </a:lnTo>
                  <a:cubicBezTo>
                    <a:pt x="40767" y="312166"/>
                    <a:pt x="39497" y="316357"/>
                    <a:pt x="40259" y="320421"/>
                  </a:cubicBezTo>
                  <a:lnTo>
                    <a:pt x="40640" y="321437"/>
                  </a:lnTo>
                  <a:lnTo>
                    <a:pt x="41148" y="322453"/>
                  </a:lnTo>
                  <a:lnTo>
                    <a:pt x="41910" y="322961"/>
                  </a:lnTo>
                  <a:lnTo>
                    <a:pt x="42672" y="323596"/>
                  </a:lnTo>
                  <a:lnTo>
                    <a:pt x="43053" y="323977"/>
                  </a:lnTo>
                  <a:lnTo>
                    <a:pt x="43688" y="324866"/>
                  </a:lnTo>
                  <a:lnTo>
                    <a:pt x="46101" y="327533"/>
                  </a:lnTo>
                  <a:lnTo>
                    <a:pt x="46863" y="328168"/>
                  </a:lnTo>
                  <a:lnTo>
                    <a:pt x="47244" y="328549"/>
                  </a:lnTo>
                  <a:lnTo>
                    <a:pt x="48006" y="329184"/>
                  </a:lnTo>
                  <a:lnTo>
                    <a:pt x="48895" y="329565"/>
                  </a:lnTo>
                  <a:lnTo>
                    <a:pt x="50165" y="330073"/>
                  </a:lnTo>
                  <a:lnTo>
                    <a:pt x="50673" y="330708"/>
                  </a:lnTo>
                  <a:lnTo>
                    <a:pt x="51308" y="332740"/>
                  </a:lnTo>
                  <a:cubicBezTo>
                    <a:pt x="56261" y="334899"/>
                    <a:pt x="58801" y="339852"/>
                    <a:pt x="63500" y="342519"/>
                  </a:cubicBezTo>
                  <a:cubicBezTo>
                    <a:pt x="73025" y="347980"/>
                    <a:pt x="82296" y="353314"/>
                    <a:pt x="92583" y="357124"/>
                  </a:cubicBezTo>
                  <a:cubicBezTo>
                    <a:pt x="99695" y="359791"/>
                    <a:pt x="106807" y="362712"/>
                    <a:pt x="113919" y="365252"/>
                  </a:cubicBezTo>
                  <a:cubicBezTo>
                    <a:pt x="122301" y="368300"/>
                    <a:pt x="131064" y="369443"/>
                    <a:pt x="139700" y="371348"/>
                  </a:cubicBezTo>
                  <a:cubicBezTo>
                    <a:pt x="142113" y="371983"/>
                    <a:pt x="144399" y="372872"/>
                    <a:pt x="146812" y="373380"/>
                  </a:cubicBezTo>
                  <a:cubicBezTo>
                    <a:pt x="147193" y="373253"/>
                    <a:pt x="147574" y="372999"/>
                    <a:pt x="147955" y="372999"/>
                  </a:cubicBezTo>
                  <a:cubicBezTo>
                    <a:pt x="148717" y="372491"/>
                    <a:pt x="149606" y="372110"/>
                    <a:pt x="150368" y="372110"/>
                  </a:cubicBezTo>
                  <a:cubicBezTo>
                    <a:pt x="151003" y="372110"/>
                    <a:pt x="151638" y="372237"/>
                    <a:pt x="152400" y="372618"/>
                  </a:cubicBezTo>
                  <a:lnTo>
                    <a:pt x="155829" y="373761"/>
                  </a:lnTo>
                  <a:cubicBezTo>
                    <a:pt x="156972" y="373888"/>
                    <a:pt x="157988" y="373888"/>
                    <a:pt x="159131" y="373888"/>
                  </a:cubicBezTo>
                  <a:lnTo>
                    <a:pt x="160655" y="373888"/>
                  </a:lnTo>
                  <a:cubicBezTo>
                    <a:pt x="162179" y="373761"/>
                    <a:pt x="163576" y="373380"/>
                    <a:pt x="165100" y="372872"/>
                  </a:cubicBezTo>
                  <a:cubicBezTo>
                    <a:pt x="165354" y="372872"/>
                    <a:pt x="165608" y="371983"/>
                    <a:pt x="166116" y="371983"/>
                  </a:cubicBezTo>
                  <a:cubicBezTo>
                    <a:pt x="166370" y="371983"/>
                    <a:pt x="166624" y="372364"/>
                    <a:pt x="167005" y="372999"/>
                  </a:cubicBezTo>
                  <a:cubicBezTo>
                    <a:pt x="167259" y="373507"/>
                    <a:pt x="167513" y="373888"/>
                    <a:pt x="167894" y="374142"/>
                  </a:cubicBezTo>
                  <a:cubicBezTo>
                    <a:pt x="168910" y="374269"/>
                    <a:pt x="170053" y="374650"/>
                    <a:pt x="171069" y="375158"/>
                  </a:cubicBezTo>
                  <a:lnTo>
                    <a:pt x="174244" y="374650"/>
                  </a:lnTo>
                  <a:cubicBezTo>
                    <a:pt x="174371" y="374650"/>
                    <a:pt x="174371" y="374650"/>
                    <a:pt x="174498" y="374523"/>
                  </a:cubicBezTo>
                  <a:cubicBezTo>
                    <a:pt x="176530" y="373507"/>
                    <a:pt x="177673" y="372872"/>
                    <a:pt x="178562" y="372872"/>
                  </a:cubicBezTo>
                  <a:cubicBezTo>
                    <a:pt x="179451" y="372872"/>
                    <a:pt x="180213" y="373507"/>
                    <a:pt x="181356" y="374777"/>
                  </a:cubicBezTo>
                  <a:cubicBezTo>
                    <a:pt x="181991" y="375158"/>
                    <a:pt x="182753" y="375412"/>
                    <a:pt x="183388" y="375920"/>
                  </a:cubicBezTo>
                  <a:lnTo>
                    <a:pt x="183896" y="376555"/>
                  </a:lnTo>
                  <a:cubicBezTo>
                    <a:pt x="186309" y="375920"/>
                    <a:pt x="188595" y="375031"/>
                    <a:pt x="191008" y="375031"/>
                  </a:cubicBezTo>
                  <a:cubicBezTo>
                    <a:pt x="191897" y="375031"/>
                    <a:pt x="192659" y="375031"/>
                    <a:pt x="193548" y="375412"/>
                  </a:cubicBezTo>
                  <a:lnTo>
                    <a:pt x="197866" y="375539"/>
                  </a:lnTo>
                  <a:lnTo>
                    <a:pt x="199136" y="375539"/>
                  </a:lnTo>
                  <a:cubicBezTo>
                    <a:pt x="200279" y="375539"/>
                    <a:pt x="201422" y="375412"/>
                    <a:pt x="202565" y="375158"/>
                  </a:cubicBezTo>
                  <a:cubicBezTo>
                    <a:pt x="203708" y="374904"/>
                    <a:pt x="204851" y="374777"/>
                    <a:pt x="205994" y="374777"/>
                  </a:cubicBezTo>
                  <a:lnTo>
                    <a:pt x="207264" y="374777"/>
                  </a:lnTo>
                  <a:cubicBezTo>
                    <a:pt x="207645" y="374777"/>
                    <a:pt x="208026" y="374904"/>
                    <a:pt x="208280" y="374904"/>
                  </a:cubicBezTo>
                  <a:cubicBezTo>
                    <a:pt x="210566" y="374904"/>
                    <a:pt x="212979" y="374015"/>
                    <a:pt x="215138" y="373380"/>
                  </a:cubicBezTo>
                  <a:cubicBezTo>
                    <a:pt x="218948" y="372237"/>
                    <a:pt x="223012" y="372237"/>
                    <a:pt x="226441" y="370205"/>
                  </a:cubicBezTo>
                  <a:cubicBezTo>
                    <a:pt x="230759" y="367665"/>
                    <a:pt x="235585" y="367157"/>
                    <a:pt x="240284" y="366268"/>
                  </a:cubicBezTo>
                  <a:lnTo>
                    <a:pt x="241427" y="365887"/>
                  </a:lnTo>
                  <a:cubicBezTo>
                    <a:pt x="246761" y="362204"/>
                    <a:pt x="253238" y="360172"/>
                    <a:pt x="258572" y="356362"/>
                  </a:cubicBezTo>
                  <a:cubicBezTo>
                    <a:pt x="259842" y="355473"/>
                    <a:pt x="261493" y="354838"/>
                    <a:pt x="262001" y="352933"/>
                  </a:cubicBezTo>
                  <a:lnTo>
                    <a:pt x="262763" y="352044"/>
                  </a:lnTo>
                  <a:cubicBezTo>
                    <a:pt x="265938" y="351663"/>
                    <a:pt x="267716" y="348869"/>
                    <a:pt x="270002" y="347091"/>
                  </a:cubicBezTo>
                  <a:cubicBezTo>
                    <a:pt x="273939" y="344424"/>
                    <a:pt x="277495" y="340995"/>
                    <a:pt x="280924" y="337439"/>
                  </a:cubicBezTo>
                  <a:cubicBezTo>
                    <a:pt x="282575" y="335788"/>
                    <a:pt x="283972" y="333756"/>
                    <a:pt x="286258" y="332740"/>
                  </a:cubicBezTo>
                  <a:lnTo>
                    <a:pt x="287909" y="330835"/>
                  </a:lnTo>
                  <a:cubicBezTo>
                    <a:pt x="291592" y="326136"/>
                    <a:pt x="294894" y="321183"/>
                    <a:pt x="299339" y="317119"/>
                  </a:cubicBezTo>
                  <a:cubicBezTo>
                    <a:pt x="300482" y="316103"/>
                    <a:pt x="301244" y="314960"/>
                    <a:pt x="301498" y="313436"/>
                  </a:cubicBezTo>
                  <a:lnTo>
                    <a:pt x="302006" y="311912"/>
                  </a:lnTo>
                  <a:cubicBezTo>
                    <a:pt x="306070" y="309753"/>
                    <a:pt x="307340" y="305435"/>
                    <a:pt x="310007" y="302260"/>
                  </a:cubicBezTo>
                  <a:lnTo>
                    <a:pt x="312674" y="298196"/>
                  </a:lnTo>
                  <a:cubicBezTo>
                    <a:pt x="315341" y="292100"/>
                    <a:pt x="318389" y="286131"/>
                    <a:pt x="320421" y="279781"/>
                  </a:cubicBezTo>
                  <a:cubicBezTo>
                    <a:pt x="322707" y="273050"/>
                    <a:pt x="323342" y="265938"/>
                    <a:pt x="325755" y="259080"/>
                  </a:cubicBezTo>
                  <a:cubicBezTo>
                    <a:pt x="327533" y="254127"/>
                    <a:pt x="328549" y="248412"/>
                    <a:pt x="328168" y="242951"/>
                  </a:cubicBezTo>
                  <a:cubicBezTo>
                    <a:pt x="328041" y="240792"/>
                    <a:pt x="328041" y="238506"/>
                    <a:pt x="329311" y="236728"/>
                  </a:cubicBezTo>
                  <a:cubicBezTo>
                    <a:pt x="331089" y="234061"/>
                    <a:pt x="330327" y="230632"/>
                    <a:pt x="330200" y="228092"/>
                  </a:cubicBezTo>
                  <a:cubicBezTo>
                    <a:pt x="330073" y="223647"/>
                    <a:pt x="331597" y="219583"/>
                    <a:pt x="330835" y="215265"/>
                  </a:cubicBezTo>
                  <a:cubicBezTo>
                    <a:pt x="330200" y="211328"/>
                    <a:pt x="332232" y="207137"/>
                    <a:pt x="332232" y="202946"/>
                  </a:cubicBezTo>
                  <a:cubicBezTo>
                    <a:pt x="332232" y="199898"/>
                    <a:pt x="331470" y="196469"/>
                    <a:pt x="333248" y="193421"/>
                  </a:cubicBezTo>
                  <a:cubicBezTo>
                    <a:pt x="334518" y="191262"/>
                    <a:pt x="332232" y="189230"/>
                    <a:pt x="332232" y="186817"/>
                  </a:cubicBezTo>
                  <a:cubicBezTo>
                    <a:pt x="332232" y="180721"/>
                    <a:pt x="333883" y="175006"/>
                    <a:pt x="334264" y="169037"/>
                  </a:cubicBezTo>
                  <a:cubicBezTo>
                    <a:pt x="334391" y="166624"/>
                    <a:pt x="333375" y="164084"/>
                    <a:pt x="334645" y="161798"/>
                  </a:cubicBezTo>
                  <a:cubicBezTo>
                    <a:pt x="335661" y="159131"/>
                    <a:pt x="335915" y="156337"/>
                    <a:pt x="334645" y="153670"/>
                  </a:cubicBezTo>
                  <a:cubicBezTo>
                    <a:pt x="334645" y="148209"/>
                    <a:pt x="334645" y="142875"/>
                    <a:pt x="334518" y="137414"/>
                  </a:cubicBezTo>
                  <a:cubicBezTo>
                    <a:pt x="334645" y="128143"/>
                    <a:pt x="334645" y="118745"/>
                    <a:pt x="334010" y="109474"/>
                  </a:cubicBezTo>
                  <a:cubicBezTo>
                    <a:pt x="333883" y="107061"/>
                    <a:pt x="335026" y="105029"/>
                    <a:pt x="334899" y="102743"/>
                  </a:cubicBezTo>
                  <a:cubicBezTo>
                    <a:pt x="334772" y="98298"/>
                    <a:pt x="334264" y="94107"/>
                    <a:pt x="333883" y="89916"/>
                  </a:cubicBezTo>
                  <a:cubicBezTo>
                    <a:pt x="333502" y="84963"/>
                    <a:pt x="333629" y="79883"/>
                    <a:pt x="334010" y="75057"/>
                  </a:cubicBezTo>
                  <a:cubicBezTo>
                    <a:pt x="334264" y="72644"/>
                    <a:pt x="334137" y="70485"/>
                    <a:pt x="333883" y="68072"/>
                  </a:cubicBezTo>
                  <a:cubicBezTo>
                    <a:pt x="333375" y="61976"/>
                    <a:pt x="330327" y="58928"/>
                    <a:pt x="324104" y="58293"/>
                  </a:cubicBezTo>
                  <a:cubicBezTo>
                    <a:pt x="322072" y="58166"/>
                    <a:pt x="320548" y="57785"/>
                    <a:pt x="319659" y="55245"/>
                  </a:cubicBezTo>
                  <a:cubicBezTo>
                    <a:pt x="319024" y="53594"/>
                    <a:pt x="318008" y="53086"/>
                    <a:pt x="316865" y="53086"/>
                  </a:cubicBezTo>
                  <a:cubicBezTo>
                    <a:pt x="315468" y="53086"/>
                    <a:pt x="313944" y="53975"/>
                    <a:pt x="312547" y="54229"/>
                  </a:cubicBezTo>
                  <a:cubicBezTo>
                    <a:pt x="311404" y="54737"/>
                    <a:pt x="310388" y="55753"/>
                    <a:pt x="308991" y="55753"/>
                  </a:cubicBezTo>
                  <a:lnTo>
                    <a:pt x="308483" y="55753"/>
                  </a:lnTo>
                  <a:cubicBezTo>
                    <a:pt x="308102" y="55753"/>
                    <a:pt x="307594" y="55626"/>
                    <a:pt x="307213" y="55626"/>
                  </a:cubicBezTo>
                  <a:cubicBezTo>
                    <a:pt x="304673" y="55626"/>
                    <a:pt x="302895" y="57277"/>
                    <a:pt x="301498" y="59182"/>
                  </a:cubicBezTo>
                  <a:cubicBezTo>
                    <a:pt x="300228" y="60833"/>
                    <a:pt x="298704" y="62103"/>
                    <a:pt x="296799" y="62865"/>
                  </a:cubicBezTo>
                  <a:cubicBezTo>
                    <a:pt x="291719" y="65278"/>
                    <a:pt x="287401" y="68580"/>
                    <a:pt x="282448" y="71374"/>
                  </a:cubicBezTo>
                  <a:cubicBezTo>
                    <a:pt x="280035" y="72898"/>
                    <a:pt x="277622" y="74295"/>
                    <a:pt x="275463" y="75946"/>
                  </a:cubicBezTo>
                  <a:lnTo>
                    <a:pt x="274447" y="76327"/>
                  </a:lnTo>
                  <a:lnTo>
                    <a:pt x="274066" y="76708"/>
                  </a:lnTo>
                  <a:lnTo>
                    <a:pt x="271907" y="79629"/>
                  </a:lnTo>
                  <a:cubicBezTo>
                    <a:pt x="271018" y="81153"/>
                    <a:pt x="270002" y="82296"/>
                    <a:pt x="268351" y="83058"/>
                  </a:cubicBezTo>
                  <a:cubicBezTo>
                    <a:pt x="266573" y="83693"/>
                    <a:pt x="265176" y="85090"/>
                    <a:pt x="263652" y="86233"/>
                  </a:cubicBezTo>
                  <a:cubicBezTo>
                    <a:pt x="258318" y="89789"/>
                    <a:pt x="253492" y="93980"/>
                    <a:pt x="248539" y="98044"/>
                  </a:cubicBezTo>
                  <a:lnTo>
                    <a:pt x="245364" y="99949"/>
                  </a:lnTo>
                  <a:cubicBezTo>
                    <a:pt x="244221" y="100584"/>
                    <a:pt x="243078" y="100965"/>
                    <a:pt x="241935" y="100965"/>
                  </a:cubicBezTo>
                  <a:cubicBezTo>
                    <a:pt x="240792" y="100965"/>
                    <a:pt x="239522" y="100457"/>
                    <a:pt x="238506" y="99060"/>
                  </a:cubicBezTo>
                  <a:cubicBezTo>
                    <a:pt x="237236" y="97536"/>
                    <a:pt x="235839" y="96012"/>
                    <a:pt x="233553" y="95885"/>
                  </a:cubicBezTo>
                  <a:cubicBezTo>
                    <a:pt x="232029" y="95758"/>
                    <a:pt x="231394" y="94361"/>
                    <a:pt x="230759" y="93218"/>
                  </a:cubicBezTo>
                  <a:lnTo>
                    <a:pt x="228092" y="89281"/>
                  </a:lnTo>
                  <a:cubicBezTo>
                    <a:pt x="226314" y="88138"/>
                    <a:pt x="226187" y="85598"/>
                    <a:pt x="224155" y="84709"/>
                  </a:cubicBezTo>
                  <a:cubicBezTo>
                    <a:pt x="221361" y="81026"/>
                    <a:pt x="217805" y="77597"/>
                    <a:pt x="216789" y="72644"/>
                  </a:cubicBezTo>
                  <a:lnTo>
                    <a:pt x="216154" y="71628"/>
                  </a:lnTo>
                  <a:cubicBezTo>
                    <a:pt x="211455" y="68580"/>
                    <a:pt x="210693" y="62865"/>
                    <a:pt x="207264" y="58928"/>
                  </a:cubicBezTo>
                  <a:cubicBezTo>
                    <a:pt x="205867" y="57277"/>
                    <a:pt x="205994" y="54356"/>
                    <a:pt x="203073" y="53848"/>
                  </a:cubicBezTo>
                  <a:lnTo>
                    <a:pt x="202565" y="53213"/>
                  </a:lnTo>
                  <a:cubicBezTo>
                    <a:pt x="201168" y="47625"/>
                    <a:pt x="195707" y="44196"/>
                    <a:pt x="194183" y="38481"/>
                  </a:cubicBezTo>
                  <a:cubicBezTo>
                    <a:pt x="193802" y="36957"/>
                    <a:pt x="192532" y="35560"/>
                    <a:pt x="191389" y="34544"/>
                  </a:cubicBezTo>
                  <a:lnTo>
                    <a:pt x="187960" y="30480"/>
                  </a:lnTo>
                  <a:lnTo>
                    <a:pt x="186690" y="29591"/>
                  </a:lnTo>
                  <a:cubicBezTo>
                    <a:pt x="185293" y="25527"/>
                    <a:pt x="182372" y="22352"/>
                    <a:pt x="180213" y="18542"/>
                  </a:cubicBezTo>
                  <a:cubicBezTo>
                    <a:pt x="177292" y="13589"/>
                    <a:pt x="173863" y="9017"/>
                    <a:pt x="170561" y="4318"/>
                  </a:cubicBezTo>
                  <a:cubicBezTo>
                    <a:pt x="169926" y="3175"/>
                    <a:pt x="168783" y="2921"/>
                    <a:pt x="167767" y="2921"/>
                  </a:cubicBezTo>
                  <a:lnTo>
                    <a:pt x="166624" y="2921"/>
                  </a:lnTo>
                  <a:cubicBezTo>
                    <a:pt x="166116" y="2921"/>
                    <a:pt x="165735" y="2921"/>
                    <a:pt x="165354" y="2794"/>
                  </a:cubicBezTo>
                  <a:lnTo>
                    <a:pt x="164592" y="2921"/>
                  </a:lnTo>
                  <a:lnTo>
                    <a:pt x="163830" y="2159"/>
                  </a:lnTo>
                  <a:lnTo>
                    <a:pt x="163449" y="1905"/>
                  </a:lnTo>
                  <a:lnTo>
                    <a:pt x="162687" y="635"/>
                  </a:lnTo>
                  <a:lnTo>
                    <a:pt x="161798" y="0"/>
                  </a:lnTo>
                  <a:close/>
                </a:path>
              </a:pathLst>
            </a:custGeom>
            <a:blipFill>
              <a:blip r:embed="rId115"/>
              <a:stretch>
                <a:fillRect l="-7555" t="-5170" r="-4490" b="-3655"/>
              </a:stretch>
            </a:blipFill>
          </p:spPr>
          <p:txBody>
            <a:bodyPr/>
            <a:lstStyle/>
            <a:p>
              <a:endParaRPr lang="en-MY"/>
            </a:p>
          </p:txBody>
        </p:sp>
      </p:grpSp>
      <p:grpSp>
        <p:nvGrpSpPr>
          <p:cNvPr id="262" name="Group 262"/>
          <p:cNvGrpSpPr/>
          <p:nvPr/>
        </p:nvGrpSpPr>
        <p:grpSpPr>
          <a:xfrm>
            <a:off x="4824727" y="19182083"/>
            <a:ext cx="53340" cy="218437"/>
            <a:chOff x="0" y="0"/>
            <a:chExt cx="53340" cy="218440"/>
          </a:xfrm>
        </p:grpSpPr>
        <p:sp>
          <p:nvSpPr>
            <p:cNvPr id="263" name="Freeform 263"/>
            <p:cNvSpPr/>
            <p:nvPr/>
          </p:nvSpPr>
          <p:spPr>
            <a:xfrm>
              <a:off x="0" y="0"/>
              <a:ext cx="53340" cy="218440"/>
            </a:xfrm>
            <a:custGeom>
              <a:avLst/>
              <a:gdLst/>
              <a:ahLst/>
              <a:cxnLst/>
              <a:rect l="l" t="t" r="r" b="b"/>
              <a:pathLst>
                <a:path w="53340" h="218440">
                  <a:moveTo>
                    <a:pt x="0" y="218440"/>
                  </a:moveTo>
                  <a:lnTo>
                    <a:pt x="53340" y="218440"/>
                  </a:lnTo>
                  <a:lnTo>
                    <a:pt x="53340" y="0"/>
                  </a:lnTo>
                  <a:lnTo>
                    <a:pt x="0" y="0"/>
                  </a:lnTo>
                  <a:lnTo>
                    <a:pt x="0" y="218440"/>
                  </a:lnTo>
                  <a:close/>
                </a:path>
              </a:pathLst>
            </a:custGeom>
            <a:solidFill>
              <a:srgbClr val="6D905D"/>
            </a:solidFill>
          </p:spPr>
          <p:txBody>
            <a:bodyPr/>
            <a:lstStyle/>
            <a:p>
              <a:endParaRPr lang="en-MY"/>
            </a:p>
          </p:txBody>
        </p:sp>
      </p:grpSp>
      <p:grpSp>
        <p:nvGrpSpPr>
          <p:cNvPr id="264" name="Group 264"/>
          <p:cNvGrpSpPr/>
          <p:nvPr/>
        </p:nvGrpSpPr>
        <p:grpSpPr>
          <a:xfrm>
            <a:off x="4485313" y="19226784"/>
            <a:ext cx="533933" cy="306705"/>
            <a:chOff x="0" y="0"/>
            <a:chExt cx="711911" cy="408940"/>
          </a:xfrm>
        </p:grpSpPr>
        <p:sp>
          <p:nvSpPr>
            <p:cNvPr id="265" name="Freeform 265"/>
            <p:cNvSpPr/>
            <p:nvPr/>
          </p:nvSpPr>
          <p:spPr>
            <a:xfrm>
              <a:off x="0" y="0"/>
              <a:ext cx="710565" cy="409575"/>
            </a:xfrm>
            <a:custGeom>
              <a:avLst/>
              <a:gdLst/>
              <a:ahLst/>
              <a:cxnLst/>
              <a:rect l="l" t="t" r="r" b="b"/>
              <a:pathLst>
                <a:path w="710565" h="409575">
                  <a:moveTo>
                    <a:pt x="579501" y="136271"/>
                  </a:moveTo>
                  <a:lnTo>
                    <a:pt x="585089" y="142367"/>
                  </a:lnTo>
                  <a:lnTo>
                    <a:pt x="598043" y="153035"/>
                  </a:lnTo>
                  <a:lnTo>
                    <a:pt x="595503" y="155956"/>
                  </a:lnTo>
                  <a:cubicBezTo>
                    <a:pt x="588264" y="163195"/>
                    <a:pt x="582803" y="171831"/>
                    <a:pt x="575945" y="179451"/>
                  </a:cubicBezTo>
                  <a:lnTo>
                    <a:pt x="568452" y="185674"/>
                  </a:lnTo>
                  <a:lnTo>
                    <a:pt x="559689" y="198374"/>
                  </a:lnTo>
                  <a:lnTo>
                    <a:pt x="556133" y="202565"/>
                  </a:lnTo>
                  <a:cubicBezTo>
                    <a:pt x="552450" y="208153"/>
                    <a:pt x="547370" y="212852"/>
                    <a:pt x="540512" y="222250"/>
                  </a:cubicBezTo>
                  <a:lnTo>
                    <a:pt x="531241" y="232410"/>
                  </a:lnTo>
                  <a:lnTo>
                    <a:pt x="524510" y="241173"/>
                  </a:lnTo>
                  <a:lnTo>
                    <a:pt x="519303" y="245618"/>
                  </a:lnTo>
                  <a:lnTo>
                    <a:pt x="516382" y="250317"/>
                  </a:lnTo>
                  <a:lnTo>
                    <a:pt x="513080" y="251333"/>
                  </a:lnTo>
                  <a:lnTo>
                    <a:pt x="505841" y="247650"/>
                  </a:lnTo>
                  <a:lnTo>
                    <a:pt x="498729" y="240665"/>
                  </a:lnTo>
                  <a:lnTo>
                    <a:pt x="494411" y="238125"/>
                  </a:lnTo>
                  <a:lnTo>
                    <a:pt x="496951" y="231140"/>
                  </a:lnTo>
                  <a:lnTo>
                    <a:pt x="499491" y="228473"/>
                  </a:lnTo>
                  <a:lnTo>
                    <a:pt x="502793" y="224409"/>
                  </a:lnTo>
                  <a:lnTo>
                    <a:pt x="504444" y="222758"/>
                  </a:lnTo>
                  <a:lnTo>
                    <a:pt x="505206" y="221869"/>
                  </a:lnTo>
                  <a:lnTo>
                    <a:pt x="508381" y="217932"/>
                  </a:lnTo>
                  <a:lnTo>
                    <a:pt x="515620" y="208788"/>
                  </a:lnTo>
                  <a:lnTo>
                    <a:pt x="520954" y="203073"/>
                  </a:lnTo>
                  <a:lnTo>
                    <a:pt x="520954" y="203200"/>
                  </a:lnTo>
                  <a:lnTo>
                    <a:pt x="524256" y="198628"/>
                  </a:lnTo>
                  <a:cubicBezTo>
                    <a:pt x="528193" y="193675"/>
                    <a:pt x="532511" y="188976"/>
                    <a:pt x="537210" y="182753"/>
                  </a:cubicBezTo>
                  <a:lnTo>
                    <a:pt x="549910" y="167132"/>
                  </a:lnTo>
                  <a:lnTo>
                    <a:pt x="550799" y="166243"/>
                  </a:lnTo>
                  <a:lnTo>
                    <a:pt x="551561" y="165608"/>
                  </a:lnTo>
                  <a:lnTo>
                    <a:pt x="556895" y="160020"/>
                  </a:lnTo>
                  <a:lnTo>
                    <a:pt x="561086" y="153543"/>
                  </a:lnTo>
                  <a:lnTo>
                    <a:pt x="564642" y="149987"/>
                  </a:lnTo>
                  <a:lnTo>
                    <a:pt x="567309" y="146050"/>
                  </a:lnTo>
                  <a:lnTo>
                    <a:pt x="573659" y="139319"/>
                  </a:lnTo>
                  <a:lnTo>
                    <a:pt x="577088" y="136652"/>
                  </a:lnTo>
                  <a:lnTo>
                    <a:pt x="579628" y="136144"/>
                  </a:lnTo>
                  <a:close/>
                  <a:moveTo>
                    <a:pt x="87757" y="271272"/>
                  </a:moveTo>
                  <a:lnTo>
                    <a:pt x="89916" y="273177"/>
                  </a:lnTo>
                  <a:lnTo>
                    <a:pt x="93218" y="277622"/>
                  </a:lnTo>
                  <a:lnTo>
                    <a:pt x="93980" y="278511"/>
                  </a:lnTo>
                  <a:lnTo>
                    <a:pt x="95885" y="282067"/>
                  </a:lnTo>
                  <a:lnTo>
                    <a:pt x="102235" y="286766"/>
                  </a:lnTo>
                  <a:lnTo>
                    <a:pt x="113284" y="297561"/>
                  </a:lnTo>
                  <a:lnTo>
                    <a:pt x="114554" y="300482"/>
                  </a:lnTo>
                  <a:lnTo>
                    <a:pt x="121158" y="308483"/>
                  </a:lnTo>
                  <a:lnTo>
                    <a:pt x="128651" y="316992"/>
                  </a:lnTo>
                  <a:lnTo>
                    <a:pt x="129413" y="317881"/>
                  </a:lnTo>
                  <a:lnTo>
                    <a:pt x="131826" y="319405"/>
                  </a:lnTo>
                  <a:lnTo>
                    <a:pt x="133477" y="321056"/>
                  </a:lnTo>
                  <a:lnTo>
                    <a:pt x="133477" y="321945"/>
                  </a:lnTo>
                  <a:lnTo>
                    <a:pt x="135890" y="325120"/>
                  </a:lnTo>
                  <a:lnTo>
                    <a:pt x="136652" y="326009"/>
                  </a:lnTo>
                  <a:lnTo>
                    <a:pt x="138303" y="328422"/>
                  </a:lnTo>
                  <a:lnTo>
                    <a:pt x="139065" y="329311"/>
                  </a:lnTo>
                  <a:lnTo>
                    <a:pt x="139954" y="330200"/>
                  </a:lnTo>
                  <a:lnTo>
                    <a:pt x="141605" y="331851"/>
                  </a:lnTo>
                  <a:lnTo>
                    <a:pt x="142367" y="332740"/>
                  </a:lnTo>
                  <a:lnTo>
                    <a:pt x="143129" y="333375"/>
                  </a:lnTo>
                  <a:lnTo>
                    <a:pt x="144018" y="334264"/>
                  </a:lnTo>
                  <a:lnTo>
                    <a:pt x="144907" y="335153"/>
                  </a:lnTo>
                  <a:lnTo>
                    <a:pt x="145669" y="336042"/>
                  </a:lnTo>
                  <a:lnTo>
                    <a:pt x="146050" y="338074"/>
                  </a:lnTo>
                  <a:lnTo>
                    <a:pt x="148971" y="340995"/>
                  </a:lnTo>
                  <a:lnTo>
                    <a:pt x="149733" y="341884"/>
                  </a:lnTo>
                  <a:lnTo>
                    <a:pt x="150622" y="342773"/>
                  </a:lnTo>
                  <a:lnTo>
                    <a:pt x="151384" y="343408"/>
                  </a:lnTo>
                  <a:lnTo>
                    <a:pt x="153035" y="345059"/>
                  </a:lnTo>
                  <a:lnTo>
                    <a:pt x="154686" y="346710"/>
                  </a:lnTo>
                  <a:lnTo>
                    <a:pt x="155448" y="349123"/>
                  </a:lnTo>
                  <a:lnTo>
                    <a:pt x="156337" y="350012"/>
                  </a:lnTo>
                  <a:lnTo>
                    <a:pt x="159258" y="351155"/>
                  </a:lnTo>
                  <a:lnTo>
                    <a:pt x="160020" y="354330"/>
                  </a:lnTo>
                  <a:lnTo>
                    <a:pt x="163195" y="357759"/>
                  </a:lnTo>
                  <a:lnTo>
                    <a:pt x="161290" y="360680"/>
                  </a:lnTo>
                  <a:lnTo>
                    <a:pt x="155702" y="362204"/>
                  </a:lnTo>
                  <a:lnTo>
                    <a:pt x="151892" y="368935"/>
                  </a:lnTo>
                  <a:lnTo>
                    <a:pt x="145034" y="370459"/>
                  </a:lnTo>
                  <a:lnTo>
                    <a:pt x="143383" y="370078"/>
                  </a:lnTo>
                  <a:lnTo>
                    <a:pt x="142367" y="369570"/>
                  </a:lnTo>
                  <a:lnTo>
                    <a:pt x="139065" y="366141"/>
                  </a:lnTo>
                  <a:lnTo>
                    <a:pt x="138176" y="365252"/>
                  </a:lnTo>
                  <a:lnTo>
                    <a:pt x="137414" y="364617"/>
                  </a:lnTo>
                  <a:lnTo>
                    <a:pt x="135763" y="362966"/>
                  </a:lnTo>
                  <a:lnTo>
                    <a:pt x="134874" y="360553"/>
                  </a:lnTo>
                  <a:lnTo>
                    <a:pt x="130810" y="356362"/>
                  </a:lnTo>
                  <a:lnTo>
                    <a:pt x="129921" y="355727"/>
                  </a:lnTo>
                  <a:lnTo>
                    <a:pt x="129159" y="354838"/>
                  </a:lnTo>
                  <a:lnTo>
                    <a:pt x="125984" y="352679"/>
                  </a:lnTo>
                  <a:lnTo>
                    <a:pt x="125857" y="350012"/>
                  </a:lnTo>
                  <a:lnTo>
                    <a:pt x="124968" y="349123"/>
                  </a:lnTo>
                  <a:lnTo>
                    <a:pt x="124079" y="348234"/>
                  </a:lnTo>
                  <a:lnTo>
                    <a:pt x="121285" y="346075"/>
                  </a:lnTo>
                  <a:lnTo>
                    <a:pt x="118237" y="342519"/>
                  </a:lnTo>
                  <a:lnTo>
                    <a:pt x="117475" y="341884"/>
                  </a:lnTo>
                  <a:lnTo>
                    <a:pt x="116713" y="340233"/>
                  </a:lnTo>
                  <a:lnTo>
                    <a:pt x="115062" y="337820"/>
                  </a:lnTo>
                  <a:lnTo>
                    <a:pt x="112268" y="335661"/>
                  </a:lnTo>
                  <a:lnTo>
                    <a:pt x="103505" y="323977"/>
                  </a:lnTo>
                  <a:lnTo>
                    <a:pt x="92964" y="313309"/>
                  </a:lnTo>
                  <a:lnTo>
                    <a:pt x="92202" y="312420"/>
                  </a:lnTo>
                  <a:lnTo>
                    <a:pt x="90551" y="310007"/>
                  </a:lnTo>
                  <a:lnTo>
                    <a:pt x="89789" y="309118"/>
                  </a:lnTo>
                  <a:lnTo>
                    <a:pt x="87376" y="306578"/>
                  </a:lnTo>
                  <a:lnTo>
                    <a:pt x="86614" y="304927"/>
                  </a:lnTo>
                  <a:lnTo>
                    <a:pt x="84201" y="302514"/>
                  </a:lnTo>
                  <a:lnTo>
                    <a:pt x="83439" y="301625"/>
                  </a:lnTo>
                  <a:lnTo>
                    <a:pt x="83439" y="300736"/>
                  </a:lnTo>
                  <a:lnTo>
                    <a:pt x="82677" y="300101"/>
                  </a:lnTo>
                  <a:lnTo>
                    <a:pt x="81915" y="299212"/>
                  </a:lnTo>
                  <a:lnTo>
                    <a:pt x="80264" y="298323"/>
                  </a:lnTo>
                  <a:lnTo>
                    <a:pt x="78613" y="296672"/>
                  </a:lnTo>
                  <a:lnTo>
                    <a:pt x="77724" y="295783"/>
                  </a:lnTo>
                  <a:lnTo>
                    <a:pt x="76962" y="295148"/>
                  </a:lnTo>
                  <a:lnTo>
                    <a:pt x="76200" y="294259"/>
                  </a:lnTo>
                  <a:lnTo>
                    <a:pt x="75438" y="293370"/>
                  </a:lnTo>
                  <a:lnTo>
                    <a:pt x="72644" y="289814"/>
                  </a:lnTo>
                  <a:lnTo>
                    <a:pt x="72644" y="286258"/>
                  </a:lnTo>
                  <a:lnTo>
                    <a:pt x="75438" y="282702"/>
                  </a:lnTo>
                  <a:lnTo>
                    <a:pt x="76200" y="282067"/>
                  </a:lnTo>
                  <a:lnTo>
                    <a:pt x="78613" y="278638"/>
                  </a:lnTo>
                  <a:lnTo>
                    <a:pt x="82804" y="274574"/>
                  </a:lnTo>
                  <a:lnTo>
                    <a:pt x="83693" y="273685"/>
                  </a:lnTo>
                  <a:lnTo>
                    <a:pt x="85344" y="272034"/>
                  </a:lnTo>
                  <a:lnTo>
                    <a:pt x="88138" y="271526"/>
                  </a:lnTo>
                  <a:close/>
                  <a:moveTo>
                    <a:pt x="286258" y="257683"/>
                  </a:moveTo>
                  <a:lnTo>
                    <a:pt x="292735" y="264160"/>
                  </a:lnTo>
                  <a:lnTo>
                    <a:pt x="304927" y="273431"/>
                  </a:lnTo>
                  <a:lnTo>
                    <a:pt x="300101" y="279019"/>
                  </a:lnTo>
                  <a:lnTo>
                    <a:pt x="292862" y="288671"/>
                  </a:lnTo>
                  <a:lnTo>
                    <a:pt x="287782" y="294259"/>
                  </a:lnTo>
                  <a:lnTo>
                    <a:pt x="284226" y="299212"/>
                  </a:lnTo>
                  <a:lnTo>
                    <a:pt x="281178" y="302387"/>
                  </a:lnTo>
                  <a:lnTo>
                    <a:pt x="277368" y="306832"/>
                  </a:lnTo>
                  <a:lnTo>
                    <a:pt x="270256" y="316484"/>
                  </a:lnTo>
                  <a:lnTo>
                    <a:pt x="263779" y="322707"/>
                  </a:lnTo>
                  <a:lnTo>
                    <a:pt x="259842" y="328422"/>
                  </a:lnTo>
                  <a:lnTo>
                    <a:pt x="259080" y="329311"/>
                  </a:lnTo>
                  <a:lnTo>
                    <a:pt x="258318" y="330200"/>
                  </a:lnTo>
                  <a:lnTo>
                    <a:pt x="255778" y="334391"/>
                  </a:lnTo>
                  <a:lnTo>
                    <a:pt x="246761" y="344678"/>
                  </a:lnTo>
                  <a:lnTo>
                    <a:pt x="238506" y="353822"/>
                  </a:lnTo>
                  <a:lnTo>
                    <a:pt x="237617" y="354711"/>
                  </a:lnTo>
                  <a:lnTo>
                    <a:pt x="236220" y="354711"/>
                  </a:lnTo>
                  <a:lnTo>
                    <a:pt x="234569" y="357124"/>
                  </a:lnTo>
                  <a:lnTo>
                    <a:pt x="234569" y="358013"/>
                  </a:lnTo>
                  <a:lnTo>
                    <a:pt x="233045" y="361696"/>
                  </a:lnTo>
                  <a:lnTo>
                    <a:pt x="229616" y="363728"/>
                  </a:lnTo>
                  <a:lnTo>
                    <a:pt x="226949" y="367284"/>
                  </a:lnTo>
                  <a:lnTo>
                    <a:pt x="225171" y="368935"/>
                  </a:lnTo>
                  <a:lnTo>
                    <a:pt x="223647" y="371094"/>
                  </a:lnTo>
                  <a:lnTo>
                    <a:pt x="223393" y="371475"/>
                  </a:lnTo>
                  <a:lnTo>
                    <a:pt x="222631" y="372110"/>
                  </a:lnTo>
                  <a:lnTo>
                    <a:pt x="221234" y="372999"/>
                  </a:lnTo>
                  <a:lnTo>
                    <a:pt x="215011" y="371475"/>
                  </a:lnTo>
                  <a:lnTo>
                    <a:pt x="207391" y="364490"/>
                  </a:lnTo>
                  <a:lnTo>
                    <a:pt x="205994" y="363347"/>
                  </a:lnTo>
                  <a:lnTo>
                    <a:pt x="201168" y="359918"/>
                  </a:lnTo>
                  <a:lnTo>
                    <a:pt x="202946" y="352933"/>
                  </a:lnTo>
                  <a:lnTo>
                    <a:pt x="206629" y="348869"/>
                  </a:lnTo>
                  <a:lnTo>
                    <a:pt x="209931" y="344805"/>
                  </a:lnTo>
                  <a:lnTo>
                    <a:pt x="210693" y="343916"/>
                  </a:lnTo>
                  <a:lnTo>
                    <a:pt x="211582" y="343027"/>
                  </a:lnTo>
                  <a:lnTo>
                    <a:pt x="215392" y="337439"/>
                  </a:lnTo>
                  <a:lnTo>
                    <a:pt x="220980" y="330327"/>
                  </a:lnTo>
                  <a:lnTo>
                    <a:pt x="228854" y="321818"/>
                  </a:lnTo>
                  <a:lnTo>
                    <a:pt x="231267" y="319278"/>
                  </a:lnTo>
                  <a:lnTo>
                    <a:pt x="232156" y="317754"/>
                  </a:lnTo>
                  <a:lnTo>
                    <a:pt x="234061" y="315087"/>
                  </a:lnTo>
                  <a:lnTo>
                    <a:pt x="240411" y="308610"/>
                  </a:lnTo>
                  <a:lnTo>
                    <a:pt x="246126" y="301371"/>
                  </a:lnTo>
                  <a:cubicBezTo>
                    <a:pt x="250571" y="294767"/>
                    <a:pt x="255651" y="288671"/>
                    <a:pt x="262763" y="281051"/>
                  </a:cubicBezTo>
                  <a:lnTo>
                    <a:pt x="270764" y="270891"/>
                  </a:lnTo>
                  <a:lnTo>
                    <a:pt x="282575" y="258064"/>
                  </a:lnTo>
                  <a:lnTo>
                    <a:pt x="285750" y="257556"/>
                  </a:lnTo>
                  <a:close/>
                  <a:moveTo>
                    <a:pt x="692658" y="0"/>
                  </a:moveTo>
                  <a:lnTo>
                    <a:pt x="691134" y="381"/>
                  </a:lnTo>
                  <a:lnTo>
                    <a:pt x="689483" y="762"/>
                  </a:lnTo>
                  <a:lnTo>
                    <a:pt x="687324" y="762"/>
                  </a:lnTo>
                  <a:lnTo>
                    <a:pt x="685292" y="889"/>
                  </a:lnTo>
                  <a:lnTo>
                    <a:pt x="684403" y="1270"/>
                  </a:lnTo>
                  <a:lnTo>
                    <a:pt x="683514" y="1778"/>
                  </a:lnTo>
                  <a:lnTo>
                    <a:pt x="682625" y="2159"/>
                  </a:lnTo>
                  <a:lnTo>
                    <a:pt x="681228" y="2540"/>
                  </a:lnTo>
                  <a:lnTo>
                    <a:pt x="677799" y="2921"/>
                  </a:lnTo>
                  <a:lnTo>
                    <a:pt x="675894" y="3556"/>
                  </a:lnTo>
                  <a:lnTo>
                    <a:pt x="675005" y="3683"/>
                  </a:lnTo>
                  <a:lnTo>
                    <a:pt x="673735" y="4572"/>
                  </a:lnTo>
                  <a:lnTo>
                    <a:pt x="672846" y="4699"/>
                  </a:lnTo>
                  <a:lnTo>
                    <a:pt x="671449" y="5207"/>
                  </a:lnTo>
                  <a:lnTo>
                    <a:pt x="667131" y="6731"/>
                  </a:lnTo>
                  <a:lnTo>
                    <a:pt x="661035" y="8763"/>
                  </a:lnTo>
                  <a:lnTo>
                    <a:pt x="658495" y="9144"/>
                  </a:lnTo>
                  <a:cubicBezTo>
                    <a:pt x="647573" y="13335"/>
                    <a:pt x="637159" y="18796"/>
                    <a:pt x="626745" y="24257"/>
                  </a:cubicBezTo>
                  <a:lnTo>
                    <a:pt x="621665" y="27305"/>
                  </a:lnTo>
                  <a:lnTo>
                    <a:pt x="624713" y="32004"/>
                  </a:lnTo>
                  <a:lnTo>
                    <a:pt x="623697" y="32004"/>
                  </a:lnTo>
                  <a:lnTo>
                    <a:pt x="621284" y="30353"/>
                  </a:lnTo>
                  <a:lnTo>
                    <a:pt x="619125" y="29845"/>
                  </a:lnTo>
                  <a:lnTo>
                    <a:pt x="618109" y="30226"/>
                  </a:lnTo>
                  <a:lnTo>
                    <a:pt x="616331" y="32385"/>
                  </a:lnTo>
                  <a:cubicBezTo>
                    <a:pt x="608330" y="35814"/>
                    <a:pt x="602361" y="42164"/>
                    <a:pt x="593725" y="50673"/>
                  </a:cubicBezTo>
                  <a:lnTo>
                    <a:pt x="584200" y="54610"/>
                  </a:lnTo>
                  <a:lnTo>
                    <a:pt x="580898" y="59182"/>
                  </a:lnTo>
                  <a:lnTo>
                    <a:pt x="580898" y="60198"/>
                  </a:lnTo>
                  <a:lnTo>
                    <a:pt x="581787" y="60833"/>
                  </a:lnTo>
                  <a:lnTo>
                    <a:pt x="583184" y="60198"/>
                  </a:lnTo>
                  <a:lnTo>
                    <a:pt x="584454" y="59563"/>
                  </a:lnTo>
                  <a:lnTo>
                    <a:pt x="585343" y="60452"/>
                  </a:lnTo>
                  <a:lnTo>
                    <a:pt x="584073" y="62103"/>
                  </a:lnTo>
                  <a:lnTo>
                    <a:pt x="582676" y="63246"/>
                  </a:lnTo>
                  <a:lnTo>
                    <a:pt x="581787" y="62230"/>
                  </a:lnTo>
                  <a:lnTo>
                    <a:pt x="581406" y="60706"/>
                  </a:lnTo>
                  <a:lnTo>
                    <a:pt x="580517" y="60198"/>
                  </a:lnTo>
                  <a:lnTo>
                    <a:pt x="579120" y="60706"/>
                  </a:lnTo>
                  <a:lnTo>
                    <a:pt x="578485" y="61341"/>
                  </a:lnTo>
                  <a:lnTo>
                    <a:pt x="578104" y="61722"/>
                  </a:lnTo>
                  <a:lnTo>
                    <a:pt x="577342" y="62357"/>
                  </a:lnTo>
                  <a:lnTo>
                    <a:pt x="576453" y="62865"/>
                  </a:lnTo>
                  <a:lnTo>
                    <a:pt x="572770" y="65786"/>
                  </a:lnTo>
                  <a:lnTo>
                    <a:pt x="564007" y="73025"/>
                  </a:lnTo>
                  <a:lnTo>
                    <a:pt x="554990" y="82296"/>
                  </a:lnTo>
                  <a:lnTo>
                    <a:pt x="551434" y="87503"/>
                  </a:lnTo>
                  <a:lnTo>
                    <a:pt x="543560" y="92456"/>
                  </a:lnTo>
                  <a:lnTo>
                    <a:pt x="535305" y="104140"/>
                  </a:lnTo>
                  <a:lnTo>
                    <a:pt x="531622" y="111252"/>
                  </a:lnTo>
                  <a:lnTo>
                    <a:pt x="521970" y="119253"/>
                  </a:lnTo>
                  <a:lnTo>
                    <a:pt x="521716" y="124714"/>
                  </a:lnTo>
                  <a:lnTo>
                    <a:pt x="516255" y="129159"/>
                  </a:lnTo>
                  <a:lnTo>
                    <a:pt x="515493" y="130175"/>
                  </a:lnTo>
                  <a:lnTo>
                    <a:pt x="511048" y="135382"/>
                  </a:lnTo>
                  <a:lnTo>
                    <a:pt x="508508" y="138049"/>
                  </a:lnTo>
                  <a:lnTo>
                    <a:pt x="507873" y="138049"/>
                  </a:lnTo>
                  <a:lnTo>
                    <a:pt x="507746" y="140589"/>
                  </a:lnTo>
                  <a:lnTo>
                    <a:pt x="507619" y="142621"/>
                  </a:lnTo>
                  <a:lnTo>
                    <a:pt x="506857" y="145669"/>
                  </a:lnTo>
                  <a:lnTo>
                    <a:pt x="506603" y="146685"/>
                  </a:lnTo>
                  <a:lnTo>
                    <a:pt x="505206" y="148209"/>
                  </a:lnTo>
                  <a:lnTo>
                    <a:pt x="504825" y="148590"/>
                  </a:lnTo>
                  <a:lnTo>
                    <a:pt x="504444" y="149098"/>
                  </a:lnTo>
                  <a:lnTo>
                    <a:pt x="504190" y="149225"/>
                  </a:lnTo>
                  <a:lnTo>
                    <a:pt x="503682" y="149733"/>
                  </a:lnTo>
                  <a:lnTo>
                    <a:pt x="503047" y="151257"/>
                  </a:lnTo>
                  <a:lnTo>
                    <a:pt x="501650" y="153924"/>
                  </a:lnTo>
                  <a:lnTo>
                    <a:pt x="500380" y="157607"/>
                  </a:lnTo>
                  <a:lnTo>
                    <a:pt x="498094" y="162687"/>
                  </a:lnTo>
                  <a:lnTo>
                    <a:pt x="497840" y="163576"/>
                  </a:lnTo>
                  <a:lnTo>
                    <a:pt x="497332" y="164465"/>
                  </a:lnTo>
                  <a:lnTo>
                    <a:pt x="497078" y="164846"/>
                  </a:lnTo>
                  <a:lnTo>
                    <a:pt x="496189" y="165862"/>
                  </a:lnTo>
                  <a:lnTo>
                    <a:pt x="495554" y="166497"/>
                  </a:lnTo>
                  <a:lnTo>
                    <a:pt x="495173" y="167386"/>
                  </a:lnTo>
                  <a:lnTo>
                    <a:pt x="494665" y="168529"/>
                  </a:lnTo>
                  <a:lnTo>
                    <a:pt x="494157" y="169418"/>
                  </a:lnTo>
                  <a:lnTo>
                    <a:pt x="493649" y="170307"/>
                  </a:lnTo>
                  <a:lnTo>
                    <a:pt x="493014" y="173736"/>
                  </a:lnTo>
                  <a:lnTo>
                    <a:pt x="490220" y="181356"/>
                  </a:lnTo>
                  <a:lnTo>
                    <a:pt x="488569" y="188468"/>
                  </a:lnTo>
                  <a:lnTo>
                    <a:pt x="488315" y="188595"/>
                  </a:lnTo>
                  <a:lnTo>
                    <a:pt x="488188" y="189992"/>
                  </a:lnTo>
                  <a:lnTo>
                    <a:pt x="488696" y="192151"/>
                  </a:lnTo>
                  <a:lnTo>
                    <a:pt x="488061" y="195580"/>
                  </a:lnTo>
                  <a:lnTo>
                    <a:pt x="487807" y="196596"/>
                  </a:lnTo>
                  <a:lnTo>
                    <a:pt x="486537" y="200025"/>
                  </a:lnTo>
                  <a:lnTo>
                    <a:pt x="484759" y="203962"/>
                  </a:lnTo>
                  <a:lnTo>
                    <a:pt x="485521" y="209931"/>
                  </a:lnTo>
                  <a:lnTo>
                    <a:pt x="485140" y="210947"/>
                  </a:lnTo>
                  <a:lnTo>
                    <a:pt x="484632" y="211836"/>
                  </a:lnTo>
                  <a:lnTo>
                    <a:pt x="483235" y="216281"/>
                  </a:lnTo>
                  <a:lnTo>
                    <a:pt x="482346" y="219329"/>
                  </a:lnTo>
                  <a:lnTo>
                    <a:pt x="480187" y="212344"/>
                  </a:lnTo>
                  <a:lnTo>
                    <a:pt x="480060" y="211328"/>
                  </a:lnTo>
                  <a:lnTo>
                    <a:pt x="479552" y="207137"/>
                  </a:lnTo>
                  <a:lnTo>
                    <a:pt x="479806" y="206629"/>
                  </a:lnTo>
                  <a:lnTo>
                    <a:pt x="479933" y="206121"/>
                  </a:lnTo>
                  <a:lnTo>
                    <a:pt x="479933" y="205613"/>
                  </a:lnTo>
                  <a:lnTo>
                    <a:pt x="479425" y="204724"/>
                  </a:lnTo>
                  <a:lnTo>
                    <a:pt x="479171" y="204343"/>
                  </a:lnTo>
                  <a:lnTo>
                    <a:pt x="478790" y="203835"/>
                  </a:lnTo>
                  <a:lnTo>
                    <a:pt x="478536" y="203454"/>
                  </a:lnTo>
                  <a:lnTo>
                    <a:pt x="478282" y="203073"/>
                  </a:lnTo>
                  <a:lnTo>
                    <a:pt x="477647" y="201930"/>
                  </a:lnTo>
                  <a:lnTo>
                    <a:pt x="477266" y="198501"/>
                  </a:lnTo>
                  <a:lnTo>
                    <a:pt x="476250" y="194056"/>
                  </a:lnTo>
                  <a:lnTo>
                    <a:pt x="475996" y="193040"/>
                  </a:lnTo>
                  <a:lnTo>
                    <a:pt x="475488" y="191008"/>
                  </a:lnTo>
                  <a:lnTo>
                    <a:pt x="475234" y="189992"/>
                  </a:lnTo>
                  <a:lnTo>
                    <a:pt x="474853" y="188976"/>
                  </a:lnTo>
                  <a:lnTo>
                    <a:pt x="473710" y="185547"/>
                  </a:lnTo>
                  <a:lnTo>
                    <a:pt x="473202" y="184658"/>
                  </a:lnTo>
                  <a:lnTo>
                    <a:pt x="472694" y="184277"/>
                  </a:lnTo>
                  <a:lnTo>
                    <a:pt x="472186" y="184150"/>
                  </a:lnTo>
                  <a:lnTo>
                    <a:pt x="470027" y="179197"/>
                  </a:lnTo>
                  <a:lnTo>
                    <a:pt x="463169" y="167513"/>
                  </a:lnTo>
                  <a:lnTo>
                    <a:pt x="454279" y="152781"/>
                  </a:lnTo>
                  <a:cubicBezTo>
                    <a:pt x="452374" y="150368"/>
                    <a:pt x="451739" y="147193"/>
                    <a:pt x="447802" y="141605"/>
                  </a:cubicBezTo>
                  <a:lnTo>
                    <a:pt x="431292" y="124333"/>
                  </a:lnTo>
                  <a:lnTo>
                    <a:pt x="425196" y="116332"/>
                  </a:lnTo>
                  <a:lnTo>
                    <a:pt x="415417" y="108585"/>
                  </a:lnTo>
                  <a:lnTo>
                    <a:pt x="414147" y="107569"/>
                  </a:lnTo>
                  <a:lnTo>
                    <a:pt x="410972" y="105410"/>
                  </a:lnTo>
                  <a:lnTo>
                    <a:pt x="408051" y="101600"/>
                  </a:lnTo>
                  <a:lnTo>
                    <a:pt x="405003" y="99568"/>
                  </a:lnTo>
                  <a:lnTo>
                    <a:pt x="402209" y="99060"/>
                  </a:lnTo>
                  <a:lnTo>
                    <a:pt x="400177" y="100457"/>
                  </a:lnTo>
                  <a:lnTo>
                    <a:pt x="400050" y="94361"/>
                  </a:lnTo>
                  <a:lnTo>
                    <a:pt x="394208" y="90678"/>
                  </a:lnTo>
                  <a:lnTo>
                    <a:pt x="390144" y="85217"/>
                  </a:lnTo>
                  <a:lnTo>
                    <a:pt x="385445" y="82042"/>
                  </a:lnTo>
                  <a:cubicBezTo>
                    <a:pt x="380873" y="79121"/>
                    <a:pt x="376809" y="75565"/>
                    <a:pt x="366395" y="68834"/>
                  </a:cubicBezTo>
                  <a:lnTo>
                    <a:pt x="353822" y="62611"/>
                  </a:lnTo>
                  <a:cubicBezTo>
                    <a:pt x="348234" y="61214"/>
                    <a:pt x="343281" y="58420"/>
                    <a:pt x="330835" y="54610"/>
                  </a:cubicBezTo>
                  <a:lnTo>
                    <a:pt x="316611" y="53594"/>
                  </a:lnTo>
                  <a:lnTo>
                    <a:pt x="312293" y="53213"/>
                  </a:lnTo>
                  <a:lnTo>
                    <a:pt x="307848" y="53086"/>
                  </a:lnTo>
                  <a:lnTo>
                    <a:pt x="303276" y="56261"/>
                  </a:lnTo>
                  <a:lnTo>
                    <a:pt x="302260" y="57277"/>
                  </a:lnTo>
                  <a:lnTo>
                    <a:pt x="301879" y="57404"/>
                  </a:lnTo>
                  <a:lnTo>
                    <a:pt x="301244" y="57785"/>
                  </a:lnTo>
                  <a:lnTo>
                    <a:pt x="299593" y="58674"/>
                  </a:lnTo>
                  <a:lnTo>
                    <a:pt x="298323" y="61849"/>
                  </a:lnTo>
                  <a:cubicBezTo>
                    <a:pt x="295656" y="67310"/>
                    <a:pt x="295656" y="73025"/>
                    <a:pt x="293497" y="83058"/>
                  </a:cubicBezTo>
                  <a:lnTo>
                    <a:pt x="294259" y="96647"/>
                  </a:lnTo>
                  <a:lnTo>
                    <a:pt x="295783" y="106680"/>
                  </a:lnTo>
                  <a:cubicBezTo>
                    <a:pt x="296799" y="113284"/>
                    <a:pt x="297688" y="120015"/>
                    <a:pt x="301752" y="130556"/>
                  </a:cubicBezTo>
                  <a:lnTo>
                    <a:pt x="306578" y="142621"/>
                  </a:lnTo>
                  <a:lnTo>
                    <a:pt x="308610" y="152273"/>
                  </a:lnTo>
                  <a:lnTo>
                    <a:pt x="311404" y="158369"/>
                  </a:lnTo>
                  <a:lnTo>
                    <a:pt x="306959" y="163068"/>
                  </a:lnTo>
                  <a:lnTo>
                    <a:pt x="299847" y="169799"/>
                  </a:lnTo>
                  <a:lnTo>
                    <a:pt x="293243" y="173355"/>
                  </a:lnTo>
                  <a:lnTo>
                    <a:pt x="289433" y="177546"/>
                  </a:lnTo>
                  <a:lnTo>
                    <a:pt x="290957" y="179705"/>
                  </a:lnTo>
                  <a:lnTo>
                    <a:pt x="290322" y="182753"/>
                  </a:lnTo>
                  <a:lnTo>
                    <a:pt x="288798" y="183896"/>
                  </a:lnTo>
                  <a:lnTo>
                    <a:pt x="288036" y="182880"/>
                  </a:lnTo>
                  <a:lnTo>
                    <a:pt x="287909" y="181864"/>
                  </a:lnTo>
                  <a:lnTo>
                    <a:pt x="284226" y="182880"/>
                  </a:lnTo>
                  <a:lnTo>
                    <a:pt x="279527" y="187071"/>
                  </a:lnTo>
                  <a:lnTo>
                    <a:pt x="273304" y="190627"/>
                  </a:lnTo>
                  <a:lnTo>
                    <a:pt x="262128" y="202946"/>
                  </a:lnTo>
                  <a:lnTo>
                    <a:pt x="257429" y="208661"/>
                  </a:lnTo>
                  <a:lnTo>
                    <a:pt x="249555" y="213106"/>
                  </a:lnTo>
                  <a:lnTo>
                    <a:pt x="240919" y="225425"/>
                  </a:lnTo>
                  <a:lnTo>
                    <a:pt x="237109" y="231648"/>
                  </a:lnTo>
                  <a:lnTo>
                    <a:pt x="228600" y="238633"/>
                  </a:lnTo>
                  <a:lnTo>
                    <a:pt x="221107" y="251206"/>
                  </a:lnTo>
                  <a:lnTo>
                    <a:pt x="217170" y="256794"/>
                  </a:lnTo>
                  <a:lnTo>
                    <a:pt x="215011" y="259842"/>
                  </a:lnTo>
                  <a:lnTo>
                    <a:pt x="214884" y="259969"/>
                  </a:lnTo>
                  <a:lnTo>
                    <a:pt x="214376" y="261112"/>
                  </a:lnTo>
                  <a:lnTo>
                    <a:pt x="214249" y="265557"/>
                  </a:lnTo>
                  <a:lnTo>
                    <a:pt x="209042" y="271653"/>
                  </a:lnTo>
                  <a:lnTo>
                    <a:pt x="207645" y="274828"/>
                  </a:lnTo>
                  <a:lnTo>
                    <a:pt x="205613" y="278892"/>
                  </a:lnTo>
                  <a:cubicBezTo>
                    <a:pt x="204470" y="281940"/>
                    <a:pt x="203835" y="285115"/>
                    <a:pt x="198374" y="296545"/>
                  </a:cubicBezTo>
                  <a:lnTo>
                    <a:pt x="194183" y="315214"/>
                  </a:lnTo>
                  <a:lnTo>
                    <a:pt x="193929" y="318770"/>
                  </a:lnTo>
                  <a:lnTo>
                    <a:pt x="190246" y="325501"/>
                  </a:lnTo>
                  <a:lnTo>
                    <a:pt x="189865" y="333629"/>
                  </a:lnTo>
                  <a:lnTo>
                    <a:pt x="190119" y="337693"/>
                  </a:lnTo>
                  <a:lnTo>
                    <a:pt x="189484" y="340106"/>
                  </a:lnTo>
                  <a:lnTo>
                    <a:pt x="186436" y="332359"/>
                  </a:lnTo>
                  <a:lnTo>
                    <a:pt x="186309" y="331978"/>
                  </a:lnTo>
                  <a:lnTo>
                    <a:pt x="186182" y="331597"/>
                  </a:lnTo>
                  <a:lnTo>
                    <a:pt x="185420" y="329438"/>
                  </a:lnTo>
                  <a:lnTo>
                    <a:pt x="185420" y="325755"/>
                  </a:lnTo>
                  <a:lnTo>
                    <a:pt x="185039" y="324739"/>
                  </a:lnTo>
                  <a:lnTo>
                    <a:pt x="184404" y="323723"/>
                  </a:lnTo>
                  <a:lnTo>
                    <a:pt x="182626" y="321691"/>
                  </a:lnTo>
                  <a:lnTo>
                    <a:pt x="183007" y="317627"/>
                  </a:lnTo>
                  <a:lnTo>
                    <a:pt x="182118" y="314071"/>
                  </a:lnTo>
                  <a:lnTo>
                    <a:pt x="181864" y="313055"/>
                  </a:lnTo>
                  <a:lnTo>
                    <a:pt x="181229" y="310642"/>
                  </a:lnTo>
                  <a:lnTo>
                    <a:pt x="180848" y="309626"/>
                  </a:lnTo>
                  <a:lnTo>
                    <a:pt x="179832" y="306197"/>
                  </a:lnTo>
                  <a:lnTo>
                    <a:pt x="179451" y="305181"/>
                  </a:lnTo>
                  <a:lnTo>
                    <a:pt x="178943" y="304546"/>
                  </a:lnTo>
                  <a:lnTo>
                    <a:pt x="178943" y="304419"/>
                  </a:lnTo>
                  <a:lnTo>
                    <a:pt x="178689" y="304292"/>
                  </a:lnTo>
                  <a:lnTo>
                    <a:pt x="175514" y="302768"/>
                  </a:lnTo>
                  <a:lnTo>
                    <a:pt x="173990" y="295783"/>
                  </a:lnTo>
                  <a:lnTo>
                    <a:pt x="169291" y="290830"/>
                  </a:lnTo>
                  <a:lnTo>
                    <a:pt x="168402" y="285369"/>
                  </a:lnTo>
                  <a:lnTo>
                    <a:pt x="165735" y="280289"/>
                  </a:lnTo>
                  <a:lnTo>
                    <a:pt x="162687" y="277368"/>
                  </a:lnTo>
                  <a:cubicBezTo>
                    <a:pt x="159131" y="271399"/>
                    <a:pt x="155067" y="265811"/>
                    <a:pt x="147066" y="257175"/>
                  </a:cubicBezTo>
                  <a:lnTo>
                    <a:pt x="139700" y="248031"/>
                  </a:lnTo>
                  <a:lnTo>
                    <a:pt x="134874" y="244094"/>
                  </a:lnTo>
                  <a:lnTo>
                    <a:pt x="132207" y="240030"/>
                  </a:lnTo>
                  <a:lnTo>
                    <a:pt x="123825" y="233426"/>
                  </a:lnTo>
                  <a:lnTo>
                    <a:pt x="110998" y="220345"/>
                  </a:lnTo>
                  <a:lnTo>
                    <a:pt x="108458" y="219964"/>
                  </a:lnTo>
                  <a:lnTo>
                    <a:pt x="106172" y="220599"/>
                  </a:lnTo>
                  <a:lnTo>
                    <a:pt x="107315" y="215392"/>
                  </a:lnTo>
                  <a:lnTo>
                    <a:pt x="101981" y="211709"/>
                  </a:lnTo>
                  <a:lnTo>
                    <a:pt x="96774" y="206121"/>
                  </a:lnTo>
                  <a:lnTo>
                    <a:pt x="90678" y="202565"/>
                  </a:lnTo>
                  <a:lnTo>
                    <a:pt x="85979" y="197104"/>
                  </a:lnTo>
                  <a:lnTo>
                    <a:pt x="78740" y="194691"/>
                  </a:lnTo>
                  <a:cubicBezTo>
                    <a:pt x="70612" y="188595"/>
                    <a:pt x="61595" y="184023"/>
                    <a:pt x="48641" y="179324"/>
                  </a:cubicBezTo>
                  <a:lnTo>
                    <a:pt x="42164" y="176403"/>
                  </a:lnTo>
                  <a:lnTo>
                    <a:pt x="39624" y="176022"/>
                  </a:lnTo>
                  <a:lnTo>
                    <a:pt x="30607" y="176022"/>
                  </a:lnTo>
                  <a:lnTo>
                    <a:pt x="16891" y="174117"/>
                  </a:lnTo>
                  <a:lnTo>
                    <a:pt x="11684" y="174117"/>
                  </a:lnTo>
                  <a:lnTo>
                    <a:pt x="4699" y="179197"/>
                  </a:lnTo>
                  <a:lnTo>
                    <a:pt x="4826" y="183896"/>
                  </a:lnTo>
                  <a:lnTo>
                    <a:pt x="2286" y="186817"/>
                  </a:lnTo>
                  <a:lnTo>
                    <a:pt x="2032" y="187960"/>
                  </a:lnTo>
                  <a:lnTo>
                    <a:pt x="2540" y="189357"/>
                  </a:lnTo>
                  <a:lnTo>
                    <a:pt x="2667" y="190373"/>
                  </a:lnTo>
                  <a:lnTo>
                    <a:pt x="2413" y="191262"/>
                  </a:lnTo>
                  <a:lnTo>
                    <a:pt x="2159" y="192278"/>
                  </a:lnTo>
                  <a:lnTo>
                    <a:pt x="1778" y="192913"/>
                  </a:lnTo>
                  <a:lnTo>
                    <a:pt x="1270" y="194437"/>
                  </a:lnTo>
                  <a:lnTo>
                    <a:pt x="508" y="195834"/>
                  </a:lnTo>
                  <a:lnTo>
                    <a:pt x="508" y="198882"/>
                  </a:lnTo>
                  <a:lnTo>
                    <a:pt x="0" y="200660"/>
                  </a:lnTo>
                  <a:lnTo>
                    <a:pt x="127" y="201676"/>
                  </a:lnTo>
                  <a:lnTo>
                    <a:pt x="635" y="204724"/>
                  </a:lnTo>
                  <a:lnTo>
                    <a:pt x="762" y="209931"/>
                  </a:lnTo>
                  <a:lnTo>
                    <a:pt x="1524" y="216154"/>
                  </a:lnTo>
                  <a:lnTo>
                    <a:pt x="1651" y="226187"/>
                  </a:lnTo>
                  <a:lnTo>
                    <a:pt x="4953" y="236347"/>
                  </a:lnTo>
                  <a:lnTo>
                    <a:pt x="5080" y="242316"/>
                  </a:lnTo>
                  <a:lnTo>
                    <a:pt x="5715" y="247396"/>
                  </a:lnTo>
                  <a:lnTo>
                    <a:pt x="8128" y="251587"/>
                  </a:lnTo>
                  <a:lnTo>
                    <a:pt x="8509" y="257683"/>
                  </a:lnTo>
                  <a:lnTo>
                    <a:pt x="11684" y="262255"/>
                  </a:lnTo>
                  <a:lnTo>
                    <a:pt x="12700" y="269875"/>
                  </a:lnTo>
                  <a:lnTo>
                    <a:pt x="18542" y="279908"/>
                  </a:lnTo>
                  <a:lnTo>
                    <a:pt x="18923" y="282448"/>
                  </a:lnTo>
                  <a:lnTo>
                    <a:pt x="23495" y="290068"/>
                  </a:lnTo>
                  <a:lnTo>
                    <a:pt x="30734" y="304292"/>
                  </a:lnTo>
                  <a:lnTo>
                    <a:pt x="31877" y="308737"/>
                  </a:lnTo>
                  <a:lnTo>
                    <a:pt x="37973" y="315341"/>
                  </a:lnTo>
                  <a:lnTo>
                    <a:pt x="39878" y="318262"/>
                  </a:lnTo>
                  <a:lnTo>
                    <a:pt x="40640" y="319786"/>
                  </a:lnTo>
                  <a:cubicBezTo>
                    <a:pt x="45847" y="323342"/>
                    <a:pt x="47625" y="329946"/>
                    <a:pt x="53848" y="338074"/>
                  </a:cubicBezTo>
                  <a:lnTo>
                    <a:pt x="65151" y="344805"/>
                  </a:lnTo>
                  <a:lnTo>
                    <a:pt x="72771" y="354838"/>
                  </a:lnTo>
                  <a:lnTo>
                    <a:pt x="77978" y="359791"/>
                  </a:lnTo>
                  <a:lnTo>
                    <a:pt x="79629" y="360934"/>
                  </a:lnTo>
                  <a:lnTo>
                    <a:pt x="83312" y="364998"/>
                  </a:lnTo>
                  <a:lnTo>
                    <a:pt x="89916" y="368173"/>
                  </a:lnTo>
                  <a:lnTo>
                    <a:pt x="98679" y="373888"/>
                  </a:lnTo>
                  <a:lnTo>
                    <a:pt x="108966" y="380492"/>
                  </a:lnTo>
                  <a:lnTo>
                    <a:pt x="109728" y="380492"/>
                  </a:lnTo>
                  <a:lnTo>
                    <a:pt x="110490" y="381381"/>
                  </a:lnTo>
                  <a:lnTo>
                    <a:pt x="111252" y="382270"/>
                  </a:lnTo>
                  <a:lnTo>
                    <a:pt x="113665" y="383159"/>
                  </a:lnTo>
                  <a:lnTo>
                    <a:pt x="114554" y="383794"/>
                  </a:lnTo>
                  <a:lnTo>
                    <a:pt x="115316" y="383794"/>
                  </a:lnTo>
                  <a:lnTo>
                    <a:pt x="116078" y="384683"/>
                  </a:lnTo>
                  <a:lnTo>
                    <a:pt x="116840" y="385572"/>
                  </a:lnTo>
                  <a:lnTo>
                    <a:pt x="119380" y="385572"/>
                  </a:lnTo>
                  <a:lnTo>
                    <a:pt x="121031" y="386461"/>
                  </a:lnTo>
                  <a:lnTo>
                    <a:pt x="121920" y="386461"/>
                  </a:lnTo>
                  <a:lnTo>
                    <a:pt x="122682" y="387350"/>
                  </a:lnTo>
                  <a:lnTo>
                    <a:pt x="125095" y="388239"/>
                  </a:lnTo>
                  <a:lnTo>
                    <a:pt x="125984" y="388874"/>
                  </a:lnTo>
                  <a:lnTo>
                    <a:pt x="126746" y="388874"/>
                  </a:lnTo>
                  <a:lnTo>
                    <a:pt x="128397" y="390525"/>
                  </a:lnTo>
                  <a:lnTo>
                    <a:pt x="129159" y="390525"/>
                  </a:lnTo>
                  <a:lnTo>
                    <a:pt x="131572" y="391414"/>
                  </a:lnTo>
                  <a:lnTo>
                    <a:pt x="132334" y="391414"/>
                  </a:lnTo>
                  <a:lnTo>
                    <a:pt x="133985" y="392303"/>
                  </a:lnTo>
                  <a:lnTo>
                    <a:pt x="134747" y="393192"/>
                  </a:lnTo>
                  <a:lnTo>
                    <a:pt x="137160" y="394716"/>
                  </a:lnTo>
                  <a:lnTo>
                    <a:pt x="140462" y="395605"/>
                  </a:lnTo>
                  <a:lnTo>
                    <a:pt x="141224" y="395605"/>
                  </a:lnTo>
                  <a:lnTo>
                    <a:pt x="143637" y="396494"/>
                  </a:lnTo>
                  <a:lnTo>
                    <a:pt x="144399" y="397383"/>
                  </a:lnTo>
                  <a:lnTo>
                    <a:pt x="145161" y="398018"/>
                  </a:lnTo>
                  <a:lnTo>
                    <a:pt x="145923" y="398018"/>
                  </a:lnTo>
                  <a:lnTo>
                    <a:pt x="149225" y="398907"/>
                  </a:lnTo>
                  <a:lnTo>
                    <a:pt x="149987" y="399796"/>
                  </a:lnTo>
                  <a:lnTo>
                    <a:pt x="150749" y="399796"/>
                  </a:lnTo>
                  <a:lnTo>
                    <a:pt x="151638" y="400685"/>
                  </a:lnTo>
                  <a:lnTo>
                    <a:pt x="152400" y="400685"/>
                  </a:lnTo>
                  <a:lnTo>
                    <a:pt x="153162" y="401574"/>
                  </a:lnTo>
                  <a:lnTo>
                    <a:pt x="154813" y="401574"/>
                  </a:lnTo>
                  <a:lnTo>
                    <a:pt x="155702" y="402209"/>
                  </a:lnTo>
                  <a:lnTo>
                    <a:pt x="156464" y="402336"/>
                  </a:lnTo>
                  <a:lnTo>
                    <a:pt x="161417" y="402336"/>
                  </a:lnTo>
                  <a:lnTo>
                    <a:pt x="162179" y="402971"/>
                  </a:lnTo>
                  <a:lnTo>
                    <a:pt x="163830" y="403860"/>
                  </a:lnTo>
                  <a:lnTo>
                    <a:pt x="164719" y="404749"/>
                  </a:lnTo>
                  <a:lnTo>
                    <a:pt x="166370" y="404749"/>
                  </a:lnTo>
                  <a:lnTo>
                    <a:pt x="169672" y="405638"/>
                  </a:lnTo>
                  <a:lnTo>
                    <a:pt x="170434" y="405638"/>
                  </a:lnTo>
                  <a:lnTo>
                    <a:pt x="171958" y="403987"/>
                  </a:lnTo>
                  <a:lnTo>
                    <a:pt x="173482" y="403479"/>
                  </a:lnTo>
                  <a:lnTo>
                    <a:pt x="176276" y="407162"/>
                  </a:lnTo>
                  <a:lnTo>
                    <a:pt x="180848" y="408178"/>
                  </a:lnTo>
                  <a:lnTo>
                    <a:pt x="181356" y="408051"/>
                  </a:lnTo>
                  <a:lnTo>
                    <a:pt x="183261" y="408051"/>
                  </a:lnTo>
                  <a:lnTo>
                    <a:pt x="188341" y="409194"/>
                  </a:lnTo>
                  <a:lnTo>
                    <a:pt x="192659" y="409575"/>
                  </a:lnTo>
                  <a:lnTo>
                    <a:pt x="194183" y="409575"/>
                  </a:lnTo>
                  <a:lnTo>
                    <a:pt x="198247" y="408178"/>
                  </a:lnTo>
                  <a:lnTo>
                    <a:pt x="201803" y="408051"/>
                  </a:lnTo>
                  <a:lnTo>
                    <a:pt x="205613" y="408559"/>
                  </a:lnTo>
                  <a:lnTo>
                    <a:pt x="210947" y="408940"/>
                  </a:lnTo>
                  <a:lnTo>
                    <a:pt x="214757" y="407035"/>
                  </a:lnTo>
                  <a:lnTo>
                    <a:pt x="220980" y="405511"/>
                  </a:lnTo>
                  <a:lnTo>
                    <a:pt x="227330" y="402971"/>
                  </a:lnTo>
                  <a:lnTo>
                    <a:pt x="231267" y="401320"/>
                  </a:lnTo>
                  <a:lnTo>
                    <a:pt x="240030" y="396748"/>
                  </a:lnTo>
                  <a:lnTo>
                    <a:pt x="246888" y="395097"/>
                  </a:lnTo>
                  <a:lnTo>
                    <a:pt x="249428" y="394970"/>
                  </a:lnTo>
                  <a:lnTo>
                    <a:pt x="252349" y="395097"/>
                  </a:lnTo>
                  <a:lnTo>
                    <a:pt x="254508" y="392176"/>
                  </a:lnTo>
                  <a:lnTo>
                    <a:pt x="258064" y="387985"/>
                  </a:lnTo>
                  <a:lnTo>
                    <a:pt x="259715" y="387350"/>
                  </a:lnTo>
                  <a:lnTo>
                    <a:pt x="260604" y="387858"/>
                  </a:lnTo>
                  <a:lnTo>
                    <a:pt x="267843" y="384429"/>
                  </a:lnTo>
                  <a:lnTo>
                    <a:pt x="280416" y="379984"/>
                  </a:lnTo>
                  <a:lnTo>
                    <a:pt x="284861" y="376555"/>
                  </a:lnTo>
                  <a:lnTo>
                    <a:pt x="296799" y="368935"/>
                  </a:lnTo>
                  <a:lnTo>
                    <a:pt x="306197" y="361950"/>
                  </a:lnTo>
                  <a:lnTo>
                    <a:pt x="309118" y="359283"/>
                  </a:lnTo>
                  <a:lnTo>
                    <a:pt x="313436" y="357759"/>
                  </a:lnTo>
                  <a:lnTo>
                    <a:pt x="316738" y="354711"/>
                  </a:lnTo>
                  <a:lnTo>
                    <a:pt x="323723" y="351282"/>
                  </a:lnTo>
                  <a:lnTo>
                    <a:pt x="331343" y="342265"/>
                  </a:lnTo>
                  <a:lnTo>
                    <a:pt x="336169" y="337058"/>
                  </a:lnTo>
                  <a:lnTo>
                    <a:pt x="343154" y="331343"/>
                  </a:lnTo>
                  <a:lnTo>
                    <a:pt x="348488" y="325374"/>
                  </a:lnTo>
                  <a:lnTo>
                    <a:pt x="350393" y="323215"/>
                  </a:lnTo>
                  <a:lnTo>
                    <a:pt x="352171" y="319024"/>
                  </a:lnTo>
                  <a:lnTo>
                    <a:pt x="358521" y="314579"/>
                  </a:lnTo>
                  <a:lnTo>
                    <a:pt x="361061" y="309372"/>
                  </a:lnTo>
                  <a:lnTo>
                    <a:pt x="365760" y="305816"/>
                  </a:lnTo>
                  <a:lnTo>
                    <a:pt x="371094" y="296672"/>
                  </a:lnTo>
                  <a:lnTo>
                    <a:pt x="375285" y="291592"/>
                  </a:lnTo>
                  <a:lnTo>
                    <a:pt x="377571" y="285369"/>
                  </a:lnTo>
                  <a:lnTo>
                    <a:pt x="383667" y="277241"/>
                  </a:lnTo>
                  <a:lnTo>
                    <a:pt x="389255" y="266192"/>
                  </a:lnTo>
                  <a:lnTo>
                    <a:pt x="393192" y="256667"/>
                  </a:lnTo>
                  <a:lnTo>
                    <a:pt x="397383" y="257556"/>
                  </a:lnTo>
                  <a:lnTo>
                    <a:pt x="403479" y="261620"/>
                  </a:lnTo>
                  <a:lnTo>
                    <a:pt x="407924" y="263652"/>
                  </a:lnTo>
                  <a:lnTo>
                    <a:pt x="408813" y="264287"/>
                  </a:lnTo>
                  <a:lnTo>
                    <a:pt x="409702" y="265176"/>
                  </a:lnTo>
                  <a:lnTo>
                    <a:pt x="412115" y="265176"/>
                  </a:lnTo>
                  <a:lnTo>
                    <a:pt x="413004" y="266065"/>
                  </a:lnTo>
                  <a:lnTo>
                    <a:pt x="414655" y="266065"/>
                  </a:lnTo>
                  <a:lnTo>
                    <a:pt x="415417" y="266954"/>
                  </a:lnTo>
                  <a:lnTo>
                    <a:pt x="417068" y="267843"/>
                  </a:lnTo>
                  <a:lnTo>
                    <a:pt x="417830" y="267843"/>
                  </a:lnTo>
                  <a:lnTo>
                    <a:pt x="418719" y="268478"/>
                  </a:lnTo>
                  <a:lnTo>
                    <a:pt x="419481" y="268605"/>
                  </a:lnTo>
                  <a:lnTo>
                    <a:pt x="420243" y="269240"/>
                  </a:lnTo>
                  <a:lnTo>
                    <a:pt x="421132" y="270129"/>
                  </a:lnTo>
                  <a:lnTo>
                    <a:pt x="421894" y="270129"/>
                  </a:lnTo>
                  <a:lnTo>
                    <a:pt x="424307" y="271018"/>
                  </a:lnTo>
                  <a:lnTo>
                    <a:pt x="425069" y="271018"/>
                  </a:lnTo>
                  <a:lnTo>
                    <a:pt x="425958" y="271907"/>
                  </a:lnTo>
                  <a:lnTo>
                    <a:pt x="426720" y="272542"/>
                  </a:lnTo>
                  <a:lnTo>
                    <a:pt x="429260" y="274193"/>
                  </a:lnTo>
                  <a:lnTo>
                    <a:pt x="430022" y="274193"/>
                  </a:lnTo>
                  <a:lnTo>
                    <a:pt x="430911" y="275082"/>
                  </a:lnTo>
                  <a:lnTo>
                    <a:pt x="434213" y="275082"/>
                  </a:lnTo>
                  <a:lnTo>
                    <a:pt x="436626" y="275971"/>
                  </a:lnTo>
                  <a:lnTo>
                    <a:pt x="438277" y="277622"/>
                  </a:lnTo>
                  <a:lnTo>
                    <a:pt x="439039" y="277622"/>
                  </a:lnTo>
                  <a:lnTo>
                    <a:pt x="440944" y="278003"/>
                  </a:lnTo>
                  <a:lnTo>
                    <a:pt x="442341" y="278384"/>
                  </a:lnTo>
                  <a:lnTo>
                    <a:pt x="443230" y="279273"/>
                  </a:lnTo>
                  <a:lnTo>
                    <a:pt x="443992" y="279273"/>
                  </a:lnTo>
                  <a:lnTo>
                    <a:pt x="444881" y="280162"/>
                  </a:lnTo>
                  <a:lnTo>
                    <a:pt x="445643" y="280162"/>
                  </a:lnTo>
                  <a:lnTo>
                    <a:pt x="446405" y="281051"/>
                  </a:lnTo>
                  <a:lnTo>
                    <a:pt x="448056" y="281051"/>
                  </a:lnTo>
                  <a:lnTo>
                    <a:pt x="449707" y="281940"/>
                  </a:lnTo>
                  <a:lnTo>
                    <a:pt x="453390" y="281940"/>
                  </a:lnTo>
                  <a:lnTo>
                    <a:pt x="454279" y="282321"/>
                  </a:lnTo>
                  <a:lnTo>
                    <a:pt x="455041" y="282829"/>
                  </a:lnTo>
                  <a:lnTo>
                    <a:pt x="455422" y="283210"/>
                  </a:lnTo>
                  <a:lnTo>
                    <a:pt x="456565" y="283845"/>
                  </a:lnTo>
                  <a:lnTo>
                    <a:pt x="457835" y="283972"/>
                  </a:lnTo>
                  <a:lnTo>
                    <a:pt x="458978" y="284607"/>
                  </a:lnTo>
                  <a:lnTo>
                    <a:pt x="459867" y="284988"/>
                  </a:lnTo>
                  <a:lnTo>
                    <a:pt x="461264" y="285115"/>
                  </a:lnTo>
                  <a:lnTo>
                    <a:pt x="462280" y="285242"/>
                  </a:lnTo>
                  <a:lnTo>
                    <a:pt x="464185" y="285877"/>
                  </a:lnTo>
                  <a:lnTo>
                    <a:pt x="469646" y="285877"/>
                  </a:lnTo>
                  <a:lnTo>
                    <a:pt x="480568" y="288925"/>
                  </a:lnTo>
                  <a:lnTo>
                    <a:pt x="487045" y="289433"/>
                  </a:lnTo>
                  <a:lnTo>
                    <a:pt x="491109" y="288544"/>
                  </a:lnTo>
                  <a:lnTo>
                    <a:pt x="495681" y="288544"/>
                  </a:lnTo>
                  <a:lnTo>
                    <a:pt x="499237" y="288671"/>
                  </a:lnTo>
                  <a:lnTo>
                    <a:pt x="502412" y="288671"/>
                  </a:lnTo>
                  <a:lnTo>
                    <a:pt x="503809" y="288544"/>
                  </a:lnTo>
                  <a:lnTo>
                    <a:pt x="505714" y="288163"/>
                  </a:lnTo>
                  <a:lnTo>
                    <a:pt x="512445" y="286258"/>
                  </a:lnTo>
                  <a:lnTo>
                    <a:pt x="522351" y="282575"/>
                  </a:lnTo>
                  <a:lnTo>
                    <a:pt x="522986" y="282575"/>
                  </a:lnTo>
                  <a:lnTo>
                    <a:pt x="524637" y="280924"/>
                  </a:lnTo>
                  <a:lnTo>
                    <a:pt x="525399" y="280924"/>
                  </a:lnTo>
                  <a:lnTo>
                    <a:pt x="526796" y="280289"/>
                  </a:lnTo>
                  <a:lnTo>
                    <a:pt x="530987" y="280416"/>
                  </a:lnTo>
                  <a:lnTo>
                    <a:pt x="537845" y="275717"/>
                  </a:lnTo>
                  <a:lnTo>
                    <a:pt x="542417" y="274701"/>
                  </a:lnTo>
                  <a:lnTo>
                    <a:pt x="543687" y="274828"/>
                  </a:lnTo>
                  <a:lnTo>
                    <a:pt x="545846" y="274193"/>
                  </a:lnTo>
                  <a:lnTo>
                    <a:pt x="549783" y="267716"/>
                  </a:lnTo>
                  <a:lnTo>
                    <a:pt x="555879" y="267081"/>
                  </a:lnTo>
                  <a:cubicBezTo>
                    <a:pt x="558419" y="264922"/>
                    <a:pt x="561721" y="264160"/>
                    <a:pt x="569976" y="260985"/>
                  </a:cubicBezTo>
                  <a:lnTo>
                    <a:pt x="594106" y="246253"/>
                  </a:lnTo>
                  <a:lnTo>
                    <a:pt x="597789" y="243205"/>
                  </a:lnTo>
                  <a:lnTo>
                    <a:pt x="600583" y="241681"/>
                  </a:lnTo>
                  <a:lnTo>
                    <a:pt x="602361" y="238125"/>
                  </a:lnTo>
                  <a:lnTo>
                    <a:pt x="608076" y="236728"/>
                  </a:lnTo>
                  <a:lnTo>
                    <a:pt x="610362" y="233680"/>
                  </a:lnTo>
                  <a:lnTo>
                    <a:pt x="615823" y="231267"/>
                  </a:lnTo>
                  <a:lnTo>
                    <a:pt x="616204" y="231267"/>
                  </a:lnTo>
                  <a:lnTo>
                    <a:pt x="618109" y="228219"/>
                  </a:lnTo>
                  <a:lnTo>
                    <a:pt x="623824" y="222123"/>
                  </a:lnTo>
                  <a:lnTo>
                    <a:pt x="631063" y="213868"/>
                  </a:lnTo>
                  <a:lnTo>
                    <a:pt x="635381" y="211201"/>
                  </a:lnTo>
                  <a:lnTo>
                    <a:pt x="638429" y="208153"/>
                  </a:lnTo>
                  <a:lnTo>
                    <a:pt x="640969" y="205740"/>
                  </a:lnTo>
                  <a:lnTo>
                    <a:pt x="645541" y="202057"/>
                  </a:lnTo>
                  <a:lnTo>
                    <a:pt x="650494" y="196342"/>
                  </a:lnTo>
                  <a:lnTo>
                    <a:pt x="655320" y="187579"/>
                  </a:lnTo>
                  <a:lnTo>
                    <a:pt x="662686" y="180848"/>
                  </a:lnTo>
                  <a:lnTo>
                    <a:pt x="666750" y="172720"/>
                  </a:lnTo>
                  <a:lnTo>
                    <a:pt x="671576" y="165481"/>
                  </a:lnTo>
                  <a:lnTo>
                    <a:pt x="676275" y="160020"/>
                  </a:lnTo>
                  <a:lnTo>
                    <a:pt x="683387" y="146431"/>
                  </a:lnTo>
                  <a:lnTo>
                    <a:pt x="684657" y="141478"/>
                  </a:lnTo>
                  <a:lnTo>
                    <a:pt x="686308" y="139573"/>
                  </a:lnTo>
                  <a:lnTo>
                    <a:pt x="686308" y="135128"/>
                  </a:lnTo>
                  <a:lnTo>
                    <a:pt x="689991" y="130937"/>
                  </a:lnTo>
                  <a:lnTo>
                    <a:pt x="692404" y="126492"/>
                  </a:lnTo>
                  <a:lnTo>
                    <a:pt x="695325" y="116713"/>
                  </a:lnTo>
                  <a:lnTo>
                    <a:pt x="697103" y="109093"/>
                  </a:lnTo>
                  <a:lnTo>
                    <a:pt x="699135" y="100965"/>
                  </a:lnTo>
                  <a:lnTo>
                    <a:pt x="703326" y="90170"/>
                  </a:lnTo>
                  <a:lnTo>
                    <a:pt x="706882" y="83566"/>
                  </a:lnTo>
                  <a:lnTo>
                    <a:pt x="708152" y="70739"/>
                  </a:lnTo>
                  <a:lnTo>
                    <a:pt x="709168" y="57150"/>
                  </a:lnTo>
                  <a:lnTo>
                    <a:pt x="710565" y="54483"/>
                  </a:lnTo>
                  <a:lnTo>
                    <a:pt x="709295" y="47752"/>
                  </a:lnTo>
                  <a:lnTo>
                    <a:pt x="710438" y="37719"/>
                  </a:lnTo>
                  <a:lnTo>
                    <a:pt x="708787" y="29972"/>
                  </a:lnTo>
                  <a:lnTo>
                    <a:pt x="707136" y="22225"/>
                  </a:lnTo>
                  <a:lnTo>
                    <a:pt x="706247" y="20574"/>
                  </a:lnTo>
                  <a:lnTo>
                    <a:pt x="707390" y="9017"/>
                  </a:lnTo>
                  <a:lnTo>
                    <a:pt x="698119" y="1016"/>
                  </a:lnTo>
                  <a:lnTo>
                    <a:pt x="695452" y="127"/>
                  </a:lnTo>
                  <a:lnTo>
                    <a:pt x="692658" y="0"/>
                  </a:lnTo>
                  <a:close/>
                </a:path>
              </a:pathLst>
            </a:custGeom>
            <a:blipFill>
              <a:blip r:embed="rId116"/>
              <a:stretch>
                <a:fillRect l="-3036" t="-6285" r="-2294" b="-6170"/>
              </a:stretch>
            </a:blipFill>
          </p:spPr>
          <p:txBody>
            <a:bodyPr/>
            <a:lstStyle/>
            <a:p>
              <a:endParaRPr lang="en-MY"/>
            </a:p>
          </p:txBody>
        </p:sp>
      </p:grpSp>
      <p:grpSp>
        <p:nvGrpSpPr>
          <p:cNvPr id="266" name="Group 266"/>
          <p:cNvGrpSpPr/>
          <p:nvPr/>
        </p:nvGrpSpPr>
        <p:grpSpPr>
          <a:xfrm>
            <a:off x="4725895" y="19000594"/>
            <a:ext cx="12221" cy="19174"/>
            <a:chOff x="0" y="0"/>
            <a:chExt cx="16294" cy="25565"/>
          </a:xfrm>
        </p:grpSpPr>
        <p:sp>
          <p:nvSpPr>
            <p:cNvPr id="267" name="Freeform 267"/>
            <p:cNvSpPr/>
            <p:nvPr/>
          </p:nvSpPr>
          <p:spPr>
            <a:xfrm>
              <a:off x="0" y="0"/>
              <a:ext cx="16256" cy="25527"/>
            </a:xfrm>
            <a:custGeom>
              <a:avLst/>
              <a:gdLst/>
              <a:ahLst/>
              <a:cxnLst/>
              <a:rect l="l" t="t" r="r" b="b"/>
              <a:pathLst>
                <a:path w="16256" h="25527">
                  <a:moveTo>
                    <a:pt x="0" y="0"/>
                  </a:moveTo>
                  <a:lnTo>
                    <a:pt x="16256" y="0"/>
                  </a:lnTo>
                  <a:lnTo>
                    <a:pt x="16256" y="25527"/>
                  </a:lnTo>
                  <a:lnTo>
                    <a:pt x="0" y="25527"/>
                  </a:lnTo>
                  <a:lnTo>
                    <a:pt x="0" y="0"/>
                  </a:lnTo>
                  <a:close/>
                </a:path>
              </a:pathLst>
            </a:custGeom>
            <a:blipFill>
              <a:blip r:embed="rId117"/>
              <a:stretch>
                <a:fillRect r="-234" b="-149"/>
              </a:stretch>
            </a:blipFill>
          </p:spPr>
          <p:txBody>
            <a:bodyPr/>
            <a:lstStyle/>
            <a:p>
              <a:endParaRPr lang="en-MY"/>
            </a:p>
          </p:txBody>
        </p:sp>
      </p:grpSp>
      <p:grpSp>
        <p:nvGrpSpPr>
          <p:cNvPr id="268" name="Group 268"/>
          <p:cNvGrpSpPr/>
          <p:nvPr/>
        </p:nvGrpSpPr>
        <p:grpSpPr>
          <a:xfrm>
            <a:off x="4431030" y="18902677"/>
            <a:ext cx="383543" cy="650243"/>
            <a:chOff x="0" y="0"/>
            <a:chExt cx="383540" cy="650240"/>
          </a:xfrm>
        </p:grpSpPr>
        <p:sp>
          <p:nvSpPr>
            <p:cNvPr id="269" name="Freeform 269"/>
            <p:cNvSpPr/>
            <p:nvPr/>
          </p:nvSpPr>
          <p:spPr>
            <a:xfrm>
              <a:off x="2794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6A4B37"/>
            </a:solidFill>
          </p:spPr>
          <p:txBody>
            <a:bodyPr/>
            <a:lstStyle/>
            <a:p>
              <a:endParaRPr lang="en-MY"/>
            </a:p>
          </p:txBody>
        </p:sp>
        <p:sp>
          <p:nvSpPr>
            <p:cNvPr id="270" name="Freeform 270"/>
            <p:cNvSpPr/>
            <p:nvPr/>
          </p:nvSpPr>
          <p:spPr>
            <a:xfrm>
              <a:off x="63500" y="152400"/>
              <a:ext cx="40640" cy="91440"/>
            </a:xfrm>
            <a:custGeom>
              <a:avLst/>
              <a:gdLst/>
              <a:ahLst/>
              <a:cxnLst/>
              <a:rect l="l" t="t" r="r" b="b"/>
              <a:pathLst>
                <a:path w="40640" h="91440">
                  <a:moveTo>
                    <a:pt x="0" y="91440"/>
                  </a:moveTo>
                  <a:lnTo>
                    <a:pt x="40640" y="91440"/>
                  </a:lnTo>
                  <a:lnTo>
                    <a:pt x="40640" y="0"/>
                  </a:lnTo>
                  <a:lnTo>
                    <a:pt x="0" y="0"/>
                  </a:lnTo>
                  <a:lnTo>
                    <a:pt x="0" y="91440"/>
                  </a:lnTo>
                  <a:close/>
                </a:path>
              </a:pathLst>
            </a:custGeom>
            <a:solidFill>
              <a:srgbClr val="F9C980"/>
            </a:solidFill>
          </p:spPr>
          <p:txBody>
            <a:bodyPr/>
            <a:lstStyle/>
            <a:p>
              <a:endParaRPr lang="en-MY"/>
            </a:p>
          </p:txBody>
        </p:sp>
        <p:sp>
          <p:nvSpPr>
            <p:cNvPr id="271" name="Freeform 271"/>
            <p:cNvSpPr/>
            <p:nvPr/>
          </p:nvSpPr>
          <p:spPr>
            <a:xfrm>
              <a:off x="177800" y="368300"/>
              <a:ext cx="53340" cy="218440"/>
            </a:xfrm>
            <a:custGeom>
              <a:avLst/>
              <a:gdLst/>
              <a:ahLst/>
              <a:cxnLst/>
              <a:rect l="l" t="t" r="r" b="b"/>
              <a:pathLst>
                <a:path w="53340" h="218440">
                  <a:moveTo>
                    <a:pt x="0" y="218440"/>
                  </a:moveTo>
                  <a:lnTo>
                    <a:pt x="53340" y="218440"/>
                  </a:lnTo>
                  <a:lnTo>
                    <a:pt x="53340" y="0"/>
                  </a:lnTo>
                  <a:lnTo>
                    <a:pt x="0" y="0"/>
                  </a:lnTo>
                  <a:lnTo>
                    <a:pt x="0" y="218440"/>
                  </a:lnTo>
                  <a:close/>
                </a:path>
              </a:pathLst>
            </a:custGeom>
            <a:solidFill>
              <a:srgbClr val="6D905D"/>
            </a:solidFill>
          </p:spPr>
          <p:txBody>
            <a:bodyPr/>
            <a:lstStyle/>
            <a:p>
              <a:endParaRPr lang="en-MY"/>
            </a:p>
          </p:txBody>
        </p:sp>
        <p:sp>
          <p:nvSpPr>
            <p:cNvPr id="272" name="Freeform 272"/>
            <p:cNvSpPr/>
            <p:nvPr/>
          </p:nvSpPr>
          <p:spPr>
            <a:xfrm>
              <a:off x="76200" y="190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9C980"/>
            </a:solidFill>
          </p:spPr>
          <p:txBody>
            <a:bodyPr/>
            <a:lstStyle/>
            <a:p>
              <a:endParaRPr lang="en-MY"/>
            </a:p>
          </p:txBody>
        </p:sp>
        <p:sp>
          <p:nvSpPr>
            <p:cNvPr id="273" name="Freeform 273"/>
            <p:cNvSpPr/>
            <p:nvPr/>
          </p:nvSpPr>
          <p:spPr>
            <a:xfrm>
              <a:off x="63500" y="1524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BCF8E"/>
            </a:solidFill>
          </p:spPr>
          <p:txBody>
            <a:bodyPr/>
            <a:lstStyle/>
            <a:p>
              <a:endParaRPr lang="en-MY"/>
            </a:p>
          </p:txBody>
        </p:sp>
        <p:sp>
          <p:nvSpPr>
            <p:cNvPr id="274" name="Freeform 274"/>
            <p:cNvSpPr/>
            <p:nvPr/>
          </p:nvSpPr>
          <p:spPr>
            <a:xfrm>
              <a:off x="76200" y="1905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FBD090"/>
            </a:solidFill>
          </p:spPr>
          <p:txBody>
            <a:bodyPr/>
            <a:lstStyle/>
            <a:p>
              <a:endParaRPr lang="en-MY"/>
            </a:p>
          </p:txBody>
        </p:sp>
        <p:sp>
          <p:nvSpPr>
            <p:cNvPr id="275" name="Freeform 275"/>
            <p:cNvSpPr/>
            <p:nvPr/>
          </p:nvSpPr>
          <p:spPr>
            <a:xfrm>
              <a:off x="63500" y="1905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BCF8E"/>
            </a:solidFill>
          </p:spPr>
          <p:txBody>
            <a:bodyPr/>
            <a:lstStyle/>
            <a:p>
              <a:endParaRPr lang="en-MY"/>
            </a:p>
          </p:txBody>
        </p:sp>
        <p:sp>
          <p:nvSpPr>
            <p:cNvPr id="276" name="Freeform 276"/>
            <p:cNvSpPr/>
            <p:nvPr/>
          </p:nvSpPr>
          <p:spPr>
            <a:xfrm>
              <a:off x="76200" y="1905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F9C980"/>
            </a:solidFill>
          </p:spPr>
          <p:txBody>
            <a:bodyPr/>
            <a:lstStyle/>
            <a:p>
              <a:endParaRPr lang="en-MY"/>
            </a:p>
          </p:txBody>
        </p:sp>
        <p:sp>
          <p:nvSpPr>
            <p:cNvPr id="277" name="Freeform 277"/>
            <p:cNvSpPr/>
            <p:nvPr/>
          </p:nvSpPr>
          <p:spPr>
            <a:xfrm>
              <a:off x="76200" y="1778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F9C980"/>
            </a:solidFill>
          </p:spPr>
          <p:txBody>
            <a:bodyPr/>
            <a:lstStyle/>
            <a:p>
              <a:endParaRPr lang="en-MY"/>
            </a:p>
          </p:txBody>
        </p:sp>
        <p:sp>
          <p:nvSpPr>
            <p:cNvPr id="278" name="Freeform 278"/>
            <p:cNvSpPr/>
            <p:nvPr/>
          </p:nvSpPr>
          <p:spPr>
            <a:xfrm>
              <a:off x="76200" y="1524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FBCF8E"/>
            </a:solidFill>
          </p:spPr>
          <p:txBody>
            <a:bodyPr/>
            <a:lstStyle/>
            <a:p>
              <a:endParaRPr lang="en-MY"/>
            </a:p>
          </p:txBody>
        </p:sp>
        <p:sp>
          <p:nvSpPr>
            <p:cNvPr id="279" name="Freeform 279"/>
            <p:cNvSpPr/>
            <p:nvPr/>
          </p:nvSpPr>
          <p:spPr>
            <a:xfrm>
              <a:off x="63500" y="2286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9D59D"/>
            </a:solidFill>
          </p:spPr>
          <p:txBody>
            <a:bodyPr/>
            <a:lstStyle/>
            <a:p>
              <a:endParaRPr lang="en-MY"/>
            </a:p>
          </p:txBody>
        </p:sp>
        <p:sp>
          <p:nvSpPr>
            <p:cNvPr id="280" name="Freeform 280"/>
            <p:cNvSpPr/>
            <p:nvPr/>
          </p:nvSpPr>
          <p:spPr>
            <a:xfrm>
              <a:off x="63500" y="1905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9C980"/>
            </a:solidFill>
          </p:spPr>
          <p:txBody>
            <a:bodyPr/>
            <a:lstStyle/>
            <a:p>
              <a:endParaRPr lang="en-MY"/>
            </a:p>
          </p:txBody>
        </p:sp>
        <p:sp>
          <p:nvSpPr>
            <p:cNvPr id="281" name="Freeform 281"/>
            <p:cNvSpPr/>
            <p:nvPr/>
          </p:nvSpPr>
          <p:spPr>
            <a:xfrm>
              <a:off x="177800" y="3175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7C67C"/>
            </a:solidFill>
          </p:spPr>
          <p:txBody>
            <a:bodyPr/>
            <a:lstStyle/>
            <a:p>
              <a:endParaRPr lang="en-MY"/>
            </a:p>
          </p:txBody>
        </p:sp>
        <p:sp>
          <p:nvSpPr>
            <p:cNvPr id="282" name="Freeform 282"/>
            <p:cNvSpPr/>
            <p:nvPr/>
          </p:nvSpPr>
          <p:spPr>
            <a:xfrm>
              <a:off x="63500" y="1905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9C980"/>
            </a:solidFill>
          </p:spPr>
          <p:txBody>
            <a:bodyPr/>
            <a:lstStyle/>
            <a:p>
              <a:endParaRPr lang="en-MY"/>
            </a:p>
          </p:txBody>
        </p:sp>
        <p:sp>
          <p:nvSpPr>
            <p:cNvPr id="283" name="Freeform 283"/>
            <p:cNvSpPr/>
            <p:nvPr/>
          </p:nvSpPr>
          <p:spPr>
            <a:xfrm>
              <a:off x="63500" y="190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9C980"/>
            </a:solidFill>
          </p:spPr>
          <p:txBody>
            <a:bodyPr/>
            <a:lstStyle/>
            <a:p>
              <a:endParaRPr lang="en-MY"/>
            </a:p>
          </p:txBody>
        </p:sp>
        <p:sp>
          <p:nvSpPr>
            <p:cNvPr id="284" name="Freeform 284"/>
            <p:cNvSpPr/>
            <p:nvPr/>
          </p:nvSpPr>
          <p:spPr>
            <a:xfrm>
              <a:off x="76200" y="1905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F9C980"/>
            </a:solidFill>
          </p:spPr>
          <p:txBody>
            <a:bodyPr/>
            <a:lstStyle/>
            <a:p>
              <a:endParaRPr lang="en-MY"/>
            </a:p>
          </p:txBody>
        </p:sp>
        <p:sp>
          <p:nvSpPr>
            <p:cNvPr id="285" name="Freeform 285"/>
            <p:cNvSpPr/>
            <p:nvPr/>
          </p:nvSpPr>
          <p:spPr>
            <a:xfrm>
              <a:off x="76200" y="1524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FBCF8E"/>
            </a:solidFill>
          </p:spPr>
          <p:txBody>
            <a:bodyPr/>
            <a:lstStyle/>
            <a:p>
              <a:endParaRPr lang="en-MY"/>
            </a:p>
          </p:txBody>
        </p:sp>
        <p:sp>
          <p:nvSpPr>
            <p:cNvPr id="286" name="Freeform 286"/>
            <p:cNvSpPr/>
            <p:nvPr/>
          </p:nvSpPr>
          <p:spPr>
            <a:xfrm>
              <a:off x="63500" y="1651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9C87D"/>
            </a:solidFill>
          </p:spPr>
          <p:txBody>
            <a:bodyPr/>
            <a:lstStyle/>
            <a:p>
              <a:endParaRPr lang="en-MY"/>
            </a:p>
          </p:txBody>
        </p:sp>
        <p:sp>
          <p:nvSpPr>
            <p:cNvPr id="287" name="Freeform 287"/>
            <p:cNvSpPr/>
            <p:nvPr/>
          </p:nvSpPr>
          <p:spPr>
            <a:xfrm>
              <a:off x="63500" y="1651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9C980"/>
            </a:solidFill>
          </p:spPr>
          <p:txBody>
            <a:bodyPr/>
            <a:lstStyle/>
            <a:p>
              <a:endParaRPr lang="en-MY"/>
            </a:p>
          </p:txBody>
        </p:sp>
        <p:sp>
          <p:nvSpPr>
            <p:cNvPr id="288" name="Freeform 288"/>
            <p:cNvSpPr/>
            <p:nvPr/>
          </p:nvSpPr>
          <p:spPr>
            <a:xfrm>
              <a:off x="63500" y="1651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BDAA9"/>
            </a:solidFill>
          </p:spPr>
          <p:txBody>
            <a:bodyPr/>
            <a:lstStyle/>
            <a:p>
              <a:endParaRPr lang="en-MY"/>
            </a:p>
          </p:txBody>
        </p:sp>
      </p:grpSp>
      <p:grpSp>
        <p:nvGrpSpPr>
          <p:cNvPr id="289" name="Group 289"/>
          <p:cNvGrpSpPr/>
          <p:nvPr/>
        </p:nvGrpSpPr>
        <p:grpSpPr>
          <a:xfrm>
            <a:off x="4729429" y="19033112"/>
            <a:ext cx="21593" cy="22098"/>
            <a:chOff x="0" y="0"/>
            <a:chExt cx="28791" cy="29464"/>
          </a:xfrm>
        </p:grpSpPr>
        <p:sp>
          <p:nvSpPr>
            <p:cNvPr id="290" name="Freeform 290"/>
            <p:cNvSpPr/>
            <p:nvPr/>
          </p:nvSpPr>
          <p:spPr>
            <a:xfrm>
              <a:off x="0" y="0"/>
              <a:ext cx="28829" cy="29464"/>
            </a:xfrm>
            <a:custGeom>
              <a:avLst/>
              <a:gdLst/>
              <a:ahLst/>
              <a:cxnLst/>
              <a:rect l="l" t="t" r="r" b="b"/>
              <a:pathLst>
                <a:path w="28829" h="29464">
                  <a:moveTo>
                    <a:pt x="0" y="0"/>
                  </a:moveTo>
                  <a:lnTo>
                    <a:pt x="28829" y="0"/>
                  </a:lnTo>
                  <a:lnTo>
                    <a:pt x="28829" y="29464"/>
                  </a:lnTo>
                  <a:lnTo>
                    <a:pt x="0" y="29464"/>
                  </a:lnTo>
                  <a:lnTo>
                    <a:pt x="0" y="0"/>
                  </a:lnTo>
                  <a:close/>
                </a:path>
              </a:pathLst>
            </a:custGeom>
            <a:blipFill>
              <a:blip r:embed="rId118"/>
              <a:stretch>
                <a:fillRect r="132"/>
              </a:stretch>
            </a:blipFill>
          </p:spPr>
          <p:txBody>
            <a:bodyPr/>
            <a:lstStyle/>
            <a:p>
              <a:endParaRPr lang="en-MY"/>
            </a:p>
          </p:txBody>
        </p:sp>
      </p:grpSp>
      <p:grpSp>
        <p:nvGrpSpPr>
          <p:cNvPr id="291" name="Group 291"/>
          <p:cNvGrpSpPr/>
          <p:nvPr/>
        </p:nvGrpSpPr>
        <p:grpSpPr>
          <a:xfrm>
            <a:off x="4728058" y="19004918"/>
            <a:ext cx="10030" cy="28194"/>
            <a:chOff x="0" y="0"/>
            <a:chExt cx="13373" cy="37592"/>
          </a:xfrm>
        </p:grpSpPr>
        <p:sp>
          <p:nvSpPr>
            <p:cNvPr id="292" name="Freeform 292"/>
            <p:cNvSpPr/>
            <p:nvPr/>
          </p:nvSpPr>
          <p:spPr>
            <a:xfrm>
              <a:off x="0" y="0"/>
              <a:ext cx="13335" cy="37592"/>
            </a:xfrm>
            <a:custGeom>
              <a:avLst/>
              <a:gdLst/>
              <a:ahLst/>
              <a:cxnLst/>
              <a:rect l="l" t="t" r="r" b="b"/>
              <a:pathLst>
                <a:path w="13335" h="37592">
                  <a:moveTo>
                    <a:pt x="0" y="0"/>
                  </a:moveTo>
                  <a:lnTo>
                    <a:pt x="13335" y="0"/>
                  </a:lnTo>
                  <a:lnTo>
                    <a:pt x="13335" y="37592"/>
                  </a:lnTo>
                  <a:lnTo>
                    <a:pt x="0" y="37592"/>
                  </a:lnTo>
                  <a:lnTo>
                    <a:pt x="0" y="0"/>
                  </a:lnTo>
                  <a:close/>
                </a:path>
              </a:pathLst>
            </a:custGeom>
            <a:blipFill>
              <a:blip r:embed="rId119"/>
              <a:stretch>
                <a:fillRect r="-285"/>
              </a:stretch>
            </a:blipFill>
          </p:spPr>
          <p:txBody>
            <a:bodyPr/>
            <a:lstStyle/>
            <a:p>
              <a:endParaRPr lang="en-MY"/>
            </a:p>
          </p:txBody>
        </p:sp>
      </p:grpSp>
      <p:grpSp>
        <p:nvGrpSpPr>
          <p:cNvPr id="293" name="Group 293"/>
          <p:cNvGrpSpPr/>
          <p:nvPr/>
        </p:nvGrpSpPr>
        <p:grpSpPr>
          <a:xfrm>
            <a:off x="4728648" y="18990821"/>
            <a:ext cx="13383" cy="8639"/>
            <a:chOff x="0" y="0"/>
            <a:chExt cx="17844" cy="11519"/>
          </a:xfrm>
        </p:grpSpPr>
        <p:sp>
          <p:nvSpPr>
            <p:cNvPr id="294" name="Freeform 294"/>
            <p:cNvSpPr/>
            <p:nvPr/>
          </p:nvSpPr>
          <p:spPr>
            <a:xfrm>
              <a:off x="0" y="0"/>
              <a:ext cx="17780" cy="11557"/>
            </a:xfrm>
            <a:custGeom>
              <a:avLst/>
              <a:gdLst/>
              <a:ahLst/>
              <a:cxnLst/>
              <a:rect l="l" t="t" r="r" b="b"/>
              <a:pathLst>
                <a:path w="17780" h="11557">
                  <a:moveTo>
                    <a:pt x="0" y="0"/>
                  </a:moveTo>
                  <a:lnTo>
                    <a:pt x="17780" y="0"/>
                  </a:lnTo>
                  <a:lnTo>
                    <a:pt x="17780" y="11557"/>
                  </a:lnTo>
                  <a:lnTo>
                    <a:pt x="0" y="11557"/>
                  </a:lnTo>
                  <a:lnTo>
                    <a:pt x="0" y="0"/>
                  </a:lnTo>
                  <a:close/>
                </a:path>
              </a:pathLst>
            </a:custGeom>
            <a:blipFill>
              <a:blip r:embed="rId120"/>
              <a:stretch>
                <a:fillRect r="-357" b="329"/>
              </a:stretch>
            </a:blipFill>
          </p:spPr>
          <p:txBody>
            <a:bodyPr/>
            <a:lstStyle/>
            <a:p>
              <a:endParaRPr lang="en-MY"/>
            </a:p>
          </p:txBody>
        </p:sp>
      </p:grpSp>
      <p:grpSp>
        <p:nvGrpSpPr>
          <p:cNvPr id="295" name="Group 295"/>
          <p:cNvGrpSpPr/>
          <p:nvPr/>
        </p:nvGrpSpPr>
        <p:grpSpPr>
          <a:xfrm>
            <a:off x="4738678" y="19020920"/>
            <a:ext cx="7287" cy="9401"/>
            <a:chOff x="0" y="0"/>
            <a:chExt cx="9716" cy="12535"/>
          </a:xfrm>
        </p:grpSpPr>
        <p:sp>
          <p:nvSpPr>
            <p:cNvPr id="296" name="Freeform 296"/>
            <p:cNvSpPr/>
            <p:nvPr/>
          </p:nvSpPr>
          <p:spPr>
            <a:xfrm>
              <a:off x="0" y="0"/>
              <a:ext cx="9652" cy="12573"/>
            </a:xfrm>
            <a:custGeom>
              <a:avLst/>
              <a:gdLst/>
              <a:ahLst/>
              <a:cxnLst/>
              <a:rect l="l" t="t" r="r" b="b"/>
              <a:pathLst>
                <a:path w="9652" h="12573">
                  <a:moveTo>
                    <a:pt x="0" y="0"/>
                  </a:moveTo>
                  <a:lnTo>
                    <a:pt x="9652" y="0"/>
                  </a:lnTo>
                  <a:lnTo>
                    <a:pt x="9652" y="12573"/>
                  </a:lnTo>
                  <a:lnTo>
                    <a:pt x="0" y="12573"/>
                  </a:lnTo>
                  <a:lnTo>
                    <a:pt x="0" y="0"/>
                  </a:lnTo>
                  <a:close/>
                </a:path>
              </a:pathLst>
            </a:custGeom>
            <a:blipFill>
              <a:blip r:embed="rId121"/>
              <a:stretch>
                <a:fillRect r="-657" b="303"/>
              </a:stretch>
            </a:blipFill>
          </p:spPr>
          <p:txBody>
            <a:bodyPr/>
            <a:lstStyle/>
            <a:p>
              <a:endParaRPr lang="en-MY"/>
            </a:p>
          </p:txBody>
        </p:sp>
      </p:grpSp>
      <p:grpSp>
        <p:nvGrpSpPr>
          <p:cNvPr id="297" name="Group 297"/>
          <p:cNvGrpSpPr/>
          <p:nvPr/>
        </p:nvGrpSpPr>
        <p:grpSpPr>
          <a:xfrm>
            <a:off x="4729458" y="19003642"/>
            <a:ext cx="9868" cy="9268"/>
            <a:chOff x="0" y="0"/>
            <a:chExt cx="13157" cy="12357"/>
          </a:xfrm>
        </p:grpSpPr>
        <p:sp>
          <p:nvSpPr>
            <p:cNvPr id="298" name="Freeform 298"/>
            <p:cNvSpPr/>
            <p:nvPr/>
          </p:nvSpPr>
          <p:spPr>
            <a:xfrm>
              <a:off x="0" y="0"/>
              <a:ext cx="13208" cy="12319"/>
            </a:xfrm>
            <a:custGeom>
              <a:avLst/>
              <a:gdLst/>
              <a:ahLst/>
              <a:cxnLst/>
              <a:rect l="l" t="t" r="r" b="b"/>
              <a:pathLst>
                <a:path w="13208" h="12319">
                  <a:moveTo>
                    <a:pt x="0" y="0"/>
                  </a:moveTo>
                  <a:lnTo>
                    <a:pt x="13208" y="0"/>
                  </a:lnTo>
                  <a:lnTo>
                    <a:pt x="13208" y="12319"/>
                  </a:lnTo>
                  <a:lnTo>
                    <a:pt x="0" y="12319"/>
                  </a:lnTo>
                  <a:lnTo>
                    <a:pt x="0" y="0"/>
                  </a:lnTo>
                  <a:close/>
                </a:path>
              </a:pathLst>
            </a:custGeom>
            <a:blipFill>
              <a:blip r:embed="rId120"/>
              <a:stretch>
                <a:fillRect r="384" b="-309"/>
              </a:stretch>
            </a:blipFill>
          </p:spPr>
          <p:txBody>
            <a:bodyPr/>
            <a:lstStyle/>
            <a:p>
              <a:endParaRPr lang="en-MY"/>
            </a:p>
          </p:txBody>
        </p:sp>
      </p:grpSp>
      <p:grpSp>
        <p:nvGrpSpPr>
          <p:cNvPr id="299" name="Group 299"/>
          <p:cNvGrpSpPr/>
          <p:nvPr/>
        </p:nvGrpSpPr>
        <p:grpSpPr>
          <a:xfrm>
            <a:off x="4659630" y="18953483"/>
            <a:ext cx="167640" cy="167640"/>
            <a:chOff x="0" y="0"/>
            <a:chExt cx="167640" cy="167640"/>
          </a:xfrm>
        </p:grpSpPr>
        <p:sp>
          <p:nvSpPr>
            <p:cNvPr id="300" name="Freeform 300"/>
            <p:cNvSpPr/>
            <p:nvPr/>
          </p:nvSpPr>
          <p:spPr>
            <a:xfrm>
              <a:off x="63500" y="63500"/>
              <a:ext cx="40640" cy="40640"/>
            </a:xfrm>
            <a:custGeom>
              <a:avLst/>
              <a:gdLst/>
              <a:ahLst/>
              <a:cxnLst/>
              <a:rect l="l" t="t" r="r" b="b"/>
              <a:pathLst>
                <a:path w="40640" h="40640">
                  <a:moveTo>
                    <a:pt x="0" y="40641"/>
                  </a:moveTo>
                  <a:lnTo>
                    <a:pt x="40640" y="40641"/>
                  </a:lnTo>
                  <a:lnTo>
                    <a:pt x="40640" y="0"/>
                  </a:lnTo>
                  <a:lnTo>
                    <a:pt x="0" y="0"/>
                  </a:lnTo>
                  <a:lnTo>
                    <a:pt x="0" y="40641"/>
                  </a:lnTo>
                  <a:close/>
                </a:path>
              </a:pathLst>
            </a:custGeom>
            <a:solidFill>
              <a:srgbClr val="090F10"/>
            </a:solidFill>
          </p:spPr>
          <p:txBody>
            <a:bodyPr/>
            <a:lstStyle/>
            <a:p>
              <a:endParaRPr lang="en-MY"/>
            </a:p>
          </p:txBody>
        </p:sp>
        <p:sp>
          <p:nvSpPr>
            <p:cNvPr id="301" name="Freeform 301"/>
            <p:cNvSpPr/>
            <p:nvPr/>
          </p:nvSpPr>
          <p:spPr>
            <a:xfrm>
              <a:off x="63500" y="63500"/>
              <a:ext cx="27940" cy="40640"/>
            </a:xfrm>
            <a:custGeom>
              <a:avLst/>
              <a:gdLst/>
              <a:ahLst/>
              <a:cxnLst/>
              <a:rect l="l" t="t" r="r" b="b"/>
              <a:pathLst>
                <a:path w="27940" h="40640">
                  <a:moveTo>
                    <a:pt x="0" y="40641"/>
                  </a:moveTo>
                  <a:lnTo>
                    <a:pt x="27940" y="40641"/>
                  </a:lnTo>
                  <a:lnTo>
                    <a:pt x="27940" y="0"/>
                  </a:lnTo>
                  <a:lnTo>
                    <a:pt x="0" y="0"/>
                  </a:lnTo>
                  <a:lnTo>
                    <a:pt x="0" y="40641"/>
                  </a:lnTo>
                  <a:close/>
                </a:path>
              </a:pathLst>
            </a:custGeom>
            <a:solidFill>
              <a:srgbClr val="090F10"/>
            </a:solidFill>
          </p:spPr>
          <p:txBody>
            <a:bodyPr/>
            <a:lstStyle/>
            <a:p>
              <a:endParaRPr lang="en-MY"/>
            </a:p>
          </p:txBody>
        </p:sp>
      </p:grpSp>
      <p:grpSp>
        <p:nvGrpSpPr>
          <p:cNvPr id="302" name="Group 302"/>
          <p:cNvGrpSpPr/>
          <p:nvPr/>
        </p:nvGrpSpPr>
        <p:grpSpPr>
          <a:xfrm>
            <a:off x="4743631" y="19028026"/>
            <a:ext cx="4905" cy="6353"/>
            <a:chOff x="0" y="0"/>
            <a:chExt cx="6540" cy="8471"/>
          </a:xfrm>
        </p:grpSpPr>
        <p:sp>
          <p:nvSpPr>
            <p:cNvPr id="303" name="Freeform 303"/>
            <p:cNvSpPr/>
            <p:nvPr/>
          </p:nvSpPr>
          <p:spPr>
            <a:xfrm>
              <a:off x="0" y="0"/>
              <a:ext cx="6477" cy="8509"/>
            </a:xfrm>
            <a:custGeom>
              <a:avLst/>
              <a:gdLst/>
              <a:ahLst/>
              <a:cxnLst/>
              <a:rect l="l" t="t" r="r" b="b"/>
              <a:pathLst>
                <a:path w="6477" h="8509">
                  <a:moveTo>
                    <a:pt x="0" y="0"/>
                  </a:moveTo>
                  <a:lnTo>
                    <a:pt x="6477" y="0"/>
                  </a:lnTo>
                  <a:lnTo>
                    <a:pt x="6477" y="8509"/>
                  </a:lnTo>
                  <a:lnTo>
                    <a:pt x="0" y="8509"/>
                  </a:lnTo>
                  <a:lnTo>
                    <a:pt x="0" y="0"/>
                  </a:lnTo>
                  <a:close/>
                </a:path>
              </a:pathLst>
            </a:custGeom>
            <a:blipFill>
              <a:blip r:embed="rId122"/>
              <a:stretch>
                <a:fillRect r="-980" b="447"/>
              </a:stretch>
            </a:blipFill>
          </p:spPr>
          <p:txBody>
            <a:bodyPr/>
            <a:lstStyle/>
            <a:p>
              <a:endParaRPr lang="en-MY"/>
            </a:p>
          </p:txBody>
        </p:sp>
      </p:grpSp>
      <p:grpSp>
        <p:nvGrpSpPr>
          <p:cNvPr id="304" name="Group 304"/>
          <p:cNvGrpSpPr/>
          <p:nvPr/>
        </p:nvGrpSpPr>
        <p:grpSpPr>
          <a:xfrm>
            <a:off x="4723133" y="18966180"/>
            <a:ext cx="27937" cy="40643"/>
            <a:chOff x="0" y="0"/>
            <a:chExt cx="27940" cy="40640"/>
          </a:xfrm>
        </p:grpSpPr>
        <p:sp>
          <p:nvSpPr>
            <p:cNvPr id="305" name="Freeform 305"/>
            <p:cNvSpPr/>
            <p:nvPr/>
          </p:nvSpPr>
          <p:spPr>
            <a:xfrm>
              <a:off x="0" y="0"/>
              <a:ext cx="27940" cy="40641"/>
            </a:xfrm>
            <a:custGeom>
              <a:avLst/>
              <a:gdLst/>
              <a:ahLst/>
              <a:cxnLst/>
              <a:rect l="l" t="t" r="r" b="b"/>
              <a:pathLst>
                <a:path w="27940" h="40641">
                  <a:moveTo>
                    <a:pt x="0" y="40641"/>
                  </a:moveTo>
                  <a:lnTo>
                    <a:pt x="27940" y="40641"/>
                  </a:lnTo>
                  <a:lnTo>
                    <a:pt x="27940" y="0"/>
                  </a:lnTo>
                  <a:lnTo>
                    <a:pt x="0" y="0"/>
                  </a:lnTo>
                  <a:lnTo>
                    <a:pt x="0" y="40641"/>
                  </a:lnTo>
                  <a:close/>
                </a:path>
              </a:pathLst>
            </a:custGeom>
            <a:solidFill>
              <a:srgbClr val="6A4B37"/>
            </a:solidFill>
          </p:spPr>
          <p:txBody>
            <a:bodyPr/>
            <a:lstStyle/>
            <a:p>
              <a:endParaRPr lang="en-MY"/>
            </a:p>
          </p:txBody>
        </p:sp>
      </p:grpSp>
      <p:grpSp>
        <p:nvGrpSpPr>
          <p:cNvPr id="306" name="Group 306"/>
          <p:cNvGrpSpPr/>
          <p:nvPr/>
        </p:nvGrpSpPr>
        <p:grpSpPr>
          <a:xfrm>
            <a:off x="4723133" y="18978877"/>
            <a:ext cx="27937" cy="27937"/>
            <a:chOff x="0" y="0"/>
            <a:chExt cx="27940" cy="27940"/>
          </a:xfrm>
        </p:grpSpPr>
        <p:sp>
          <p:nvSpPr>
            <p:cNvPr id="307" name="Freeform 307"/>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6A4B37"/>
            </a:solidFill>
          </p:spPr>
          <p:txBody>
            <a:bodyPr/>
            <a:lstStyle/>
            <a:p>
              <a:endParaRPr lang="en-MY"/>
            </a:p>
          </p:txBody>
        </p:sp>
      </p:grpSp>
      <p:grpSp>
        <p:nvGrpSpPr>
          <p:cNvPr id="308" name="Group 308"/>
          <p:cNvGrpSpPr/>
          <p:nvPr/>
        </p:nvGrpSpPr>
        <p:grpSpPr>
          <a:xfrm>
            <a:off x="4710427" y="18966180"/>
            <a:ext cx="40643" cy="40643"/>
            <a:chOff x="0" y="0"/>
            <a:chExt cx="40640" cy="40640"/>
          </a:xfrm>
        </p:grpSpPr>
        <p:sp>
          <p:nvSpPr>
            <p:cNvPr id="309" name="Freeform 309"/>
            <p:cNvSpPr/>
            <p:nvPr/>
          </p:nvSpPr>
          <p:spPr>
            <a:xfrm>
              <a:off x="0" y="0"/>
              <a:ext cx="40640" cy="40641"/>
            </a:xfrm>
            <a:custGeom>
              <a:avLst/>
              <a:gdLst/>
              <a:ahLst/>
              <a:cxnLst/>
              <a:rect l="l" t="t" r="r" b="b"/>
              <a:pathLst>
                <a:path w="40640" h="40641">
                  <a:moveTo>
                    <a:pt x="0" y="40641"/>
                  </a:moveTo>
                  <a:lnTo>
                    <a:pt x="40640" y="40641"/>
                  </a:lnTo>
                  <a:lnTo>
                    <a:pt x="40640" y="0"/>
                  </a:lnTo>
                  <a:lnTo>
                    <a:pt x="0" y="0"/>
                  </a:lnTo>
                  <a:lnTo>
                    <a:pt x="0" y="40641"/>
                  </a:lnTo>
                  <a:close/>
                </a:path>
              </a:pathLst>
            </a:custGeom>
            <a:solidFill>
              <a:srgbClr val="6A4B37"/>
            </a:solidFill>
          </p:spPr>
          <p:txBody>
            <a:bodyPr/>
            <a:lstStyle/>
            <a:p>
              <a:endParaRPr lang="en-MY"/>
            </a:p>
          </p:txBody>
        </p:sp>
      </p:grpSp>
      <p:grpSp>
        <p:nvGrpSpPr>
          <p:cNvPr id="310" name="Group 310"/>
          <p:cNvGrpSpPr/>
          <p:nvPr/>
        </p:nvGrpSpPr>
        <p:grpSpPr>
          <a:xfrm>
            <a:off x="4723133" y="19016977"/>
            <a:ext cx="27937" cy="40643"/>
            <a:chOff x="0" y="0"/>
            <a:chExt cx="27940" cy="40640"/>
          </a:xfrm>
        </p:grpSpPr>
        <p:sp>
          <p:nvSpPr>
            <p:cNvPr id="311" name="Freeform 311"/>
            <p:cNvSpPr/>
            <p:nvPr/>
          </p:nvSpPr>
          <p:spPr>
            <a:xfrm>
              <a:off x="0" y="0"/>
              <a:ext cx="27940" cy="40641"/>
            </a:xfrm>
            <a:custGeom>
              <a:avLst/>
              <a:gdLst/>
              <a:ahLst/>
              <a:cxnLst/>
              <a:rect l="l" t="t" r="r" b="b"/>
              <a:pathLst>
                <a:path w="27940" h="40641">
                  <a:moveTo>
                    <a:pt x="0" y="40641"/>
                  </a:moveTo>
                  <a:lnTo>
                    <a:pt x="27940" y="40641"/>
                  </a:lnTo>
                  <a:lnTo>
                    <a:pt x="27940" y="0"/>
                  </a:lnTo>
                  <a:lnTo>
                    <a:pt x="0" y="0"/>
                  </a:lnTo>
                  <a:lnTo>
                    <a:pt x="0" y="40641"/>
                  </a:lnTo>
                  <a:close/>
                </a:path>
              </a:pathLst>
            </a:custGeom>
            <a:solidFill>
              <a:srgbClr val="090F10"/>
            </a:solidFill>
          </p:spPr>
          <p:txBody>
            <a:bodyPr/>
            <a:lstStyle/>
            <a:p>
              <a:endParaRPr lang="en-MY"/>
            </a:p>
          </p:txBody>
        </p:sp>
      </p:grpSp>
      <p:grpSp>
        <p:nvGrpSpPr>
          <p:cNvPr id="312" name="Group 312"/>
          <p:cNvGrpSpPr/>
          <p:nvPr/>
        </p:nvGrpSpPr>
        <p:grpSpPr>
          <a:xfrm>
            <a:off x="4659630" y="18953483"/>
            <a:ext cx="167640" cy="167640"/>
            <a:chOff x="0" y="0"/>
            <a:chExt cx="167640" cy="167640"/>
          </a:xfrm>
        </p:grpSpPr>
        <p:sp>
          <p:nvSpPr>
            <p:cNvPr id="313" name="Freeform 313"/>
            <p:cNvSpPr/>
            <p:nvPr/>
          </p:nvSpPr>
          <p:spPr>
            <a:xfrm>
              <a:off x="63500" y="635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sp>
          <p:nvSpPr>
            <p:cNvPr id="314" name="Freeform 314"/>
            <p:cNvSpPr/>
            <p:nvPr/>
          </p:nvSpPr>
          <p:spPr>
            <a:xfrm>
              <a:off x="635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090F10"/>
            </a:solidFill>
          </p:spPr>
          <p:txBody>
            <a:bodyPr/>
            <a:lstStyle/>
            <a:p>
              <a:endParaRPr lang="en-MY"/>
            </a:p>
          </p:txBody>
        </p:sp>
        <p:sp>
          <p:nvSpPr>
            <p:cNvPr id="315" name="Freeform 315"/>
            <p:cNvSpPr/>
            <p:nvPr/>
          </p:nvSpPr>
          <p:spPr>
            <a:xfrm>
              <a:off x="76200" y="635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090F10"/>
            </a:solidFill>
          </p:spPr>
          <p:txBody>
            <a:bodyPr/>
            <a:lstStyle/>
            <a:p>
              <a:endParaRPr lang="en-MY"/>
            </a:p>
          </p:txBody>
        </p:sp>
        <p:sp>
          <p:nvSpPr>
            <p:cNvPr id="316" name="Freeform 316"/>
            <p:cNvSpPr/>
            <p:nvPr/>
          </p:nvSpPr>
          <p:spPr>
            <a:xfrm>
              <a:off x="63500" y="635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090F10"/>
            </a:solidFill>
          </p:spPr>
          <p:txBody>
            <a:bodyPr/>
            <a:lstStyle/>
            <a:p>
              <a:endParaRPr lang="en-MY"/>
            </a:p>
          </p:txBody>
        </p:sp>
        <p:sp>
          <p:nvSpPr>
            <p:cNvPr id="317" name="Freeform 317"/>
            <p:cNvSpPr/>
            <p:nvPr/>
          </p:nvSpPr>
          <p:spPr>
            <a:xfrm>
              <a:off x="63500" y="635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grpSp>
      <p:grpSp>
        <p:nvGrpSpPr>
          <p:cNvPr id="318" name="Group 318"/>
          <p:cNvGrpSpPr/>
          <p:nvPr/>
        </p:nvGrpSpPr>
        <p:grpSpPr>
          <a:xfrm>
            <a:off x="4659630" y="18953483"/>
            <a:ext cx="167640" cy="167640"/>
            <a:chOff x="0" y="0"/>
            <a:chExt cx="167640" cy="167640"/>
          </a:xfrm>
        </p:grpSpPr>
        <p:sp>
          <p:nvSpPr>
            <p:cNvPr id="319" name="Freeform 319"/>
            <p:cNvSpPr/>
            <p:nvPr/>
          </p:nvSpPr>
          <p:spPr>
            <a:xfrm>
              <a:off x="63500" y="635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sp>
          <p:nvSpPr>
            <p:cNvPr id="320" name="Freeform 320"/>
            <p:cNvSpPr/>
            <p:nvPr/>
          </p:nvSpPr>
          <p:spPr>
            <a:xfrm>
              <a:off x="76200" y="63500"/>
              <a:ext cx="27940" cy="40640"/>
            </a:xfrm>
            <a:custGeom>
              <a:avLst/>
              <a:gdLst/>
              <a:ahLst/>
              <a:cxnLst/>
              <a:rect l="l" t="t" r="r" b="b"/>
              <a:pathLst>
                <a:path w="27940" h="40640">
                  <a:moveTo>
                    <a:pt x="0" y="40640"/>
                  </a:moveTo>
                  <a:lnTo>
                    <a:pt x="27940" y="40640"/>
                  </a:lnTo>
                  <a:lnTo>
                    <a:pt x="27940" y="0"/>
                  </a:lnTo>
                  <a:lnTo>
                    <a:pt x="0" y="0"/>
                  </a:lnTo>
                  <a:lnTo>
                    <a:pt x="0" y="40640"/>
                  </a:lnTo>
                  <a:close/>
                </a:path>
              </a:pathLst>
            </a:custGeom>
            <a:solidFill>
              <a:srgbClr val="090F10"/>
            </a:solidFill>
          </p:spPr>
          <p:txBody>
            <a:bodyPr/>
            <a:lstStyle/>
            <a:p>
              <a:endParaRPr lang="en-MY"/>
            </a:p>
          </p:txBody>
        </p:sp>
      </p:grpSp>
      <p:grpSp>
        <p:nvGrpSpPr>
          <p:cNvPr id="321" name="Group 321"/>
          <p:cNvGrpSpPr/>
          <p:nvPr/>
        </p:nvGrpSpPr>
        <p:grpSpPr>
          <a:xfrm>
            <a:off x="4469130" y="19258283"/>
            <a:ext cx="548640" cy="320040"/>
            <a:chOff x="0" y="0"/>
            <a:chExt cx="548640" cy="320040"/>
          </a:xfrm>
        </p:grpSpPr>
        <p:sp>
          <p:nvSpPr>
            <p:cNvPr id="322" name="Freeform 322"/>
            <p:cNvSpPr/>
            <p:nvPr/>
          </p:nvSpPr>
          <p:spPr>
            <a:xfrm>
              <a:off x="381000" y="63500"/>
              <a:ext cx="104140" cy="104140"/>
            </a:xfrm>
            <a:custGeom>
              <a:avLst/>
              <a:gdLst/>
              <a:ahLst/>
              <a:cxnLst/>
              <a:rect l="l" t="t" r="r" b="b"/>
              <a:pathLst>
                <a:path w="104140" h="104140">
                  <a:moveTo>
                    <a:pt x="0" y="104141"/>
                  </a:moveTo>
                  <a:lnTo>
                    <a:pt x="104140" y="104141"/>
                  </a:lnTo>
                  <a:lnTo>
                    <a:pt x="104140" y="0"/>
                  </a:lnTo>
                  <a:lnTo>
                    <a:pt x="0" y="0"/>
                  </a:lnTo>
                  <a:lnTo>
                    <a:pt x="0" y="104141"/>
                  </a:lnTo>
                  <a:close/>
                </a:path>
              </a:pathLst>
            </a:custGeom>
            <a:solidFill>
              <a:srgbClr val="6D905D"/>
            </a:solidFill>
          </p:spPr>
          <p:txBody>
            <a:bodyPr/>
            <a:lstStyle/>
            <a:p>
              <a:endParaRPr lang="en-MY"/>
            </a:p>
          </p:txBody>
        </p:sp>
        <p:sp>
          <p:nvSpPr>
            <p:cNvPr id="323" name="Freeform 323"/>
            <p:cNvSpPr/>
            <p:nvPr/>
          </p:nvSpPr>
          <p:spPr>
            <a:xfrm>
              <a:off x="152400" y="152401"/>
              <a:ext cx="104140" cy="104140"/>
            </a:xfrm>
            <a:custGeom>
              <a:avLst/>
              <a:gdLst/>
              <a:ahLst/>
              <a:cxnLst/>
              <a:rect l="l" t="t" r="r" b="b"/>
              <a:pathLst>
                <a:path w="104140" h="104140">
                  <a:moveTo>
                    <a:pt x="0" y="104140"/>
                  </a:moveTo>
                  <a:lnTo>
                    <a:pt x="104140" y="104140"/>
                  </a:lnTo>
                  <a:lnTo>
                    <a:pt x="104140" y="0"/>
                  </a:lnTo>
                  <a:lnTo>
                    <a:pt x="0" y="0"/>
                  </a:lnTo>
                  <a:lnTo>
                    <a:pt x="0" y="104140"/>
                  </a:lnTo>
                  <a:close/>
                </a:path>
              </a:pathLst>
            </a:custGeom>
            <a:solidFill>
              <a:srgbClr val="6D905D"/>
            </a:solidFill>
          </p:spPr>
          <p:txBody>
            <a:bodyPr/>
            <a:lstStyle/>
            <a:p>
              <a:endParaRPr lang="en-MY"/>
            </a:p>
          </p:txBody>
        </p:sp>
        <p:sp>
          <p:nvSpPr>
            <p:cNvPr id="324" name="Freeform 324"/>
            <p:cNvSpPr/>
            <p:nvPr/>
          </p:nvSpPr>
          <p:spPr>
            <a:xfrm>
              <a:off x="63500" y="165101"/>
              <a:ext cx="91440" cy="91440"/>
            </a:xfrm>
            <a:custGeom>
              <a:avLst/>
              <a:gdLst/>
              <a:ahLst/>
              <a:cxnLst/>
              <a:rect l="l" t="t" r="r" b="b"/>
              <a:pathLst>
                <a:path w="91440" h="91440">
                  <a:moveTo>
                    <a:pt x="0" y="91440"/>
                  </a:moveTo>
                  <a:lnTo>
                    <a:pt x="91440" y="91440"/>
                  </a:lnTo>
                  <a:lnTo>
                    <a:pt x="91440" y="0"/>
                  </a:lnTo>
                  <a:lnTo>
                    <a:pt x="0" y="0"/>
                  </a:lnTo>
                  <a:lnTo>
                    <a:pt x="0" y="91440"/>
                  </a:lnTo>
                  <a:close/>
                </a:path>
              </a:pathLst>
            </a:custGeom>
            <a:solidFill>
              <a:srgbClr val="6D905D"/>
            </a:solidFill>
          </p:spPr>
          <p:txBody>
            <a:bodyPr/>
            <a:lstStyle/>
            <a:p>
              <a:endParaRPr lang="en-MY"/>
            </a:p>
          </p:txBody>
        </p:sp>
        <p:sp>
          <p:nvSpPr>
            <p:cNvPr id="325" name="Freeform 325"/>
            <p:cNvSpPr/>
            <p:nvPr/>
          </p:nvSpPr>
          <p:spPr>
            <a:xfrm>
              <a:off x="88900" y="177801"/>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87A979"/>
            </a:solidFill>
          </p:spPr>
          <p:txBody>
            <a:bodyPr/>
            <a:lstStyle/>
            <a:p>
              <a:endParaRPr lang="en-MY"/>
            </a:p>
          </p:txBody>
        </p:sp>
      </p:grpSp>
      <p:grpSp>
        <p:nvGrpSpPr>
          <p:cNvPr id="326" name="Group 326"/>
          <p:cNvGrpSpPr/>
          <p:nvPr/>
        </p:nvGrpSpPr>
        <p:grpSpPr>
          <a:xfrm>
            <a:off x="4431030" y="18991583"/>
            <a:ext cx="345443" cy="307343"/>
            <a:chOff x="0" y="0"/>
            <a:chExt cx="345440" cy="307340"/>
          </a:xfrm>
        </p:grpSpPr>
        <p:sp>
          <p:nvSpPr>
            <p:cNvPr id="327" name="Freeform 327"/>
            <p:cNvSpPr/>
            <p:nvPr/>
          </p:nvSpPr>
          <p:spPr>
            <a:xfrm>
              <a:off x="63500" y="889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AD59B"/>
            </a:solidFill>
          </p:spPr>
          <p:txBody>
            <a:bodyPr/>
            <a:lstStyle/>
            <a:p>
              <a:endParaRPr lang="en-MY"/>
            </a:p>
          </p:txBody>
        </p:sp>
        <p:sp>
          <p:nvSpPr>
            <p:cNvPr id="328" name="Freeform 328"/>
            <p:cNvSpPr/>
            <p:nvPr/>
          </p:nvSpPr>
          <p:spPr>
            <a:xfrm>
              <a:off x="635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BD9A5"/>
            </a:solidFill>
          </p:spPr>
          <p:txBody>
            <a:bodyPr/>
            <a:lstStyle/>
            <a:p>
              <a:endParaRPr lang="en-MY"/>
            </a:p>
          </p:txBody>
        </p:sp>
        <p:sp>
          <p:nvSpPr>
            <p:cNvPr id="329" name="Freeform 329"/>
            <p:cNvSpPr/>
            <p:nvPr/>
          </p:nvSpPr>
          <p:spPr>
            <a:xfrm>
              <a:off x="63500" y="114300"/>
              <a:ext cx="40640" cy="40640"/>
            </a:xfrm>
            <a:custGeom>
              <a:avLst/>
              <a:gdLst/>
              <a:ahLst/>
              <a:cxnLst/>
              <a:rect l="l" t="t" r="r" b="b"/>
              <a:pathLst>
                <a:path w="40640" h="40640">
                  <a:moveTo>
                    <a:pt x="0" y="40641"/>
                  </a:moveTo>
                  <a:lnTo>
                    <a:pt x="40640" y="40641"/>
                  </a:lnTo>
                  <a:lnTo>
                    <a:pt x="40640" y="0"/>
                  </a:lnTo>
                  <a:lnTo>
                    <a:pt x="0" y="0"/>
                  </a:lnTo>
                  <a:lnTo>
                    <a:pt x="0" y="40641"/>
                  </a:lnTo>
                  <a:close/>
                </a:path>
              </a:pathLst>
            </a:custGeom>
            <a:solidFill>
              <a:srgbClr val="FAD69F"/>
            </a:solidFill>
          </p:spPr>
          <p:txBody>
            <a:bodyPr/>
            <a:lstStyle/>
            <a:p>
              <a:endParaRPr lang="en-MY"/>
            </a:p>
          </p:txBody>
        </p:sp>
        <p:sp>
          <p:nvSpPr>
            <p:cNvPr id="330" name="Freeform 330"/>
            <p:cNvSpPr/>
            <p:nvPr/>
          </p:nvSpPr>
          <p:spPr>
            <a:xfrm>
              <a:off x="63500" y="889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BD9A6"/>
            </a:solidFill>
          </p:spPr>
          <p:txBody>
            <a:bodyPr/>
            <a:lstStyle/>
            <a:p>
              <a:endParaRPr lang="en-MY"/>
            </a:p>
          </p:txBody>
        </p:sp>
        <p:sp>
          <p:nvSpPr>
            <p:cNvPr id="331" name="Freeform 331"/>
            <p:cNvSpPr/>
            <p:nvPr/>
          </p:nvSpPr>
          <p:spPr>
            <a:xfrm>
              <a:off x="63500" y="889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BDBAA"/>
            </a:solidFill>
          </p:spPr>
          <p:txBody>
            <a:bodyPr/>
            <a:lstStyle/>
            <a:p>
              <a:endParaRPr lang="en-MY"/>
            </a:p>
          </p:txBody>
        </p:sp>
        <p:sp>
          <p:nvSpPr>
            <p:cNvPr id="332" name="Freeform 332"/>
            <p:cNvSpPr/>
            <p:nvPr/>
          </p:nvSpPr>
          <p:spPr>
            <a:xfrm>
              <a:off x="63500" y="101600"/>
              <a:ext cx="40640" cy="40640"/>
            </a:xfrm>
            <a:custGeom>
              <a:avLst/>
              <a:gdLst/>
              <a:ahLst/>
              <a:cxnLst/>
              <a:rect l="l" t="t" r="r" b="b"/>
              <a:pathLst>
                <a:path w="40640" h="40640">
                  <a:moveTo>
                    <a:pt x="0" y="40641"/>
                  </a:moveTo>
                  <a:lnTo>
                    <a:pt x="40640" y="40641"/>
                  </a:lnTo>
                  <a:lnTo>
                    <a:pt x="40640" y="0"/>
                  </a:lnTo>
                  <a:lnTo>
                    <a:pt x="0" y="0"/>
                  </a:lnTo>
                  <a:lnTo>
                    <a:pt x="0" y="40641"/>
                  </a:lnTo>
                  <a:close/>
                </a:path>
              </a:pathLst>
            </a:custGeom>
            <a:solidFill>
              <a:srgbClr val="FBDCAC"/>
            </a:solidFill>
          </p:spPr>
          <p:txBody>
            <a:bodyPr/>
            <a:lstStyle/>
            <a:p>
              <a:endParaRPr lang="en-MY"/>
            </a:p>
          </p:txBody>
        </p:sp>
        <p:sp>
          <p:nvSpPr>
            <p:cNvPr id="333" name="Freeform 333"/>
            <p:cNvSpPr/>
            <p:nvPr/>
          </p:nvSpPr>
          <p:spPr>
            <a:xfrm>
              <a:off x="63500" y="76200"/>
              <a:ext cx="40640" cy="27940"/>
            </a:xfrm>
            <a:custGeom>
              <a:avLst/>
              <a:gdLst/>
              <a:ahLst/>
              <a:cxnLst/>
              <a:rect l="l" t="t" r="r" b="b"/>
              <a:pathLst>
                <a:path w="40640" h="27940">
                  <a:moveTo>
                    <a:pt x="0" y="27940"/>
                  </a:moveTo>
                  <a:lnTo>
                    <a:pt x="40640" y="27940"/>
                  </a:lnTo>
                  <a:lnTo>
                    <a:pt x="40640" y="0"/>
                  </a:lnTo>
                  <a:lnTo>
                    <a:pt x="0" y="0"/>
                  </a:lnTo>
                  <a:lnTo>
                    <a:pt x="0" y="27940"/>
                  </a:lnTo>
                  <a:close/>
                </a:path>
              </a:pathLst>
            </a:custGeom>
            <a:solidFill>
              <a:srgbClr val="F9CE8A"/>
            </a:solidFill>
          </p:spPr>
          <p:txBody>
            <a:bodyPr/>
            <a:lstStyle/>
            <a:p>
              <a:endParaRPr lang="en-MY"/>
            </a:p>
          </p:txBody>
        </p:sp>
        <p:sp>
          <p:nvSpPr>
            <p:cNvPr id="334" name="Freeform 334"/>
            <p:cNvSpPr/>
            <p:nvPr/>
          </p:nvSpPr>
          <p:spPr>
            <a:xfrm>
              <a:off x="63500" y="114300"/>
              <a:ext cx="40640" cy="40640"/>
            </a:xfrm>
            <a:custGeom>
              <a:avLst/>
              <a:gdLst/>
              <a:ahLst/>
              <a:cxnLst/>
              <a:rect l="l" t="t" r="r" b="b"/>
              <a:pathLst>
                <a:path w="40640" h="40640">
                  <a:moveTo>
                    <a:pt x="0" y="40641"/>
                  </a:moveTo>
                  <a:lnTo>
                    <a:pt x="40640" y="40641"/>
                  </a:lnTo>
                  <a:lnTo>
                    <a:pt x="40640" y="0"/>
                  </a:lnTo>
                  <a:lnTo>
                    <a:pt x="0" y="0"/>
                  </a:lnTo>
                  <a:lnTo>
                    <a:pt x="0" y="40641"/>
                  </a:lnTo>
                  <a:close/>
                </a:path>
              </a:pathLst>
            </a:custGeom>
            <a:solidFill>
              <a:srgbClr val="FAD69F"/>
            </a:solidFill>
          </p:spPr>
          <p:txBody>
            <a:bodyPr/>
            <a:lstStyle/>
            <a:p>
              <a:endParaRPr lang="en-MY"/>
            </a:p>
          </p:txBody>
        </p:sp>
        <p:sp>
          <p:nvSpPr>
            <p:cNvPr id="335" name="Freeform 335"/>
            <p:cNvSpPr/>
            <p:nvPr/>
          </p:nvSpPr>
          <p:spPr>
            <a:xfrm>
              <a:off x="76200" y="762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FBCF8E"/>
            </a:solidFill>
          </p:spPr>
          <p:txBody>
            <a:bodyPr/>
            <a:lstStyle/>
            <a:p>
              <a:endParaRPr lang="en-MY"/>
            </a:p>
          </p:txBody>
        </p:sp>
        <p:sp>
          <p:nvSpPr>
            <p:cNvPr id="336" name="Freeform 336"/>
            <p:cNvSpPr/>
            <p:nvPr/>
          </p:nvSpPr>
          <p:spPr>
            <a:xfrm>
              <a:off x="76200" y="762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F9CE8A"/>
            </a:solidFill>
          </p:spPr>
          <p:txBody>
            <a:bodyPr/>
            <a:lstStyle/>
            <a:p>
              <a:endParaRPr lang="en-MY"/>
            </a:p>
          </p:txBody>
        </p:sp>
        <p:sp>
          <p:nvSpPr>
            <p:cNvPr id="337" name="Freeform 337"/>
            <p:cNvSpPr/>
            <p:nvPr/>
          </p:nvSpPr>
          <p:spPr>
            <a:xfrm>
              <a:off x="203200" y="127001"/>
              <a:ext cx="78740" cy="116841"/>
            </a:xfrm>
            <a:custGeom>
              <a:avLst/>
              <a:gdLst/>
              <a:ahLst/>
              <a:cxnLst/>
              <a:rect l="l" t="t" r="r" b="b"/>
              <a:pathLst>
                <a:path w="78740" h="116841">
                  <a:moveTo>
                    <a:pt x="0" y="116840"/>
                  </a:moveTo>
                  <a:lnTo>
                    <a:pt x="78740" y="116840"/>
                  </a:lnTo>
                  <a:lnTo>
                    <a:pt x="78740" y="0"/>
                  </a:lnTo>
                  <a:lnTo>
                    <a:pt x="0" y="0"/>
                  </a:lnTo>
                  <a:lnTo>
                    <a:pt x="0" y="116840"/>
                  </a:lnTo>
                  <a:close/>
                </a:path>
              </a:pathLst>
            </a:custGeom>
            <a:solidFill>
              <a:srgbClr val="F39A5F"/>
            </a:solidFill>
          </p:spPr>
          <p:txBody>
            <a:bodyPr/>
            <a:lstStyle/>
            <a:p>
              <a:endParaRPr lang="en-MY"/>
            </a:p>
          </p:txBody>
        </p:sp>
        <p:sp>
          <p:nvSpPr>
            <p:cNvPr id="338" name="Freeform 338"/>
            <p:cNvSpPr/>
            <p:nvPr/>
          </p:nvSpPr>
          <p:spPr>
            <a:xfrm>
              <a:off x="114300" y="139701"/>
              <a:ext cx="66040" cy="66040"/>
            </a:xfrm>
            <a:custGeom>
              <a:avLst/>
              <a:gdLst/>
              <a:ahLst/>
              <a:cxnLst/>
              <a:rect l="l" t="t" r="r" b="b"/>
              <a:pathLst>
                <a:path w="66040" h="66040">
                  <a:moveTo>
                    <a:pt x="0" y="66040"/>
                  </a:moveTo>
                  <a:lnTo>
                    <a:pt x="66040" y="66040"/>
                  </a:lnTo>
                  <a:lnTo>
                    <a:pt x="66040" y="0"/>
                  </a:lnTo>
                  <a:lnTo>
                    <a:pt x="0" y="0"/>
                  </a:lnTo>
                  <a:lnTo>
                    <a:pt x="0" y="66040"/>
                  </a:lnTo>
                  <a:close/>
                </a:path>
              </a:pathLst>
            </a:custGeom>
            <a:solidFill>
              <a:srgbClr val="F39A5F"/>
            </a:solidFill>
          </p:spPr>
          <p:txBody>
            <a:bodyPr/>
            <a:lstStyle/>
            <a:p>
              <a:endParaRPr lang="en-MY"/>
            </a:p>
          </p:txBody>
        </p:sp>
        <p:sp>
          <p:nvSpPr>
            <p:cNvPr id="339" name="Freeform 339"/>
            <p:cNvSpPr/>
            <p:nvPr/>
          </p:nvSpPr>
          <p:spPr>
            <a:xfrm>
              <a:off x="635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BE9CE"/>
            </a:solidFill>
          </p:spPr>
          <p:txBody>
            <a:bodyPr/>
            <a:lstStyle/>
            <a:p>
              <a:endParaRPr lang="en-MY"/>
            </a:p>
          </p:txBody>
        </p:sp>
        <p:sp>
          <p:nvSpPr>
            <p:cNvPr id="340" name="Freeform 340"/>
            <p:cNvSpPr/>
            <p:nvPr/>
          </p:nvSpPr>
          <p:spPr>
            <a:xfrm>
              <a:off x="635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FBD9A5"/>
            </a:solidFill>
          </p:spPr>
          <p:txBody>
            <a:bodyPr/>
            <a:lstStyle/>
            <a:p>
              <a:endParaRPr lang="en-MY"/>
            </a:p>
          </p:txBody>
        </p:sp>
      </p:grpSp>
      <p:grpSp>
        <p:nvGrpSpPr>
          <p:cNvPr id="341" name="Group 341"/>
          <p:cNvGrpSpPr/>
          <p:nvPr/>
        </p:nvGrpSpPr>
        <p:grpSpPr>
          <a:xfrm>
            <a:off x="4864332" y="19048352"/>
            <a:ext cx="33090" cy="90678"/>
            <a:chOff x="0" y="0"/>
            <a:chExt cx="44120" cy="120904"/>
          </a:xfrm>
        </p:grpSpPr>
        <p:sp>
          <p:nvSpPr>
            <p:cNvPr id="342" name="Freeform 342"/>
            <p:cNvSpPr/>
            <p:nvPr/>
          </p:nvSpPr>
          <p:spPr>
            <a:xfrm>
              <a:off x="0" y="0"/>
              <a:ext cx="44069" cy="120904"/>
            </a:xfrm>
            <a:custGeom>
              <a:avLst/>
              <a:gdLst/>
              <a:ahLst/>
              <a:cxnLst/>
              <a:rect l="l" t="t" r="r" b="b"/>
              <a:pathLst>
                <a:path w="44069" h="120904">
                  <a:moveTo>
                    <a:pt x="0" y="0"/>
                  </a:moveTo>
                  <a:lnTo>
                    <a:pt x="44069" y="0"/>
                  </a:lnTo>
                  <a:lnTo>
                    <a:pt x="44069" y="120904"/>
                  </a:lnTo>
                  <a:lnTo>
                    <a:pt x="0" y="120904"/>
                  </a:lnTo>
                  <a:lnTo>
                    <a:pt x="0" y="0"/>
                  </a:lnTo>
                  <a:close/>
                </a:path>
              </a:pathLst>
            </a:custGeom>
            <a:blipFill>
              <a:blip r:embed="rId123"/>
              <a:stretch>
                <a:fillRect r="-115"/>
              </a:stretch>
            </a:blipFill>
          </p:spPr>
          <p:txBody>
            <a:bodyPr/>
            <a:lstStyle/>
            <a:p>
              <a:endParaRPr lang="en-MY"/>
            </a:p>
          </p:txBody>
        </p:sp>
      </p:grpSp>
      <p:grpSp>
        <p:nvGrpSpPr>
          <p:cNvPr id="343" name="Group 343"/>
          <p:cNvGrpSpPr/>
          <p:nvPr/>
        </p:nvGrpSpPr>
        <p:grpSpPr>
          <a:xfrm>
            <a:off x="4804562" y="19082385"/>
            <a:ext cx="36747" cy="62865"/>
            <a:chOff x="0" y="0"/>
            <a:chExt cx="48997" cy="83820"/>
          </a:xfrm>
        </p:grpSpPr>
        <p:sp>
          <p:nvSpPr>
            <p:cNvPr id="344" name="Freeform 344"/>
            <p:cNvSpPr/>
            <p:nvPr/>
          </p:nvSpPr>
          <p:spPr>
            <a:xfrm>
              <a:off x="0" y="0"/>
              <a:ext cx="49022" cy="83820"/>
            </a:xfrm>
            <a:custGeom>
              <a:avLst/>
              <a:gdLst/>
              <a:ahLst/>
              <a:cxnLst/>
              <a:rect l="l" t="t" r="r" b="b"/>
              <a:pathLst>
                <a:path w="49022" h="83820">
                  <a:moveTo>
                    <a:pt x="0" y="0"/>
                  </a:moveTo>
                  <a:lnTo>
                    <a:pt x="49022" y="0"/>
                  </a:lnTo>
                  <a:lnTo>
                    <a:pt x="49022" y="83820"/>
                  </a:lnTo>
                  <a:lnTo>
                    <a:pt x="0" y="83820"/>
                  </a:lnTo>
                  <a:lnTo>
                    <a:pt x="0" y="0"/>
                  </a:lnTo>
                  <a:close/>
                </a:path>
              </a:pathLst>
            </a:custGeom>
            <a:blipFill>
              <a:blip r:embed="rId124"/>
              <a:stretch>
                <a:fillRect r="51"/>
              </a:stretch>
            </a:blipFill>
          </p:spPr>
          <p:txBody>
            <a:bodyPr/>
            <a:lstStyle/>
            <a:p>
              <a:endParaRPr lang="en-MY"/>
            </a:p>
          </p:txBody>
        </p:sp>
      </p:grpSp>
      <p:grpSp>
        <p:nvGrpSpPr>
          <p:cNvPr id="345" name="Group 345"/>
          <p:cNvGrpSpPr/>
          <p:nvPr/>
        </p:nvGrpSpPr>
        <p:grpSpPr>
          <a:xfrm>
            <a:off x="4710427" y="19016977"/>
            <a:ext cx="40643" cy="40643"/>
            <a:chOff x="0" y="0"/>
            <a:chExt cx="40640" cy="40640"/>
          </a:xfrm>
        </p:grpSpPr>
        <p:sp>
          <p:nvSpPr>
            <p:cNvPr id="346" name="Freeform 346"/>
            <p:cNvSpPr/>
            <p:nvPr/>
          </p:nvSpPr>
          <p:spPr>
            <a:xfrm>
              <a:off x="0" y="0"/>
              <a:ext cx="40640" cy="40641"/>
            </a:xfrm>
            <a:custGeom>
              <a:avLst/>
              <a:gdLst/>
              <a:ahLst/>
              <a:cxnLst/>
              <a:rect l="l" t="t" r="r" b="b"/>
              <a:pathLst>
                <a:path w="40640" h="40641">
                  <a:moveTo>
                    <a:pt x="0" y="40641"/>
                  </a:moveTo>
                  <a:lnTo>
                    <a:pt x="40640" y="40641"/>
                  </a:lnTo>
                  <a:lnTo>
                    <a:pt x="40640" y="0"/>
                  </a:lnTo>
                  <a:lnTo>
                    <a:pt x="0" y="0"/>
                  </a:lnTo>
                  <a:lnTo>
                    <a:pt x="0" y="40641"/>
                  </a:lnTo>
                  <a:close/>
                </a:path>
              </a:pathLst>
            </a:custGeom>
            <a:solidFill>
              <a:srgbClr val="090F10"/>
            </a:solidFill>
          </p:spPr>
          <p:txBody>
            <a:bodyPr/>
            <a:lstStyle/>
            <a:p>
              <a:endParaRPr lang="en-MY"/>
            </a:p>
          </p:txBody>
        </p:sp>
      </p:grpSp>
      <p:grpSp>
        <p:nvGrpSpPr>
          <p:cNvPr id="347" name="Group 347"/>
          <p:cNvGrpSpPr/>
          <p:nvPr/>
        </p:nvGrpSpPr>
        <p:grpSpPr>
          <a:xfrm>
            <a:off x="4723133" y="18991583"/>
            <a:ext cx="27937" cy="40643"/>
            <a:chOff x="0" y="0"/>
            <a:chExt cx="37249" cy="54191"/>
          </a:xfrm>
        </p:grpSpPr>
        <p:sp>
          <p:nvSpPr>
            <p:cNvPr id="348" name="Freeform 348"/>
            <p:cNvSpPr/>
            <p:nvPr/>
          </p:nvSpPr>
          <p:spPr>
            <a:xfrm>
              <a:off x="0" y="0"/>
              <a:ext cx="37211" cy="54229"/>
            </a:xfrm>
            <a:custGeom>
              <a:avLst/>
              <a:gdLst/>
              <a:ahLst/>
              <a:cxnLst/>
              <a:rect l="l" t="t" r="r" b="b"/>
              <a:pathLst>
                <a:path w="37211" h="54229">
                  <a:moveTo>
                    <a:pt x="0" y="0"/>
                  </a:moveTo>
                  <a:lnTo>
                    <a:pt x="37211" y="0"/>
                  </a:lnTo>
                  <a:lnTo>
                    <a:pt x="37211" y="54229"/>
                  </a:lnTo>
                  <a:lnTo>
                    <a:pt x="0" y="54229"/>
                  </a:lnTo>
                  <a:lnTo>
                    <a:pt x="0" y="0"/>
                  </a:lnTo>
                  <a:close/>
                </a:path>
              </a:pathLst>
            </a:custGeom>
            <a:blipFill>
              <a:blip r:embed="rId125"/>
              <a:stretch>
                <a:fillRect r="-102" b="70"/>
              </a:stretch>
            </a:blipFill>
          </p:spPr>
          <p:txBody>
            <a:bodyPr/>
            <a:lstStyle/>
            <a:p>
              <a:endParaRPr lang="en-MY"/>
            </a:p>
          </p:txBody>
        </p:sp>
      </p:grpSp>
      <p:grpSp>
        <p:nvGrpSpPr>
          <p:cNvPr id="349" name="Group 349"/>
          <p:cNvGrpSpPr/>
          <p:nvPr/>
        </p:nvGrpSpPr>
        <p:grpSpPr>
          <a:xfrm>
            <a:off x="4723133" y="19016977"/>
            <a:ext cx="27937" cy="27937"/>
            <a:chOff x="0" y="0"/>
            <a:chExt cx="27940" cy="27940"/>
          </a:xfrm>
        </p:grpSpPr>
        <p:sp>
          <p:nvSpPr>
            <p:cNvPr id="350" name="Freeform 350"/>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grpSp>
      <p:grpSp>
        <p:nvGrpSpPr>
          <p:cNvPr id="351" name="Group 351"/>
          <p:cNvGrpSpPr/>
          <p:nvPr/>
        </p:nvGrpSpPr>
        <p:grpSpPr>
          <a:xfrm>
            <a:off x="4659630" y="18902677"/>
            <a:ext cx="167640" cy="218437"/>
            <a:chOff x="0" y="0"/>
            <a:chExt cx="167640" cy="218440"/>
          </a:xfrm>
        </p:grpSpPr>
        <p:sp>
          <p:nvSpPr>
            <p:cNvPr id="352" name="Freeform 352"/>
            <p:cNvSpPr/>
            <p:nvPr/>
          </p:nvSpPr>
          <p:spPr>
            <a:xfrm>
              <a:off x="63500" y="114301"/>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090F10"/>
            </a:solidFill>
          </p:spPr>
          <p:txBody>
            <a:bodyPr/>
            <a:lstStyle/>
            <a:p>
              <a:endParaRPr lang="en-MY"/>
            </a:p>
          </p:txBody>
        </p:sp>
        <p:sp>
          <p:nvSpPr>
            <p:cNvPr id="353" name="Freeform 353"/>
            <p:cNvSpPr/>
            <p:nvPr/>
          </p:nvSpPr>
          <p:spPr>
            <a:xfrm>
              <a:off x="63500" y="76200"/>
              <a:ext cx="27940" cy="27940"/>
            </a:xfrm>
            <a:custGeom>
              <a:avLst/>
              <a:gdLst/>
              <a:ahLst/>
              <a:cxnLst/>
              <a:rect l="l" t="t" r="r" b="b"/>
              <a:pathLst>
                <a:path w="27940" h="27940">
                  <a:moveTo>
                    <a:pt x="0" y="27941"/>
                  </a:moveTo>
                  <a:lnTo>
                    <a:pt x="27940" y="27941"/>
                  </a:lnTo>
                  <a:lnTo>
                    <a:pt x="27940" y="0"/>
                  </a:lnTo>
                  <a:lnTo>
                    <a:pt x="0" y="0"/>
                  </a:lnTo>
                  <a:lnTo>
                    <a:pt x="0" y="27941"/>
                  </a:lnTo>
                  <a:close/>
                </a:path>
              </a:pathLst>
            </a:custGeom>
            <a:solidFill>
              <a:srgbClr val="6A4B37"/>
            </a:solidFill>
          </p:spPr>
          <p:txBody>
            <a:bodyPr/>
            <a:lstStyle/>
            <a:p>
              <a:endParaRPr lang="en-MY"/>
            </a:p>
          </p:txBody>
        </p:sp>
        <p:sp>
          <p:nvSpPr>
            <p:cNvPr id="354" name="Freeform 354"/>
            <p:cNvSpPr/>
            <p:nvPr/>
          </p:nvSpPr>
          <p:spPr>
            <a:xfrm>
              <a:off x="63500" y="63500"/>
              <a:ext cx="27940" cy="40640"/>
            </a:xfrm>
            <a:custGeom>
              <a:avLst/>
              <a:gdLst/>
              <a:ahLst/>
              <a:cxnLst/>
              <a:rect l="l" t="t" r="r" b="b"/>
              <a:pathLst>
                <a:path w="27940" h="40640">
                  <a:moveTo>
                    <a:pt x="0" y="40641"/>
                  </a:moveTo>
                  <a:lnTo>
                    <a:pt x="27940" y="40641"/>
                  </a:lnTo>
                  <a:lnTo>
                    <a:pt x="27940" y="0"/>
                  </a:lnTo>
                  <a:lnTo>
                    <a:pt x="0" y="0"/>
                  </a:lnTo>
                  <a:lnTo>
                    <a:pt x="0" y="40641"/>
                  </a:lnTo>
                  <a:close/>
                </a:path>
              </a:pathLst>
            </a:custGeom>
            <a:solidFill>
              <a:srgbClr val="6A4B37"/>
            </a:solidFill>
          </p:spPr>
          <p:txBody>
            <a:bodyPr/>
            <a:lstStyle/>
            <a:p>
              <a:endParaRPr lang="en-MY"/>
            </a:p>
          </p:txBody>
        </p:sp>
        <p:sp>
          <p:nvSpPr>
            <p:cNvPr id="355" name="Freeform 355"/>
            <p:cNvSpPr/>
            <p:nvPr/>
          </p:nvSpPr>
          <p:spPr>
            <a:xfrm>
              <a:off x="63500" y="76200"/>
              <a:ext cx="27940" cy="27940"/>
            </a:xfrm>
            <a:custGeom>
              <a:avLst/>
              <a:gdLst/>
              <a:ahLst/>
              <a:cxnLst/>
              <a:rect l="l" t="t" r="r" b="b"/>
              <a:pathLst>
                <a:path w="27940" h="27940">
                  <a:moveTo>
                    <a:pt x="0" y="27941"/>
                  </a:moveTo>
                  <a:lnTo>
                    <a:pt x="27940" y="27941"/>
                  </a:lnTo>
                  <a:lnTo>
                    <a:pt x="27940" y="0"/>
                  </a:lnTo>
                  <a:lnTo>
                    <a:pt x="0" y="0"/>
                  </a:lnTo>
                  <a:lnTo>
                    <a:pt x="0" y="27941"/>
                  </a:lnTo>
                  <a:close/>
                </a:path>
              </a:pathLst>
            </a:custGeom>
            <a:solidFill>
              <a:srgbClr val="6A4B37"/>
            </a:solidFill>
          </p:spPr>
          <p:txBody>
            <a:bodyPr/>
            <a:lstStyle/>
            <a:p>
              <a:endParaRPr lang="en-MY"/>
            </a:p>
          </p:txBody>
        </p:sp>
      </p:grpSp>
      <p:grpSp>
        <p:nvGrpSpPr>
          <p:cNvPr id="356" name="Group 356"/>
          <p:cNvGrpSpPr/>
          <p:nvPr/>
        </p:nvGrpSpPr>
        <p:grpSpPr>
          <a:xfrm>
            <a:off x="4507230" y="19067783"/>
            <a:ext cx="27937" cy="27937"/>
            <a:chOff x="0" y="0"/>
            <a:chExt cx="27940" cy="27940"/>
          </a:xfrm>
        </p:grpSpPr>
        <p:sp>
          <p:nvSpPr>
            <p:cNvPr id="357" name="Freeform 357"/>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FDF1DC"/>
            </a:solidFill>
          </p:spPr>
          <p:txBody>
            <a:bodyPr/>
            <a:lstStyle/>
            <a:p>
              <a:endParaRPr lang="en-MY"/>
            </a:p>
          </p:txBody>
        </p:sp>
      </p:grpSp>
      <p:grpSp>
        <p:nvGrpSpPr>
          <p:cNvPr id="358" name="Group 358"/>
          <p:cNvGrpSpPr/>
          <p:nvPr/>
        </p:nvGrpSpPr>
        <p:grpSpPr>
          <a:xfrm>
            <a:off x="795099" y="21108800"/>
            <a:ext cx="820036" cy="263909"/>
            <a:chOff x="0" y="0"/>
            <a:chExt cx="1093381" cy="351879"/>
          </a:xfrm>
        </p:grpSpPr>
        <p:sp>
          <p:nvSpPr>
            <p:cNvPr id="359" name="Freeform 359"/>
            <p:cNvSpPr/>
            <p:nvPr/>
          </p:nvSpPr>
          <p:spPr>
            <a:xfrm>
              <a:off x="0" y="0"/>
              <a:ext cx="1093724" cy="351917"/>
            </a:xfrm>
            <a:custGeom>
              <a:avLst/>
              <a:gdLst/>
              <a:ahLst/>
              <a:cxnLst/>
              <a:rect l="l" t="t" r="r" b="b"/>
              <a:pathLst>
                <a:path w="1093724" h="351917">
                  <a:moveTo>
                    <a:pt x="1093343" y="0"/>
                  </a:moveTo>
                  <a:lnTo>
                    <a:pt x="943356" y="23749"/>
                  </a:lnTo>
                  <a:cubicBezTo>
                    <a:pt x="945769" y="25273"/>
                    <a:pt x="948182" y="26924"/>
                    <a:pt x="950468" y="28702"/>
                  </a:cubicBezTo>
                  <a:lnTo>
                    <a:pt x="951484" y="28829"/>
                  </a:lnTo>
                  <a:cubicBezTo>
                    <a:pt x="955421" y="32258"/>
                    <a:pt x="961263" y="32385"/>
                    <a:pt x="964438" y="36576"/>
                  </a:cubicBezTo>
                  <a:cubicBezTo>
                    <a:pt x="966089" y="38989"/>
                    <a:pt x="968248" y="40259"/>
                    <a:pt x="970661" y="41275"/>
                  </a:cubicBezTo>
                  <a:cubicBezTo>
                    <a:pt x="974598" y="42799"/>
                    <a:pt x="977392" y="45720"/>
                    <a:pt x="979297" y="49403"/>
                  </a:cubicBezTo>
                  <a:cubicBezTo>
                    <a:pt x="980313" y="53975"/>
                    <a:pt x="985139" y="54102"/>
                    <a:pt x="988060" y="56642"/>
                  </a:cubicBezTo>
                  <a:cubicBezTo>
                    <a:pt x="990346" y="58547"/>
                    <a:pt x="993140" y="59690"/>
                    <a:pt x="990473" y="63246"/>
                  </a:cubicBezTo>
                  <a:cubicBezTo>
                    <a:pt x="989203" y="64897"/>
                    <a:pt x="990092" y="66421"/>
                    <a:pt x="991489" y="67691"/>
                  </a:cubicBezTo>
                  <a:lnTo>
                    <a:pt x="995045" y="66802"/>
                  </a:lnTo>
                  <a:cubicBezTo>
                    <a:pt x="995553" y="65913"/>
                    <a:pt x="996061" y="65659"/>
                    <a:pt x="996569" y="65659"/>
                  </a:cubicBezTo>
                  <a:cubicBezTo>
                    <a:pt x="997331" y="65659"/>
                    <a:pt x="997966" y="66548"/>
                    <a:pt x="998982" y="67183"/>
                  </a:cubicBezTo>
                  <a:cubicBezTo>
                    <a:pt x="1010539" y="74803"/>
                    <a:pt x="1018286" y="86868"/>
                    <a:pt x="1029589" y="94742"/>
                  </a:cubicBezTo>
                  <a:lnTo>
                    <a:pt x="1030859" y="96774"/>
                  </a:lnTo>
                  <a:cubicBezTo>
                    <a:pt x="1031748" y="100838"/>
                    <a:pt x="1034796" y="102997"/>
                    <a:pt x="1037844" y="105029"/>
                  </a:cubicBezTo>
                  <a:cubicBezTo>
                    <a:pt x="1040257" y="106553"/>
                    <a:pt x="1042162" y="108585"/>
                    <a:pt x="1044067" y="110744"/>
                  </a:cubicBezTo>
                  <a:cubicBezTo>
                    <a:pt x="1048893" y="116332"/>
                    <a:pt x="1053211" y="122428"/>
                    <a:pt x="1058164" y="127889"/>
                  </a:cubicBezTo>
                  <a:cubicBezTo>
                    <a:pt x="1065276" y="135636"/>
                    <a:pt x="1071499" y="144018"/>
                    <a:pt x="1076833" y="152908"/>
                  </a:cubicBezTo>
                  <a:cubicBezTo>
                    <a:pt x="1079373" y="154559"/>
                    <a:pt x="1081278" y="157353"/>
                    <a:pt x="1082421" y="160020"/>
                  </a:cubicBezTo>
                  <a:cubicBezTo>
                    <a:pt x="1083564" y="162941"/>
                    <a:pt x="1085342" y="164719"/>
                    <a:pt x="1087628" y="166624"/>
                  </a:cubicBezTo>
                  <a:cubicBezTo>
                    <a:pt x="1088263" y="169545"/>
                    <a:pt x="1086739" y="172847"/>
                    <a:pt x="1089787" y="175133"/>
                  </a:cubicBezTo>
                  <a:cubicBezTo>
                    <a:pt x="1091692" y="176530"/>
                    <a:pt x="1092835" y="178308"/>
                    <a:pt x="1093724" y="180213"/>
                  </a:cubicBezTo>
                  <a:lnTo>
                    <a:pt x="1093724" y="0"/>
                  </a:lnTo>
                  <a:close/>
                  <a:moveTo>
                    <a:pt x="833882" y="40767"/>
                  </a:moveTo>
                  <a:lnTo>
                    <a:pt x="455422" y="100457"/>
                  </a:lnTo>
                  <a:cubicBezTo>
                    <a:pt x="455295" y="100457"/>
                    <a:pt x="455168" y="100584"/>
                    <a:pt x="455041" y="100838"/>
                  </a:cubicBezTo>
                  <a:cubicBezTo>
                    <a:pt x="448564" y="105410"/>
                    <a:pt x="441833" y="109601"/>
                    <a:pt x="435356" y="114427"/>
                  </a:cubicBezTo>
                  <a:cubicBezTo>
                    <a:pt x="431800" y="117094"/>
                    <a:pt x="426847" y="117856"/>
                    <a:pt x="424434" y="122047"/>
                  </a:cubicBezTo>
                  <a:cubicBezTo>
                    <a:pt x="419481" y="125984"/>
                    <a:pt x="413893" y="128524"/>
                    <a:pt x="408051" y="130683"/>
                  </a:cubicBezTo>
                  <a:cubicBezTo>
                    <a:pt x="402971" y="132334"/>
                    <a:pt x="397637" y="133731"/>
                    <a:pt x="392938" y="136398"/>
                  </a:cubicBezTo>
                  <a:cubicBezTo>
                    <a:pt x="391922" y="136271"/>
                    <a:pt x="390906" y="136017"/>
                    <a:pt x="390017" y="136017"/>
                  </a:cubicBezTo>
                  <a:cubicBezTo>
                    <a:pt x="386334" y="136017"/>
                    <a:pt x="383413" y="137668"/>
                    <a:pt x="381381" y="141478"/>
                  </a:cubicBezTo>
                  <a:lnTo>
                    <a:pt x="378714" y="145542"/>
                  </a:lnTo>
                  <a:lnTo>
                    <a:pt x="377825" y="146939"/>
                  </a:lnTo>
                  <a:cubicBezTo>
                    <a:pt x="376809" y="147828"/>
                    <a:pt x="375666" y="147955"/>
                    <a:pt x="374650" y="147955"/>
                  </a:cubicBezTo>
                  <a:lnTo>
                    <a:pt x="372999" y="147955"/>
                  </a:lnTo>
                  <a:cubicBezTo>
                    <a:pt x="372491" y="147828"/>
                    <a:pt x="371856" y="147828"/>
                    <a:pt x="371348" y="147828"/>
                  </a:cubicBezTo>
                  <a:cubicBezTo>
                    <a:pt x="370459" y="147828"/>
                    <a:pt x="369570" y="147955"/>
                    <a:pt x="368808" y="148463"/>
                  </a:cubicBezTo>
                  <a:lnTo>
                    <a:pt x="367411" y="148971"/>
                  </a:lnTo>
                  <a:lnTo>
                    <a:pt x="364109" y="150368"/>
                  </a:lnTo>
                  <a:lnTo>
                    <a:pt x="363093" y="151384"/>
                  </a:lnTo>
                  <a:lnTo>
                    <a:pt x="361823" y="152273"/>
                  </a:lnTo>
                  <a:lnTo>
                    <a:pt x="361061" y="152400"/>
                  </a:lnTo>
                  <a:lnTo>
                    <a:pt x="360299" y="152527"/>
                  </a:lnTo>
                  <a:lnTo>
                    <a:pt x="359537" y="152654"/>
                  </a:lnTo>
                  <a:cubicBezTo>
                    <a:pt x="356997" y="156845"/>
                    <a:pt x="352171" y="154305"/>
                    <a:pt x="348742" y="156210"/>
                  </a:cubicBezTo>
                  <a:lnTo>
                    <a:pt x="344932" y="157353"/>
                  </a:lnTo>
                  <a:lnTo>
                    <a:pt x="344297" y="157861"/>
                  </a:lnTo>
                  <a:lnTo>
                    <a:pt x="343027" y="158877"/>
                  </a:lnTo>
                  <a:lnTo>
                    <a:pt x="342265" y="159385"/>
                  </a:lnTo>
                  <a:lnTo>
                    <a:pt x="340614" y="160020"/>
                  </a:lnTo>
                  <a:cubicBezTo>
                    <a:pt x="340233" y="160020"/>
                    <a:pt x="339852" y="160147"/>
                    <a:pt x="339598" y="160147"/>
                  </a:cubicBezTo>
                  <a:cubicBezTo>
                    <a:pt x="338836" y="160147"/>
                    <a:pt x="338074" y="160020"/>
                    <a:pt x="337312" y="159766"/>
                  </a:cubicBezTo>
                  <a:cubicBezTo>
                    <a:pt x="336550" y="159512"/>
                    <a:pt x="335788" y="159385"/>
                    <a:pt x="335026" y="159385"/>
                  </a:cubicBezTo>
                  <a:cubicBezTo>
                    <a:pt x="334010" y="159385"/>
                    <a:pt x="332994" y="159766"/>
                    <a:pt x="332105" y="160782"/>
                  </a:cubicBezTo>
                  <a:cubicBezTo>
                    <a:pt x="328803" y="164846"/>
                    <a:pt x="324231" y="164973"/>
                    <a:pt x="319659" y="165735"/>
                  </a:cubicBezTo>
                  <a:cubicBezTo>
                    <a:pt x="314198" y="167386"/>
                    <a:pt x="308610" y="167767"/>
                    <a:pt x="302895" y="167767"/>
                  </a:cubicBezTo>
                  <a:cubicBezTo>
                    <a:pt x="302006" y="167767"/>
                    <a:pt x="301244" y="167640"/>
                    <a:pt x="300355" y="167640"/>
                  </a:cubicBezTo>
                  <a:lnTo>
                    <a:pt x="298196" y="167640"/>
                  </a:lnTo>
                  <a:cubicBezTo>
                    <a:pt x="294132" y="167640"/>
                    <a:pt x="290195" y="167767"/>
                    <a:pt x="286131" y="168529"/>
                  </a:cubicBezTo>
                  <a:cubicBezTo>
                    <a:pt x="284988" y="168656"/>
                    <a:pt x="283718" y="168656"/>
                    <a:pt x="282448" y="168656"/>
                  </a:cubicBezTo>
                  <a:cubicBezTo>
                    <a:pt x="280924" y="168656"/>
                    <a:pt x="279273" y="168656"/>
                    <a:pt x="277749" y="168275"/>
                  </a:cubicBezTo>
                  <a:cubicBezTo>
                    <a:pt x="267970" y="166751"/>
                    <a:pt x="258445" y="163576"/>
                    <a:pt x="248539" y="162306"/>
                  </a:cubicBezTo>
                  <a:lnTo>
                    <a:pt x="246126" y="161290"/>
                  </a:lnTo>
                  <a:lnTo>
                    <a:pt x="243840" y="160655"/>
                  </a:lnTo>
                  <a:lnTo>
                    <a:pt x="241935" y="159639"/>
                  </a:lnTo>
                  <a:lnTo>
                    <a:pt x="241300" y="159258"/>
                  </a:lnTo>
                  <a:lnTo>
                    <a:pt x="240157" y="158369"/>
                  </a:lnTo>
                  <a:lnTo>
                    <a:pt x="238887" y="157734"/>
                  </a:lnTo>
                  <a:lnTo>
                    <a:pt x="235839" y="158242"/>
                  </a:lnTo>
                  <a:lnTo>
                    <a:pt x="233680" y="158369"/>
                  </a:lnTo>
                  <a:lnTo>
                    <a:pt x="231140" y="157480"/>
                  </a:lnTo>
                  <a:lnTo>
                    <a:pt x="229870" y="156972"/>
                  </a:lnTo>
                  <a:lnTo>
                    <a:pt x="228219" y="156083"/>
                  </a:lnTo>
                  <a:lnTo>
                    <a:pt x="227076" y="155575"/>
                  </a:lnTo>
                  <a:lnTo>
                    <a:pt x="225425" y="154686"/>
                  </a:lnTo>
                  <a:lnTo>
                    <a:pt x="224282" y="154178"/>
                  </a:lnTo>
                  <a:lnTo>
                    <a:pt x="222631" y="153289"/>
                  </a:lnTo>
                  <a:lnTo>
                    <a:pt x="221488" y="152781"/>
                  </a:lnTo>
                  <a:lnTo>
                    <a:pt x="219583" y="152146"/>
                  </a:lnTo>
                  <a:lnTo>
                    <a:pt x="216662" y="151765"/>
                  </a:lnTo>
                  <a:lnTo>
                    <a:pt x="214757" y="150749"/>
                  </a:lnTo>
                  <a:lnTo>
                    <a:pt x="214122" y="150368"/>
                  </a:lnTo>
                  <a:lnTo>
                    <a:pt x="212979" y="149479"/>
                  </a:lnTo>
                  <a:lnTo>
                    <a:pt x="212344" y="149098"/>
                  </a:lnTo>
                  <a:lnTo>
                    <a:pt x="210947" y="148590"/>
                  </a:lnTo>
                  <a:lnTo>
                    <a:pt x="208153" y="148082"/>
                  </a:lnTo>
                  <a:lnTo>
                    <a:pt x="206121" y="147701"/>
                  </a:lnTo>
                  <a:lnTo>
                    <a:pt x="204724" y="147701"/>
                  </a:lnTo>
                  <a:lnTo>
                    <a:pt x="202946" y="146685"/>
                  </a:lnTo>
                  <a:lnTo>
                    <a:pt x="201168" y="145669"/>
                  </a:lnTo>
                  <a:lnTo>
                    <a:pt x="199390" y="144653"/>
                  </a:lnTo>
                  <a:lnTo>
                    <a:pt x="197866" y="143256"/>
                  </a:lnTo>
                  <a:lnTo>
                    <a:pt x="196850" y="142621"/>
                  </a:lnTo>
                  <a:lnTo>
                    <a:pt x="195199" y="141986"/>
                  </a:lnTo>
                  <a:lnTo>
                    <a:pt x="193421" y="141859"/>
                  </a:lnTo>
                  <a:lnTo>
                    <a:pt x="192151" y="141732"/>
                  </a:lnTo>
                  <a:lnTo>
                    <a:pt x="191643" y="141605"/>
                  </a:lnTo>
                  <a:lnTo>
                    <a:pt x="0" y="172085"/>
                  </a:lnTo>
                  <a:lnTo>
                    <a:pt x="0" y="351917"/>
                  </a:lnTo>
                  <a:lnTo>
                    <a:pt x="1093343" y="351917"/>
                  </a:lnTo>
                  <a:lnTo>
                    <a:pt x="1093343" y="341884"/>
                  </a:lnTo>
                  <a:cubicBezTo>
                    <a:pt x="1092708" y="342011"/>
                    <a:pt x="1092073" y="343027"/>
                    <a:pt x="1091311" y="344932"/>
                  </a:cubicBezTo>
                  <a:lnTo>
                    <a:pt x="1089787" y="345313"/>
                  </a:lnTo>
                  <a:lnTo>
                    <a:pt x="1088517" y="345313"/>
                  </a:lnTo>
                  <a:lnTo>
                    <a:pt x="1083564" y="343916"/>
                  </a:lnTo>
                  <a:lnTo>
                    <a:pt x="1081151" y="343916"/>
                  </a:lnTo>
                  <a:lnTo>
                    <a:pt x="1079881" y="342773"/>
                  </a:lnTo>
                  <a:lnTo>
                    <a:pt x="1077468" y="341630"/>
                  </a:lnTo>
                  <a:lnTo>
                    <a:pt x="1076198" y="340487"/>
                  </a:lnTo>
                  <a:lnTo>
                    <a:pt x="1068832" y="340487"/>
                  </a:lnTo>
                  <a:lnTo>
                    <a:pt x="1067562" y="340360"/>
                  </a:lnTo>
                  <a:lnTo>
                    <a:pt x="1066292" y="339217"/>
                  </a:lnTo>
                  <a:lnTo>
                    <a:pt x="1063879" y="339217"/>
                  </a:lnTo>
                  <a:lnTo>
                    <a:pt x="1062609" y="338074"/>
                  </a:lnTo>
                  <a:lnTo>
                    <a:pt x="1061339" y="338074"/>
                  </a:lnTo>
                  <a:lnTo>
                    <a:pt x="1060069" y="336931"/>
                  </a:lnTo>
                  <a:lnTo>
                    <a:pt x="1058799" y="336931"/>
                  </a:lnTo>
                  <a:lnTo>
                    <a:pt x="1057529" y="335788"/>
                  </a:lnTo>
                  <a:lnTo>
                    <a:pt x="1052576" y="334391"/>
                  </a:lnTo>
                  <a:lnTo>
                    <a:pt x="1051306" y="334391"/>
                  </a:lnTo>
                  <a:lnTo>
                    <a:pt x="1050036" y="333248"/>
                  </a:lnTo>
                  <a:lnTo>
                    <a:pt x="1048766" y="332105"/>
                  </a:lnTo>
                  <a:lnTo>
                    <a:pt x="1045083" y="330708"/>
                  </a:lnTo>
                  <a:lnTo>
                    <a:pt x="1043813" y="330708"/>
                  </a:lnTo>
                  <a:lnTo>
                    <a:pt x="1038860" y="329565"/>
                  </a:lnTo>
                  <a:lnTo>
                    <a:pt x="1035177" y="327152"/>
                  </a:lnTo>
                  <a:lnTo>
                    <a:pt x="1033907" y="325755"/>
                  </a:lnTo>
                  <a:lnTo>
                    <a:pt x="1031494" y="324612"/>
                  </a:lnTo>
                  <a:lnTo>
                    <a:pt x="1030224" y="324612"/>
                  </a:lnTo>
                  <a:lnTo>
                    <a:pt x="1026541" y="323469"/>
                  </a:lnTo>
                  <a:lnTo>
                    <a:pt x="1025271" y="323469"/>
                  </a:lnTo>
                  <a:lnTo>
                    <a:pt x="1024001" y="322326"/>
                  </a:lnTo>
                  <a:lnTo>
                    <a:pt x="1024001" y="322199"/>
                  </a:lnTo>
                  <a:lnTo>
                    <a:pt x="1022731" y="321056"/>
                  </a:lnTo>
                  <a:lnTo>
                    <a:pt x="1021461" y="321056"/>
                  </a:lnTo>
                  <a:lnTo>
                    <a:pt x="1020191" y="319913"/>
                  </a:lnTo>
                  <a:lnTo>
                    <a:pt x="1016508" y="318770"/>
                  </a:lnTo>
                  <a:lnTo>
                    <a:pt x="1015238" y="317373"/>
                  </a:lnTo>
                  <a:lnTo>
                    <a:pt x="1013968" y="317373"/>
                  </a:lnTo>
                  <a:lnTo>
                    <a:pt x="1011555" y="316230"/>
                  </a:lnTo>
                  <a:lnTo>
                    <a:pt x="1007872" y="316230"/>
                  </a:lnTo>
                  <a:lnTo>
                    <a:pt x="1006602" y="315087"/>
                  </a:lnTo>
                  <a:lnTo>
                    <a:pt x="1005332" y="313944"/>
                  </a:lnTo>
                  <a:lnTo>
                    <a:pt x="1004062" y="313817"/>
                  </a:lnTo>
                  <a:lnTo>
                    <a:pt x="1002792" y="312674"/>
                  </a:lnTo>
                  <a:lnTo>
                    <a:pt x="999109" y="311531"/>
                  </a:lnTo>
                  <a:lnTo>
                    <a:pt x="997839" y="310388"/>
                  </a:lnTo>
                  <a:lnTo>
                    <a:pt x="996569" y="309245"/>
                  </a:lnTo>
                  <a:lnTo>
                    <a:pt x="995426" y="309118"/>
                  </a:lnTo>
                  <a:cubicBezTo>
                    <a:pt x="987171" y="305054"/>
                    <a:pt x="980059" y="299085"/>
                    <a:pt x="972439" y="294005"/>
                  </a:cubicBezTo>
                  <a:cubicBezTo>
                    <a:pt x="970661" y="292862"/>
                    <a:pt x="968248" y="292354"/>
                    <a:pt x="966851" y="290449"/>
                  </a:cubicBezTo>
                  <a:cubicBezTo>
                    <a:pt x="963549" y="286004"/>
                    <a:pt x="956945" y="285496"/>
                    <a:pt x="954278" y="280289"/>
                  </a:cubicBezTo>
                  <a:lnTo>
                    <a:pt x="951357" y="279400"/>
                  </a:lnTo>
                  <a:lnTo>
                    <a:pt x="948817" y="277876"/>
                  </a:lnTo>
                  <a:cubicBezTo>
                    <a:pt x="945896" y="272923"/>
                    <a:pt x="940943" y="270256"/>
                    <a:pt x="937260" y="266319"/>
                  </a:cubicBezTo>
                  <a:cubicBezTo>
                    <a:pt x="932688" y="261366"/>
                    <a:pt x="929640" y="255143"/>
                    <a:pt x="923290" y="252222"/>
                  </a:cubicBezTo>
                  <a:cubicBezTo>
                    <a:pt x="921004" y="246126"/>
                    <a:pt x="912876" y="244983"/>
                    <a:pt x="911225" y="238125"/>
                  </a:cubicBezTo>
                  <a:cubicBezTo>
                    <a:pt x="903478" y="232664"/>
                    <a:pt x="900811" y="222758"/>
                    <a:pt x="893064" y="217170"/>
                  </a:cubicBezTo>
                  <a:lnTo>
                    <a:pt x="891921" y="215138"/>
                  </a:lnTo>
                  <a:cubicBezTo>
                    <a:pt x="891159" y="212471"/>
                    <a:pt x="889127" y="210693"/>
                    <a:pt x="886841" y="209169"/>
                  </a:cubicBezTo>
                  <a:cubicBezTo>
                    <a:pt x="884555" y="204216"/>
                    <a:pt x="879983" y="200660"/>
                    <a:pt x="878967" y="194945"/>
                  </a:cubicBezTo>
                  <a:lnTo>
                    <a:pt x="878205" y="193929"/>
                  </a:lnTo>
                  <a:cubicBezTo>
                    <a:pt x="870839" y="184404"/>
                    <a:pt x="867410" y="172720"/>
                    <a:pt x="860425" y="162941"/>
                  </a:cubicBezTo>
                  <a:lnTo>
                    <a:pt x="860425" y="161290"/>
                  </a:lnTo>
                  <a:cubicBezTo>
                    <a:pt x="861568" y="158877"/>
                    <a:pt x="859917" y="157353"/>
                    <a:pt x="858774" y="155702"/>
                  </a:cubicBezTo>
                  <a:cubicBezTo>
                    <a:pt x="854456" y="149225"/>
                    <a:pt x="851154" y="142367"/>
                    <a:pt x="851027" y="134239"/>
                  </a:cubicBezTo>
                  <a:lnTo>
                    <a:pt x="849757" y="130810"/>
                  </a:lnTo>
                  <a:cubicBezTo>
                    <a:pt x="848741" y="126873"/>
                    <a:pt x="845058" y="124079"/>
                    <a:pt x="844931" y="119761"/>
                  </a:cubicBezTo>
                  <a:cubicBezTo>
                    <a:pt x="844804" y="117094"/>
                    <a:pt x="844550" y="114681"/>
                    <a:pt x="842899" y="112268"/>
                  </a:cubicBezTo>
                  <a:cubicBezTo>
                    <a:pt x="841756" y="110363"/>
                    <a:pt x="840867" y="108204"/>
                    <a:pt x="840994" y="105791"/>
                  </a:cubicBezTo>
                  <a:cubicBezTo>
                    <a:pt x="841248" y="102870"/>
                    <a:pt x="839978" y="100711"/>
                    <a:pt x="838581" y="98298"/>
                  </a:cubicBezTo>
                  <a:cubicBezTo>
                    <a:pt x="835406" y="95377"/>
                    <a:pt x="839724" y="91567"/>
                    <a:pt x="837311" y="88519"/>
                  </a:cubicBezTo>
                  <a:cubicBezTo>
                    <a:pt x="835914" y="82423"/>
                    <a:pt x="834644" y="76327"/>
                    <a:pt x="834136" y="70231"/>
                  </a:cubicBezTo>
                  <a:cubicBezTo>
                    <a:pt x="833755" y="66040"/>
                    <a:pt x="834517" y="61214"/>
                    <a:pt x="831215" y="57658"/>
                  </a:cubicBezTo>
                  <a:cubicBezTo>
                    <a:pt x="830072" y="54229"/>
                    <a:pt x="833501" y="51689"/>
                    <a:pt x="833120" y="48514"/>
                  </a:cubicBezTo>
                  <a:cubicBezTo>
                    <a:pt x="834009" y="46990"/>
                    <a:pt x="834898" y="45466"/>
                    <a:pt x="833247" y="43942"/>
                  </a:cubicBezTo>
                  <a:cubicBezTo>
                    <a:pt x="832993" y="43053"/>
                    <a:pt x="833120" y="42291"/>
                    <a:pt x="833120" y="41402"/>
                  </a:cubicBezTo>
                  <a:close/>
                </a:path>
              </a:pathLst>
            </a:custGeom>
            <a:blipFill>
              <a:blip r:embed="rId126"/>
              <a:stretch>
                <a:fillRect l="-1092" t="-3417" r="-1954" b="-3403"/>
              </a:stretch>
            </a:blipFill>
          </p:spPr>
          <p:txBody>
            <a:bodyPr/>
            <a:lstStyle/>
            <a:p>
              <a:endParaRPr lang="en-MY"/>
            </a:p>
          </p:txBody>
        </p:sp>
      </p:grpSp>
      <p:grpSp>
        <p:nvGrpSpPr>
          <p:cNvPr id="360" name="Group 360"/>
          <p:cNvGrpSpPr/>
          <p:nvPr/>
        </p:nvGrpSpPr>
        <p:grpSpPr>
          <a:xfrm>
            <a:off x="795099" y="20438745"/>
            <a:ext cx="1426788" cy="799081"/>
            <a:chOff x="0" y="0"/>
            <a:chExt cx="1902384" cy="1065441"/>
          </a:xfrm>
        </p:grpSpPr>
        <p:sp>
          <p:nvSpPr>
            <p:cNvPr id="361" name="Freeform 361"/>
            <p:cNvSpPr/>
            <p:nvPr/>
          </p:nvSpPr>
          <p:spPr>
            <a:xfrm>
              <a:off x="-127" y="0"/>
              <a:ext cx="1902333" cy="1065403"/>
            </a:xfrm>
            <a:custGeom>
              <a:avLst/>
              <a:gdLst/>
              <a:ahLst/>
              <a:cxnLst/>
              <a:rect l="l" t="t" r="r" b="b"/>
              <a:pathLst>
                <a:path w="1902333" h="1065403">
                  <a:moveTo>
                    <a:pt x="1549400" y="22860"/>
                  </a:moveTo>
                  <a:lnTo>
                    <a:pt x="1547368" y="23241"/>
                  </a:lnTo>
                  <a:lnTo>
                    <a:pt x="1551178" y="27178"/>
                  </a:lnTo>
                  <a:lnTo>
                    <a:pt x="1550416" y="25654"/>
                  </a:lnTo>
                  <a:lnTo>
                    <a:pt x="1549400" y="22987"/>
                  </a:lnTo>
                  <a:close/>
                  <a:moveTo>
                    <a:pt x="1328547" y="146812"/>
                  </a:moveTo>
                  <a:lnTo>
                    <a:pt x="1328547" y="147447"/>
                  </a:lnTo>
                  <a:lnTo>
                    <a:pt x="1328547" y="149352"/>
                  </a:lnTo>
                  <a:lnTo>
                    <a:pt x="1328801" y="149225"/>
                  </a:lnTo>
                  <a:lnTo>
                    <a:pt x="1328547" y="146812"/>
                  </a:lnTo>
                  <a:close/>
                  <a:moveTo>
                    <a:pt x="59563" y="184023"/>
                  </a:moveTo>
                  <a:lnTo>
                    <a:pt x="56896" y="186309"/>
                  </a:lnTo>
                  <a:lnTo>
                    <a:pt x="59436" y="184277"/>
                  </a:lnTo>
                  <a:lnTo>
                    <a:pt x="59436" y="184023"/>
                  </a:lnTo>
                  <a:close/>
                  <a:moveTo>
                    <a:pt x="63754" y="200660"/>
                  </a:moveTo>
                  <a:lnTo>
                    <a:pt x="62230" y="201295"/>
                  </a:lnTo>
                  <a:lnTo>
                    <a:pt x="58166" y="203454"/>
                  </a:lnTo>
                  <a:lnTo>
                    <a:pt x="61341" y="209550"/>
                  </a:lnTo>
                  <a:lnTo>
                    <a:pt x="49022" y="213487"/>
                  </a:lnTo>
                  <a:lnTo>
                    <a:pt x="50546" y="223012"/>
                  </a:lnTo>
                  <a:lnTo>
                    <a:pt x="50546" y="225552"/>
                  </a:lnTo>
                  <a:lnTo>
                    <a:pt x="51689" y="222250"/>
                  </a:lnTo>
                  <a:lnTo>
                    <a:pt x="52578" y="218186"/>
                  </a:lnTo>
                  <a:lnTo>
                    <a:pt x="50927" y="214249"/>
                  </a:lnTo>
                  <a:lnTo>
                    <a:pt x="53467" y="213868"/>
                  </a:lnTo>
                  <a:lnTo>
                    <a:pt x="55245" y="214249"/>
                  </a:lnTo>
                  <a:lnTo>
                    <a:pt x="58166" y="214249"/>
                  </a:lnTo>
                  <a:lnTo>
                    <a:pt x="61849" y="210566"/>
                  </a:lnTo>
                  <a:lnTo>
                    <a:pt x="65659" y="207645"/>
                  </a:lnTo>
                  <a:lnTo>
                    <a:pt x="66548" y="201676"/>
                  </a:lnTo>
                  <a:lnTo>
                    <a:pt x="63627" y="200660"/>
                  </a:lnTo>
                  <a:close/>
                  <a:moveTo>
                    <a:pt x="50673" y="225552"/>
                  </a:moveTo>
                  <a:lnTo>
                    <a:pt x="50038" y="227457"/>
                  </a:lnTo>
                  <a:lnTo>
                    <a:pt x="50673" y="229362"/>
                  </a:lnTo>
                  <a:lnTo>
                    <a:pt x="50673" y="225552"/>
                  </a:lnTo>
                  <a:close/>
                  <a:moveTo>
                    <a:pt x="1329944" y="260858"/>
                  </a:moveTo>
                  <a:lnTo>
                    <a:pt x="1330706" y="262509"/>
                  </a:lnTo>
                  <a:lnTo>
                    <a:pt x="1332992" y="263144"/>
                  </a:lnTo>
                  <a:lnTo>
                    <a:pt x="1334262" y="263144"/>
                  </a:lnTo>
                  <a:lnTo>
                    <a:pt x="1335913" y="261747"/>
                  </a:lnTo>
                  <a:lnTo>
                    <a:pt x="1332230" y="262128"/>
                  </a:lnTo>
                  <a:lnTo>
                    <a:pt x="1330198" y="260731"/>
                  </a:lnTo>
                  <a:close/>
                  <a:moveTo>
                    <a:pt x="881888" y="311404"/>
                  </a:moveTo>
                  <a:lnTo>
                    <a:pt x="882777" y="316611"/>
                  </a:lnTo>
                  <a:lnTo>
                    <a:pt x="882650" y="319151"/>
                  </a:lnTo>
                  <a:lnTo>
                    <a:pt x="884428" y="319532"/>
                  </a:lnTo>
                  <a:lnTo>
                    <a:pt x="885698" y="319532"/>
                  </a:lnTo>
                  <a:lnTo>
                    <a:pt x="887730" y="318516"/>
                  </a:lnTo>
                  <a:lnTo>
                    <a:pt x="887095" y="317881"/>
                  </a:lnTo>
                  <a:lnTo>
                    <a:pt x="886333" y="316230"/>
                  </a:lnTo>
                  <a:lnTo>
                    <a:pt x="882777" y="314579"/>
                  </a:lnTo>
                  <a:lnTo>
                    <a:pt x="881888" y="311531"/>
                  </a:lnTo>
                  <a:close/>
                  <a:moveTo>
                    <a:pt x="886587" y="325882"/>
                  </a:moveTo>
                  <a:lnTo>
                    <a:pt x="886333" y="327279"/>
                  </a:lnTo>
                  <a:lnTo>
                    <a:pt x="886333" y="329184"/>
                  </a:lnTo>
                  <a:lnTo>
                    <a:pt x="889127" y="329184"/>
                  </a:lnTo>
                  <a:lnTo>
                    <a:pt x="889762" y="329057"/>
                  </a:lnTo>
                  <a:lnTo>
                    <a:pt x="887222" y="328422"/>
                  </a:lnTo>
                  <a:lnTo>
                    <a:pt x="886460" y="326009"/>
                  </a:lnTo>
                  <a:close/>
                  <a:moveTo>
                    <a:pt x="910717" y="342900"/>
                  </a:moveTo>
                  <a:lnTo>
                    <a:pt x="902843" y="343535"/>
                  </a:lnTo>
                  <a:lnTo>
                    <a:pt x="901827" y="347472"/>
                  </a:lnTo>
                  <a:lnTo>
                    <a:pt x="895985" y="349377"/>
                  </a:lnTo>
                  <a:lnTo>
                    <a:pt x="900049" y="356108"/>
                  </a:lnTo>
                  <a:lnTo>
                    <a:pt x="898652" y="362331"/>
                  </a:lnTo>
                  <a:lnTo>
                    <a:pt x="903351" y="362331"/>
                  </a:lnTo>
                  <a:lnTo>
                    <a:pt x="904367" y="361442"/>
                  </a:lnTo>
                  <a:lnTo>
                    <a:pt x="910336" y="359410"/>
                  </a:lnTo>
                  <a:lnTo>
                    <a:pt x="909447" y="349758"/>
                  </a:lnTo>
                  <a:lnTo>
                    <a:pt x="910717" y="342773"/>
                  </a:lnTo>
                  <a:close/>
                  <a:moveTo>
                    <a:pt x="896239" y="376682"/>
                  </a:moveTo>
                  <a:lnTo>
                    <a:pt x="892556" y="379730"/>
                  </a:lnTo>
                  <a:lnTo>
                    <a:pt x="894334" y="384810"/>
                  </a:lnTo>
                  <a:lnTo>
                    <a:pt x="888746" y="387223"/>
                  </a:lnTo>
                  <a:lnTo>
                    <a:pt x="887984" y="391160"/>
                  </a:lnTo>
                  <a:lnTo>
                    <a:pt x="891413" y="392811"/>
                  </a:lnTo>
                  <a:lnTo>
                    <a:pt x="893064" y="392811"/>
                  </a:lnTo>
                  <a:lnTo>
                    <a:pt x="896112" y="391922"/>
                  </a:lnTo>
                  <a:lnTo>
                    <a:pt x="896112" y="390779"/>
                  </a:lnTo>
                  <a:lnTo>
                    <a:pt x="896112" y="389382"/>
                  </a:lnTo>
                  <a:lnTo>
                    <a:pt x="896366" y="384937"/>
                  </a:lnTo>
                  <a:lnTo>
                    <a:pt x="897255" y="380873"/>
                  </a:lnTo>
                  <a:lnTo>
                    <a:pt x="897255" y="380746"/>
                  </a:lnTo>
                  <a:lnTo>
                    <a:pt x="898525" y="377698"/>
                  </a:lnTo>
                  <a:lnTo>
                    <a:pt x="896366" y="376682"/>
                  </a:lnTo>
                  <a:close/>
                  <a:moveTo>
                    <a:pt x="897382" y="391922"/>
                  </a:moveTo>
                  <a:lnTo>
                    <a:pt x="895985" y="393319"/>
                  </a:lnTo>
                  <a:lnTo>
                    <a:pt x="894461" y="395351"/>
                  </a:lnTo>
                  <a:lnTo>
                    <a:pt x="889635" y="395351"/>
                  </a:lnTo>
                  <a:lnTo>
                    <a:pt x="883666" y="400939"/>
                  </a:lnTo>
                  <a:lnTo>
                    <a:pt x="885444" y="401320"/>
                  </a:lnTo>
                  <a:lnTo>
                    <a:pt x="887730" y="401320"/>
                  </a:lnTo>
                  <a:lnTo>
                    <a:pt x="891540" y="398653"/>
                  </a:lnTo>
                  <a:lnTo>
                    <a:pt x="894969" y="396240"/>
                  </a:lnTo>
                  <a:lnTo>
                    <a:pt x="899160" y="393192"/>
                  </a:lnTo>
                  <a:lnTo>
                    <a:pt x="899033" y="392684"/>
                  </a:lnTo>
                  <a:lnTo>
                    <a:pt x="898525" y="392049"/>
                  </a:lnTo>
                  <a:close/>
                  <a:moveTo>
                    <a:pt x="900938" y="402336"/>
                  </a:moveTo>
                  <a:lnTo>
                    <a:pt x="900176" y="402717"/>
                  </a:lnTo>
                  <a:lnTo>
                    <a:pt x="898779" y="406146"/>
                  </a:lnTo>
                  <a:lnTo>
                    <a:pt x="898398" y="407670"/>
                  </a:lnTo>
                  <a:lnTo>
                    <a:pt x="898398" y="410591"/>
                  </a:lnTo>
                  <a:lnTo>
                    <a:pt x="897890" y="412115"/>
                  </a:lnTo>
                  <a:lnTo>
                    <a:pt x="897255" y="412750"/>
                  </a:lnTo>
                  <a:lnTo>
                    <a:pt x="898525" y="411734"/>
                  </a:lnTo>
                  <a:lnTo>
                    <a:pt x="903097" y="413385"/>
                  </a:lnTo>
                  <a:lnTo>
                    <a:pt x="909574" y="414401"/>
                  </a:lnTo>
                  <a:lnTo>
                    <a:pt x="911098" y="415036"/>
                  </a:lnTo>
                  <a:lnTo>
                    <a:pt x="914146" y="415163"/>
                  </a:lnTo>
                  <a:lnTo>
                    <a:pt x="917194" y="418465"/>
                  </a:lnTo>
                  <a:lnTo>
                    <a:pt x="917448" y="418084"/>
                  </a:lnTo>
                  <a:lnTo>
                    <a:pt x="916178" y="412496"/>
                  </a:lnTo>
                  <a:lnTo>
                    <a:pt x="912876" y="407543"/>
                  </a:lnTo>
                  <a:lnTo>
                    <a:pt x="911606" y="410464"/>
                  </a:lnTo>
                  <a:lnTo>
                    <a:pt x="909574" y="411988"/>
                  </a:lnTo>
                  <a:lnTo>
                    <a:pt x="907161" y="412369"/>
                  </a:lnTo>
                  <a:lnTo>
                    <a:pt x="905002" y="409956"/>
                  </a:lnTo>
                  <a:lnTo>
                    <a:pt x="900176" y="406019"/>
                  </a:lnTo>
                  <a:lnTo>
                    <a:pt x="901827" y="402463"/>
                  </a:lnTo>
                  <a:lnTo>
                    <a:pt x="900811" y="402336"/>
                  </a:lnTo>
                  <a:close/>
                  <a:moveTo>
                    <a:pt x="917194" y="418465"/>
                  </a:moveTo>
                  <a:lnTo>
                    <a:pt x="915289" y="421259"/>
                  </a:lnTo>
                  <a:lnTo>
                    <a:pt x="917321" y="418592"/>
                  </a:lnTo>
                  <a:lnTo>
                    <a:pt x="917321" y="418465"/>
                  </a:lnTo>
                  <a:close/>
                  <a:moveTo>
                    <a:pt x="907288" y="419735"/>
                  </a:moveTo>
                  <a:lnTo>
                    <a:pt x="907034" y="421640"/>
                  </a:lnTo>
                  <a:lnTo>
                    <a:pt x="907161" y="421640"/>
                  </a:lnTo>
                  <a:lnTo>
                    <a:pt x="907669" y="421513"/>
                  </a:lnTo>
                  <a:lnTo>
                    <a:pt x="907288" y="419862"/>
                  </a:lnTo>
                  <a:close/>
                  <a:moveTo>
                    <a:pt x="905256" y="425577"/>
                  </a:moveTo>
                  <a:lnTo>
                    <a:pt x="903605" y="426212"/>
                  </a:lnTo>
                  <a:lnTo>
                    <a:pt x="903732" y="427101"/>
                  </a:lnTo>
                  <a:lnTo>
                    <a:pt x="905129" y="428498"/>
                  </a:lnTo>
                  <a:lnTo>
                    <a:pt x="905129" y="425577"/>
                  </a:lnTo>
                  <a:close/>
                  <a:moveTo>
                    <a:pt x="916432" y="428752"/>
                  </a:moveTo>
                  <a:lnTo>
                    <a:pt x="915670" y="428879"/>
                  </a:lnTo>
                  <a:lnTo>
                    <a:pt x="915035" y="428879"/>
                  </a:lnTo>
                  <a:lnTo>
                    <a:pt x="914527" y="429768"/>
                  </a:lnTo>
                  <a:lnTo>
                    <a:pt x="914019" y="433324"/>
                  </a:lnTo>
                  <a:lnTo>
                    <a:pt x="915543" y="433324"/>
                  </a:lnTo>
                  <a:lnTo>
                    <a:pt x="917321" y="428752"/>
                  </a:lnTo>
                  <a:close/>
                  <a:moveTo>
                    <a:pt x="288417" y="569341"/>
                  </a:moveTo>
                  <a:lnTo>
                    <a:pt x="285877" y="569468"/>
                  </a:lnTo>
                  <a:lnTo>
                    <a:pt x="287528" y="569468"/>
                  </a:lnTo>
                  <a:lnTo>
                    <a:pt x="291084" y="569341"/>
                  </a:lnTo>
                  <a:close/>
                  <a:moveTo>
                    <a:pt x="1554099" y="569214"/>
                  </a:moveTo>
                  <a:lnTo>
                    <a:pt x="1554353" y="569341"/>
                  </a:lnTo>
                  <a:lnTo>
                    <a:pt x="1556258" y="569849"/>
                  </a:lnTo>
                  <a:lnTo>
                    <a:pt x="1555623" y="569722"/>
                  </a:lnTo>
                  <a:lnTo>
                    <a:pt x="1554099" y="569214"/>
                  </a:lnTo>
                  <a:close/>
                  <a:moveTo>
                    <a:pt x="1572133" y="567563"/>
                  </a:moveTo>
                  <a:lnTo>
                    <a:pt x="1569085" y="569595"/>
                  </a:lnTo>
                  <a:lnTo>
                    <a:pt x="1564894" y="570230"/>
                  </a:lnTo>
                  <a:lnTo>
                    <a:pt x="1570609" y="570230"/>
                  </a:lnTo>
                  <a:lnTo>
                    <a:pt x="1575435" y="570865"/>
                  </a:lnTo>
                  <a:lnTo>
                    <a:pt x="1574927" y="570357"/>
                  </a:lnTo>
                  <a:lnTo>
                    <a:pt x="1573657" y="567817"/>
                  </a:lnTo>
                  <a:lnTo>
                    <a:pt x="1572133" y="567436"/>
                  </a:lnTo>
                  <a:close/>
                  <a:moveTo>
                    <a:pt x="1590040" y="568833"/>
                  </a:moveTo>
                  <a:lnTo>
                    <a:pt x="1584198" y="572008"/>
                  </a:lnTo>
                  <a:lnTo>
                    <a:pt x="1581912" y="572516"/>
                  </a:lnTo>
                  <a:lnTo>
                    <a:pt x="1583055" y="572516"/>
                  </a:lnTo>
                  <a:lnTo>
                    <a:pt x="1587119" y="570611"/>
                  </a:lnTo>
                  <a:lnTo>
                    <a:pt x="1592199" y="570103"/>
                  </a:lnTo>
                  <a:lnTo>
                    <a:pt x="1593723" y="569595"/>
                  </a:lnTo>
                  <a:lnTo>
                    <a:pt x="1589913" y="568706"/>
                  </a:lnTo>
                  <a:close/>
                  <a:moveTo>
                    <a:pt x="1378839" y="281686"/>
                  </a:moveTo>
                  <a:cubicBezTo>
                    <a:pt x="1380871" y="287909"/>
                    <a:pt x="1382014" y="294132"/>
                    <a:pt x="1381506" y="310007"/>
                  </a:cubicBezTo>
                  <a:lnTo>
                    <a:pt x="1382141" y="328676"/>
                  </a:lnTo>
                  <a:cubicBezTo>
                    <a:pt x="1383411" y="334645"/>
                    <a:pt x="1384173" y="340487"/>
                    <a:pt x="1380998" y="353187"/>
                  </a:cubicBezTo>
                  <a:lnTo>
                    <a:pt x="1382141" y="366903"/>
                  </a:lnTo>
                  <a:cubicBezTo>
                    <a:pt x="1381633" y="372999"/>
                    <a:pt x="1384046" y="378968"/>
                    <a:pt x="1382268" y="394335"/>
                  </a:cubicBezTo>
                  <a:lnTo>
                    <a:pt x="1381887" y="413004"/>
                  </a:lnTo>
                  <a:cubicBezTo>
                    <a:pt x="1382268" y="418592"/>
                    <a:pt x="1384427" y="424307"/>
                    <a:pt x="1381506" y="435991"/>
                  </a:cubicBezTo>
                  <a:lnTo>
                    <a:pt x="1381379" y="448564"/>
                  </a:lnTo>
                  <a:lnTo>
                    <a:pt x="1378839" y="456184"/>
                  </a:lnTo>
                  <a:lnTo>
                    <a:pt x="1377442" y="472313"/>
                  </a:lnTo>
                  <a:lnTo>
                    <a:pt x="1379220" y="484632"/>
                  </a:lnTo>
                  <a:lnTo>
                    <a:pt x="1379855" y="486283"/>
                  </a:lnTo>
                  <a:lnTo>
                    <a:pt x="1380998" y="488442"/>
                  </a:lnTo>
                  <a:lnTo>
                    <a:pt x="1381633" y="489966"/>
                  </a:lnTo>
                  <a:lnTo>
                    <a:pt x="1382014" y="491617"/>
                  </a:lnTo>
                  <a:lnTo>
                    <a:pt x="1381887" y="492506"/>
                  </a:lnTo>
                  <a:lnTo>
                    <a:pt x="1381633" y="493395"/>
                  </a:lnTo>
                  <a:lnTo>
                    <a:pt x="1378331" y="529463"/>
                  </a:lnTo>
                  <a:cubicBezTo>
                    <a:pt x="1377569" y="541655"/>
                    <a:pt x="1375156" y="553720"/>
                    <a:pt x="1373124" y="574040"/>
                  </a:cubicBezTo>
                  <a:lnTo>
                    <a:pt x="1367663" y="589788"/>
                  </a:lnTo>
                  <a:lnTo>
                    <a:pt x="1367155" y="592201"/>
                  </a:lnTo>
                  <a:lnTo>
                    <a:pt x="1359281" y="622681"/>
                  </a:lnTo>
                  <a:lnTo>
                    <a:pt x="1540256" y="620649"/>
                  </a:lnTo>
                  <a:lnTo>
                    <a:pt x="1539367" y="616712"/>
                  </a:lnTo>
                  <a:lnTo>
                    <a:pt x="1539494" y="614172"/>
                  </a:lnTo>
                  <a:cubicBezTo>
                    <a:pt x="1541018" y="604139"/>
                    <a:pt x="1541018" y="594233"/>
                    <a:pt x="1539875" y="579628"/>
                  </a:cubicBezTo>
                  <a:lnTo>
                    <a:pt x="1540764" y="570611"/>
                  </a:lnTo>
                  <a:lnTo>
                    <a:pt x="1542415" y="568960"/>
                  </a:lnTo>
                  <a:lnTo>
                    <a:pt x="1542415" y="568833"/>
                  </a:lnTo>
                  <a:lnTo>
                    <a:pt x="1537589" y="568452"/>
                  </a:lnTo>
                  <a:lnTo>
                    <a:pt x="1530604" y="566293"/>
                  </a:lnTo>
                  <a:cubicBezTo>
                    <a:pt x="1517650" y="563372"/>
                    <a:pt x="1504442" y="561721"/>
                    <a:pt x="1491996" y="557149"/>
                  </a:cubicBezTo>
                  <a:lnTo>
                    <a:pt x="1459992" y="544830"/>
                  </a:lnTo>
                  <a:cubicBezTo>
                    <a:pt x="1444498" y="539115"/>
                    <a:pt x="1430528" y="530987"/>
                    <a:pt x="1409319" y="518922"/>
                  </a:cubicBezTo>
                  <a:lnTo>
                    <a:pt x="1398143" y="508127"/>
                  </a:lnTo>
                  <a:lnTo>
                    <a:pt x="1397127" y="505079"/>
                  </a:lnTo>
                  <a:lnTo>
                    <a:pt x="1396365" y="504063"/>
                  </a:lnTo>
                  <a:lnTo>
                    <a:pt x="1394460" y="503174"/>
                  </a:lnTo>
                  <a:lnTo>
                    <a:pt x="1393190" y="502666"/>
                  </a:lnTo>
                  <a:lnTo>
                    <a:pt x="1392047" y="501777"/>
                  </a:lnTo>
                  <a:lnTo>
                    <a:pt x="1391539" y="501269"/>
                  </a:lnTo>
                  <a:lnTo>
                    <a:pt x="1390396" y="500126"/>
                  </a:lnTo>
                  <a:lnTo>
                    <a:pt x="1386840" y="496062"/>
                  </a:lnTo>
                  <a:lnTo>
                    <a:pt x="1385443" y="494157"/>
                  </a:lnTo>
                  <a:lnTo>
                    <a:pt x="1384173" y="493268"/>
                  </a:lnTo>
                  <a:lnTo>
                    <a:pt x="1382903" y="492252"/>
                  </a:lnTo>
                  <a:lnTo>
                    <a:pt x="1382141" y="490855"/>
                  </a:lnTo>
                  <a:lnTo>
                    <a:pt x="1380363" y="483108"/>
                  </a:lnTo>
                  <a:lnTo>
                    <a:pt x="1380617" y="470535"/>
                  </a:lnTo>
                  <a:lnTo>
                    <a:pt x="1381760" y="466471"/>
                  </a:lnTo>
                  <a:lnTo>
                    <a:pt x="1382776" y="463804"/>
                  </a:lnTo>
                  <a:cubicBezTo>
                    <a:pt x="1380236" y="453517"/>
                    <a:pt x="1383538" y="443357"/>
                    <a:pt x="1384173" y="430276"/>
                  </a:cubicBezTo>
                  <a:lnTo>
                    <a:pt x="1384681" y="424688"/>
                  </a:lnTo>
                  <a:lnTo>
                    <a:pt x="1384300" y="422275"/>
                  </a:lnTo>
                  <a:lnTo>
                    <a:pt x="1383919" y="420751"/>
                  </a:lnTo>
                  <a:lnTo>
                    <a:pt x="1383919" y="417703"/>
                  </a:lnTo>
                  <a:lnTo>
                    <a:pt x="1384173" y="416179"/>
                  </a:lnTo>
                  <a:lnTo>
                    <a:pt x="1383919" y="412623"/>
                  </a:lnTo>
                  <a:lnTo>
                    <a:pt x="1383538" y="409448"/>
                  </a:lnTo>
                  <a:lnTo>
                    <a:pt x="1383665" y="406019"/>
                  </a:lnTo>
                  <a:lnTo>
                    <a:pt x="1387856" y="399796"/>
                  </a:lnTo>
                  <a:lnTo>
                    <a:pt x="1384173" y="392303"/>
                  </a:lnTo>
                  <a:lnTo>
                    <a:pt x="1384046" y="390652"/>
                  </a:lnTo>
                  <a:lnTo>
                    <a:pt x="1386205" y="386207"/>
                  </a:lnTo>
                  <a:lnTo>
                    <a:pt x="1383030" y="375031"/>
                  </a:lnTo>
                  <a:lnTo>
                    <a:pt x="1384300" y="361950"/>
                  </a:lnTo>
                  <a:lnTo>
                    <a:pt x="1382903" y="354711"/>
                  </a:lnTo>
                  <a:lnTo>
                    <a:pt x="1385189" y="342646"/>
                  </a:lnTo>
                  <a:lnTo>
                    <a:pt x="1385443" y="335407"/>
                  </a:lnTo>
                  <a:cubicBezTo>
                    <a:pt x="1383665" y="329819"/>
                    <a:pt x="1381252" y="324231"/>
                    <a:pt x="1388237" y="312166"/>
                  </a:cubicBezTo>
                  <a:lnTo>
                    <a:pt x="1382649" y="301371"/>
                  </a:lnTo>
                  <a:lnTo>
                    <a:pt x="1383538" y="292227"/>
                  </a:lnTo>
                  <a:lnTo>
                    <a:pt x="1379093" y="281686"/>
                  </a:lnTo>
                  <a:close/>
                  <a:moveTo>
                    <a:pt x="1589278" y="30353"/>
                  </a:moveTo>
                  <a:lnTo>
                    <a:pt x="1601470" y="51181"/>
                  </a:lnTo>
                  <a:lnTo>
                    <a:pt x="1610360" y="60325"/>
                  </a:lnTo>
                  <a:lnTo>
                    <a:pt x="1614932" y="73152"/>
                  </a:lnTo>
                  <a:lnTo>
                    <a:pt x="1625219" y="86741"/>
                  </a:lnTo>
                  <a:lnTo>
                    <a:pt x="1630299" y="88392"/>
                  </a:lnTo>
                  <a:lnTo>
                    <a:pt x="1637284" y="101219"/>
                  </a:lnTo>
                  <a:lnTo>
                    <a:pt x="1645539" y="114554"/>
                  </a:lnTo>
                  <a:lnTo>
                    <a:pt x="1647825" y="123571"/>
                  </a:lnTo>
                  <a:lnTo>
                    <a:pt x="1660525" y="135382"/>
                  </a:lnTo>
                  <a:lnTo>
                    <a:pt x="1665351" y="142494"/>
                  </a:lnTo>
                  <a:lnTo>
                    <a:pt x="1668399" y="148717"/>
                  </a:lnTo>
                  <a:lnTo>
                    <a:pt x="1675130" y="151257"/>
                  </a:lnTo>
                  <a:lnTo>
                    <a:pt x="1680845" y="157861"/>
                  </a:lnTo>
                  <a:lnTo>
                    <a:pt x="1686052" y="158750"/>
                  </a:lnTo>
                  <a:lnTo>
                    <a:pt x="1691132" y="156083"/>
                  </a:lnTo>
                  <a:lnTo>
                    <a:pt x="1694307" y="154432"/>
                  </a:lnTo>
                  <a:cubicBezTo>
                    <a:pt x="1701800" y="148336"/>
                    <a:pt x="1709039" y="141859"/>
                    <a:pt x="1719326" y="134747"/>
                  </a:cubicBezTo>
                  <a:lnTo>
                    <a:pt x="1726438" y="130556"/>
                  </a:lnTo>
                  <a:lnTo>
                    <a:pt x="1731137" y="125857"/>
                  </a:lnTo>
                  <a:lnTo>
                    <a:pt x="1732407" y="122301"/>
                  </a:lnTo>
                  <a:lnTo>
                    <a:pt x="1733042" y="121793"/>
                  </a:lnTo>
                  <a:lnTo>
                    <a:pt x="1737868" y="118618"/>
                  </a:lnTo>
                  <a:lnTo>
                    <a:pt x="1745107" y="114427"/>
                  </a:lnTo>
                  <a:cubicBezTo>
                    <a:pt x="1752346" y="110363"/>
                    <a:pt x="1758950" y="105156"/>
                    <a:pt x="1769237" y="100330"/>
                  </a:cubicBezTo>
                  <a:lnTo>
                    <a:pt x="1775587" y="93218"/>
                  </a:lnTo>
                  <a:lnTo>
                    <a:pt x="1782699" y="90678"/>
                  </a:lnTo>
                  <a:lnTo>
                    <a:pt x="1784223" y="91059"/>
                  </a:lnTo>
                  <a:lnTo>
                    <a:pt x="1786763" y="91059"/>
                  </a:lnTo>
                  <a:lnTo>
                    <a:pt x="1792097" y="88011"/>
                  </a:lnTo>
                  <a:lnTo>
                    <a:pt x="1798193" y="86995"/>
                  </a:lnTo>
                  <a:lnTo>
                    <a:pt x="1802003" y="94107"/>
                  </a:lnTo>
                  <a:lnTo>
                    <a:pt x="1816735" y="95758"/>
                  </a:lnTo>
                  <a:lnTo>
                    <a:pt x="1822323" y="113030"/>
                  </a:lnTo>
                  <a:lnTo>
                    <a:pt x="1822196" y="120015"/>
                  </a:lnTo>
                  <a:cubicBezTo>
                    <a:pt x="1821561" y="127508"/>
                    <a:pt x="1821434" y="135255"/>
                    <a:pt x="1822577" y="148971"/>
                  </a:cubicBezTo>
                  <a:lnTo>
                    <a:pt x="1823466" y="162052"/>
                  </a:lnTo>
                  <a:cubicBezTo>
                    <a:pt x="1823593" y="165481"/>
                    <a:pt x="1821815" y="168656"/>
                    <a:pt x="1822069" y="172212"/>
                  </a:cubicBezTo>
                  <a:lnTo>
                    <a:pt x="1822704" y="214376"/>
                  </a:lnTo>
                  <a:cubicBezTo>
                    <a:pt x="1822958" y="222504"/>
                    <a:pt x="1822831" y="230632"/>
                    <a:pt x="1824736" y="242951"/>
                  </a:cubicBezTo>
                  <a:lnTo>
                    <a:pt x="1821180" y="254635"/>
                  </a:lnTo>
                  <a:lnTo>
                    <a:pt x="1822450" y="261874"/>
                  </a:lnTo>
                  <a:cubicBezTo>
                    <a:pt x="1821942" y="270891"/>
                    <a:pt x="1819529" y="279654"/>
                    <a:pt x="1819402" y="292354"/>
                  </a:cubicBezTo>
                  <a:lnTo>
                    <a:pt x="1818259" y="303403"/>
                  </a:lnTo>
                  <a:lnTo>
                    <a:pt x="1819529" y="319532"/>
                  </a:lnTo>
                  <a:lnTo>
                    <a:pt x="1817370" y="331851"/>
                  </a:lnTo>
                  <a:cubicBezTo>
                    <a:pt x="1818513" y="338455"/>
                    <a:pt x="1816100" y="344551"/>
                    <a:pt x="1816608" y="355092"/>
                  </a:cubicBezTo>
                  <a:lnTo>
                    <a:pt x="1813179" y="367157"/>
                  </a:lnTo>
                  <a:lnTo>
                    <a:pt x="1813433" y="373634"/>
                  </a:lnTo>
                  <a:cubicBezTo>
                    <a:pt x="1813941" y="381889"/>
                    <a:pt x="1812417" y="390525"/>
                    <a:pt x="1806067" y="408051"/>
                  </a:cubicBezTo>
                  <a:lnTo>
                    <a:pt x="1801749" y="429006"/>
                  </a:lnTo>
                  <a:cubicBezTo>
                    <a:pt x="1798574" y="438785"/>
                    <a:pt x="1794002" y="447675"/>
                    <a:pt x="1789049" y="459105"/>
                  </a:cubicBezTo>
                  <a:lnTo>
                    <a:pt x="1773936" y="477520"/>
                  </a:lnTo>
                  <a:lnTo>
                    <a:pt x="1772793" y="482092"/>
                  </a:lnTo>
                  <a:lnTo>
                    <a:pt x="1769872" y="485521"/>
                  </a:lnTo>
                  <a:cubicBezTo>
                    <a:pt x="1763268" y="491617"/>
                    <a:pt x="1758188" y="499110"/>
                    <a:pt x="1752727" y="506222"/>
                  </a:cubicBezTo>
                  <a:lnTo>
                    <a:pt x="1746885" y="510667"/>
                  </a:lnTo>
                  <a:lnTo>
                    <a:pt x="1742313" y="516255"/>
                  </a:lnTo>
                  <a:cubicBezTo>
                    <a:pt x="1737360" y="521716"/>
                    <a:pt x="1731899" y="526796"/>
                    <a:pt x="1722374" y="533400"/>
                  </a:cubicBezTo>
                  <a:lnTo>
                    <a:pt x="1715008" y="538353"/>
                  </a:lnTo>
                  <a:lnTo>
                    <a:pt x="1713865" y="539750"/>
                  </a:lnTo>
                  <a:cubicBezTo>
                    <a:pt x="1712976" y="542290"/>
                    <a:pt x="1710690" y="543306"/>
                    <a:pt x="1700657" y="550418"/>
                  </a:cubicBezTo>
                  <a:lnTo>
                    <a:pt x="1683004" y="558927"/>
                  </a:lnTo>
                  <a:lnTo>
                    <a:pt x="1681226" y="559435"/>
                  </a:lnTo>
                  <a:cubicBezTo>
                    <a:pt x="1674114" y="560832"/>
                    <a:pt x="1667002" y="561467"/>
                    <a:pt x="1655445" y="568452"/>
                  </a:cubicBezTo>
                  <a:lnTo>
                    <a:pt x="1640205" y="571119"/>
                  </a:lnTo>
                  <a:lnTo>
                    <a:pt x="1632712" y="572516"/>
                  </a:lnTo>
                  <a:lnTo>
                    <a:pt x="1631061" y="572135"/>
                  </a:lnTo>
                  <a:lnTo>
                    <a:pt x="1628013" y="572135"/>
                  </a:lnTo>
                  <a:lnTo>
                    <a:pt x="1622933" y="573151"/>
                  </a:lnTo>
                  <a:lnTo>
                    <a:pt x="1618869" y="573532"/>
                  </a:lnTo>
                  <a:lnTo>
                    <a:pt x="1617218" y="573151"/>
                  </a:lnTo>
                  <a:lnTo>
                    <a:pt x="1614678" y="573151"/>
                  </a:lnTo>
                  <a:lnTo>
                    <a:pt x="1612900" y="573278"/>
                  </a:lnTo>
                  <a:lnTo>
                    <a:pt x="1609852" y="572643"/>
                  </a:lnTo>
                  <a:lnTo>
                    <a:pt x="1603629" y="572516"/>
                  </a:lnTo>
                  <a:lnTo>
                    <a:pt x="1596517" y="575056"/>
                  </a:lnTo>
                  <a:lnTo>
                    <a:pt x="1596771" y="608965"/>
                  </a:lnTo>
                  <a:lnTo>
                    <a:pt x="1596644" y="623189"/>
                  </a:lnTo>
                  <a:lnTo>
                    <a:pt x="1902333" y="623189"/>
                  </a:lnTo>
                  <a:lnTo>
                    <a:pt x="1902333" y="72517"/>
                  </a:lnTo>
                  <a:lnTo>
                    <a:pt x="1589278" y="30353"/>
                  </a:lnTo>
                  <a:close/>
                  <a:moveTo>
                    <a:pt x="314706" y="843915"/>
                  </a:moveTo>
                  <a:lnTo>
                    <a:pt x="313309" y="848868"/>
                  </a:lnTo>
                  <a:lnTo>
                    <a:pt x="314706" y="846836"/>
                  </a:lnTo>
                  <a:lnTo>
                    <a:pt x="314833" y="843915"/>
                  </a:lnTo>
                  <a:close/>
                  <a:moveTo>
                    <a:pt x="307975" y="856488"/>
                  </a:moveTo>
                  <a:lnTo>
                    <a:pt x="305816" y="859028"/>
                  </a:lnTo>
                  <a:lnTo>
                    <a:pt x="301752" y="869696"/>
                  </a:lnTo>
                  <a:lnTo>
                    <a:pt x="303657" y="865632"/>
                  </a:lnTo>
                  <a:lnTo>
                    <a:pt x="307975" y="856488"/>
                  </a:lnTo>
                  <a:close/>
                  <a:moveTo>
                    <a:pt x="297307" y="879348"/>
                  </a:moveTo>
                  <a:lnTo>
                    <a:pt x="295529" y="881888"/>
                  </a:lnTo>
                  <a:lnTo>
                    <a:pt x="295148" y="885317"/>
                  </a:lnTo>
                  <a:lnTo>
                    <a:pt x="296037" y="882777"/>
                  </a:lnTo>
                  <a:lnTo>
                    <a:pt x="297307" y="879348"/>
                  </a:lnTo>
                  <a:close/>
                  <a:moveTo>
                    <a:pt x="290703" y="897763"/>
                  </a:moveTo>
                  <a:lnTo>
                    <a:pt x="290068" y="904875"/>
                  </a:lnTo>
                  <a:lnTo>
                    <a:pt x="291084" y="901446"/>
                  </a:lnTo>
                  <a:lnTo>
                    <a:pt x="290703" y="897763"/>
                  </a:lnTo>
                  <a:close/>
                  <a:moveTo>
                    <a:pt x="284607" y="926338"/>
                  </a:moveTo>
                  <a:lnTo>
                    <a:pt x="281305" y="928243"/>
                  </a:lnTo>
                  <a:lnTo>
                    <a:pt x="282321" y="933196"/>
                  </a:lnTo>
                  <a:lnTo>
                    <a:pt x="282702" y="935736"/>
                  </a:lnTo>
                  <a:lnTo>
                    <a:pt x="283337" y="932561"/>
                  </a:lnTo>
                  <a:lnTo>
                    <a:pt x="284480" y="926465"/>
                  </a:lnTo>
                  <a:close/>
                  <a:moveTo>
                    <a:pt x="275844" y="936117"/>
                  </a:moveTo>
                  <a:lnTo>
                    <a:pt x="275844" y="937133"/>
                  </a:lnTo>
                  <a:lnTo>
                    <a:pt x="276352" y="940308"/>
                  </a:lnTo>
                  <a:lnTo>
                    <a:pt x="276479" y="938784"/>
                  </a:lnTo>
                  <a:lnTo>
                    <a:pt x="275717" y="936117"/>
                  </a:lnTo>
                  <a:close/>
                  <a:moveTo>
                    <a:pt x="127" y="0"/>
                  </a:moveTo>
                  <a:lnTo>
                    <a:pt x="1524" y="736473"/>
                  </a:lnTo>
                  <a:lnTo>
                    <a:pt x="1905" y="728472"/>
                  </a:lnTo>
                  <a:lnTo>
                    <a:pt x="4953" y="724535"/>
                  </a:lnTo>
                  <a:lnTo>
                    <a:pt x="5080" y="718058"/>
                  </a:lnTo>
                  <a:lnTo>
                    <a:pt x="10541" y="715010"/>
                  </a:lnTo>
                  <a:lnTo>
                    <a:pt x="16637" y="709803"/>
                  </a:lnTo>
                  <a:lnTo>
                    <a:pt x="20574" y="709295"/>
                  </a:lnTo>
                  <a:lnTo>
                    <a:pt x="26416" y="710184"/>
                  </a:lnTo>
                  <a:lnTo>
                    <a:pt x="36322" y="711327"/>
                  </a:lnTo>
                  <a:lnTo>
                    <a:pt x="38608" y="711327"/>
                  </a:lnTo>
                  <a:lnTo>
                    <a:pt x="44323" y="710819"/>
                  </a:lnTo>
                  <a:lnTo>
                    <a:pt x="47625" y="712978"/>
                  </a:lnTo>
                  <a:lnTo>
                    <a:pt x="51054" y="712343"/>
                  </a:lnTo>
                  <a:lnTo>
                    <a:pt x="58928" y="711962"/>
                  </a:lnTo>
                  <a:lnTo>
                    <a:pt x="67056" y="715518"/>
                  </a:lnTo>
                  <a:cubicBezTo>
                    <a:pt x="73406" y="718058"/>
                    <a:pt x="79756" y="720979"/>
                    <a:pt x="94234" y="726694"/>
                  </a:cubicBezTo>
                  <a:lnTo>
                    <a:pt x="108839" y="735838"/>
                  </a:lnTo>
                  <a:lnTo>
                    <a:pt x="108585" y="738251"/>
                  </a:lnTo>
                  <a:lnTo>
                    <a:pt x="107823" y="739648"/>
                  </a:lnTo>
                  <a:lnTo>
                    <a:pt x="110363" y="737743"/>
                  </a:lnTo>
                  <a:lnTo>
                    <a:pt x="112014" y="737616"/>
                  </a:lnTo>
                  <a:lnTo>
                    <a:pt x="113411" y="738251"/>
                  </a:lnTo>
                  <a:lnTo>
                    <a:pt x="114046" y="738632"/>
                  </a:lnTo>
                  <a:lnTo>
                    <a:pt x="115062" y="739648"/>
                  </a:lnTo>
                  <a:lnTo>
                    <a:pt x="115570" y="740156"/>
                  </a:lnTo>
                  <a:lnTo>
                    <a:pt x="116459" y="741172"/>
                  </a:lnTo>
                  <a:lnTo>
                    <a:pt x="116967" y="741553"/>
                  </a:lnTo>
                  <a:lnTo>
                    <a:pt x="117983" y="742188"/>
                  </a:lnTo>
                  <a:lnTo>
                    <a:pt x="118999" y="742696"/>
                  </a:lnTo>
                  <a:lnTo>
                    <a:pt x="120650" y="743331"/>
                  </a:lnTo>
                  <a:lnTo>
                    <a:pt x="122428" y="743839"/>
                  </a:lnTo>
                  <a:lnTo>
                    <a:pt x="123952" y="744855"/>
                  </a:lnTo>
                  <a:lnTo>
                    <a:pt x="124460" y="745363"/>
                  </a:lnTo>
                  <a:lnTo>
                    <a:pt x="125349" y="746252"/>
                  </a:lnTo>
                  <a:lnTo>
                    <a:pt x="125730" y="746760"/>
                  </a:lnTo>
                  <a:lnTo>
                    <a:pt x="126619" y="747649"/>
                  </a:lnTo>
                  <a:lnTo>
                    <a:pt x="127127" y="748030"/>
                  </a:lnTo>
                  <a:lnTo>
                    <a:pt x="128016" y="748919"/>
                  </a:lnTo>
                  <a:lnTo>
                    <a:pt x="128524" y="749300"/>
                  </a:lnTo>
                  <a:lnTo>
                    <a:pt x="129667" y="749935"/>
                  </a:lnTo>
                  <a:lnTo>
                    <a:pt x="130810" y="750570"/>
                  </a:lnTo>
                  <a:lnTo>
                    <a:pt x="131953" y="751459"/>
                  </a:lnTo>
                  <a:lnTo>
                    <a:pt x="132588" y="751967"/>
                  </a:lnTo>
                  <a:lnTo>
                    <a:pt x="133858" y="752602"/>
                  </a:lnTo>
                  <a:lnTo>
                    <a:pt x="159766" y="774065"/>
                  </a:lnTo>
                  <a:lnTo>
                    <a:pt x="158750" y="775970"/>
                  </a:lnTo>
                  <a:lnTo>
                    <a:pt x="157353" y="775970"/>
                  </a:lnTo>
                  <a:lnTo>
                    <a:pt x="156210" y="775462"/>
                  </a:lnTo>
                  <a:lnTo>
                    <a:pt x="155702" y="775335"/>
                  </a:lnTo>
                  <a:lnTo>
                    <a:pt x="155194" y="775716"/>
                  </a:lnTo>
                  <a:lnTo>
                    <a:pt x="155194" y="776732"/>
                  </a:lnTo>
                  <a:lnTo>
                    <a:pt x="156337" y="778129"/>
                  </a:lnTo>
                  <a:lnTo>
                    <a:pt x="157861" y="778002"/>
                  </a:lnTo>
                  <a:lnTo>
                    <a:pt x="158496" y="776859"/>
                  </a:lnTo>
                  <a:lnTo>
                    <a:pt x="163449" y="775716"/>
                  </a:lnTo>
                  <a:lnTo>
                    <a:pt x="168148" y="780415"/>
                  </a:lnTo>
                  <a:lnTo>
                    <a:pt x="169545" y="781050"/>
                  </a:lnTo>
                  <a:lnTo>
                    <a:pt x="170688" y="782066"/>
                  </a:lnTo>
                  <a:lnTo>
                    <a:pt x="171577" y="783463"/>
                  </a:lnTo>
                  <a:lnTo>
                    <a:pt x="172847" y="785114"/>
                  </a:lnTo>
                  <a:lnTo>
                    <a:pt x="173482" y="785622"/>
                  </a:lnTo>
                  <a:lnTo>
                    <a:pt x="177038" y="789559"/>
                  </a:lnTo>
                  <a:lnTo>
                    <a:pt x="185547" y="798195"/>
                  </a:lnTo>
                  <a:lnTo>
                    <a:pt x="195580" y="805180"/>
                  </a:lnTo>
                  <a:lnTo>
                    <a:pt x="199136" y="813816"/>
                  </a:lnTo>
                  <a:lnTo>
                    <a:pt x="207899" y="819785"/>
                  </a:lnTo>
                  <a:cubicBezTo>
                    <a:pt x="215138" y="828802"/>
                    <a:pt x="222504" y="837438"/>
                    <a:pt x="230251" y="848614"/>
                  </a:cubicBezTo>
                  <a:lnTo>
                    <a:pt x="233553" y="851027"/>
                  </a:lnTo>
                  <a:cubicBezTo>
                    <a:pt x="238633" y="863219"/>
                    <a:pt x="247777" y="872744"/>
                    <a:pt x="256286" y="890778"/>
                  </a:cubicBezTo>
                  <a:lnTo>
                    <a:pt x="263271" y="901446"/>
                  </a:lnTo>
                  <a:lnTo>
                    <a:pt x="265430" y="900049"/>
                  </a:lnTo>
                  <a:cubicBezTo>
                    <a:pt x="265430" y="894588"/>
                    <a:pt x="266192" y="889254"/>
                    <a:pt x="264414" y="878332"/>
                  </a:cubicBezTo>
                  <a:lnTo>
                    <a:pt x="266446" y="866013"/>
                  </a:lnTo>
                  <a:lnTo>
                    <a:pt x="264922" y="859028"/>
                  </a:lnTo>
                  <a:lnTo>
                    <a:pt x="265811" y="851789"/>
                  </a:lnTo>
                  <a:lnTo>
                    <a:pt x="265811" y="848868"/>
                  </a:lnTo>
                  <a:cubicBezTo>
                    <a:pt x="264414" y="840613"/>
                    <a:pt x="266446" y="832104"/>
                    <a:pt x="267081" y="816483"/>
                  </a:cubicBezTo>
                  <a:lnTo>
                    <a:pt x="265811" y="801370"/>
                  </a:lnTo>
                  <a:cubicBezTo>
                    <a:pt x="264033" y="791591"/>
                    <a:pt x="265303" y="781685"/>
                    <a:pt x="265303" y="761873"/>
                  </a:cubicBezTo>
                  <a:lnTo>
                    <a:pt x="265176" y="742188"/>
                  </a:lnTo>
                  <a:cubicBezTo>
                    <a:pt x="265176" y="736473"/>
                    <a:pt x="266192" y="730504"/>
                    <a:pt x="263779" y="718820"/>
                  </a:cubicBezTo>
                  <a:lnTo>
                    <a:pt x="264922" y="705231"/>
                  </a:lnTo>
                  <a:lnTo>
                    <a:pt x="262890" y="699135"/>
                  </a:lnTo>
                  <a:lnTo>
                    <a:pt x="266065" y="691896"/>
                  </a:lnTo>
                  <a:lnTo>
                    <a:pt x="264160" y="687451"/>
                  </a:lnTo>
                  <a:lnTo>
                    <a:pt x="265684" y="682752"/>
                  </a:lnTo>
                  <a:lnTo>
                    <a:pt x="265049" y="678561"/>
                  </a:lnTo>
                  <a:cubicBezTo>
                    <a:pt x="265176" y="667893"/>
                    <a:pt x="264922" y="657098"/>
                    <a:pt x="265557" y="639572"/>
                  </a:cubicBezTo>
                  <a:lnTo>
                    <a:pt x="266954" y="624205"/>
                  </a:lnTo>
                  <a:lnTo>
                    <a:pt x="264033" y="617474"/>
                  </a:lnTo>
                  <a:lnTo>
                    <a:pt x="266573" y="608457"/>
                  </a:lnTo>
                  <a:lnTo>
                    <a:pt x="266065" y="597154"/>
                  </a:lnTo>
                  <a:lnTo>
                    <a:pt x="266192" y="591693"/>
                  </a:lnTo>
                  <a:lnTo>
                    <a:pt x="264414" y="582930"/>
                  </a:lnTo>
                  <a:lnTo>
                    <a:pt x="265684" y="569087"/>
                  </a:lnTo>
                  <a:lnTo>
                    <a:pt x="266446" y="568071"/>
                  </a:lnTo>
                  <a:lnTo>
                    <a:pt x="265684" y="568071"/>
                  </a:lnTo>
                  <a:lnTo>
                    <a:pt x="264033" y="567436"/>
                  </a:lnTo>
                  <a:lnTo>
                    <a:pt x="262763" y="566293"/>
                  </a:lnTo>
                  <a:lnTo>
                    <a:pt x="259461" y="563753"/>
                  </a:lnTo>
                  <a:lnTo>
                    <a:pt x="251714" y="563753"/>
                  </a:lnTo>
                  <a:lnTo>
                    <a:pt x="248793" y="563245"/>
                  </a:lnTo>
                  <a:lnTo>
                    <a:pt x="244602" y="561848"/>
                  </a:lnTo>
                  <a:lnTo>
                    <a:pt x="237363" y="562356"/>
                  </a:lnTo>
                  <a:lnTo>
                    <a:pt x="225552" y="558419"/>
                  </a:lnTo>
                  <a:lnTo>
                    <a:pt x="223901" y="558546"/>
                  </a:lnTo>
                  <a:lnTo>
                    <a:pt x="221234" y="557403"/>
                  </a:lnTo>
                  <a:cubicBezTo>
                    <a:pt x="215011" y="554228"/>
                    <a:pt x="208153" y="552450"/>
                    <a:pt x="197485" y="549275"/>
                  </a:cubicBezTo>
                  <a:lnTo>
                    <a:pt x="186182" y="542798"/>
                  </a:lnTo>
                  <a:lnTo>
                    <a:pt x="177800" y="540258"/>
                  </a:lnTo>
                  <a:lnTo>
                    <a:pt x="173990" y="539115"/>
                  </a:lnTo>
                  <a:lnTo>
                    <a:pt x="172847" y="539115"/>
                  </a:lnTo>
                  <a:lnTo>
                    <a:pt x="171577" y="537972"/>
                  </a:lnTo>
                  <a:lnTo>
                    <a:pt x="168910" y="534543"/>
                  </a:lnTo>
                  <a:lnTo>
                    <a:pt x="155194" y="530098"/>
                  </a:lnTo>
                  <a:lnTo>
                    <a:pt x="143764" y="522605"/>
                  </a:lnTo>
                  <a:lnTo>
                    <a:pt x="140462" y="519176"/>
                  </a:lnTo>
                  <a:lnTo>
                    <a:pt x="132461" y="515493"/>
                  </a:lnTo>
                  <a:lnTo>
                    <a:pt x="130937" y="510286"/>
                  </a:lnTo>
                  <a:lnTo>
                    <a:pt x="129413" y="507365"/>
                  </a:lnTo>
                  <a:lnTo>
                    <a:pt x="125476" y="507365"/>
                  </a:lnTo>
                  <a:lnTo>
                    <a:pt x="121031" y="502412"/>
                  </a:lnTo>
                  <a:lnTo>
                    <a:pt x="115443" y="501269"/>
                  </a:lnTo>
                  <a:lnTo>
                    <a:pt x="111252" y="493522"/>
                  </a:lnTo>
                  <a:lnTo>
                    <a:pt x="109601" y="492887"/>
                  </a:lnTo>
                  <a:lnTo>
                    <a:pt x="106426" y="490982"/>
                  </a:lnTo>
                  <a:lnTo>
                    <a:pt x="106299" y="490982"/>
                  </a:lnTo>
                  <a:lnTo>
                    <a:pt x="105029" y="488315"/>
                  </a:lnTo>
                  <a:lnTo>
                    <a:pt x="103251" y="486156"/>
                  </a:lnTo>
                  <a:cubicBezTo>
                    <a:pt x="99441" y="480695"/>
                    <a:pt x="95250" y="475996"/>
                    <a:pt x="89281" y="465455"/>
                  </a:cubicBezTo>
                  <a:lnTo>
                    <a:pt x="81534" y="455295"/>
                  </a:lnTo>
                  <a:lnTo>
                    <a:pt x="82169" y="449072"/>
                  </a:lnTo>
                  <a:lnTo>
                    <a:pt x="79121" y="446151"/>
                  </a:lnTo>
                  <a:lnTo>
                    <a:pt x="74422" y="438912"/>
                  </a:lnTo>
                  <a:lnTo>
                    <a:pt x="69088" y="426339"/>
                  </a:lnTo>
                  <a:lnTo>
                    <a:pt x="65405" y="421132"/>
                  </a:lnTo>
                  <a:lnTo>
                    <a:pt x="64516" y="418973"/>
                  </a:lnTo>
                  <a:cubicBezTo>
                    <a:pt x="63754" y="406908"/>
                    <a:pt x="57277" y="396240"/>
                    <a:pt x="58547" y="381000"/>
                  </a:cubicBezTo>
                  <a:lnTo>
                    <a:pt x="57150" y="370713"/>
                  </a:lnTo>
                  <a:lnTo>
                    <a:pt x="53086" y="359537"/>
                  </a:lnTo>
                  <a:lnTo>
                    <a:pt x="55880" y="356616"/>
                  </a:lnTo>
                  <a:lnTo>
                    <a:pt x="54610" y="352425"/>
                  </a:lnTo>
                  <a:lnTo>
                    <a:pt x="50292" y="345821"/>
                  </a:lnTo>
                  <a:lnTo>
                    <a:pt x="51562" y="341376"/>
                  </a:lnTo>
                  <a:lnTo>
                    <a:pt x="50927" y="332232"/>
                  </a:lnTo>
                  <a:lnTo>
                    <a:pt x="51689" y="320929"/>
                  </a:lnTo>
                  <a:lnTo>
                    <a:pt x="49657" y="316738"/>
                  </a:lnTo>
                  <a:lnTo>
                    <a:pt x="48768" y="311277"/>
                  </a:lnTo>
                  <a:lnTo>
                    <a:pt x="50546" y="307086"/>
                  </a:lnTo>
                  <a:lnTo>
                    <a:pt x="44958" y="304546"/>
                  </a:lnTo>
                  <a:lnTo>
                    <a:pt x="49276" y="301117"/>
                  </a:lnTo>
                  <a:lnTo>
                    <a:pt x="46863" y="289306"/>
                  </a:lnTo>
                  <a:lnTo>
                    <a:pt x="45847" y="268351"/>
                  </a:lnTo>
                  <a:cubicBezTo>
                    <a:pt x="45339" y="258318"/>
                    <a:pt x="43561" y="248539"/>
                    <a:pt x="45720" y="237236"/>
                  </a:cubicBezTo>
                  <a:lnTo>
                    <a:pt x="51943" y="234061"/>
                  </a:lnTo>
                  <a:lnTo>
                    <a:pt x="50419" y="229489"/>
                  </a:lnTo>
                  <a:lnTo>
                    <a:pt x="50419" y="230378"/>
                  </a:lnTo>
                  <a:lnTo>
                    <a:pt x="47625" y="231902"/>
                  </a:lnTo>
                  <a:lnTo>
                    <a:pt x="46101" y="231902"/>
                  </a:lnTo>
                  <a:lnTo>
                    <a:pt x="44958" y="229743"/>
                  </a:lnTo>
                  <a:lnTo>
                    <a:pt x="44450" y="226060"/>
                  </a:lnTo>
                  <a:lnTo>
                    <a:pt x="44196" y="225425"/>
                  </a:lnTo>
                  <a:lnTo>
                    <a:pt x="44069" y="223774"/>
                  </a:lnTo>
                  <a:lnTo>
                    <a:pt x="44704" y="222631"/>
                  </a:lnTo>
                  <a:lnTo>
                    <a:pt x="45085" y="220980"/>
                  </a:lnTo>
                  <a:lnTo>
                    <a:pt x="44577" y="219837"/>
                  </a:lnTo>
                  <a:lnTo>
                    <a:pt x="44069" y="218694"/>
                  </a:lnTo>
                  <a:lnTo>
                    <a:pt x="43561" y="217551"/>
                  </a:lnTo>
                  <a:lnTo>
                    <a:pt x="43561" y="216154"/>
                  </a:lnTo>
                  <a:lnTo>
                    <a:pt x="44069" y="215011"/>
                  </a:lnTo>
                  <a:lnTo>
                    <a:pt x="44704" y="213995"/>
                  </a:lnTo>
                  <a:lnTo>
                    <a:pt x="45085" y="212852"/>
                  </a:lnTo>
                  <a:lnTo>
                    <a:pt x="41910" y="202819"/>
                  </a:lnTo>
                  <a:lnTo>
                    <a:pt x="45847" y="185674"/>
                  </a:lnTo>
                  <a:lnTo>
                    <a:pt x="49911" y="181229"/>
                  </a:lnTo>
                  <a:lnTo>
                    <a:pt x="56007" y="180594"/>
                  </a:lnTo>
                  <a:lnTo>
                    <a:pt x="59436" y="184404"/>
                  </a:lnTo>
                  <a:lnTo>
                    <a:pt x="60198" y="180594"/>
                  </a:lnTo>
                  <a:lnTo>
                    <a:pt x="61976" y="177165"/>
                  </a:lnTo>
                  <a:lnTo>
                    <a:pt x="61214" y="176784"/>
                  </a:lnTo>
                  <a:lnTo>
                    <a:pt x="58547" y="178181"/>
                  </a:lnTo>
                  <a:lnTo>
                    <a:pt x="51943" y="178562"/>
                  </a:lnTo>
                  <a:lnTo>
                    <a:pt x="44577" y="177038"/>
                  </a:lnTo>
                  <a:lnTo>
                    <a:pt x="44577" y="172974"/>
                  </a:lnTo>
                  <a:lnTo>
                    <a:pt x="47879" y="167005"/>
                  </a:lnTo>
                  <a:lnTo>
                    <a:pt x="57277" y="164592"/>
                  </a:lnTo>
                  <a:lnTo>
                    <a:pt x="63627" y="167132"/>
                  </a:lnTo>
                  <a:lnTo>
                    <a:pt x="66929" y="167132"/>
                  </a:lnTo>
                  <a:lnTo>
                    <a:pt x="70485" y="167513"/>
                  </a:lnTo>
                  <a:lnTo>
                    <a:pt x="72898" y="167513"/>
                  </a:lnTo>
                  <a:lnTo>
                    <a:pt x="73279" y="162560"/>
                  </a:lnTo>
                  <a:lnTo>
                    <a:pt x="71501" y="162179"/>
                  </a:lnTo>
                  <a:lnTo>
                    <a:pt x="70866" y="162179"/>
                  </a:lnTo>
                  <a:lnTo>
                    <a:pt x="70231" y="162306"/>
                  </a:lnTo>
                  <a:lnTo>
                    <a:pt x="69977" y="162179"/>
                  </a:lnTo>
                  <a:lnTo>
                    <a:pt x="68326" y="161798"/>
                  </a:lnTo>
                  <a:lnTo>
                    <a:pt x="67310" y="160401"/>
                  </a:lnTo>
                  <a:lnTo>
                    <a:pt x="67310" y="158877"/>
                  </a:lnTo>
                  <a:lnTo>
                    <a:pt x="68072" y="157480"/>
                  </a:lnTo>
                  <a:lnTo>
                    <a:pt x="69088" y="155829"/>
                  </a:lnTo>
                  <a:lnTo>
                    <a:pt x="68580" y="155702"/>
                  </a:lnTo>
                  <a:lnTo>
                    <a:pt x="68072" y="155829"/>
                  </a:lnTo>
                  <a:lnTo>
                    <a:pt x="67691" y="155829"/>
                  </a:lnTo>
                  <a:lnTo>
                    <a:pt x="62865" y="154305"/>
                  </a:lnTo>
                  <a:lnTo>
                    <a:pt x="65278" y="151130"/>
                  </a:lnTo>
                  <a:lnTo>
                    <a:pt x="65278" y="150495"/>
                  </a:lnTo>
                  <a:lnTo>
                    <a:pt x="62992" y="150368"/>
                  </a:lnTo>
                  <a:lnTo>
                    <a:pt x="58166" y="152400"/>
                  </a:lnTo>
                  <a:lnTo>
                    <a:pt x="56134" y="150495"/>
                  </a:lnTo>
                  <a:lnTo>
                    <a:pt x="56261" y="147955"/>
                  </a:lnTo>
                  <a:lnTo>
                    <a:pt x="58039" y="145923"/>
                  </a:lnTo>
                  <a:lnTo>
                    <a:pt x="56515" y="143383"/>
                  </a:lnTo>
                  <a:lnTo>
                    <a:pt x="53467" y="138176"/>
                  </a:lnTo>
                  <a:lnTo>
                    <a:pt x="50038" y="134747"/>
                  </a:lnTo>
                  <a:lnTo>
                    <a:pt x="48768" y="129794"/>
                  </a:lnTo>
                  <a:lnTo>
                    <a:pt x="48006" y="126238"/>
                  </a:lnTo>
                  <a:lnTo>
                    <a:pt x="47625" y="124714"/>
                  </a:lnTo>
                  <a:lnTo>
                    <a:pt x="47625" y="124079"/>
                  </a:lnTo>
                  <a:lnTo>
                    <a:pt x="46990" y="120523"/>
                  </a:lnTo>
                  <a:lnTo>
                    <a:pt x="46609" y="118999"/>
                  </a:lnTo>
                  <a:lnTo>
                    <a:pt x="47625" y="117602"/>
                  </a:lnTo>
                  <a:lnTo>
                    <a:pt x="52959" y="118491"/>
                  </a:lnTo>
                  <a:lnTo>
                    <a:pt x="58293" y="118618"/>
                  </a:lnTo>
                  <a:lnTo>
                    <a:pt x="60960" y="109601"/>
                  </a:lnTo>
                  <a:lnTo>
                    <a:pt x="65024" y="107442"/>
                  </a:lnTo>
                  <a:lnTo>
                    <a:pt x="67056" y="107950"/>
                  </a:lnTo>
                  <a:lnTo>
                    <a:pt x="70358" y="108077"/>
                  </a:lnTo>
                  <a:lnTo>
                    <a:pt x="74295" y="108077"/>
                  </a:lnTo>
                  <a:lnTo>
                    <a:pt x="79883" y="109982"/>
                  </a:lnTo>
                  <a:lnTo>
                    <a:pt x="87757" y="116713"/>
                  </a:lnTo>
                  <a:lnTo>
                    <a:pt x="93853" y="121666"/>
                  </a:lnTo>
                  <a:cubicBezTo>
                    <a:pt x="101092" y="126238"/>
                    <a:pt x="107188" y="132207"/>
                    <a:pt x="116078" y="143002"/>
                  </a:cubicBezTo>
                  <a:lnTo>
                    <a:pt x="125095" y="148717"/>
                  </a:lnTo>
                  <a:cubicBezTo>
                    <a:pt x="130048" y="154305"/>
                    <a:pt x="136652" y="157988"/>
                    <a:pt x="144145" y="166116"/>
                  </a:cubicBezTo>
                  <a:lnTo>
                    <a:pt x="151384" y="171704"/>
                  </a:lnTo>
                  <a:lnTo>
                    <a:pt x="154559" y="172339"/>
                  </a:lnTo>
                  <a:lnTo>
                    <a:pt x="157480" y="167767"/>
                  </a:lnTo>
                  <a:lnTo>
                    <a:pt x="164338" y="157226"/>
                  </a:lnTo>
                  <a:lnTo>
                    <a:pt x="173355" y="141859"/>
                  </a:lnTo>
                  <a:lnTo>
                    <a:pt x="174752" y="139827"/>
                  </a:lnTo>
                  <a:cubicBezTo>
                    <a:pt x="177927" y="137668"/>
                    <a:pt x="179070" y="134112"/>
                    <a:pt x="181229" y="131064"/>
                  </a:cubicBezTo>
                  <a:lnTo>
                    <a:pt x="201168" y="99060"/>
                  </a:lnTo>
                  <a:cubicBezTo>
                    <a:pt x="205740" y="93091"/>
                    <a:pt x="208788" y="85979"/>
                    <a:pt x="216154" y="76073"/>
                  </a:cubicBezTo>
                  <a:lnTo>
                    <a:pt x="220091" y="67310"/>
                  </a:lnTo>
                  <a:cubicBezTo>
                    <a:pt x="224155" y="60071"/>
                    <a:pt x="229489" y="53467"/>
                    <a:pt x="237871" y="39497"/>
                  </a:cubicBezTo>
                  <a:lnTo>
                    <a:pt x="248793" y="24892"/>
                  </a:lnTo>
                  <a:lnTo>
                    <a:pt x="255270" y="23495"/>
                  </a:lnTo>
                  <a:lnTo>
                    <a:pt x="254381" y="30099"/>
                  </a:lnTo>
                  <a:lnTo>
                    <a:pt x="250952" y="35687"/>
                  </a:lnTo>
                  <a:cubicBezTo>
                    <a:pt x="256540" y="33782"/>
                    <a:pt x="257302" y="30099"/>
                    <a:pt x="255905" y="14986"/>
                  </a:cubicBezTo>
                  <a:lnTo>
                    <a:pt x="272923" y="5969"/>
                  </a:lnTo>
                  <a:lnTo>
                    <a:pt x="278511" y="2921"/>
                  </a:lnTo>
                  <a:lnTo>
                    <a:pt x="285369" y="1524"/>
                  </a:lnTo>
                  <a:lnTo>
                    <a:pt x="291973" y="8128"/>
                  </a:lnTo>
                  <a:lnTo>
                    <a:pt x="295021" y="9017"/>
                  </a:lnTo>
                  <a:cubicBezTo>
                    <a:pt x="297307" y="9017"/>
                    <a:pt x="299593" y="9144"/>
                    <a:pt x="306959" y="19304"/>
                  </a:cubicBezTo>
                  <a:lnTo>
                    <a:pt x="318516" y="36449"/>
                  </a:lnTo>
                  <a:cubicBezTo>
                    <a:pt x="321437" y="41529"/>
                    <a:pt x="323850" y="46990"/>
                    <a:pt x="331851" y="58166"/>
                  </a:cubicBezTo>
                  <a:lnTo>
                    <a:pt x="339979" y="71501"/>
                  </a:lnTo>
                  <a:lnTo>
                    <a:pt x="344043" y="76962"/>
                  </a:lnTo>
                  <a:lnTo>
                    <a:pt x="348742" y="85471"/>
                  </a:lnTo>
                  <a:lnTo>
                    <a:pt x="353568" y="88392"/>
                  </a:lnTo>
                  <a:lnTo>
                    <a:pt x="356489" y="96520"/>
                  </a:lnTo>
                  <a:lnTo>
                    <a:pt x="360807" y="102489"/>
                  </a:lnTo>
                  <a:lnTo>
                    <a:pt x="363982" y="109474"/>
                  </a:lnTo>
                  <a:lnTo>
                    <a:pt x="369062" y="114046"/>
                  </a:lnTo>
                  <a:lnTo>
                    <a:pt x="371602" y="122301"/>
                  </a:lnTo>
                  <a:lnTo>
                    <a:pt x="379095" y="130302"/>
                  </a:lnTo>
                  <a:cubicBezTo>
                    <a:pt x="383540" y="135509"/>
                    <a:pt x="388112" y="140843"/>
                    <a:pt x="394462" y="150495"/>
                  </a:cubicBezTo>
                  <a:lnTo>
                    <a:pt x="404241" y="156972"/>
                  </a:lnTo>
                  <a:lnTo>
                    <a:pt x="409575" y="157861"/>
                  </a:lnTo>
                  <a:lnTo>
                    <a:pt x="413258" y="156210"/>
                  </a:lnTo>
                  <a:cubicBezTo>
                    <a:pt x="421767" y="152019"/>
                    <a:pt x="428244" y="145034"/>
                    <a:pt x="435737" y="139573"/>
                  </a:cubicBezTo>
                  <a:lnTo>
                    <a:pt x="458978" y="120904"/>
                  </a:lnTo>
                  <a:lnTo>
                    <a:pt x="462788" y="118872"/>
                  </a:lnTo>
                  <a:cubicBezTo>
                    <a:pt x="471043" y="113665"/>
                    <a:pt x="478536" y="107315"/>
                    <a:pt x="491363" y="100584"/>
                  </a:cubicBezTo>
                  <a:lnTo>
                    <a:pt x="498602" y="94869"/>
                  </a:lnTo>
                  <a:lnTo>
                    <a:pt x="499237" y="94234"/>
                  </a:lnTo>
                  <a:lnTo>
                    <a:pt x="500507" y="93091"/>
                  </a:lnTo>
                  <a:lnTo>
                    <a:pt x="501142" y="92583"/>
                  </a:lnTo>
                  <a:lnTo>
                    <a:pt x="502539" y="91567"/>
                  </a:lnTo>
                  <a:lnTo>
                    <a:pt x="504571" y="91059"/>
                  </a:lnTo>
                  <a:lnTo>
                    <a:pt x="507746" y="91059"/>
                  </a:lnTo>
                  <a:lnTo>
                    <a:pt x="510413" y="91186"/>
                  </a:lnTo>
                  <a:lnTo>
                    <a:pt x="513080" y="89154"/>
                  </a:lnTo>
                  <a:lnTo>
                    <a:pt x="515112" y="87757"/>
                  </a:lnTo>
                  <a:lnTo>
                    <a:pt x="517906" y="87122"/>
                  </a:lnTo>
                  <a:lnTo>
                    <a:pt x="522097" y="86995"/>
                  </a:lnTo>
                  <a:lnTo>
                    <a:pt x="524764" y="92964"/>
                  </a:lnTo>
                  <a:lnTo>
                    <a:pt x="530098" y="94361"/>
                  </a:lnTo>
                  <a:lnTo>
                    <a:pt x="530987" y="94234"/>
                  </a:lnTo>
                  <a:lnTo>
                    <a:pt x="532765" y="94234"/>
                  </a:lnTo>
                  <a:lnTo>
                    <a:pt x="536067" y="96647"/>
                  </a:lnTo>
                  <a:lnTo>
                    <a:pt x="538734" y="97536"/>
                  </a:lnTo>
                  <a:lnTo>
                    <a:pt x="539750" y="97409"/>
                  </a:lnTo>
                  <a:lnTo>
                    <a:pt x="541909" y="97409"/>
                  </a:lnTo>
                  <a:lnTo>
                    <a:pt x="543433" y="101600"/>
                  </a:lnTo>
                  <a:lnTo>
                    <a:pt x="545338" y="104648"/>
                  </a:lnTo>
                  <a:lnTo>
                    <a:pt x="547497" y="110236"/>
                  </a:lnTo>
                  <a:lnTo>
                    <a:pt x="546354" y="123063"/>
                  </a:lnTo>
                  <a:lnTo>
                    <a:pt x="546862" y="142494"/>
                  </a:lnTo>
                  <a:lnTo>
                    <a:pt x="547497" y="144145"/>
                  </a:lnTo>
                  <a:cubicBezTo>
                    <a:pt x="548767" y="149606"/>
                    <a:pt x="549275" y="154940"/>
                    <a:pt x="547243" y="169037"/>
                  </a:cubicBezTo>
                  <a:lnTo>
                    <a:pt x="547878" y="185928"/>
                  </a:lnTo>
                  <a:cubicBezTo>
                    <a:pt x="548259" y="191135"/>
                    <a:pt x="548894" y="196469"/>
                    <a:pt x="548132" y="209296"/>
                  </a:cubicBezTo>
                  <a:lnTo>
                    <a:pt x="547878" y="227584"/>
                  </a:lnTo>
                  <a:lnTo>
                    <a:pt x="547624" y="234569"/>
                  </a:lnTo>
                  <a:cubicBezTo>
                    <a:pt x="548513" y="248412"/>
                    <a:pt x="546354" y="262128"/>
                    <a:pt x="544195" y="280416"/>
                  </a:cubicBezTo>
                  <a:lnTo>
                    <a:pt x="543433" y="293116"/>
                  </a:lnTo>
                  <a:lnTo>
                    <a:pt x="545084" y="299085"/>
                  </a:lnTo>
                  <a:lnTo>
                    <a:pt x="544322" y="300990"/>
                  </a:lnTo>
                  <a:lnTo>
                    <a:pt x="542036" y="303911"/>
                  </a:lnTo>
                  <a:lnTo>
                    <a:pt x="543179" y="307086"/>
                  </a:lnTo>
                  <a:lnTo>
                    <a:pt x="543560" y="310261"/>
                  </a:lnTo>
                  <a:lnTo>
                    <a:pt x="543306" y="311912"/>
                  </a:lnTo>
                  <a:lnTo>
                    <a:pt x="542036" y="316484"/>
                  </a:lnTo>
                  <a:lnTo>
                    <a:pt x="542290" y="322199"/>
                  </a:lnTo>
                  <a:lnTo>
                    <a:pt x="542036" y="325755"/>
                  </a:lnTo>
                  <a:lnTo>
                    <a:pt x="541020" y="328930"/>
                  </a:lnTo>
                  <a:lnTo>
                    <a:pt x="541020" y="335026"/>
                  </a:lnTo>
                  <a:lnTo>
                    <a:pt x="540893" y="336931"/>
                  </a:lnTo>
                  <a:cubicBezTo>
                    <a:pt x="540512" y="342011"/>
                    <a:pt x="539496" y="347218"/>
                    <a:pt x="540893" y="359664"/>
                  </a:cubicBezTo>
                  <a:lnTo>
                    <a:pt x="537083" y="372872"/>
                  </a:lnTo>
                  <a:cubicBezTo>
                    <a:pt x="537845" y="380492"/>
                    <a:pt x="534670" y="387477"/>
                    <a:pt x="533654" y="401955"/>
                  </a:cubicBezTo>
                  <a:lnTo>
                    <a:pt x="528574" y="416687"/>
                  </a:lnTo>
                  <a:cubicBezTo>
                    <a:pt x="526669" y="428879"/>
                    <a:pt x="521843" y="440944"/>
                    <a:pt x="513588" y="458724"/>
                  </a:cubicBezTo>
                  <a:lnTo>
                    <a:pt x="505333" y="471551"/>
                  </a:lnTo>
                  <a:lnTo>
                    <a:pt x="498602" y="473964"/>
                  </a:lnTo>
                  <a:lnTo>
                    <a:pt x="495046" y="483997"/>
                  </a:lnTo>
                  <a:lnTo>
                    <a:pt x="486791" y="492506"/>
                  </a:lnTo>
                  <a:lnTo>
                    <a:pt x="483870" y="498602"/>
                  </a:lnTo>
                  <a:lnTo>
                    <a:pt x="480568" y="501015"/>
                  </a:lnTo>
                  <a:lnTo>
                    <a:pt x="476377" y="506603"/>
                  </a:lnTo>
                  <a:lnTo>
                    <a:pt x="471805" y="510032"/>
                  </a:lnTo>
                  <a:lnTo>
                    <a:pt x="468630" y="512699"/>
                  </a:lnTo>
                  <a:cubicBezTo>
                    <a:pt x="465455" y="517779"/>
                    <a:pt x="460756" y="521335"/>
                    <a:pt x="452882" y="530352"/>
                  </a:cubicBezTo>
                  <a:lnTo>
                    <a:pt x="442087" y="535305"/>
                  </a:lnTo>
                  <a:lnTo>
                    <a:pt x="438404" y="536321"/>
                  </a:lnTo>
                  <a:lnTo>
                    <a:pt x="437261" y="537210"/>
                  </a:lnTo>
                  <a:lnTo>
                    <a:pt x="435610" y="539369"/>
                  </a:lnTo>
                  <a:lnTo>
                    <a:pt x="434594" y="540258"/>
                  </a:lnTo>
                  <a:lnTo>
                    <a:pt x="432308" y="541401"/>
                  </a:lnTo>
                  <a:lnTo>
                    <a:pt x="431546" y="542417"/>
                  </a:lnTo>
                  <a:lnTo>
                    <a:pt x="430657" y="543433"/>
                  </a:lnTo>
                  <a:lnTo>
                    <a:pt x="430149" y="543941"/>
                  </a:lnTo>
                  <a:lnTo>
                    <a:pt x="429133" y="544830"/>
                  </a:lnTo>
                  <a:lnTo>
                    <a:pt x="427990" y="545465"/>
                  </a:lnTo>
                  <a:lnTo>
                    <a:pt x="426847" y="546100"/>
                  </a:lnTo>
                  <a:lnTo>
                    <a:pt x="426339" y="546481"/>
                  </a:lnTo>
                  <a:lnTo>
                    <a:pt x="425323" y="547370"/>
                  </a:lnTo>
                  <a:lnTo>
                    <a:pt x="424180" y="548005"/>
                  </a:lnTo>
                  <a:lnTo>
                    <a:pt x="422402" y="548894"/>
                  </a:lnTo>
                  <a:lnTo>
                    <a:pt x="421132" y="549529"/>
                  </a:lnTo>
                  <a:lnTo>
                    <a:pt x="419862" y="550164"/>
                  </a:lnTo>
                  <a:lnTo>
                    <a:pt x="416687" y="550799"/>
                  </a:lnTo>
                  <a:lnTo>
                    <a:pt x="413639" y="552704"/>
                  </a:lnTo>
                  <a:lnTo>
                    <a:pt x="412496" y="553720"/>
                  </a:lnTo>
                  <a:lnTo>
                    <a:pt x="410591" y="554863"/>
                  </a:lnTo>
                  <a:lnTo>
                    <a:pt x="409194" y="555498"/>
                  </a:lnTo>
                  <a:lnTo>
                    <a:pt x="407924" y="556133"/>
                  </a:lnTo>
                  <a:lnTo>
                    <a:pt x="407289" y="556641"/>
                  </a:lnTo>
                  <a:lnTo>
                    <a:pt x="405892" y="557530"/>
                  </a:lnTo>
                  <a:lnTo>
                    <a:pt x="404114" y="557657"/>
                  </a:lnTo>
                  <a:lnTo>
                    <a:pt x="403098" y="557657"/>
                  </a:lnTo>
                  <a:lnTo>
                    <a:pt x="401447" y="557784"/>
                  </a:lnTo>
                  <a:lnTo>
                    <a:pt x="399161" y="557911"/>
                  </a:lnTo>
                  <a:lnTo>
                    <a:pt x="396875" y="552831"/>
                  </a:lnTo>
                  <a:lnTo>
                    <a:pt x="405511" y="551180"/>
                  </a:lnTo>
                  <a:lnTo>
                    <a:pt x="405003" y="544068"/>
                  </a:lnTo>
                  <a:lnTo>
                    <a:pt x="399923" y="543052"/>
                  </a:lnTo>
                  <a:lnTo>
                    <a:pt x="397637" y="543560"/>
                  </a:lnTo>
                  <a:lnTo>
                    <a:pt x="400431" y="548513"/>
                  </a:lnTo>
                  <a:lnTo>
                    <a:pt x="393827" y="553466"/>
                  </a:lnTo>
                  <a:lnTo>
                    <a:pt x="392938" y="558927"/>
                  </a:lnTo>
                  <a:lnTo>
                    <a:pt x="389255" y="559562"/>
                  </a:lnTo>
                  <a:lnTo>
                    <a:pt x="384556" y="557403"/>
                  </a:lnTo>
                  <a:lnTo>
                    <a:pt x="383032" y="558038"/>
                  </a:lnTo>
                  <a:lnTo>
                    <a:pt x="387350" y="558927"/>
                  </a:lnTo>
                  <a:lnTo>
                    <a:pt x="387858" y="559562"/>
                  </a:lnTo>
                  <a:lnTo>
                    <a:pt x="387604" y="561086"/>
                  </a:lnTo>
                  <a:lnTo>
                    <a:pt x="386461" y="562229"/>
                  </a:lnTo>
                  <a:lnTo>
                    <a:pt x="384429" y="563245"/>
                  </a:lnTo>
                  <a:lnTo>
                    <a:pt x="383032" y="563753"/>
                  </a:lnTo>
                  <a:lnTo>
                    <a:pt x="376809" y="566801"/>
                  </a:lnTo>
                  <a:lnTo>
                    <a:pt x="370459" y="568198"/>
                  </a:lnTo>
                  <a:lnTo>
                    <a:pt x="368046" y="568833"/>
                  </a:lnTo>
                  <a:lnTo>
                    <a:pt x="354203" y="570992"/>
                  </a:lnTo>
                  <a:lnTo>
                    <a:pt x="349250" y="569341"/>
                  </a:lnTo>
                  <a:lnTo>
                    <a:pt x="342392" y="568960"/>
                  </a:lnTo>
                  <a:lnTo>
                    <a:pt x="336677" y="570484"/>
                  </a:lnTo>
                  <a:lnTo>
                    <a:pt x="332232" y="570611"/>
                  </a:lnTo>
                  <a:lnTo>
                    <a:pt x="329565" y="565023"/>
                  </a:lnTo>
                  <a:lnTo>
                    <a:pt x="327660" y="564134"/>
                  </a:lnTo>
                  <a:lnTo>
                    <a:pt x="327406" y="564134"/>
                  </a:lnTo>
                  <a:lnTo>
                    <a:pt x="325120" y="566547"/>
                  </a:lnTo>
                  <a:lnTo>
                    <a:pt x="323596" y="572008"/>
                  </a:lnTo>
                  <a:lnTo>
                    <a:pt x="320421" y="572516"/>
                  </a:lnTo>
                  <a:lnTo>
                    <a:pt x="319532" y="572389"/>
                  </a:lnTo>
                  <a:lnTo>
                    <a:pt x="314706" y="569849"/>
                  </a:lnTo>
                  <a:lnTo>
                    <a:pt x="309118" y="568960"/>
                  </a:lnTo>
                  <a:lnTo>
                    <a:pt x="305181" y="571627"/>
                  </a:lnTo>
                  <a:lnTo>
                    <a:pt x="304927" y="571754"/>
                  </a:lnTo>
                  <a:lnTo>
                    <a:pt x="307213" y="570611"/>
                  </a:lnTo>
                  <a:lnTo>
                    <a:pt x="313817" y="570230"/>
                  </a:lnTo>
                  <a:lnTo>
                    <a:pt x="319405" y="573278"/>
                  </a:lnTo>
                  <a:lnTo>
                    <a:pt x="318770" y="583438"/>
                  </a:lnTo>
                  <a:lnTo>
                    <a:pt x="319024" y="600583"/>
                  </a:lnTo>
                  <a:cubicBezTo>
                    <a:pt x="319405" y="609219"/>
                    <a:pt x="319405" y="617728"/>
                    <a:pt x="319405" y="631952"/>
                  </a:cubicBezTo>
                  <a:lnTo>
                    <a:pt x="318643" y="645033"/>
                  </a:lnTo>
                  <a:cubicBezTo>
                    <a:pt x="320421" y="658114"/>
                    <a:pt x="319786" y="670941"/>
                    <a:pt x="319659" y="688086"/>
                  </a:cubicBezTo>
                  <a:lnTo>
                    <a:pt x="319532" y="701421"/>
                  </a:lnTo>
                  <a:lnTo>
                    <a:pt x="319913" y="711962"/>
                  </a:lnTo>
                  <a:cubicBezTo>
                    <a:pt x="319024" y="717677"/>
                    <a:pt x="319532" y="723773"/>
                    <a:pt x="320040" y="735457"/>
                  </a:cubicBezTo>
                  <a:lnTo>
                    <a:pt x="320421" y="747141"/>
                  </a:lnTo>
                  <a:lnTo>
                    <a:pt x="319532" y="749173"/>
                  </a:lnTo>
                  <a:lnTo>
                    <a:pt x="319913" y="754888"/>
                  </a:lnTo>
                  <a:lnTo>
                    <a:pt x="318389" y="760095"/>
                  </a:lnTo>
                  <a:lnTo>
                    <a:pt x="319786" y="770382"/>
                  </a:lnTo>
                  <a:lnTo>
                    <a:pt x="318897" y="784733"/>
                  </a:lnTo>
                  <a:lnTo>
                    <a:pt x="319405" y="786892"/>
                  </a:lnTo>
                  <a:lnTo>
                    <a:pt x="319024" y="793115"/>
                  </a:lnTo>
                  <a:lnTo>
                    <a:pt x="320294" y="797560"/>
                  </a:lnTo>
                  <a:lnTo>
                    <a:pt x="317754" y="805053"/>
                  </a:lnTo>
                  <a:lnTo>
                    <a:pt x="320548" y="817626"/>
                  </a:lnTo>
                  <a:lnTo>
                    <a:pt x="319278" y="830834"/>
                  </a:lnTo>
                  <a:lnTo>
                    <a:pt x="317246" y="837565"/>
                  </a:lnTo>
                  <a:lnTo>
                    <a:pt x="318643" y="835660"/>
                  </a:lnTo>
                  <a:lnTo>
                    <a:pt x="322834" y="835660"/>
                  </a:lnTo>
                  <a:lnTo>
                    <a:pt x="324612" y="829564"/>
                  </a:lnTo>
                  <a:lnTo>
                    <a:pt x="325755" y="828548"/>
                  </a:lnTo>
                  <a:lnTo>
                    <a:pt x="326390" y="827913"/>
                  </a:lnTo>
                  <a:lnTo>
                    <a:pt x="327533" y="826770"/>
                  </a:lnTo>
                  <a:lnTo>
                    <a:pt x="329819" y="821690"/>
                  </a:lnTo>
                  <a:lnTo>
                    <a:pt x="334899" y="815975"/>
                  </a:lnTo>
                  <a:cubicBezTo>
                    <a:pt x="337185" y="811403"/>
                    <a:pt x="339979" y="807212"/>
                    <a:pt x="348742" y="798195"/>
                  </a:cubicBezTo>
                  <a:lnTo>
                    <a:pt x="357251" y="786384"/>
                  </a:lnTo>
                  <a:lnTo>
                    <a:pt x="360299" y="783336"/>
                  </a:lnTo>
                  <a:cubicBezTo>
                    <a:pt x="362331" y="781939"/>
                    <a:pt x="364617" y="780415"/>
                    <a:pt x="369824" y="768096"/>
                  </a:cubicBezTo>
                  <a:lnTo>
                    <a:pt x="386334" y="753364"/>
                  </a:lnTo>
                  <a:cubicBezTo>
                    <a:pt x="396240" y="749300"/>
                    <a:pt x="400685" y="739140"/>
                    <a:pt x="415925" y="727075"/>
                  </a:cubicBezTo>
                  <a:lnTo>
                    <a:pt x="429895" y="715010"/>
                  </a:lnTo>
                  <a:lnTo>
                    <a:pt x="431292" y="716915"/>
                  </a:lnTo>
                  <a:lnTo>
                    <a:pt x="430530" y="718947"/>
                  </a:lnTo>
                  <a:lnTo>
                    <a:pt x="429641" y="720090"/>
                  </a:lnTo>
                  <a:lnTo>
                    <a:pt x="429133" y="721233"/>
                  </a:lnTo>
                  <a:lnTo>
                    <a:pt x="432054" y="720598"/>
                  </a:lnTo>
                  <a:lnTo>
                    <a:pt x="431800" y="716407"/>
                  </a:lnTo>
                  <a:lnTo>
                    <a:pt x="430276" y="712343"/>
                  </a:lnTo>
                  <a:lnTo>
                    <a:pt x="433578" y="708406"/>
                  </a:lnTo>
                  <a:cubicBezTo>
                    <a:pt x="438531" y="702818"/>
                    <a:pt x="445770" y="700405"/>
                    <a:pt x="454152" y="690753"/>
                  </a:cubicBezTo>
                  <a:lnTo>
                    <a:pt x="463677" y="686562"/>
                  </a:lnTo>
                  <a:cubicBezTo>
                    <a:pt x="469265" y="679450"/>
                    <a:pt x="478536" y="677799"/>
                    <a:pt x="487934" y="668909"/>
                  </a:cubicBezTo>
                  <a:lnTo>
                    <a:pt x="494538" y="663956"/>
                  </a:lnTo>
                  <a:cubicBezTo>
                    <a:pt x="505968" y="658495"/>
                    <a:pt x="516763" y="651383"/>
                    <a:pt x="536321" y="644017"/>
                  </a:cubicBezTo>
                  <a:lnTo>
                    <a:pt x="552577" y="638810"/>
                  </a:lnTo>
                  <a:cubicBezTo>
                    <a:pt x="565531" y="634873"/>
                    <a:pt x="577850" y="629158"/>
                    <a:pt x="592455" y="627507"/>
                  </a:cubicBezTo>
                  <a:lnTo>
                    <a:pt x="605917" y="627507"/>
                  </a:lnTo>
                  <a:lnTo>
                    <a:pt x="617601" y="647827"/>
                  </a:lnTo>
                  <a:cubicBezTo>
                    <a:pt x="617728" y="655574"/>
                    <a:pt x="622300" y="662051"/>
                    <a:pt x="621919" y="675640"/>
                  </a:cubicBezTo>
                  <a:lnTo>
                    <a:pt x="624713" y="687324"/>
                  </a:lnTo>
                  <a:lnTo>
                    <a:pt x="624586" y="689864"/>
                  </a:lnTo>
                  <a:lnTo>
                    <a:pt x="624205" y="691388"/>
                  </a:lnTo>
                  <a:lnTo>
                    <a:pt x="623443" y="693547"/>
                  </a:lnTo>
                  <a:lnTo>
                    <a:pt x="623443" y="695579"/>
                  </a:lnTo>
                  <a:lnTo>
                    <a:pt x="624205" y="698119"/>
                  </a:lnTo>
                  <a:lnTo>
                    <a:pt x="624586" y="702056"/>
                  </a:lnTo>
                  <a:lnTo>
                    <a:pt x="626618" y="706247"/>
                  </a:lnTo>
                  <a:lnTo>
                    <a:pt x="624459" y="709422"/>
                  </a:lnTo>
                  <a:lnTo>
                    <a:pt x="623316" y="713613"/>
                  </a:lnTo>
                  <a:cubicBezTo>
                    <a:pt x="623189" y="727202"/>
                    <a:pt x="618871" y="740156"/>
                    <a:pt x="618490" y="755650"/>
                  </a:cubicBezTo>
                  <a:lnTo>
                    <a:pt x="615315" y="759841"/>
                  </a:lnTo>
                  <a:lnTo>
                    <a:pt x="615950" y="771017"/>
                  </a:lnTo>
                  <a:lnTo>
                    <a:pt x="608838" y="785876"/>
                  </a:lnTo>
                  <a:cubicBezTo>
                    <a:pt x="605155" y="792353"/>
                    <a:pt x="602488" y="798957"/>
                    <a:pt x="600202" y="812673"/>
                  </a:cubicBezTo>
                  <a:lnTo>
                    <a:pt x="589661" y="828040"/>
                  </a:lnTo>
                  <a:lnTo>
                    <a:pt x="589280" y="835787"/>
                  </a:lnTo>
                  <a:cubicBezTo>
                    <a:pt x="584708" y="841756"/>
                    <a:pt x="582930" y="848868"/>
                    <a:pt x="574421" y="864362"/>
                  </a:cubicBezTo>
                  <a:lnTo>
                    <a:pt x="564007" y="882650"/>
                  </a:lnTo>
                  <a:cubicBezTo>
                    <a:pt x="557530" y="894334"/>
                    <a:pt x="548132" y="904367"/>
                    <a:pt x="536575" y="920115"/>
                  </a:cubicBezTo>
                  <a:lnTo>
                    <a:pt x="528447" y="929132"/>
                  </a:lnTo>
                  <a:cubicBezTo>
                    <a:pt x="524510" y="935736"/>
                    <a:pt x="518160" y="940308"/>
                    <a:pt x="505587" y="950595"/>
                  </a:cubicBezTo>
                  <a:lnTo>
                    <a:pt x="494157" y="963930"/>
                  </a:lnTo>
                  <a:cubicBezTo>
                    <a:pt x="488442" y="968629"/>
                    <a:pt x="485140" y="976249"/>
                    <a:pt x="474472" y="980313"/>
                  </a:cubicBezTo>
                  <a:lnTo>
                    <a:pt x="466344" y="985901"/>
                  </a:lnTo>
                  <a:lnTo>
                    <a:pt x="462661" y="990473"/>
                  </a:lnTo>
                  <a:lnTo>
                    <a:pt x="458343" y="991997"/>
                  </a:lnTo>
                  <a:lnTo>
                    <a:pt x="455803" y="994029"/>
                  </a:lnTo>
                  <a:lnTo>
                    <a:pt x="834390" y="933704"/>
                  </a:lnTo>
                  <a:lnTo>
                    <a:pt x="833628" y="932180"/>
                  </a:lnTo>
                  <a:lnTo>
                    <a:pt x="833374" y="930783"/>
                  </a:lnTo>
                  <a:lnTo>
                    <a:pt x="834263" y="927100"/>
                  </a:lnTo>
                  <a:lnTo>
                    <a:pt x="834263" y="924052"/>
                  </a:lnTo>
                  <a:lnTo>
                    <a:pt x="835279" y="922020"/>
                  </a:lnTo>
                  <a:lnTo>
                    <a:pt x="836041" y="919861"/>
                  </a:lnTo>
                  <a:lnTo>
                    <a:pt x="836676" y="918718"/>
                  </a:lnTo>
                  <a:lnTo>
                    <a:pt x="836930" y="917194"/>
                  </a:lnTo>
                  <a:lnTo>
                    <a:pt x="837311" y="915797"/>
                  </a:lnTo>
                  <a:lnTo>
                    <a:pt x="837057" y="914400"/>
                  </a:lnTo>
                  <a:lnTo>
                    <a:pt x="836422" y="912241"/>
                  </a:lnTo>
                  <a:lnTo>
                    <a:pt x="838200" y="908177"/>
                  </a:lnTo>
                  <a:lnTo>
                    <a:pt x="839216" y="902970"/>
                  </a:lnTo>
                  <a:lnTo>
                    <a:pt x="840486" y="899033"/>
                  </a:lnTo>
                  <a:cubicBezTo>
                    <a:pt x="846328" y="896112"/>
                    <a:pt x="850900" y="891286"/>
                    <a:pt x="858520" y="891286"/>
                  </a:cubicBezTo>
                  <a:lnTo>
                    <a:pt x="890905" y="894334"/>
                  </a:lnTo>
                  <a:lnTo>
                    <a:pt x="893699" y="894207"/>
                  </a:lnTo>
                  <a:lnTo>
                    <a:pt x="900684" y="897128"/>
                  </a:lnTo>
                  <a:lnTo>
                    <a:pt x="910463" y="900811"/>
                  </a:lnTo>
                  <a:cubicBezTo>
                    <a:pt x="922147" y="905256"/>
                    <a:pt x="933323" y="910463"/>
                    <a:pt x="943610" y="917448"/>
                  </a:cubicBezTo>
                  <a:lnTo>
                    <a:pt x="1093597" y="893699"/>
                  </a:lnTo>
                  <a:lnTo>
                    <a:pt x="1093343" y="746506"/>
                  </a:lnTo>
                  <a:lnTo>
                    <a:pt x="1083564" y="745998"/>
                  </a:lnTo>
                  <a:lnTo>
                    <a:pt x="1065784" y="741045"/>
                  </a:lnTo>
                  <a:lnTo>
                    <a:pt x="1062736" y="740918"/>
                  </a:lnTo>
                  <a:lnTo>
                    <a:pt x="1059434" y="741045"/>
                  </a:lnTo>
                  <a:lnTo>
                    <a:pt x="1053973" y="738124"/>
                  </a:lnTo>
                  <a:lnTo>
                    <a:pt x="1049782" y="736600"/>
                  </a:lnTo>
                  <a:cubicBezTo>
                    <a:pt x="1042924" y="736092"/>
                    <a:pt x="1037082" y="732409"/>
                    <a:pt x="1025271" y="728980"/>
                  </a:cubicBezTo>
                  <a:lnTo>
                    <a:pt x="1010412" y="723011"/>
                  </a:lnTo>
                  <a:lnTo>
                    <a:pt x="1002538" y="717931"/>
                  </a:lnTo>
                  <a:cubicBezTo>
                    <a:pt x="998728" y="716915"/>
                    <a:pt x="995299" y="715391"/>
                    <a:pt x="985139" y="708152"/>
                  </a:cubicBezTo>
                  <a:lnTo>
                    <a:pt x="968248" y="698119"/>
                  </a:lnTo>
                  <a:lnTo>
                    <a:pt x="966724" y="691515"/>
                  </a:lnTo>
                  <a:lnTo>
                    <a:pt x="963549" y="689610"/>
                  </a:lnTo>
                  <a:lnTo>
                    <a:pt x="962533" y="689737"/>
                  </a:lnTo>
                  <a:lnTo>
                    <a:pt x="959231" y="689737"/>
                  </a:lnTo>
                  <a:lnTo>
                    <a:pt x="957453" y="686181"/>
                  </a:lnTo>
                  <a:lnTo>
                    <a:pt x="951103" y="683641"/>
                  </a:lnTo>
                  <a:lnTo>
                    <a:pt x="945642" y="675894"/>
                  </a:lnTo>
                  <a:lnTo>
                    <a:pt x="944372" y="674751"/>
                  </a:lnTo>
                  <a:lnTo>
                    <a:pt x="943102" y="674751"/>
                  </a:lnTo>
                  <a:lnTo>
                    <a:pt x="941832" y="673608"/>
                  </a:lnTo>
                  <a:lnTo>
                    <a:pt x="940562" y="671068"/>
                  </a:lnTo>
                  <a:cubicBezTo>
                    <a:pt x="939292" y="669417"/>
                    <a:pt x="938022" y="667893"/>
                    <a:pt x="936879" y="666115"/>
                  </a:cubicBezTo>
                  <a:lnTo>
                    <a:pt x="915924" y="636524"/>
                  </a:lnTo>
                  <a:lnTo>
                    <a:pt x="915924" y="632968"/>
                  </a:lnTo>
                  <a:lnTo>
                    <a:pt x="915924" y="630428"/>
                  </a:lnTo>
                  <a:lnTo>
                    <a:pt x="914654" y="629285"/>
                  </a:lnTo>
                  <a:lnTo>
                    <a:pt x="912241" y="627888"/>
                  </a:lnTo>
                  <a:lnTo>
                    <a:pt x="911098" y="626745"/>
                  </a:lnTo>
                  <a:lnTo>
                    <a:pt x="911098" y="624332"/>
                  </a:lnTo>
                  <a:lnTo>
                    <a:pt x="909955" y="622935"/>
                  </a:lnTo>
                  <a:lnTo>
                    <a:pt x="907415" y="619379"/>
                  </a:lnTo>
                  <a:lnTo>
                    <a:pt x="906272" y="616839"/>
                  </a:lnTo>
                  <a:lnTo>
                    <a:pt x="906272" y="614299"/>
                  </a:lnTo>
                  <a:lnTo>
                    <a:pt x="905129" y="613156"/>
                  </a:lnTo>
                  <a:lnTo>
                    <a:pt x="903859" y="612013"/>
                  </a:lnTo>
                  <a:lnTo>
                    <a:pt x="903859" y="609473"/>
                  </a:lnTo>
                  <a:lnTo>
                    <a:pt x="902335" y="605282"/>
                  </a:lnTo>
                  <a:lnTo>
                    <a:pt x="900811" y="595503"/>
                  </a:lnTo>
                  <a:lnTo>
                    <a:pt x="896493" y="585851"/>
                  </a:lnTo>
                  <a:lnTo>
                    <a:pt x="895858" y="577342"/>
                  </a:lnTo>
                  <a:lnTo>
                    <a:pt x="894080" y="563245"/>
                  </a:lnTo>
                  <a:lnTo>
                    <a:pt x="892683" y="551434"/>
                  </a:lnTo>
                  <a:lnTo>
                    <a:pt x="889127" y="544322"/>
                  </a:lnTo>
                  <a:lnTo>
                    <a:pt x="889127" y="540639"/>
                  </a:lnTo>
                  <a:lnTo>
                    <a:pt x="893445" y="537464"/>
                  </a:lnTo>
                  <a:lnTo>
                    <a:pt x="890397" y="535813"/>
                  </a:lnTo>
                  <a:lnTo>
                    <a:pt x="890397" y="533273"/>
                  </a:lnTo>
                  <a:lnTo>
                    <a:pt x="889254" y="532130"/>
                  </a:lnTo>
                  <a:lnTo>
                    <a:pt x="889254" y="530987"/>
                  </a:lnTo>
                  <a:lnTo>
                    <a:pt x="887984" y="529844"/>
                  </a:lnTo>
                  <a:lnTo>
                    <a:pt x="888873" y="524891"/>
                  </a:lnTo>
                  <a:lnTo>
                    <a:pt x="887603" y="516128"/>
                  </a:lnTo>
                  <a:lnTo>
                    <a:pt x="888492" y="504825"/>
                  </a:lnTo>
                  <a:lnTo>
                    <a:pt x="886206" y="496697"/>
                  </a:lnTo>
                  <a:lnTo>
                    <a:pt x="891159" y="492506"/>
                  </a:lnTo>
                  <a:lnTo>
                    <a:pt x="887095" y="487045"/>
                  </a:lnTo>
                  <a:lnTo>
                    <a:pt x="886333" y="479806"/>
                  </a:lnTo>
                  <a:lnTo>
                    <a:pt x="884301" y="473202"/>
                  </a:lnTo>
                  <a:lnTo>
                    <a:pt x="885190" y="469265"/>
                  </a:lnTo>
                  <a:lnTo>
                    <a:pt x="883031" y="464566"/>
                  </a:lnTo>
                  <a:lnTo>
                    <a:pt x="883412" y="458851"/>
                  </a:lnTo>
                  <a:lnTo>
                    <a:pt x="884047" y="450850"/>
                  </a:lnTo>
                  <a:lnTo>
                    <a:pt x="884047" y="447929"/>
                  </a:lnTo>
                  <a:lnTo>
                    <a:pt x="886460" y="447802"/>
                  </a:lnTo>
                  <a:lnTo>
                    <a:pt x="890397" y="449199"/>
                  </a:lnTo>
                  <a:lnTo>
                    <a:pt x="892556" y="452374"/>
                  </a:lnTo>
                  <a:lnTo>
                    <a:pt x="895096" y="452882"/>
                  </a:lnTo>
                  <a:lnTo>
                    <a:pt x="895731" y="445643"/>
                  </a:lnTo>
                  <a:lnTo>
                    <a:pt x="903351" y="444754"/>
                  </a:lnTo>
                  <a:lnTo>
                    <a:pt x="905002" y="444754"/>
                  </a:lnTo>
                  <a:lnTo>
                    <a:pt x="906526" y="449326"/>
                  </a:lnTo>
                  <a:lnTo>
                    <a:pt x="911352" y="451993"/>
                  </a:lnTo>
                  <a:lnTo>
                    <a:pt x="913384" y="442468"/>
                  </a:lnTo>
                  <a:lnTo>
                    <a:pt x="908685" y="440436"/>
                  </a:lnTo>
                  <a:lnTo>
                    <a:pt x="907415" y="440817"/>
                  </a:lnTo>
                  <a:lnTo>
                    <a:pt x="903986" y="441452"/>
                  </a:lnTo>
                  <a:lnTo>
                    <a:pt x="897890" y="441579"/>
                  </a:lnTo>
                  <a:lnTo>
                    <a:pt x="895223" y="434848"/>
                  </a:lnTo>
                  <a:lnTo>
                    <a:pt x="894461" y="434340"/>
                  </a:lnTo>
                  <a:lnTo>
                    <a:pt x="892048" y="434467"/>
                  </a:lnTo>
                  <a:lnTo>
                    <a:pt x="887222" y="429387"/>
                  </a:lnTo>
                  <a:lnTo>
                    <a:pt x="883920" y="429260"/>
                  </a:lnTo>
                  <a:lnTo>
                    <a:pt x="884047" y="435483"/>
                  </a:lnTo>
                  <a:lnTo>
                    <a:pt x="883158" y="439928"/>
                  </a:lnTo>
                  <a:lnTo>
                    <a:pt x="880364" y="417576"/>
                  </a:lnTo>
                  <a:lnTo>
                    <a:pt x="882015" y="406273"/>
                  </a:lnTo>
                  <a:lnTo>
                    <a:pt x="879983" y="397256"/>
                  </a:lnTo>
                  <a:lnTo>
                    <a:pt x="880491" y="393319"/>
                  </a:lnTo>
                  <a:lnTo>
                    <a:pt x="881634" y="384810"/>
                  </a:lnTo>
                  <a:lnTo>
                    <a:pt x="881507" y="375031"/>
                  </a:lnTo>
                  <a:lnTo>
                    <a:pt x="880618" y="372872"/>
                  </a:lnTo>
                  <a:lnTo>
                    <a:pt x="879221" y="372872"/>
                  </a:lnTo>
                  <a:lnTo>
                    <a:pt x="877951" y="369824"/>
                  </a:lnTo>
                  <a:lnTo>
                    <a:pt x="880364" y="350393"/>
                  </a:lnTo>
                  <a:lnTo>
                    <a:pt x="879729" y="343662"/>
                  </a:lnTo>
                  <a:lnTo>
                    <a:pt x="880491" y="334137"/>
                  </a:lnTo>
                  <a:lnTo>
                    <a:pt x="877189" y="327914"/>
                  </a:lnTo>
                  <a:lnTo>
                    <a:pt x="880999" y="313690"/>
                  </a:lnTo>
                  <a:lnTo>
                    <a:pt x="879602" y="298323"/>
                  </a:lnTo>
                  <a:lnTo>
                    <a:pt x="878840" y="294386"/>
                  </a:lnTo>
                  <a:lnTo>
                    <a:pt x="882015" y="290957"/>
                  </a:lnTo>
                  <a:lnTo>
                    <a:pt x="880364" y="296672"/>
                  </a:lnTo>
                  <a:lnTo>
                    <a:pt x="886206" y="298577"/>
                  </a:lnTo>
                  <a:lnTo>
                    <a:pt x="890651" y="302641"/>
                  </a:lnTo>
                  <a:lnTo>
                    <a:pt x="897763" y="301625"/>
                  </a:lnTo>
                  <a:lnTo>
                    <a:pt x="896747" y="293370"/>
                  </a:lnTo>
                  <a:lnTo>
                    <a:pt x="902716" y="290322"/>
                  </a:lnTo>
                  <a:lnTo>
                    <a:pt x="911098" y="290195"/>
                  </a:lnTo>
                  <a:lnTo>
                    <a:pt x="920369" y="295402"/>
                  </a:lnTo>
                  <a:cubicBezTo>
                    <a:pt x="925195" y="300863"/>
                    <a:pt x="930783" y="305435"/>
                    <a:pt x="941578" y="313182"/>
                  </a:cubicBezTo>
                  <a:lnTo>
                    <a:pt x="951611" y="323850"/>
                  </a:lnTo>
                  <a:lnTo>
                    <a:pt x="960374" y="329311"/>
                  </a:lnTo>
                  <a:lnTo>
                    <a:pt x="968502" y="339344"/>
                  </a:lnTo>
                  <a:lnTo>
                    <a:pt x="976376" y="345059"/>
                  </a:lnTo>
                  <a:lnTo>
                    <a:pt x="987298" y="355219"/>
                  </a:lnTo>
                  <a:lnTo>
                    <a:pt x="991489" y="356235"/>
                  </a:lnTo>
                  <a:lnTo>
                    <a:pt x="994283" y="353060"/>
                  </a:lnTo>
                  <a:cubicBezTo>
                    <a:pt x="998220" y="347599"/>
                    <a:pt x="1001014" y="341503"/>
                    <a:pt x="1009523" y="330708"/>
                  </a:cubicBezTo>
                  <a:lnTo>
                    <a:pt x="1016508" y="318516"/>
                  </a:lnTo>
                  <a:cubicBezTo>
                    <a:pt x="1022477" y="309372"/>
                    <a:pt x="1027176" y="299212"/>
                    <a:pt x="1033526" y="290449"/>
                  </a:cubicBezTo>
                  <a:lnTo>
                    <a:pt x="1053592" y="257937"/>
                  </a:lnTo>
                  <a:cubicBezTo>
                    <a:pt x="1061593" y="245110"/>
                    <a:pt x="1067689" y="231013"/>
                    <a:pt x="1079881" y="214630"/>
                  </a:cubicBezTo>
                  <a:lnTo>
                    <a:pt x="1090422" y="205994"/>
                  </a:lnTo>
                  <a:lnTo>
                    <a:pt x="1093851" y="198882"/>
                  </a:lnTo>
                  <a:lnTo>
                    <a:pt x="1100836" y="194437"/>
                  </a:lnTo>
                  <a:lnTo>
                    <a:pt x="1114298" y="186690"/>
                  </a:lnTo>
                  <a:lnTo>
                    <a:pt x="1122299" y="185039"/>
                  </a:lnTo>
                  <a:lnTo>
                    <a:pt x="1127633" y="190627"/>
                  </a:lnTo>
                  <a:lnTo>
                    <a:pt x="1130681" y="192786"/>
                  </a:lnTo>
                  <a:lnTo>
                    <a:pt x="1134872" y="192786"/>
                  </a:lnTo>
                  <a:lnTo>
                    <a:pt x="1136269" y="193294"/>
                  </a:lnTo>
                  <a:lnTo>
                    <a:pt x="1137285" y="194310"/>
                  </a:lnTo>
                  <a:lnTo>
                    <a:pt x="1138047" y="195453"/>
                  </a:lnTo>
                  <a:lnTo>
                    <a:pt x="1138936" y="197104"/>
                  </a:lnTo>
                  <a:lnTo>
                    <a:pt x="1142365" y="203200"/>
                  </a:lnTo>
                  <a:lnTo>
                    <a:pt x="1148842" y="210947"/>
                  </a:lnTo>
                  <a:lnTo>
                    <a:pt x="1154430" y="220091"/>
                  </a:lnTo>
                  <a:lnTo>
                    <a:pt x="1163320" y="234442"/>
                  </a:lnTo>
                  <a:lnTo>
                    <a:pt x="1164717" y="239141"/>
                  </a:lnTo>
                  <a:lnTo>
                    <a:pt x="1169797" y="242824"/>
                  </a:lnTo>
                  <a:cubicBezTo>
                    <a:pt x="1174369" y="248793"/>
                    <a:pt x="1176147" y="256413"/>
                    <a:pt x="1184783" y="265303"/>
                  </a:cubicBezTo>
                  <a:lnTo>
                    <a:pt x="1190371" y="273431"/>
                  </a:lnTo>
                  <a:lnTo>
                    <a:pt x="1192403" y="278511"/>
                  </a:lnTo>
                  <a:lnTo>
                    <a:pt x="1200531" y="290576"/>
                  </a:lnTo>
                  <a:lnTo>
                    <a:pt x="1206373" y="297815"/>
                  </a:lnTo>
                  <a:lnTo>
                    <a:pt x="1208024" y="305816"/>
                  </a:lnTo>
                  <a:lnTo>
                    <a:pt x="1218438" y="318008"/>
                  </a:lnTo>
                  <a:lnTo>
                    <a:pt x="1221740" y="322961"/>
                  </a:lnTo>
                  <a:lnTo>
                    <a:pt x="1226566" y="326517"/>
                  </a:lnTo>
                  <a:lnTo>
                    <a:pt x="1234313" y="334264"/>
                  </a:lnTo>
                  <a:lnTo>
                    <a:pt x="1241425" y="340995"/>
                  </a:lnTo>
                  <a:lnTo>
                    <a:pt x="1246124" y="341884"/>
                  </a:lnTo>
                  <a:lnTo>
                    <a:pt x="1253236" y="338201"/>
                  </a:lnTo>
                  <a:lnTo>
                    <a:pt x="1261237" y="332740"/>
                  </a:lnTo>
                  <a:cubicBezTo>
                    <a:pt x="1263015" y="329184"/>
                    <a:pt x="1267206" y="328549"/>
                    <a:pt x="1269746" y="326009"/>
                  </a:cubicBezTo>
                  <a:lnTo>
                    <a:pt x="1294765" y="304800"/>
                  </a:lnTo>
                  <a:lnTo>
                    <a:pt x="1296670" y="303403"/>
                  </a:lnTo>
                  <a:cubicBezTo>
                    <a:pt x="1304925" y="297434"/>
                    <a:pt x="1313307" y="291719"/>
                    <a:pt x="1324991" y="285496"/>
                  </a:cubicBezTo>
                  <a:lnTo>
                    <a:pt x="1331722" y="282829"/>
                  </a:lnTo>
                  <a:lnTo>
                    <a:pt x="1334262" y="282829"/>
                  </a:lnTo>
                  <a:lnTo>
                    <a:pt x="1335913" y="278130"/>
                  </a:lnTo>
                  <a:lnTo>
                    <a:pt x="1339215" y="275971"/>
                  </a:lnTo>
                  <a:lnTo>
                    <a:pt x="1344676" y="275971"/>
                  </a:lnTo>
                  <a:lnTo>
                    <a:pt x="1353693" y="270764"/>
                  </a:lnTo>
                  <a:lnTo>
                    <a:pt x="1358138" y="270383"/>
                  </a:lnTo>
                  <a:lnTo>
                    <a:pt x="1360424" y="278003"/>
                  </a:lnTo>
                  <a:lnTo>
                    <a:pt x="1364107" y="279527"/>
                  </a:lnTo>
                  <a:lnTo>
                    <a:pt x="1365504" y="279019"/>
                  </a:lnTo>
                  <a:lnTo>
                    <a:pt x="1367790" y="279019"/>
                  </a:lnTo>
                  <a:lnTo>
                    <a:pt x="1371600" y="280670"/>
                  </a:lnTo>
                  <a:lnTo>
                    <a:pt x="1375156" y="281178"/>
                  </a:lnTo>
                  <a:lnTo>
                    <a:pt x="1377442" y="279654"/>
                  </a:lnTo>
                  <a:lnTo>
                    <a:pt x="1379601" y="281940"/>
                  </a:lnTo>
                  <a:lnTo>
                    <a:pt x="1377696" y="277368"/>
                  </a:lnTo>
                  <a:lnTo>
                    <a:pt x="1368044" y="270891"/>
                  </a:lnTo>
                  <a:lnTo>
                    <a:pt x="1364615" y="266954"/>
                  </a:lnTo>
                  <a:lnTo>
                    <a:pt x="1362964" y="267970"/>
                  </a:lnTo>
                  <a:lnTo>
                    <a:pt x="1358138" y="268605"/>
                  </a:lnTo>
                  <a:lnTo>
                    <a:pt x="1353820" y="266192"/>
                  </a:lnTo>
                  <a:lnTo>
                    <a:pt x="1351153" y="265684"/>
                  </a:lnTo>
                  <a:lnTo>
                    <a:pt x="1344930" y="271653"/>
                  </a:lnTo>
                  <a:lnTo>
                    <a:pt x="1332103" y="279654"/>
                  </a:lnTo>
                  <a:lnTo>
                    <a:pt x="1328166" y="282575"/>
                  </a:lnTo>
                  <a:lnTo>
                    <a:pt x="1326007" y="283464"/>
                  </a:lnTo>
                  <a:lnTo>
                    <a:pt x="1324356" y="280035"/>
                  </a:lnTo>
                  <a:lnTo>
                    <a:pt x="1324102" y="271272"/>
                  </a:lnTo>
                  <a:lnTo>
                    <a:pt x="1321181" y="257937"/>
                  </a:lnTo>
                  <a:lnTo>
                    <a:pt x="1323721" y="251714"/>
                  </a:lnTo>
                  <a:lnTo>
                    <a:pt x="1324229" y="247777"/>
                  </a:lnTo>
                  <a:lnTo>
                    <a:pt x="1323721" y="247396"/>
                  </a:lnTo>
                  <a:lnTo>
                    <a:pt x="1322959" y="247904"/>
                  </a:lnTo>
                  <a:lnTo>
                    <a:pt x="1322451" y="248031"/>
                  </a:lnTo>
                  <a:lnTo>
                    <a:pt x="1322324" y="247650"/>
                  </a:lnTo>
                  <a:lnTo>
                    <a:pt x="1322197" y="247650"/>
                  </a:lnTo>
                  <a:lnTo>
                    <a:pt x="1320927" y="242189"/>
                  </a:lnTo>
                  <a:lnTo>
                    <a:pt x="1323467" y="239014"/>
                  </a:lnTo>
                  <a:lnTo>
                    <a:pt x="1322324" y="239014"/>
                  </a:lnTo>
                  <a:lnTo>
                    <a:pt x="1322324" y="237871"/>
                  </a:lnTo>
                  <a:lnTo>
                    <a:pt x="1321181" y="236728"/>
                  </a:lnTo>
                  <a:lnTo>
                    <a:pt x="1319911" y="234188"/>
                  </a:lnTo>
                  <a:lnTo>
                    <a:pt x="1319657" y="233807"/>
                  </a:lnTo>
                  <a:lnTo>
                    <a:pt x="1319911" y="232918"/>
                  </a:lnTo>
                  <a:lnTo>
                    <a:pt x="1322197" y="229997"/>
                  </a:lnTo>
                  <a:lnTo>
                    <a:pt x="1322705" y="221869"/>
                  </a:lnTo>
                  <a:lnTo>
                    <a:pt x="1321689" y="212217"/>
                  </a:lnTo>
                  <a:lnTo>
                    <a:pt x="1321308" y="211836"/>
                  </a:lnTo>
                  <a:lnTo>
                    <a:pt x="1319403" y="210820"/>
                  </a:lnTo>
                  <a:lnTo>
                    <a:pt x="1320165" y="207264"/>
                  </a:lnTo>
                  <a:lnTo>
                    <a:pt x="1319530" y="197104"/>
                  </a:lnTo>
                  <a:lnTo>
                    <a:pt x="1320800" y="188468"/>
                  </a:lnTo>
                  <a:lnTo>
                    <a:pt x="1319530" y="181356"/>
                  </a:lnTo>
                  <a:lnTo>
                    <a:pt x="1320800" y="173609"/>
                  </a:lnTo>
                  <a:lnTo>
                    <a:pt x="1318006" y="166624"/>
                  </a:lnTo>
                  <a:lnTo>
                    <a:pt x="1321181" y="156083"/>
                  </a:lnTo>
                  <a:lnTo>
                    <a:pt x="1320419" y="146304"/>
                  </a:lnTo>
                  <a:lnTo>
                    <a:pt x="1320673" y="141605"/>
                  </a:lnTo>
                  <a:lnTo>
                    <a:pt x="1319530" y="135509"/>
                  </a:lnTo>
                  <a:lnTo>
                    <a:pt x="1319784" y="132969"/>
                  </a:lnTo>
                  <a:lnTo>
                    <a:pt x="1321816" y="133858"/>
                  </a:lnTo>
                  <a:lnTo>
                    <a:pt x="1324356" y="135382"/>
                  </a:lnTo>
                  <a:lnTo>
                    <a:pt x="1324483" y="130302"/>
                  </a:lnTo>
                  <a:lnTo>
                    <a:pt x="1322578" y="117602"/>
                  </a:lnTo>
                  <a:lnTo>
                    <a:pt x="1326896" y="110490"/>
                  </a:lnTo>
                  <a:lnTo>
                    <a:pt x="1329309" y="109601"/>
                  </a:lnTo>
                  <a:lnTo>
                    <a:pt x="1333246" y="113538"/>
                  </a:lnTo>
                  <a:lnTo>
                    <a:pt x="1335659" y="118110"/>
                  </a:lnTo>
                  <a:lnTo>
                    <a:pt x="1338453" y="109982"/>
                  </a:lnTo>
                  <a:lnTo>
                    <a:pt x="1350772" y="107061"/>
                  </a:lnTo>
                  <a:lnTo>
                    <a:pt x="1354328" y="108458"/>
                  </a:lnTo>
                  <a:cubicBezTo>
                    <a:pt x="1362456" y="113157"/>
                    <a:pt x="1367409" y="121666"/>
                    <a:pt x="1375918" y="125730"/>
                  </a:cubicBezTo>
                  <a:lnTo>
                    <a:pt x="1383411" y="132461"/>
                  </a:lnTo>
                  <a:lnTo>
                    <a:pt x="1394079" y="143129"/>
                  </a:lnTo>
                  <a:cubicBezTo>
                    <a:pt x="1402461" y="149352"/>
                    <a:pt x="1410208" y="156464"/>
                    <a:pt x="1420876" y="166370"/>
                  </a:cubicBezTo>
                  <a:lnTo>
                    <a:pt x="1428242" y="172847"/>
                  </a:lnTo>
                  <a:lnTo>
                    <a:pt x="1431544" y="173482"/>
                  </a:lnTo>
                  <a:lnTo>
                    <a:pt x="1434719" y="168402"/>
                  </a:lnTo>
                  <a:lnTo>
                    <a:pt x="1440434" y="159639"/>
                  </a:lnTo>
                  <a:lnTo>
                    <a:pt x="1449959" y="145923"/>
                  </a:lnTo>
                  <a:lnTo>
                    <a:pt x="1455674" y="137160"/>
                  </a:lnTo>
                  <a:lnTo>
                    <a:pt x="1458341" y="131699"/>
                  </a:lnTo>
                  <a:lnTo>
                    <a:pt x="1463294" y="124587"/>
                  </a:lnTo>
                  <a:lnTo>
                    <a:pt x="1464437" y="123444"/>
                  </a:lnTo>
                  <a:lnTo>
                    <a:pt x="1467739" y="121920"/>
                  </a:lnTo>
                  <a:lnTo>
                    <a:pt x="1468882" y="115824"/>
                  </a:lnTo>
                  <a:cubicBezTo>
                    <a:pt x="1473073" y="108331"/>
                    <a:pt x="1478534" y="101981"/>
                    <a:pt x="1485519" y="90424"/>
                  </a:cubicBezTo>
                  <a:lnTo>
                    <a:pt x="1490980" y="80391"/>
                  </a:lnTo>
                  <a:lnTo>
                    <a:pt x="1493393" y="79375"/>
                  </a:lnTo>
                  <a:lnTo>
                    <a:pt x="1493774" y="79375"/>
                  </a:lnTo>
                  <a:lnTo>
                    <a:pt x="1493393" y="73787"/>
                  </a:lnTo>
                  <a:lnTo>
                    <a:pt x="1500251" y="65532"/>
                  </a:lnTo>
                  <a:lnTo>
                    <a:pt x="1502156" y="61341"/>
                  </a:lnTo>
                  <a:lnTo>
                    <a:pt x="1509776" y="58674"/>
                  </a:lnTo>
                  <a:lnTo>
                    <a:pt x="1514729" y="52070"/>
                  </a:lnTo>
                  <a:lnTo>
                    <a:pt x="1524635" y="40386"/>
                  </a:lnTo>
                  <a:lnTo>
                    <a:pt x="1533525" y="38354"/>
                  </a:lnTo>
                  <a:lnTo>
                    <a:pt x="1538224" y="39878"/>
                  </a:lnTo>
                  <a:lnTo>
                    <a:pt x="1546987" y="42291"/>
                  </a:lnTo>
                  <a:lnTo>
                    <a:pt x="1543558" y="51054"/>
                  </a:lnTo>
                  <a:lnTo>
                    <a:pt x="1548638" y="54229"/>
                  </a:lnTo>
                  <a:lnTo>
                    <a:pt x="1551559" y="56388"/>
                  </a:lnTo>
                  <a:lnTo>
                    <a:pt x="1552829" y="54356"/>
                  </a:lnTo>
                  <a:lnTo>
                    <a:pt x="1555623" y="46355"/>
                  </a:lnTo>
                  <a:lnTo>
                    <a:pt x="1548638" y="40132"/>
                  </a:lnTo>
                  <a:lnTo>
                    <a:pt x="1541145" y="35433"/>
                  </a:lnTo>
                  <a:lnTo>
                    <a:pt x="1536700" y="29210"/>
                  </a:lnTo>
                  <a:cubicBezTo>
                    <a:pt x="1535557" y="24765"/>
                    <a:pt x="1537716" y="22606"/>
                    <a:pt x="1542034" y="22225"/>
                  </a:cubicBezTo>
                  <a:lnTo>
                    <a:pt x="1386332" y="0"/>
                  </a:lnTo>
                  <a:close/>
                  <a:moveTo>
                    <a:pt x="127" y="772541"/>
                  </a:moveTo>
                  <a:lnTo>
                    <a:pt x="127" y="1065403"/>
                  </a:lnTo>
                  <a:lnTo>
                    <a:pt x="191897" y="1035304"/>
                  </a:lnTo>
                  <a:lnTo>
                    <a:pt x="190627" y="1034669"/>
                  </a:lnTo>
                  <a:lnTo>
                    <a:pt x="189484" y="1033653"/>
                  </a:lnTo>
                  <a:lnTo>
                    <a:pt x="177546" y="1029208"/>
                  </a:lnTo>
                  <a:lnTo>
                    <a:pt x="162941" y="1021969"/>
                  </a:lnTo>
                  <a:cubicBezTo>
                    <a:pt x="153416" y="1014984"/>
                    <a:pt x="143383" y="1008761"/>
                    <a:pt x="130683" y="1000252"/>
                  </a:cubicBezTo>
                  <a:lnTo>
                    <a:pt x="124841" y="996315"/>
                  </a:lnTo>
                  <a:lnTo>
                    <a:pt x="121285" y="992632"/>
                  </a:lnTo>
                  <a:lnTo>
                    <a:pt x="108585" y="983488"/>
                  </a:lnTo>
                  <a:lnTo>
                    <a:pt x="100203" y="974852"/>
                  </a:lnTo>
                  <a:lnTo>
                    <a:pt x="96393" y="970407"/>
                  </a:lnTo>
                  <a:lnTo>
                    <a:pt x="84455" y="958215"/>
                  </a:lnTo>
                  <a:lnTo>
                    <a:pt x="76454" y="950976"/>
                  </a:lnTo>
                  <a:cubicBezTo>
                    <a:pt x="70866" y="943737"/>
                    <a:pt x="66167" y="935609"/>
                    <a:pt x="59182" y="929259"/>
                  </a:cubicBezTo>
                  <a:lnTo>
                    <a:pt x="52578" y="919988"/>
                  </a:lnTo>
                  <a:lnTo>
                    <a:pt x="45466" y="910717"/>
                  </a:lnTo>
                  <a:cubicBezTo>
                    <a:pt x="42037" y="902081"/>
                    <a:pt x="36068" y="894588"/>
                    <a:pt x="30353" y="883158"/>
                  </a:cubicBezTo>
                  <a:lnTo>
                    <a:pt x="28448" y="876300"/>
                  </a:lnTo>
                  <a:cubicBezTo>
                    <a:pt x="27940" y="871220"/>
                    <a:pt x="27051" y="866013"/>
                    <a:pt x="19558" y="858012"/>
                  </a:cubicBezTo>
                  <a:lnTo>
                    <a:pt x="16764" y="844296"/>
                  </a:lnTo>
                  <a:lnTo>
                    <a:pt x="13208" y="833120"/>
                  </a:lnTo>
                  <a:lnTo>
                    <a:pt x="10922" y="824357"/>
                  </a:lnTo>
                  <a:lnTo>
                    <a:pt x="8128" y="820420"/>
                  </a:lnTo>
                  <a:lnTo>
                    <a:pt x="7747" y="812673"/>
                  </a:lnTo>
                  <a:lnTo>
                    <a:pt x="5080" y="807720"/>
                  </a:lnTo>
                  <a:lnTo>
                    <a:pt x="3302" y="797941"/>
                  </a:lnTo>
                  <a:lnTo>
                    <a:pt x="254" y="783717"/>
                  </a:lnTo>
                  <a:lnTo>
                    <a:pt x="254" y="781177"/>
                  </a:lnTo>
                  <a:cubicBezTo>
                    <a:pt x="1143" y="778129"/>
                    <a:pt x="889" y="775208"/>
                    <a:pt x="0" y="772541"/>
                  </a:cubicBezTo>
                  <a:close/>
                </a:path>
              </a:pathLst>
            </a:custGeom>
            <a:blipFill>
              <a:blip r:embed="rId127"/>
              <a:stretch>
                <a:fillRect l="-1512" t="-1510" r="-1031" b="-2117"/>
              </a:stretch>
            </a:blipFill>
          </p:spPr>
          <p:txBody>
            <a:bodyPr/>
            <a:lstStyle/>
            <a:p>
              <a:endParaRPr lang="en-MY"/>
            </a:p>
          </p:txBody>
        </p:sp>
      </p:grpSp>
      <p:grpSp>
        <p:nvGrpSpPr>
          <p:cNvPr id="362" name="Group 362"/>
          <p:cNvGrpSpPr/>
          <p:nvPr/>
        </p:nvGrpSpPr>
        <p:grpSpPr>
          <a:xfrm>
            <a:off x="1834744" y="20438745"/>
            <a:ext cx="387144" cy="54359"/>
            <a:chOff x="0" y="0"/>
            <a:chExt cx="516192" cy="72479"/>
          </a:xfrm>
        </p:grpSpPr>
        <p:sp>
          <p:nvSpPr>
            <p:cNvPr id="363" name="Freeform 363"/>
            <p:cNvSpPr/>
            <p:nvPr/>
          </p:nvSpPr>
          <p:spPr>
            <a:xfrm>
              <a:off x="0" y="0"/>
              <a:ext cx="516255" cy="72517"/>
            </a:xfrm>
            <a:custGeom>
              <a:avLst/>
              <a:gdLst/>
              <a:ahLst/>
              <a:cxnLst/>
              <a:rect l="l" t="t" r="r" b="b"/>
              <a:pathLst>
                <a:path w="516255" h="72517">
                  <a:moveTo>
                    <a:pt x="0" y="0"/>
                  </a:moveTo>
                  <a:lnTo>
                    <a:pt x="155194" y="21717"/>
                  </a:lnTo>
                  <a:lnTo>
                    <a:pt x="155829" y="21717"/>
                  </a:lnTo>
                  <a:cubicBezTo>
                    <a:pt x="156845" y="21717"/>
                    <a:pt x="157861" y="21844"/>
                    <a:pt x="158750" y="22225"/>
                  </a:cubicBezTo>
                  <a:lnTo>
                    <a:pt x="163322" y="22860"/>
                  </a:lnTo>
                  <a:cubicBezTo>
                    <a:pt x="162306" y="19685"/>
                    <a:pt x="162941" y="16891"/>
                    <a:pt x="167513" y="14859"/>
                  </a:cubicBezTo>
                  <a:lnTo>
                    <a:pt x="168402" y="13462"/>
                  </a:lnTo>
                  <a:cubicBezTo>
                    <a:pt x="170688" y="10414"/>
                    <a:pt x="171450" y="5715"/>
                    <a:pt x="176149" y="5715"/>
                  </a:cubicBezTo>
                  <a:cubicBezTo>
                    <a:pt x="176657" y="5715"/>
                    <a:pt x="177165" y="5715"/>
                    <a:pt x="177800" y="5842"/>
                  </a:cubicBezTo>
                  <a:lnTo>
                    <a:pt x="179070" y="6731"/>
                  </a:lnTo>
                  <a:lnTo>
                    <a:pt x="180340" y="8636"/>
                  </a:lnTo>
                  <a:lnTo>
                    <a:pt x="180848" y="9144"/>
                  </a:lnTo>
                  <a:lnTo>
                    <a:pt x="181991" y="10160"/>
                  </a:lnTo>
                  <a:lnTo>
                    <a:pt x="183261" y="10795"/>
                  </a:lnTo>
                  <a:cubicBezTo>
                    <a:pt x="183896" y="10922"/>
                    <a:pt x="184531" y="11176"/>
                    <a:pt x="185293" y="11176"/>
                  </a:cubicBezTo>
                  <a:cubicBezTo>
                    <a:pt x="185547" y="11176"/>
                    <a:pt x="185928" y="11176"/>
                    <a:pt x="186182" y="11049"/>
                  </a:cubicBezTo>
                  <a:lnTo>
                    <a:pt x="187071" y="11049"/>
                  </a:lnTo>
                  <a:cubicBezTo>
                    <a:pt x="188722" y="11049"/>
                    <a:pt x="190246" y="11430"/>
                    <a:pt x="191262" y="13208"/>
                  </a:cubicBezTo>
                  <a:cubicBezTo>
                    <a:pt x="194691" y="18288"/>
                    <a:pt x="198374" y="23241"/>
                    <a:pt x="201676" y="28321"/>
                  </a:cubicBezTo>
                  <a:lnTo>
                    <a:pt x="516255" y="72517"/>
                  </a:lnTo>
                  <a:lnTo>
                    <a:pt x="516255" y="0"/>
                  </a:lnTo>
                  <a:close/>
                </a:path>
              </a:pathLst>
            </a:custGeom>
            <a:blipFill>
              <a:blip r:embed="rId128"/>
              <a:stretch>
                <a:fillRect l="-5143" t="-22189" r="-3753" b="-22591"/>
              </a:stretch>
            </a:blipFill>
          </p:spPr>
          <p:txBody>
            <a:bodyPr/>
            <a:lstStyle/>
            <a:p>
              <a:endParaRPr lang="en-MY"/>
            </a:p>
          </p:txBody>
        </p:sp>
      </p:grpSp>
      <p:sp>
        <p:nvSpPr>
          <p:cNvPr id="364" name="Freeform 364"/>
          <p:cNvSpPr/>
          <p:nvPr/>
        </p:nvSpPr>
        <p:spPr>
          <a:xfrm>
            <a:off x="731606" y="20376385"/>
            <a:ext cx="596770" cy="922401"/>
          </a:xfrm>
          <a:custGeom>
            <a:avLst/>
            <a:gdLst/>
            <a:ahLst/>
            <a:cxnLst/>
            <a:rect l="l" t="t" r="r" b="b"/>
            <a:pathLst>
              <a:path w="596770" h="922401">
                <a:moveTo>
                  <a:pt x="0" y="0"/>
                </a:moveTo>
                <a:lnTo>
                  <a:pt x="596770" y="0"/>
                </a:lnTo>
                <a:lnTo>
                  <a:pt x="596770" y="922401"/>
                </a:lnTo>
                <a:lnTo>
                  <a:pt x="0" y="922401"/>
                </a:lnTo>
                <a:lnTo>
                  <a:pt x="0" y="0"/>
                </a:lnTo>
                <a:close/>
              </a:path>
            </a:pathLst>
          </a:custGeom>
          <a:blipFill>
            <a:blip r:embed="rId129">
              <a:extLst>
                <a:ext uri="{96DAC541-7B7A-43D3-8B79-37D633B846F1}">
                  <asvg:svgBlip xmlns:asvg="http://schemas.microsoft.com/office/drawing/2016/SVG/main" r:embed="rId130"/>
                </a:ext>
              </a:extLst>
            </a:blip>
            <a:stretch>
              <a:fillRect/>
            </a:stretch>
          </a:blipFill>
        </p:spPr>
        <p:txBody>
          <a:bodyPr/>
          <a:lstStyle/>
          <a:p>
            <a:endParaRPr lang="en-MY"/>
          </a:p>
        </p:txBody>
      </p:sp>
      <p:sp>
        <p:nvSpPr>
          <p:cNvPr id="365" name="Freeform 365"/>
          <p:cNvSpPr/>
          <p:nvPr/>
        </p:nvSpPr>
        <p:spPr>
          <a:xfrm>
            <a:off x="1355408" y="20379566"/>
            <a:ext cx="871309" cy="1051684"/>
          </a:xfrm>
          <a:custGeom>
            <a:avLst/>
            <a:gdLst/>
            <a:ahLst/>
            <a:cxnLst/>
            <a:rect l="l" t="t" r="r" b="b"/>
            <a:pathLst>
              <a:path w="871309" h="1051684">
                <a:moveTo>
                  <a:pt x="0" y="0"/>
                </a:moveTo>
                <a:lnTo>
                  <a:pt x="871308" y="0"/>
                </a:lnTo>
                <a:lnTo>
                  <a:pt x="871308" y="1051684"/>
                </a:lnTo>
                <a:lnTo>
                  <a:pt x="0" y="1051684"/>
                </a:lnTo>
                <a:lnTo>
                  <a:pt x="0" y="0"/>
                </a:lnTo>
                <a:close/>
              </a:path>
            </a:pathLst>
          </a:custGeom>
          <a:blipFill>
            <a:blip r:embed="rId131">
              <a:extLst>
                <a:ext uri="{96DAC541-7B7A-43D3-8B79-37D633B846F1}">
                  <asvg:svgBlip xmlns:asvg="http://schemas.microsoft.com/office/drawing/2016/SVG/main" r:embed="rId132"/>
                </a:ext>
              </a:extLst>
            </a:blip>
            <a:stretch>
              <a:fillRect/>
            </a:stretch>
          </a:blipFill>
        </p:spPr>
        <p:txBody>
          <a:bodyPr/>
          <a:lstStyle/>
          <a:p>
            <a:endParaRPr lang="en-MY"/>
          </a:p>
        </p:txBody>
      </p:sp>
      <p:grpSp>
        <p:nvGrpSpPr>
          <p:cNvPr id="366" name="Group 366"/>
          <p:cNvGrpSpPr/>
          <p:nvPr/>
        </p:nvGrpSpPr>
        <p:grpSpPr>
          <a:xfrm>
            <a:off x="1615135" y="21013293"/>
            <a:ext cx="606752" cy="359407"/>
            <a:chOff x="0" y="0"/>
            <a:chExt cx="809003" cy="479209"/>
          </a:xfrm>
        </p:grpSpPr>
        <p:sp>
          <p:nvSpPr>
            <p:cNvPr id="367" name="Freeform 367"/>
            <p:cNvSpPr/>
            <p:nvPr/>
          </p:nvSpPr>
          <p:spPr>
            <a:xfrm flipH="1">
              <a:off x="0" y="0"/>
              <a:ext cx="808990" cy="480060"/>
            </a:xfrm>
            <a:custGeom>
              <a:avLst/>
              <a:gdLst/>
              <a:ahLst/>
              <a:cxnLst/>
              <a:rect l="l" t="t" r="r" b="b"/>
              <a:pathLst>
                <a:path w="808990" h="480060">
                  <a:moveTo>
                    <a:pt x="288163" y="45339"/>
                  </a:moveTo>
                  <a:lnTo>
                    <a:pt x="305435" y="48006"/>
                  </a:lnTo>
                  <a:cubicBezTo>
                    <a:pt x="305054" y="55245"/>
                    <a:pt x="305562" y="62611"/>
                    <a:pt x="306959" y="69723"/>
                  </a:cubicBezTo>
                  <a:cubicBezTo>
                    <a:pt x="303149" y="69723"/>
                    <a:pt x="303149" y="65659"/>
                    <a:pt x="301498" y="63246"/>
                  </a:cubicBezTo>
                  <a:cubicBezTo>
                    <a:pt x="299974" y="61341"/>
                    <a:pt x="298577" y="59182"/>
                    <a:pt x="296545" y="57531"/>
                  </a:cubicBezTo>
                  <a:lnTo>
                    <a:pt x="295402" y="56388"/>
                  </a:lnTo>
                  <a:cubicBezTo>
                    <a:pt x="292735" y="52832"/>
                    <a:pt x="288417" y="50292"/>
                    <a:pt x="288036" y="45339"/>
                  </a:cubicBezTo>
                  <a:close/>
                  <a:moveTo>
                    <a:pt x="308356" y="74295"/>
                  </a:moveTo>
                  <a:cubicBezTo>
                    <a:pt x="311277" y="77343"/>
                    <a:pt x="309499" y="82296"/>
                    <a:pt x="312801" y="85471"/>
                  </a:cubicBezTo>
                  <a:cubicBezTo>
                    <a:pt x="313182" y="85852"/>
                    <a:pt x="313563" y="86106"/>
                    <a:pt x="313944" y="86614"/>
                  </a:cubicBezTo>
                  <a:lnTo>
                    <a:pt x="313563" y="86233"/>
                  </a:lnTo>
                  <a:cubicBezTo>
                    <a:pt x="311785" y="85598"/>
                    <a:pt x="310388" y="84709"/>
                    <a:pt x="310134" y="82550"/>
                  </a:cubicBezTo>
                  <a:lnTo>
                    <a:pt x="309753" y="81026"/>
                  </a:lnTo>
                  <a:cubicBezTo>
                    <a:pt x="309499" y="78613"/>
                    <a:pt x="308483" y="76581"/>
                    <a:pt x="308356" y="74295"/>
                  </a:cubicBezTo>
                  <a:close/>
                  <a:moveTo>
                    <a:pt x="362712" y="57023"/>
                  </a:moveTo>
                  <a:lnTo>
                    <a:pt x="408686" y="64262"/>
                  </a:lnTo>
                  <a:cubicBezTo>
                    <a:pt x="408051" y="65151"/>
                    <a:pt x="407289" y="65786"/>
                    <a:pt x="406654" y="66675"/>
                  </a:cubicBezTo>
                  <a:cubicBezTo>
                    <a:pt x="404368" y="71882"/>
                    <a:pt x="398780" y="74930"/>
                    <a:pt x="396621" y="80391"/>
                  </a:cubicBezTo>
                  <a:cubicBezTo>
                    <a:pt x="392938" y="83566"/>
                    <a:pt x="391922" y="88392"/>
                    <a:pt x="389128" y="92075"/>
                  </a:cubicBezTo>
                  <a:cubicBezTo>
                    <a:pt x="381127" y="102362"/>
                    <a:pt x="375666" y="114300"/>
                    <a:pt x="368808" y="125095"/>
                  </a:cubicBezTo>
                  <a:cubicBezTo>
                    <a:pt x="366776" y="128270"/>
                    <a:pt x="365379" y="131699"/>
                    <a:pt x="364617" y="135255"/>
                  </a:cubicBezTo>
                  <a:cubicBezTo>
                    <a:pt x="364236" y="136779"/>
                    <a:pt x="364363" y="138684"/>
                    <a:pt x="362204" y="139192"/>
                  </a:cubicBezTo>
                  <a:lnTo>
                    <a:pt x="361442" y="139573"/>
                  </a:lnTo>
                  <a:cubicBezTo>
                    <a:pt x="361569" y="139192"/>
                    <a:pt x="361823" y="138938"/>
                    <a:pt x="361950" y="138557"/>
                  </a:cubicBezTo>
                  <a:lnTo>
                    <a:pt x="362585" y="134620"/>
                  </a:lnTo>
                  <a:cubicBezTo>
                    <a:pt x="362585" y="127000"/>
                    <a:pt x="363855" y="119253"/>
                    <a:pt x="362712" y="111887"/>
                  </a:cubicBezTo>
                  <a:cubicBezTo>
                    <a:pt x="361315" y="102362"/>
                    <a:pt x="363474" y="93091"/>
                    <a:pt x="362458" y="83566"/>
                  </a:cubicBezTo>
                  <a:cubicBezTo>
                    <a:pt x="361569" y="74803"/>
                    <a:pt x="362331" y="65913"/>
                    <a:pt x="362585" y="57023"/>
                  </a:cubicBezTo>
                  <a:close/>
                  <a:moveTo>
                    <a:pt x="314706" y="87503"/>
                  </a:moveTo>
                  <a:cubicBezTo>
                    <a:pt x="318643" y="92075"/>
                    <a:pt x="321310" y="97282"/>
                    <a:pt x="322834" y="103251"/>
                  </a:cubicBezTo>
                  <a:cubicBezTo>
                    <a:pt x="324358" y="110363"/>
                    <a:pt x="329946" y="115443"/>
                    <a:pt x="331597" y="123063"/>
                  </a:cubicBezTo>
                  <a:cubicBezTo>
                    <a:pt x="333121" y="130556"/>
                    <a:pt x="335661" y="137795"/>
                    <a:pt x="337185" y="145415"/>
                  </a:cubicBezTo>
                  <a:cubicBezTo>
                    <a:pt x="332994" y="141351"/>
                    <a:pt x="334772" y="134747"/>
                    <a:pt x="330835" y="130175"/>
                  </a:cubicBezTo>
                  <a:cubicBezTo>
                    <a:pt x="329692" y="129032"/>
                    <a:pt x="330708" y="123444"/>
                    <a:pt x="330073" y="119634"/>
                  </a:cubicBezTo>
                  <a:lnTo>
                    <a:pt x="329692" y="118110"/>
                  </a:lnTo>
                  <a:lnTo>
                    <a:pt x="328930" y="116713"/>
                  </a:lnTo>
                  <a:lnTo>
                    <a:pt x="328168" y="115570"/>
                  </a:lnTo>
                  <a:lnTo>
                    <a:pt x="327406" y="113665"/>
                  </a:lnTo>
                  <a:lnTo>
                    <a:pt x="326771" y="112522"/>
                  </a:lnTo>
                  <a:lnTo>
                    <a:pt x="325882" y="111379"/>
                  </a:lnTo>
                  <a:lnTo>
                    <a:pt x="325374" y="110998"/>
                  </a:lnTo>
                  <a:lnTo>
                    <a:pt x="324485" y="109982"/>
                  </a:lnTo>
                  <a:lnTo>
                    <a:pt x="324104" y="109474"/>
                  </a:lnTo>
                  <a:lnTo>
                    <a:pt x="323469" y="108331"/>
                  </a:lnTo>
                  <a:lnTo>
                    <a:pt x="323088" y="106934"/>
                  </a:lnTo>
                  <a:cubicBezTo>
                    <a:pt x="323088" y="102489"/>
                    <a:pt x="319786" y="99187"/>
                    <a:pt x="318770" y="95123"/>
                  </a:cubicBezTo>
                  <a:lnTo>
                    <a:pt x="317881" y="93726"/>
                  </a:lnTo>
                  <a:cubicBezTo>
                    <a:pt x="315595" y="92202"/>
                    <a:pt x="315722" y="89662"/>
                    <a:pt x="314960" y="87503"/>
                  </a:cubicBezTo>
                  <a:close/>
                  <a:moveTo>
                    <a:pt x="359537" y="143891"/>
                  </a:moveTo>
                  <a:cubicBezTo>
                    <a:pt x="359283" y="144526"/>
                    <a:pt x="359029" y="145415"/>
                    <a:pt x="358648" y="146050"/>
                  </a:cubicBezTo>
                  <a:cubicBezTo>
                    <a:pt x="358902" y="145415"/>
                    <a:pt x="359283" y="144526"/>
                    <a:pt x="359537" y="143891"/>
                  </a:cubicBezTo>
                  <a:close/>
                  <a:moveTo>
                    <a:pt x="357378" y="149479"/>
                  </a:moveTo>
                  <a:lnTo>
                    <a:pt x="356616" y="152400"/>
                  </a:lnTo>
                  <a:lnTo>
                    <a:pt x="356235" y="153924"/>
                  </a:lnTo>
                  <a:cubicBezTo>
                    <a:pt x="355854" y="157353"/>
                    <a:pt x="354584" y="160655"/>
                    <a:pt x="354457" y="164211"/>
                  </a:cubicBezTo>
                  <a:lnTo>
                    <a:pt x="354076" y="165608"/>
                  </a:lnTo>
                  <a:lnTo>
                    <a:pt x="353187" y="167640"/>
                  </a:lnTo>
                  <a:lnTo>
                    <a:pt x="352806" y="168148"/>
                  </a:lnTo>
                  <a:lnTo>
                    <a:pt x="352425" y="168529"/>
                  </a:lnTo>
                  <a:cubicBezTo>
                    <a:pt x="352679" y="167640"/>
                    <a:pt x="352806" y="166624"/>
                    <a:pt x="353060" y="165862"/>
                  </a:cubicBezTo>
                  <a:cubicBezTo>
                    <a:pt x="354203" y="160274"/>
                    <a:pt x="355600" y="154813"/>
                    <a:pt x="357378" y="149606"/>
                  </a:cubicBezTo>
                  <a:close/>
                  <a:moveTo>
                    <a:pt x="351282" y="174498"/>
                  </a:moveTo>
                  <a:cubicBezTo>
                    <a:pt x="351409" y="176149"/>
                    <a:pt x="351028" y="177927"/>
                    <a:pt x="350393" y="179578"/>
                  </a:cubicBezTo>
                  <a:cubicBezTo>
                    <a:pt x="350520" y="179070"/>
                    <a:pt x="350520" y="178562"/>
                    <a:pt x="350647" y="178181"/>
                  </a:cubicBezTo>
                  <a:cubicBezTo>
                    <a:pt x="350774" y="176784"/>
                    <a:pt x="351028" y="175641"/>
                    <a:pt x="351282" y="174498"/>
                  </a:cubicBezTo>
                  <a:close/>
                  <a:moveTo>
                    <a:pt x="337947" y="148590"/>
                  </a:moveTo>
                  <a:cubicBezTo>
                    <a:pt x="338201" y="150241"/>
                    <a:pt x="338328" y="152019"/>
                    <a:pt x="338455" y="153797"/>
                  </a:cubicBezTo>
                  <a:cubicBezTo>
                    <a:pt x="338582" y="156718"/>
                    <a:pt x="339217" y="159385"/>
                    <a:pt x="342265" y="160909"/>
                  </a:cubicBezTo>
                  <a:cubicBezTo>
                    <a:pt x="344932" y="162306"/>
                    <a:pt x="344678" y="164338"/>
                    <a:pt x="344170" y="166624"/>
                  </a:cubicBezTo>
                  <a:cubicBezTo>
                    <a:pt x="343408" y="170180"/>
                    <a:pt x="343027" y="173863"/>
                    <a:pt x="343281" y="177673"/>
                  </a:cubicBezTo>
                  <a:cubicBezTo>
                    <a:pt x="343408" y="179832"/>
                    <a:pt x="344678" y="182245"/>
                    <a:pt x="347218" y="182372"/>
                  </a:cubicBezTo>
                  <a:lnTo>
                    <a:pt x="347472" y="182372"/>
                  </a:lnTo>
                  <a:cubicBezTo>
                    <a:pt x="349250" y="182372"/>
                    <a:pt x="349885" y="181229"/>
                    <a:pt x="350266" y="179832"/>
                  </a:cubicBezTo>
                  <a:lnTo>
                    <a:pt x="350012" y="181356"/>
                  </a:lnTo>
                  <a:cubicBezTo>
                    <a:pt x="349758" y="186563"/>
                    <a:pt x="346837" y="191643"/>
                    <a:pt x="349250" y="197231"/>
                  </a:cubicBezTo>
                  <a:cubicBezTo>
                    <a:pt x="343916" y="193040"/>
                    <a:pt x="345567" y="187071"/>
                    <a:pt x="344170" y="181991"/>
                  </a:cubicBezTo>
                  <a:lnTo>
                    <a:pt x="343408" y="180467"/>
                  </a:lnTo>
                  <a:lnTo>
                    <a:pt x="342519" y="179070"/>
                  </a:lnTo>
                  <a:lnTo>
                    <a:pt x="342011" y="177546"/>
                  </a:lnTo>
                  <a:cubicBezTo>
                    <a:pt x="342900" y="173101"/>
                    <a:pt x="343281" y="168529"/>
                    <a:pt x="341376" y="164211"/>
                  </a:cubicBezTo>
                  <a:lnTo>
                    <a:pt x="340614" y="162687"/>
                  </a:lnTo>
                  <a:cubicBezTo>
                    <a:pt x="339471" y="161163"/>
                    <a:pt x="338963" y="159512"/>
                    <a:pt x="338709" y="157734"/>
                  </a:cubicBezTo>
                  <a:lnTo>
                    <a:pt x="338328" y="156210"/>
                  </a:lnTo>
                  <a:cubicBezTo>
                    <a:pt x="337947" y="153543"/>
                    <a:pt x="337439" y="151003"/>
                    <a:pt x="337947" y="148463"/>
                  </a:cubicBezTo>
                  <a:close/>
                  <a:moveTo>
                    <a:pt x="605409" y="95377"/>
                  </a:moveTo>
                  <a:lnTo>
                    <a:pt x="745871" y="117348"/>
                  </a:lnTo>
                  <a:cubicBezTo>
                    <a:pt x="745744" y="122809"/>
                    <a:pt x="745617" y="128016"/>
                    <a:pt x="745490" y="133223"/>
                  </a:cubicBezTo>
                  <a:cubicBezTo>
                    <a:pt x="745871" y="137668"/>
                    <a:pt x="744601" y="142240"/>
                    <a:pt x="744982" y="146558"/>
                  </a:cubicBezTo>
                  <a:cubicBezTo>
                    <a:pt x="746252" y="165227"/>
                    <a:pt x="744347" y="183769"/>
                    <a:pt x="745109" y="202311"/>
                  </a:cubicBezTo>
                  <a:cubicBezTo>
                    <a:pt x="745617" y="216027"/>
                    <a:pt x="743839" y="229616"/>
                    <a:pt x="744347" y="243078"/>
                  </a:cubicBezTo>
                  <a:cubicBezTo>
                    <a:pt x="744347" y="246253"/>
                    <a:pt x="745998" y="249174"/>
                    <a:pt x="746760" y="252222"/>
                  </a:cubicBezTo>
                  <a:lnTo>
                    <a:pt x="747522" y="254000"/>
                  </a:lnTo>
                  <a:lnTo>
                    <a:pt x="747268" y="253873"/>
                  </a:lnTo>
                  <a:cubicBezTo>
                    <a:pt x="744474" y="252476"/>
                    <a:pt x="743966" y="249174"/>
                    <a:pt x="741680" y="247396"/>
                  </a:cubicBezTo>
                  <a:cubicBezTo>
                    <a:pt x="739267" y="244475"/>
                    <a:pt x="738124" y="240792"/>
                    <a:pt x="735711" y="238125"/>
                  </a:cubicBezTo>
                  <a:cubicBezTo>
                    <a:pt x="729869" y="231140"/>
                    <a:pt x="726821" y="221996"/>
                    <a:pt x="719455" y="216281"/>
                  </a:cubicBezTo>
                  <a:cubicBezTo>
                    <a:pt x="717423" y="213106"/>
                    <a:pt x="713994" y="211328"/>
                    <a:pt x="711835" y="208280"/>
                  </a:cubicBezTo>
                  <a:cubicBezTo>
                    <a:pt x="710311" y="206375"/>
                    <a:pt x="710311" y="203581"/>
                    <a:pt x="708279" y="201803"/>
                  </a:cubicBezTo>
                  <a:cubicBezTo>
                    <a:pt x="699516" y="194818"/>
                    <a:pt x="695325" y="183134"/>
                    <a:pt x="684657" y="178054"/>
                  </a:cubicBezTo>
                  <a:lnTo>
                    <a:pt x="683514" y="176530"/>
                  </a:lnTo>
                  <a:cubicBezTo>
                    <a:pt x="682498" y="170307"/>
                    <a:pt x="676529" y="167894"/>
                    <a:pt x="672719" y="163957"/>
                  </a:cubicBezTo>
                  <a:cubicBezTo>
                    <a:pt x="665988" y="156845"/>
                    <a:pt x="659765" y="149225"/>
                    <a:pt x="651002" y="144526"/>
                  </a:cubicBezTo>
                  <a:lnTo>
                    <a:pt x="650494" y="143891"/>
                  </a:lnTo>
                  <a:cubicBezTo>
                    <a:pt x="649351" y="138176"/>
                    <a:pt x="643382" y="137795"/>
                    <a:pt x="639699" y="134620"/>
                  </a:cubicBezTo>
                  <a:lnTo>
                    <a:pt x="637921" y="136017"/>
                  </a:lnTo>
                  <a:lnTo>
                    <a:pt x="637667" y="137668"/>
                  </a:lnTo>
                  <a:cubicBezTo>
                    <a:pt x="637032" y="138684"/>
                    <a:pt x="636397" y="139065"/>
                    <a:pt x="635889" y="139065"/>
                  </a:cubicBezTo>
                  <a:cubicBezTo>
                    <a:pt x="634873" y="139065"/>
                    <a:pt x="634111" y="137541"/>
                    <a:pt x="633349" y="136906"/>
                  </a:cubicBezTo>
                  <a:cubicBezTo>
                    <a:pt x="632206" y="135890"/>
                    <a:pt x="630936" y="134239"/>
                    <a:pt x="633095" y="132969"/>
                  </a:cubicBezTo>
                  <a:cubicBezTo>
                    <a:pt x="635635" y="131445"/>
                    <a:pt x="635508" y="129540"/>
                    <a:pt x="634111" y="127381"/>
                  </a:cubicBezTo>
                  <a:cubicBezTo>
                    <a:pt x="632333" y="124841"/>
                    <a:pt x="629793" y="122936"/>
                    <a:pt x="627126" y="121920"/>
                  </a:cubicBezTo>
                  <a:cubicBezTo>
                    <a:pt x="623062" y="120269"/>
                    <a:pt x="620014" y="117475"/>
                    <a:pt x="617855" y="113792"/>
                  </a:cubicBezTo>
                  <a:cubicBezTo>
                    <a:pt x="613664" y="110617"/>
                    <a:pt x="609346" y="107569"/>
                    <a:pt x="605155" y="104267"/>
                  </a:cubicBezTo>
                  <a:cubicBezTo>
                    <a:pt x="602361" y="102616"/>
                    <a:pt x="602615" y="100330"/>
                    <a:pt x="604139" y="98044"/>
                  </a:cubicBezTo>
                  <a:cubicBezTo>
                    <a:pt x="604647" y="97155"/>
                    <a:pt x="605028" y="96393"/>
                    <a:pt x="605536" y="95377"/>
                  </a:cubicBezTo>
                  <a:close/>
                  <a:moveTo>
                    <a:pt x="800989" y="126111"/>
                  </a:moveTo>
                  <a:lnTo>
                    <a:pt x="808990" y="127381"/>
                  </a:lnTo>
                  <a:lnTo>
                    <a:pt x="808990" y="307721"/>
                  </a:lnTo>
                  <a:cubicBezTo>
                    <a:pt x="808482" y="308864"/>
                    <a:pt x="807974" y="310134"/>
                    <a:pt x="807466" y="311277"/>
                  </a:cubicBezTo>
                  <a:cubicBezTo>
                    <a:pt x="806196" y="314452"/>
                    <a:pt x="806577" y="318516"/>
                    <a:pt x="803275" y="320929"/>
                  </a:cubicBezTo>
                  <a:lnTo>
                    <a:pt x="801751" y="320802"/>
                  </a:lnTo>
                  <a:lnTo>
                    <a:pt x="801370" y="320929"/>
                  </a:lnTo>
                  <a:lnTo>
                    <a:pt x="802513" y="317881"/>
                  </a:lnTo>
                  <a:lnTo>
                    <a:pt x="801751" y="315341"/>
                  </a:lnTo>
                  <a:lnTo>
                    <a:pt x="801878" y="311912"/>
                  </a:lnTo>
                  <a:cubicBezTo>
                    <a:pt x="801624" y="308864"/>
                    <a:pt x="802513" y="305689"/>
                    <a:pt x="801370" y="302641"/>
                  </a:cubicBezTo>
                  <a:lnTo>
                    <a:pt x="801370" y="299466"/>
                  </a:lnTo>
                  <a:lnTo>
                    <a:pt x="802640" y="297815"/>
                  </a:lnTo>
                  <a:lnTo>
                    <a:pt x="802640" y="295275"/>
                  </a:lnTo>
                  <a:cubicBezTo>
                    <a:pt x="801624" y="288544"/>
                    <a:pt x="800227" y="281559"/>
                    <a:pt x="802640" y="274828"/>
                  </a:cubicBezTo>
                  <a:lnTo>
                    <a:pt x="802640" y="270764"/>
                  </a:lnTo>
                  <a:lnTo>
                    <a:pt x="802640" y="270637"/>
                  </a:lnTo>
                  <a:lnTo>
                    <a:pt x="801497" y="269494"/>
                  </a:lnTo>
                  <a:lnTo>
                    <a:pt x="801243" y="265938"/>
                  </a:lnTo>
                  <a:lnTo>
                    <a:pt x="801243" y="265811"/>
                  </a:lnTo>
                  <a:cubicBezTo>
                    <a:pt x="801243" y="262382"/>
                    <a:pt x="801243" y="258826"/>
                    <a:pt x="801243" y="255524"/>
                  </a:cubicBezTo>
                  <a:cubicBezTo>
                    <a:pt x="801243" y="247396"/>
                    <a:pt x="801751" y="239268"/>
                    <a:pt x="801370" y="231140"/>
                  </a:cubicBezTo>
                  <a:cubicBezTo>
                    <a:pt x="801116" y="226695"/>
                    <a:pt x="800354" y="222123"/>
                    <a:pt x="800735" y="217932"/>
                  </a:cubicBezTo>
                  <a:cubicBezTo>
                    <a:pt x="801370" y="209804"/>
                    <a:pt x="801497" y="202184"/>
                    <a:pt x="801370" y="194437"/>
                  </a:cubicBezTo>
                  <a:cubicBezTo>
                    <a:pt x="801243" y="189738"/>
                    <a:pt x="800354" y="184658"/>
                    <a:pt x="800735" y="179832"/>
                  </a:cubicBezTo>
                  <a:cubicBezTo>
                    <a:pt x="801243" y="173609"/>
                    <a:pt x="800989" y="167259"/>
                    <a:pt x="801497" y="161036"/>
                  </a:cubicBezTo>
                  <a:cubicBezTo>
                    <a:pt x="801497" y="159385"/>
                    <a:pt x="801370" y="157861"/>
                    <a:pt x="801370" y="156337"/>
                  </a:cubicBezTo>
                  <a:lnTo>
                    <a:pt x="801370" y="152273"/>
                  </a:lnTo>
                  <a:cubicBezTo>
                    <a:pt x="800735" y="149352"/>
                    <a:pt x="799973" y="146812"/>
                    <a:pt x="801116" y="143764"/>
                  </a:cubicBezTo>
                  <a:cubicBezTo>
                    <a:pt x="802005" y="141224"/>
                    <a:pt x="802640" y="137795"/>
                    <a:pt x="801751" y="135509"/>
                  </a:cubicBezTo>
                  <a:cubicBezTo>
                    <a:pt x="800608" y="132334"/>
                    <a:pt x="800735" y="129286"/>
                    <a:pt x="801116" y="126238"/>
                  </a:cubicBezTo>
                  <a:close/>
                  <a:moveTo>
                    <a:pt x="749173" y="257429"/>
                  </a:moveTo>
                  <a:lnTo>
                    <a:pt x="749554" y="258064"/>
                  </a:lnTo>
                  <a:cubicBezTo>
                    <a:pt x="751967" y="260604"/>
                    <a:pt x="749808" y="264795"/>
                    <a:pt x="752602" y="267208"/>
                  </a:cubicBezTo>
                  <a:cubicBezTo>
                    <a:pt x="762635" y="275209"/>
                    <a:pt x="762254" y="289433"/>
                    <a:pt x="770763" y="298323"/>
                  </a:cubicBezTo>
                  <a:lnTo>
                    <a:pt x="770890" y="298831"/>
                  </a:lnTo>
                  <a:cubicBezTo>
                    <a:pt x="769366" y="307848"/>
                    <a:pt x="779145" y="314198"/>
                    <a:pt x="776224" y="323342"/>
                  </a:cubicBezTo>
                  <a:lnTo>
                    <a:pt x="776986" y="324993"/>
                  </a:lnTo>
                  <a:cubicBezTo>
                    <a:pt x="779526" y="327152"/>
                    <a:pt x="778891" y="329946"/>
                    <a:pt x="778764" y="332740"/>
                  </a:cubicBezTo>
                  <a:cubicBezTo>
                    <a:pt x="778637" y="334137"/>
                    <a:pt x="778637" y="335407"/>
                    <a:pt x="778637" y="336804"/>
                  </a:cubicBezTo>
                  <a:cubicBezTo>
                    <a:pt x="776859" y="322580"/>
                    <a:pt x="772287" y="308991"/>
                    <a:pt x="767715" y="295529"/>
                  </a:cubicBezTo>
                  <a:cubicBezTo>
                    <a:pt x="764286" y="291846"/>
                    <a:pt x="763270" y="287020"/>
                    <a:pt x="761492" y="282702"/>
                  </a:cubicBezTo>
                  <a:cubicBezTo>
                    <a:pt x="759968" y="280797"/>
                    <a:pt x="759714" y="278511"/>
                    <a:pt x="758444" y="276479"/>
                  </a:cubicBezTo>
                  <a:cubicBezTo>
                    <a:pt x="755523" y="274955"/>
                    <a:pt x="756412" y="271526"/>
                    <a:pt x="754761" y="269367"/>
                  </a:cubicBezTo>
                  <a:cubicBezTo>
                    <a:pt x="749681" y="266700"/>
                    <a:pt x="748538" y="262382"/>
                    <a:pt x="749046" y="257302"/>
                  </a:cubicBezTo>
                  <a:close/>
                  <a:moveTo>
                    <a:pt x="800354" y="322961"/>
                  </a:moveTo>
                  <a:lnTo>
                    <a:pt x="800100" y="323977"/>
                  </a:lnTo>
                  <a:cubicBezTo>
                    <a:pt x="800100" y="325628"/>
                    <a:pt x="799592" y="327533"/>
                    <a:pt x="798576" y="328930"/>
                  </a:cubicBezTo>
                  <a:lnTo>
                    <a:pt x="797941" y="330454"/>
                  </a:lnTo>
                  <a:lnTo>
                    <a:pt x="797052" y="334137"/>
                  </a:lnTo>
                  <a:lnTo>
                    <a:pt x="796671" y="335534"/>
                  </a:lnTo>
                  <a:lnTo>
                    <a:pt x="795782" y="339471"/>
                  </a:lnTo>
                  <a:lnTo>
                    <a:pt x="795401" y="340995"/>
                  </a:lnTo>
                  <a:cubicBezTo>
                    <a:pt x="794766" y="343916"/>
                    <a:pt x="795909" y="347091"/>
                    <a:pt x="793750" y="349631"/>
                  </a:cubicBezTo>
                  <a:lnTo>
                    <a:pt x="793242" y="350266"/>
                  </a:lnTo>
                  <a:lnTo>
                    <a:pt x="792353" y="351663"/>
                  </a:lnTo>
                  <a:lnTo>
                    <a:pt x="791718" y="353187"/>
                  </a:lnTo>
                  <a:cubicBezTo>
                    <a:pt x="791210" y="355854"/>
                    <a:pt x="791845" y="358775"/>
                    <a:pt x="790829" y="361442"/>
                  </a:cubicBezTo>
                  <a:lnTo>
                    <a:pt x="790702" y="362077"/>
                  </a:lnTo>
                  <a:cubicBezTo>
                    <a:pt x="790829" y="361188"/>
                    <a:pt x="790702" y="360426"/>
                    <a:pt x="790575" y="359537"/>
                  </a:cubicBezTo>
                  <a:cubicBezTo>
                    <a:pt x="789686" y="353822"/>
                    <a:pt x="795401" y="348996"/>
                    <a:pt x="792988" y="343154"/>
                  </a:cubicBezTo>
                  <a:cubicBezTo>
                    <a:pt x="797941" y="337439"/>
                    <a:pt x="797306" y="329438"/>
                    <a:pt x="800481" y="322961"/>
                  </a:cubicBezTo>
                  <a:close/>
                  <a:moveTo>
                    <a:pt x="778891" y="338074"/>
                  </a:moveTo>
                  <a:cubicBezTo>
                    <a:pt x="779272" y="339979"/>
                    <a:pt x="780034" y="341757"/>
                    <a:pt x="782193" y="343027"/>
                  </a:cubicBezTo>
                  <a:cubicBezTo>
                    <a:pt x="785241" y="344932"/>
                    <a:pt x="785241" y="346964"/>
                    <a:pt x="784733" y="350139"/>
                  </a:cubicBezTo>
                  <a:cubicBezTo>
                    <a:pt x="783971" y="355219"/>
                    <a:pt x="781812" y="360807"/>
                    <a:pt x="787146" y="364871"/>
                  </a:cubicBezTo>
                  <a:lnTo>
                    <a:pt x="787019" y="364871"/>
                  </a:lnTo>
                  <a:cubicBezTo>
                    <a:pt x="788924" y="364871"/>
                    <a:pt x="789940" y="363982"/>
                    <a:pt x="790321" y="362839"/>
                  </a:cubicBezTo>
                  <a:lnTo>
                    <a:pt x="790321" y="363220"/>
                  </a:lnTo>
                  <a:cubicBezTo>
                    <a:pt x="790194" y="367919"/>
                    <a:pt x="787019" y="372491"/>
                    <a:pt x="788162" y="377571"/>
                  </a:cubicBezTo>
                  <a:cubicBezTo>
                    <a:pt x="787781" y="376555"/>
                    <a:pt x="787019" y="375539"/>
                    <a:pt x="785749" y="375031"/>
                  </a:cubicBezTo>
                  <a:cubicBezTo>
                    <a:pt x="784225" y="374142"/>
                    <a:pt x="783844" y="372872"/>
                    <a:pt x="784860" y="371348"/>
                  </a:cubicBezTo>
                  <a:cubicBezTo>
                    <a:pt x="787273" y="367919"/>
                    <a:pt x="785368" y="365252"/>
                    <a:pt x="783463" y="362585"/>
                  </a:cubicBezTo>
                  <a:cubicBezTo>
                    <a:pt x="781177" y="358013"/>
                    <a:pt x="784860" y="353060"/>
                    <a:pt x="782447" y="348488"/>
                  </a:cubicBezTo>
                  <a:cubicBezTo>
                    <a:pt x="780415" y="345821"/>
                    <a:pt x="779145" y="342773"/>
                    <a:pt x="778891" y="339344"/>
                  </a:cubicBezTo>
                  <a:cubicBezTo>
                    <a:pt x="778891" y="338836"/>
                    <a:pt x="778764" y="338455"/>
                    <a:pt x="778764" y="338201"/>
                  </a:cubicBezTo>
                  <a:close/>
                  <a:moveTo>
                    <a:pt x="0" y="0"/>
                  </a:moveTo>
                  <a:lnTo>
                    <a:pt x="12954" y="2159"/>
                  </a:lnTo>
                  <a:cubicBezTo>
                    <a:pt x="14478" y="8255"/>
                    <a:pt x="18542" y="13843"/>
                    <a:pt x="18415" y="20574"/>
                  </a:cubicBezTo>
                  <a:cubicBezTo>
                    <a:pt x="18415" y="23241"/>
                    <a:pt x="21463" y="25019"/>
                    <a:pt x="22479" y="27813"/>
                  </a:cubicBezTo>
                  <a:cubicBezTo>
                    <a:pt x="24003" y="32004"/>
                    <a:pt x="24130" y="36449"/>
                    <a:pt x="25400" y="40386"/>
                  </a:cubicBezTo>
                  <a:cubicBezTo>
                    <a:pt x="27178" y="45593"/>
                    <a:pt x="28575" y="51181"/>
                    <a:pt x="31369" y="56261"/>
                  </a:cubicBezTo>
                  <a:lnTo>
                    <a:pt x="32258" y="57785"/>
                  </a:lnTo>
                  <a:cubicBezTo>
                    <a:pt x="33655" y="61468"/>
                    <a:pt x="37719" y="64262"/>
                    <a:pt x="35560" y="68961"/>
                  </a:cubicBezTo>
                  <a:lnTo>
                    <a:pt x="37592" y="70993"/>
                  </a:lnTo>
                  <a:lnTo>
                    <a:pt x="40005" y="73533"/>
                  </a:lnTo>
                  <a:cubicBezTo>
                    <a:pt x="42164" y="76962"/>
                    <a:pt x="41910" y="81153"/>
                    <a:pt x="44450" y="84201"/>
                  </a:cubicBezTo>
                  <a:cubicBezTo>
                    <a:pt x="50419" y="91694"/>
                    <a:pt x="52832" y="101473"/>
                    <a:pt x="59436" y="108585"/>
                  </a:cubicBezTo>
                  <a:lnTo>
                    <a:pt x="59817" y="109601"/>
                  </a:lnTo>
                  <a:cubicBezTo>
                    <a:pt x="60706" y="116713"/>
                    <a:pt x="67056" y="120777"/>
                    <a:pt x="69977" y="126746"/>
                  </a:cubicBezTo>
                  <a:cubicBezTo>
                    <a:pt x="71374" y="129667"/>
                    <a:pt x="73152" y="132842"/>
                    <a:pt x="75565" y="135382"/>
                  </a:cubicBezTo>
                  <a:cubicBezTo>
                    <a:pt x="79629" y="139446"/>
                    <a:pt x="84201" y="143129"/>
                    <a:pt x="86614" y="148717"/>
                  </a:cubicBezTo>
                  <a:cubicBezTo>
                    <a:pt x="88392" y="152654"/>
                    <a:pt x="91440" y="156337"/>
                    <a:pt x="94869" y="158369"/>
                  </a:cubicBezTo>
                  <a:cubicBezTo>
                    <a:pt x="99060" y="160782"/>
                    <a:pt x="98933" y="165100"/>
                    <a:pt x="101981" y="167894"/>
                  </a:cubicBezTo>
                  <a:cubicBezTo>
                    <a:pt x="103251" y="168910"/>
                    <a:pt x="104140" y="170434"/>
                    <a:pt x="105918" y="170561"/>
                  </a:cubicBezTo>
                  <a:cubicBezTo>
                    <a:pt x="108077" y="171069"/>
                    <a:pt x="109093" y="172466"/>
                    <a:pt x="109728" y="174244"/>
                  </a:cubicBezTo>
                  <a:cubicBezTo>
                    <a:pt x="110617" y="176403"/>
                    <a:pt x="112268" y="177800"/>
                    <a:pt x="114427" y="178816"/>
                  </a:cubicBezTo>
                  <a:cubicBezTo>
                    <a:pt x="117729" y="180467"/>
                    <a:pt x="121031" y="183007"/>
                    <a:pt x="122428" y="185928"/>
                  </a:cubicBezTo>
                  <a:cubicBezTo>
                    <a:pt x="125603" y="192151"/>
                    <a:pt x="131699" y="195199"/>
                    <a:pt x="136017" y="200279"/>
                  </a:cubicBezTo>
                  <a:cubicBezTo>
                    <a:pt x="137922" y="202692"/>
                    <a:pt x="140335" y="204724"/>
                    <a:pt x="142113" y="207010"/>
                  </a:cubicBezTo>
                  <a:lnTo>
                    <a:pt x="143129" y="209042"/>
                  </a:lnTo>
                  <a:lnTo>
                    <a:pt x="144018" y="209042"/>
                  </a:lnTo>
                  <a:cubicBezTo>
                    <a:pt x="149352" y="209042"/>
                    <a:pt x="152019" y="212725"/>
                    <a:pt x="154432" y="216789"/>
                  </a:cubicBezTo>
                  <a:lnTo>
                    <a:pt x="155575" y="217297"/>
                  </a:lnTo>
                  <a:cubicBezTo>
                    <a:pt x="159258" y="219202"/>
                    <a:pt x="164084" y="219329"/>
                    <a:pt x="165735" y="224282"/>
                  </a:cubicBezTo>
                  <a:lnTo>
                    <a:pt x="166878" y="224663"/>
                  </a:lnTo>
                  <a:cubicBezTo>
                    <a:pt x="169672" y="224790"/>
                    <a:pt x="171069" y="227076"/>
                    <a:pt x="172974" y="228600"/>
                  </a:cubicBezTo>
                  <a:lnTo>
                    <a:pt x="176657" y="231775"/>
                  </a:lnTo>
                  <a:cubicBezTo>
                    <a:pt x="184658" y="234950"/>
                    <a:pt x="191135" y="240792"/>
                    <a:pt x="197993" y="245618"/>
                  </a:cubicBezTo>
                  <a:cubicBezTo>
                    <a:pt x="205105" y="250698"/>
                    <a:pt x="212852" y="253746"/>
                    <a:pt x="220726" y="256921"/>
                  </a:cubicBezTo>
                  <a:cubicBezTo>
                    <a:pt x="225171" y="258826"/>
                    <a:pt x="230124" y="259588"/>
                    <a:pt x="233934" y="262890"/>
                  </a:cubicBezTo>
                  <a:cubicBezTo>
                    <a:pt x="237998" y="264414"/>
                    <a:pt x="243078" y="263906"/>
                    <a:pt x="244983" y="269113"/>
                  </a:cubicBezTo>
                  <a:lnTo>
                    <a:pt x="249047" y="273558"/>
                  </a:lnTo>
                  <a:lnTo>
                    <a:pt x="252349" y="274701"/>
                  </a:lnTo>
                  <a:cubicBezTo>
                    <a:pt x="253238" y="274320"/>
                    <a:pt x="254127" y="274320"/>
                    <a:pt x="255016" y="274320"/>
                  </a:cubicBezTo>
                  <a:cubicBezTo>
                    <a:pt x="258191" y="274320"/>
                    <a:pt x="260985" y="275844"/>
                    <a:pt x="264033" y="277495"/>
                  </a:cubicBezTo>
                  <a:cubicBezTo>
                    <a:pt x="267716" y="279527"/>
                    <a:pt x="271272" y="282956"/>
                    <a:pt x="275844" y="282956"/>
                  </a:cubicBezTo>
                  <a:cubicBezTo>
                    <a:pt x="276606" y="282956"/>
                    <a:pt x="277495" y="282829"/>
                    <a:pt x="278384" y="282575"/>
                  </a:cubicBezTo>
                  <a:lnTo>
                    <a:pt x="279654" y="283718"/>
                  </a:lnTo>
                  <a:lnTo>
                    <a:pt x="280670" y="283718"/>
                  </a:lnTo>
                  <a:lnTo>
                    <a:pt x="283083" y="286258"/>
                  </a:lnTo>
                  <a:lnTo>
                    <a:pt x="284480" y="286258"/>
                  </a:lnTo>
                  <a:cubicBezTo>
                    <a:pt x="292608" y="286258"/>
                    <a:pt x="298958" y="291973"/>
                    <a:pt x="306578" y="293497"/>
                  </a:cubicBezTo>
                  <a:lnTo>
                    <a:pt x="308991" y="294894"/>
                  </a:lnTo>
                  <a:lnTo>
                    <a:pt x="311912" y="295402"/>
                  </a:lnTo>
                  <a:lnTo>
                    <a:pt x="315087" y="295402"/>
                  </a:lnTo>
                  <a:cubicBezTo>
                    <a:pt x="316865" y="295402"/>
                    <a:pt x="318643" y="295402"/>
                    <a:pt x="320548" y="295275"/>
                  </a:cubicBezTo>
                  <a:cubicBezTo>
                    <a:pt x="322326" y="295275"/>
                    <a:pt x="324104" y="295148"/>
                    <a:pt x="325882" y="295148"/>
                  </a:cubicBezTo>
                  <a:cubicBezTo>
                    <a:pt x="328422" y="295148"/>
                    <a:pt x="330962" y="295275"/>
                    <a:pt x="333502" y="296037"/>
                  </a:cubicBezTo>
                  <a:cubicBezTo>
                    <a:pt x="335280" y="296418"/>
                    <a:pt x="337058" y="296545"/>
                    <a:pt x="338963" y="296545"/>
                  </a:cubicBezTo>
                  <a:cubicBezTo>
                    <a:pt x="342773" y="296545"/>
                    <a:pt x="346837" y="295910"/>
                    <a:pt x="350647" y="295529"/>
                  </a:cubicBezTo>
                  <a:cubicBezTo>
                    <a:pt x="357251" y="294640"/>
                    <a:pt x="363220" y="291338"/>
                    <a:pt x="369951" y="291338"/>
                  </a:cubicBezTo>
                  <a:lnTo>
                    <a:pt x="372110" y="291338"/>
                  </a:lnTo>
                  <a:lnTo>
                    <a:pt x="374142" y="290195"/>
                  </a:lnTo>
                  <a:lnTo>
                    <a:pt x="375666" y="290068"/>
                  </a:lnTo>
                  <a:lnTo>
                    <a:pt x="377825" y="289687"/>
                  </a:lnTo>
                  <a:lnTo>
                    <a:pt x="379222" y="289306"/>
                  </a:lnTo>
                  <a:lnTo>
                    <a:pt x="381000" y="288290"/>
                  </a:lnTo>
                  <a:lnTo>
                    <a:pt x="382905" y="288163"/>
                  </a:lnTo>
                  <a:lnTo>
                    <a:pt x="384556" y="287020"/>
                  </a:lnTo>
                  <a:lnTo>
                    <a:pt x="385064" y="286639"/>
                  </a:lnTo>
                  <a:lnTo>
                    <a:pt x="386207" y="285750"/>
                  </a:lnTo>
                  <a:lnTo>
                    <a:pt x="387477" y="285242"/>
                  </a:lnTo>
                  <a:cubicBezTo>
                    <a:pt x="387731" y="285115"/>
                    <a:pt x="387985" y="285115"/>
                    <a:pt x="388112" y="285115"/>
                  </a:cubicBezTo>
                  <a:cubicBezTo>
                    <a:pt x="388620" y="285115"/>
                    <a:pt x="389128" y="285242"/>
                    <a:pt x="389763" y="285496"/>
                  </a:cubicBezTo>
                  <a:cubicBezTo>
                    <a:pt x="390271" y="285496"/>
                    <a:pt x="390779" y="285623"/>
                    <a:pt x="391414" y="285623"/>
                  </a:cubicBezTo>
                  <a:cubicBezTo>
                    <a:pt x="392049" y="285623"/>
                    <a:pt x="392430" y="285496"/>
                    <a:pt x="393065" y="285115"/>
                  </a:cubicBezTo>
                  <a:lnTo>
                    <a:pt x="395478" y="283972"/>
                  </a:lnTo>
                  <a:lnTo>
                    <a:pt x="397891" y="283972"/>
                  </a:lnTo>
                  <a:lnTo>
                    <a:pt x="399161" y="282829"/>
                  </a:lnTo>
                  <a:lnTo>
                    <a:pt x="400304" y="282702"/>
                  </a:lnTo>
                  <a:lnTo>
                    <a:pt x="401574" y="281559"/>
                  </a:lnTo>
                  <a:lnTo>
                    <a:pt x="402717" y="281559"/>
                  </a:lnTo>
                  <a:lnTo>
                    <a:pt x="403987" y="280416"/>
                  </a:lnTo>
                  <a:lnTo>
                    <a:pt x="406019" y="279781"/>
                  </a:lnTo>
                  <a:lnTo>
                    <a:pt x="408940" y="279273"/>
                  </a:lnTo>
                  <a:lnTo>
                    <a:pt x="410210" y="279273"/>
                  </a:lnTo>
                  <a:lnTo>
                    <a:pt x="411480" y="278130"/>
                  </a:lnTo>
                  <a:lnTo>
                    <a:pt x="412750" y="276733"/>
                  </a:lnTo>
                  <a:lnTo>
                    <a:pt x="416433" y="275590"/>
                  </a:lnTo>
                  <a:lnTo>
                    <a:pt x="421386" y="275590"/>
                  </a:lnTo>
                  <a:lnTo>
                    <a:pt x="422656" y="274447"/>
                  </a:lnTo>
                  <a:lnTo>
                    <a:pt x="423799" y="274320"/>
                  </a:lnTo>
                  <a:lnTo>
                    <a:pt x="427482" y="271907"/>
                  </a:lnTo>
                  <a:lnTo>
                    <a:pt x="428752" y="270764"/>
                  </a:lnTo>
                  <a:lnTo>
                    <a:pt x="430022" y="269621"/>
                  </a:lnTo>
                  <a:lnTo>
                    <a:pt x="431292" y="269621"/>
                  </a:lnTo>
                  <a:lnTo>
                    <a:pt x="434975" y="268478"/>
                  </a:lnTo>
                  <a:lnTo>
                    <a:pt x="436245" y="268351"/>
                  </a:lnTo>
                  <a:lnTo>
                    <a:pt x="437515" y="267208"/>
                  </a:lnTo>
                  <a:lnTo>
                    <a:pt x="438785" y="266065"/>
                  </a:lnTo>
                  <a:lnTo>
                    <a:pt x="439928" y="266065"/>
                  </a:lnTo>
                  <a:lnTo>
                    <a:pt x="441198" y="264922"/>
                  </a:lnTo>
                  <a:lnTo>
                    <a:pt x="442341" y="264922"/>
                  </a:lnTo>
                  <a:lnTo>
                    <a:pt x="444881" y="263525"/>
                  </a:lnTo>
                  <a:lnTo>
                    <a:pt x="446151" y="262382"/>
                  </a:lnTo>
                  <a:lnTo>
                    <a:pt x="448564" y="262382"/>
                  </a:lnTo>
                  <a:lnTo>
                    <a:pt x="449834" y="261239"/>
                  </a:lnTo>
                  <a:lnTo>
                    <a:pt x="453390" y="261239"/>
                  </a:lnTo>
                  <a:lnTo>
                    <a:pt x="454660" y="260096"/>
                  </a:lnTo>
                  <a:lnTo>
                    <a:pt x="455930" y="258699"/>
                  </a:lnTo>
                  <a:cubicBezTo>
                    <a:pt x="459867" y="258191"/>
                    <a:pt x="462661" y="255651"/>
                    <a:pt x="465455" y="253492"/>
                  </a:cubicBezTo>
                  <a:cubicBezTo>
                    <a:pt x="468376" y="251079"/>
                    <a:pt x="471805" y="249809"/>
                    <a:pt x="474853" y="247523"/>
                  </a:cubicBezTo>
                  <a:cubicBezTo>
                    <a:pt x="475361" y="247142"/>
                    <a:pt x="475996" y="246888"/>
                    <a:pt x="476631" y="246888"/>
                  </a:cubicBezTo>
                  <a:cubicBezTo>
                    <a:pt x="477266" y="246888"/>
                    <a:pt x="477774" y="247269"/>
                    <a:pt x="478155" y="248412"/>
                  </a:cubicBezTo>
                  <a:cubicBezTo>
                    <a:pt x="480568" y="255905"/>
                    <a:pt x="484124" y="262763"/>
                    <a:pt x="487934" y="269748"/>
                  </a:cubicBezTo>
                  <a:cubicBezTo>
                    <a:pt x="490474" y="274320"/>
                    <a:pt x="492633" y="279273"/>
                    <a:pt x="495300" y="283845"/>
                  </a:cubicBezTo>
                  <a:cubicBezTo>
                    <a:pt x="497967" y="288036"/>
                    <a:pt x="501650" y="291592"/>
                    <a:pt x="502412" y="297053"/>
                  </a:cubicBezTo>
                  <a:cubicBezTo>
                    <a:pt x="502666" y="298704"/>
                    <a:pt x="504063" y="299720"/>
                    <a:pt x="505079" y="301117"/>
                  </a:cubicBezTo>
                  <a:cubicBezTo>
                    <a:pt x="508127" y="305054"/>
                    <a:pt x="511302" y="308737"/>
                    <a:pt x="513715" y="312928"/>
                  </a:cubicBezTo>
                  <a:cubicBezTo>
                    <a:pt x="516509" y="317627"/>
                    <a:pt x="519176" y="322453"/>
                    <a:pt x="524383" y="324993"/>
                  </a:cubicBezTo>
                  <a:lnTo>
                    <a:pt x="526288" y="327914"/>
                  </a:lnTo>
                  <a:cubicBezTo>
                    <a:pt x="528066" y="331978"/>
                    <a:pt x="530098" y="335915"/>
                    <a:pt x="533654" y="338963"/>
                  </a:cubicBezTo>
                  <a:cubicBezTo>
                    <a:pt x="535686" y="340868"/>
                    <a:pt x="538861" y="340614"/>
                    <a:pt x="539623" y="342519"/>
                  </a:cubicBezTo>
                  <a:cubicBezTo>
                    <a:pt x="540512" y="344678"/>
                    <a:pt x="540893" y="347091"/>
                    <a:pt x="542290" y="348996"/>
                  </a:cubicBezTo>
                  <a:lnTo>
                    <a:pt x="545084" y="352171"/>
                  </a:lnTo>
                  <a:cubicBezTo>
                    <a:pt x="550418" y="355219"/>
                    <a:pt x="553085" y="361188"/>
                    <a:pt x="558419" y="363982"/>
                  </a:cubicBezTo>
                  <a:cubicBezTo>
                    <a:pt x="561975" y="366014"/>
                    <a:pt x="563499" y="369697"/>
                    <a:pt x="565785" y="372745"/>
                  </a:cubicBezTo>
                  <a:cubicBezTo>
                    <a:pt x="567817" y="375666"/>
                    <a:pt x="570738" y="377444"/>
                    <a:pt x="573532" y="379730"/>
                  </a:cubicBezTo>
                  <a:cubicBezTo>
                    <a:pt x="579120" y="384175"/>
                    <a:pt x="582168" y="391287"/>
                    <a:pt x="589661" y="393446"/>
                  </a:cubicBezTo>
                  <a:lnTo>
                    <a:pt x="592836" y="396367"/>
                  </a:lnTo>
                  <a:cubicBezTo>
                    <a:pt x="594614" y="399923"/>
                    <a:pt x="597789" y="401066"/>
                    <a:pt x="601218" y="401828"/>
                  </a:cubicBezTo>
                  <a:lnTo>
                    <a:pt x="604266" y="403352"/>
                  </a:lnTo>
                  <a:cubicBezTo>
                    <a:pt x="604520" y="407797"/>
                    <a:pt x="608584" y="407416"/>
                    <a:pt x="610743" y="409448"/>
                  </a:cubicBezTo>
                  <a:cubicBezTo>
                    <a:pt x="616077" y="414528"/>
                    <a:pt x="622681" y="417703"/>
                    <a:pt x="628523" y="422148"/>
                  </a:cubicBezTo>
                  <a:cubicBezTo>
                    <a:pt x="634111" y="426339"/>
                    <a:pt x="640715" y="429387"/>
                    <a:pt x="646430" y="433832"/>
                  </a:cubicBezTo>
                  <a:lnTo>
                    <a:pt x="647446" y="434467"/>
                  </a:lnTo>
                  <a:cubicBezTo>
                    <a:pt x="656844" y="437642"/>
                    <a:pt x="666242" y="441071"/>
                    <a:pt x="674878" y="446151"/>
                  </a:cubicBezTo>
                  <a:lnTo>
                    <a:pt x="677164" y="446151"/>
                  </a:lnTo>
                  <a:cubicBezTo>
                    <a:pt x="677926" y="445516"/>
                    <a:pt x="678561" y="445262"/>
                    <a:pt x="679069" y="445262"/>
                  </a:cubicBezTo>
                  <a:cubicBezTo>
                    <a:pt x="680212" y="445262"/>
                    <a:pt x="681101" y="446405"/>
                    <a:pt x="681990" y="447675"/>
                  </a:cubicBezTo>
                  <a:cubicBezTo>
                    <a:pt x="683387" y="449580"/>
                    <a:pt x="684911" y="451104"/>
                    <a:pt x="686435" y="452755"/>
                  </a:cubicBezTo>
                  <a:cubicBezTo>
                    <a:pt x="688213" y="454660"/>
                    <a:pt x="689610" y="457200"/>
                    <a:pt x="692277" y="457200"/>
                  </a:cubicBezTo>
                  <a:cubicBezTo>
                    <a:pt x="693039" y="457200"/>
                    <a:pt x="693928" y="457073"/>
                    <a:pt x="694944" y="456565"/>
                  </a:cubicBezTo>
                  <a:lnTo>
                    <a:pt x="697738" y="457454"/>
                  </a:lnTo>
                  <a:cubicBezTo>
                    <a:pt x="702310" y="459613"/>
                    <a:pt x="707898" y="459867"/>
                    <a:pt x="711200" y="464439"/>
                  </a:cubicBezTo>
                  <a:cubicBezTo>
                    <a:pt x="716534" y="464439"/>
                    <a:pt x="720979" y="466852"/>
                    <a:pt x="725297" y="469519"/>
                  </a:cubicBezTo>
                  <a:cubicBezTo>
                    <a:pt x="726186" y="469392"/>
                    <a:pt x="726948" y="469138"/>
                    <a:pt x="727710" y="469138"/>
                  </a:cubicBezTo>
                  <a:cubicBezTo>
                    <a:pt x="732663" y="469138"/>
                    <a:pt x="736473" y="473075"/>
                    <a:pt x="741045" y="474218"/>
                  </a:cubicBezTo>
                  <a:cubicBezTo>
                    <a:pt x="742569" y="474599"/>
                    <a:pt x="744347" y="474345"/>
                    <a:pt x="745744" y="475361"/>
                  </a:cubicBezTo>
                  <a:cubicBezTo>
                    <a:pt x="748538" y="477520"/>
                    <a:pt x="751586" y="478028"/>
                    <a:pt x="754634" y="478028"/>
                  </a:cubicBezTo>
                  <a:cubicBezTo>
                    <a:pt x="757047" y="478028"/>
                    <a:pt x="759587" y="477647"/>
                    <a:pt x="761873" y="477393"/>
                  </a:cubicBezTo>
                  <a:cubicBezTo>
                    <a:pt x="763524" y="477012"/>
                    <a:pt x="765175" y="476885"/>
                    <a:pt x="766699" y="476885"/>
                  </a:cubicBezTo>
                  <a:cubicBezTo>
                    <a:pt x="768604" y="476885"/>
                    <a:pt x="770382" y="477266"/>
                    <a:pt x="771906" y="477901"/>
                  </a:cubicBezTo>
                  <a:cubicBezTo>
                    <a:pt x="774065" y="478790"/>
                    <a:pt x="776224" y="479044"/>
                    <a:pt x="778383" y="479298"/>
                  </a:cubicBezTo>
                  <a:lnTo>
                    <a:pt x="780161" y="479298"/>
                  </a:lnTo>
                  <a:cubicBezTo>
                    <a:pt x="782955" y="479171"/>
                    <a:pt x="785749" y="478663"/>
                    <a:pt x="788543" y="478282"/>
                  </a:cubicBezTo>
                  <a:cubicBezTo>
                    <a:pt x="790956" y="477901"/>
                    <a:pt x="793242" y="477139"/>
                    <a:pt x="795782" y="477139"/>
                  </a:cubicBezTo>
                  <a:lnTo>
                    <a:pt x="797179" y="477139"/>
                  </a:lnTo>
                  <a:cubicBezTo>
                    <a:pt x="800735" y="477139"/>
                    <a:pt x="803656" y="475742"/>
                    <a:pt x="806323" y="473456"/>
                  </a:cubicBezTo>
                  <a:cubicBezTo>
                    <a:pt x="807085" y="471551"/>
                    <a:pt x="807847" y="470027"/>
                    <a:pt x="808736" y="470027"/>
                  </a:cubicBezTo>
                  <a:lnTo>
                    <a:pt x="808990" y="470027"/>
                  </a:lnTo>
                  <a:lnTo>
                    <a:pt x="808990" y="480060"/>
                  </a:lnTo>
                  <a:lnTo>
                    <a:pt x="0" y="480060"/>
                  </a:lnTo>
                  <a:lnTo>
                    <a:pt x="0" y="0"/>
                  </a:lnTo>
                  <a:close/>
                </a:path>
              </a:pathLst>
            </a:custGeom>
            <a:blipFill>
              <a:blip r:embed="rId133"/>
              <a:stretch>
                <a:fillRect l="-3194" t="-4198" r="-2405" b="-2328"/>
              </a:stretch>
            </a:blipFill>
          </p:spPr>
          <p:txBody>
            <a:bodyPr/>
            <a:lstStyle/>
            <a:p>
              <a:endParaRPr lang="en-MY"/>
            </a:p>
          </p:txBody>
        </p:sp>
      </p:grpSp>
      <p:grpSp>
        <p:nvGrpSpPr>
          <p:cNvPr id="368" name="Group 368"/>
          <p:cNvGrpSpPr/>
          <p:nvPr/>
        </p:nvGrpSpPr>
        <p:grpSpPr>
          <a:xfrm>
            <a:off x="1615135" y="20905727"/>
            <a:ext cx="606752" cy="203073"/>
            <a:chOff x="0" y="0"/>
            <a:chExt cx="809003" cy="270764"/>
          </a:xfrm>
        </p:grpSpPr>
        <p:sp>
          <p:nvSpPr>
            <p:cNvPr id="369" name="Freeform 369"/>
            <p:cNvSpPr/>
            <p:nvPr/>
          </p:nvSpPr>
          <p:spPr>
            <a:xfrm>
              <a:off x="0" y="-127"/>
              <a:ext cx="809117" cy="270891"/>
            </a:xfrm>
            <a:custGeom>
              <a:avLst/>
              <a:gdLst/>
              <a:ahLst/>
              <a:cxnLst/>
              <a:rect l="l" t="t" r="r" b="b"/>
              <a:pathLst>
                <a:path w="809117" h="270891">
                  <a:moveTo>
                    <a:pt x="192786" y="91567"/>
                  </a:moveTo>
                  <a:lnTo>
                    <a:pt x="191389" y="92456"/>
                  </a:lnTo>
                  <a:cubicBezTo>
                    <a:pt x="191770" y="92329"/>
                    <a:pt x="192151" y="92075"/>
                    <a:pt x="192532" y="92075"/>
                  </a:cubicBezTo>
                  <a:cubicBezTo>
                    <a:pt x="192659" y="91948"/>
                    <a:pt x="192659" y="91694"/>
                    <a:pt x="192786" y="91567"/>
                  </a:cubicBezTo>
                  <a:close/>
                  <a:moveTo>
                    <a:pt x="503301" y="127"/>
                  </a:moveTo>
                  <a:cubicBezTo>
                    <a:pt x="503301" y="3048"/>
                    <a:pt x="503301" y="5842"/>
                    <a:pt x="503428" y="8890"/>
                  </a:cubicBezTo>
                  <a:cubicBezTo>
                    <a:pt x="503428" y="11557"/>
                    <a:pt x="504317" y="14478"/>
                    <a:pt x="503301" y="17399"/>
                  </a:cubicBezTo>
                  <a:cubicBezTo>
                    <a:pt x="502158" y="20574"/>
                    <a:pt x="502158" y="24003"/>
                    <a:pt x="502920" y="27051"/>
                  </a:cubicBezTo>
                  <a:cubicBezTo>
                    <a:pt x="505206" y="36703"/>
                    <a:pt x="501650" y="46736"/>
                    <a:pt x="504444" y="56134"/>
                  </a:cubicBezTo>
                  <a:cubicBezTo>
                    <a:pt x="501904" y="63754"/>
                    <a:pt x="504317" y="71501"/>
                    <a:pt x="503809" y="79121"/>
                  </a:cubicBezTo>
                  <a:cubicBezTo>
                    <a:pt x="503174" y="89408"/>
                    <a:pt x="502666" y="99949"/>
                    <a:pt x="503301" y="110236"/>
                  </a:cubicBezTo>
                  <a:cubicBezTo>
                    <a:pt x="503555" y="114808"/>
                    <a:pt x="500634" y="119888"/>
                    <a:pt x="504317" y="124333"/>
                  </a:cubicBezTo>
                  <a:lnTo>
                    <a:pt x="502666" y="127254"/>
                  </a:lnTo>
                  <a:cubicBezTo>
                    <a:pt x="500761" y="129413"/>
                    <a:pt x="503555" y="131445"/>
                    <a:pt x="503047" y="133477"/>
                  </a:cubicBezTo>
                  <a:cubicBezTo>
                    <a:pt x="500507" y="143510"/>
                    <a:pt x="504952" y="153289"/>
                    <a:pt x="503047" y="163449"/>
                  </a:cubicBezTo>
                  <a:cubicBezTo>
                    <a:pt x="501777" y="170180"/>
                    <a:pt x="504190" y="177292"/>
                    <a:pt x="503047" y="184277"/>
                  </a:cubicBezTo>
                  <a:cubicBezTo>
                    <a:pt x="503428" y="186690"/>
                    <a:pt x="503555" y="189230"/>
                    <a:pt x="503682" y="191516"/>
                  </a:cubicBezTo>
                  <a:lnTo>
                    <a:pt x="520954" y="188849"/>
                  </a:lnTo>
                  <a:cubicBezTo>
                    <a:pt x="520954" y="188214"/>
                    <a:pt x="520954" y="187452"/>
                    <a:pt x="520827" y="186817"/>
                  </a:cubicBezTo>
                  <a:lnTo>
                    <a:pt x="522097" y="184912"/>
                  </a:lnTo>
                  <a:cubicBezTo>
                    <a:pt x="529463" y="178816"/>
                    <a:pt x="536575" y="172847"/>
                    <a:pt x="540512" y="163703"/>
                  </a:cubicBezTo>
                  <a:lnTo>
                    <a:pt x="542290" y="162179"/>
                  </a:lnTo>
                  <a:cubicBezTo>
                    <a:pt x="551053" y="155702"/>
                    <a:pt x="554736" y="144399"/>
                    <a:pt x="564896" y="139446"/>
                  </a:cubicBezTo>
                  <a:lnTo>
                    <a:pt x="566674" y="136906"/>
                  </a:lnTo>
                  <a:cubicBezTo>
                    <a:pt x="567690" y="131445"/>
                    <a:pt x="572135" y="128905"/>
                    <a:pt x="575945" y="126238"/>
                  </a:cubicBezTo>
                  <a:cubicBezTo>
                    <a:pt x="582041" y="121666"/>
                    <a:pt x="585597" y="115062"/>
                    <a:pt x="591820" y="110871"/>
                  </a:cubicBezTo>
                  <a:cubicBezTo>
                    <a:pt x="595757" y="108204"/>
                    <a:pt x="598678" y="104140"/>
                    <a:pt x="602107" y="100838"/>
                  </a:cubicBezTo>
                  <a:lnTo>
                    <a:pt x="604266" y="99695"/>
                  </a:lnTo>
                  <a:lnTo>
                    <a:pt x="605536" y="99060"/>
                  </a:lnTo>
                  <a:lnTo>
                    <a:pt x="606679" y="98044"/>
                  </a:lnTo>
                  <a:lnTo>
                    <a:pt x="607187" y="97536"/>
                  </a:lnTo>
                  <a:lnTo>
                    <a:pt x="608076" y="96520"/>
                  </a:lnTo>
                  <a:lnTo>
                    <a:pt x="610108" y="95631"/>
                  </a:lnTo>
                  <a:lnTo>
                    <a:pt x="611378" y="96520"/>
                  </a:lnTo>
                  <a:lnTo>
                    <a:pt x="611886" y="98679"/>
                  </a:lnTo>
                  <a:cubicBezTo>
                    <a:pt x="612648" y="99695"/>
                    <a:pt x="613156" y="100203"/>
                    <a:pt x="613664" y="100203"/>
                  </a:cubicBezTo>
                  <a:cubicBezTo>
                    <a:pt x="614680" y="100203"/>
                    <a:pt x="615315" y="98552"/>
                    <a:pt x="616077" y="97663"/>
                  </a:cubicBezTo>
                  <a:lnTo>
                    <a:pt x="617220" y="95758"/>
                  </a:lnTo>
                  <a:lnTo>
                    <a:pt x="615823" y="94615"/>
                  </a:lnTo>
                  <a:lnTo>
                    <a:pt x="613918" y="95631"/>
                  </a:lnTo>
                  <a:lnTo>
                    <a:pt x="611759" y="96647"/>
                  </a:lnTo>
                  <a:lnTo>
                    <a:pt x="610489" y="95631"/>
                  </a:lnTo>
                  <a:lnTo>
                    <a:pt x="610489" y="94107"/>
                  </a:lnTo>
                  <a:cubicBezTo>
                    <a:pt x="613410" y="91059"/>
                    <a:pt x="615442" y="87376"/>
                    <a:pt x="619125" y="84963"/>
                  </a:cubicBezTo>
                  <a:cubicBezTo>
                    <a:pt x="623570" y="82042"/>
                    <a:pt x="629920" y="81407"/>
                    <a:pt x="631952" y="75311"/>
                  </a:cubicBezTo>
                  <a:cubicBezTo>
                    <a:pt x="643001" y="68707"/>
                    <a:pt x="651891" y="58928"/>
                    <a:pt x="663829" y="53848"/>
                  </a:cubicBezTo>
                  <a:lnTo>
                    <a:pt x="665226" y="51816"/>
                  </a:lnTo>
                  <a:lnTo>
                    <a:pt x="665226" y="51943"/>
                  </a:lnTo>
                  <a:lnTo>
                    <a:pt x="666496" y="50546"/>
                  </a:lnTo>
                  <a:cubicBezTo>
                    <a:pt x="667258" y="50038"/>
                    <a:pt x="668020" y="49911"/>
                    <a:pt x="668655" y="49911"/>
                  </a:cubicBezTo>
                  <a:cubicBezTo>
                    <a:pt x="670052" y="49911"/>
                    <a:pt x="671322" y="50800"/>
                    <a:pt x="672465" y="51562"/>
                  </a:cubicBezTo>
                  <a:cubicBezTo>
                    <a:pt x="673608" y="52324"/>
                    <a:pt x="674878" y="53213"/>
                    <a:pt x="676275" y="53213"/>
                  </a:cubicBezTo>
                  <a:lnTo>
                    <a:pt x="676402" y="53213"/>
                  </a:lnTo>
                  <a:cubicBezTo>
                    <a:pt x="671576" y="47625"/>
                    <a:pt x="671830" y="46101"/>
                    <a:pt x="678561" y="42037"/>
                  </a:cubicBezTo>
                  <a:lnTo>
                    <a:pt x="679704" y="41402"/>
                  </a:lnTo>
                  <a:cubicBezTo>
                    <a:pt x="695325" y="33401"/>
                    <a:pt x="710946" y="25273"/>
                    <a:pt x="727329" y="18923"/>
                  </a:cubicBezTo>
                  <a:lnTo>
                    <a:pt x="729615" y="18034"/>
                  </a:lnTo>
                  <a:cubicBezTo>
                    <a:pt x="730377" y="18161"/>
                    <a:pt x="731012" y="18415"/>
                    <a:pt x="731647" y="18415"/>
                  </a:cubicBezTo>
                  <a:cubicBezTo>
                    <a:pt x="736346" y="18415"/>
                    <a:pt x="740156" y="15240"/>
                    <a:pt x="744601" y="13970"/>
                  </a:cubicBezTo>
                  <a:lnTo>
                    <a:pt x="746633" y="12954"/>
                  </a:lnTo>
                  <a:lnTo>
                    <a:pt x="748792" y="12065"/>
                  </a:lnTo>
                  <a:lnTo>
                    <a:pt x="750189" y="11684"/>
                  </a:lnTo>
                  <a:lnTo>
                    <a:pt x="752094" y="10668"/>
                  </a:lnTo>
                  <a:lnTo>
                    <a:pt x="753491" y="10160"/>
                  </a:lnTo>
                  <a:lnTo>
                    <a:pt x="756285" y="9271"/>
                  </a:lnTo>
                  <a:cubicBezTo>
                    <a:pt x="757936" y="8636"/>
                    <a:pt x="759714" y="8763"/>
                    <a:pt x="761492" y="8636"/>
                  </a:cubicBezTo>
                  <a:lnTo>
                    <a:pt x="763651" y="8255"/>
                  </a:lnTo>
                  <a:lnTo>
                    <a:pt x="764921" y="7620"/>
                  </a:lnTo>
                  <a:lnTo>
                    <a:pt x="766191" y="6985"/>
                  </a:lnTo>
                  <a:lnTo>
                    <a:pt x="767588" y="6477"/>
                  </a:lnTo>
                  <a:lnTo>
                    <a:pt x="770636" y="6350"/>
                  </a:lnTo>
                  <a:lnTo>
                    <a:pt x="773811" y="6223"/>
                  </a:lnTo>
                  <a:lnTo>
                    <a:pt x="776224" y="5715"/>
                  </a:lnTo>
                  <a:cubicBezTo>
                    <a:pt x="777367" y="5334"/>
                    <a:pt x="778510" y="5207"/>
                    <a:pt x="779653" y="5207"/>
                  </a:cubicBezTo>
                  <a:cubicBezTo>
                    <a:pt x="781177" y="5207"/>
                    <a:pt x="782701" y="5588"/>
                    <a:pt x="784225" y="5715"/>
                  </a:cubicBezTo>
                  <a:lnTo>
                    <a:pt x="786765" y="6731"/>
                  </a:lnTo>
                  <a:cubicBezTo>
                    <a:pt x="793877" y="12700"/>
                    <a:pt x="800735" y="18796"/>
                    <a:pt x="798576" y="29464"/>
                  </a:cubicBezTo>
                  <a:cubicBezTo>
                    <a:pt x="798068" y="31877"/>
                    <a:pt x="799338" y="33401"/>
                    <a:pt x="801116" y="34671"/>
                  </a:cubicBezTo>
                  <a:lnTo>
                    <a:pt x="802513" y="37211"/>
                  </a:lnTo>
                  <a:cubicBezTo>
                    <a:pt x="801624" y="43434"/>
                    <a:pt x="805053" y="48895"/>
                    <a:pt x="805307" y="54610"/>
                  </a:cubicBezTo>
                  <a:cubicBezTo>
                    <a:pt x="805434" y="57785"/>
                    <a:pt x="807466" y="60706"/>
                    <a:pt x="806450" y="64135"/>
                  </a:cubicBezTo>
                  <a:cubicBezTo>
                    <a:pt x="804799" y="70104"/>
                    <a:pt x="805688" y="75819"/>
                    <a:pt x="807847" y="81407"/>
                  </a:cubicBezTo>
                  <a:cubicBezTo>
                    <a:pt x="808101" y="82296"/>
                    <a:pt x="808609" y="83058"/>
                    <a:pt x="808736" y="83947"/>
                  </a:cubicBezTo>
                  <a:lnTo>
                    <a:pt x="808736" y="84074"/>
                  </a:lnTo>
                  <a:cubicBezTo>
                    <a:pt x="808736" y="84709"/>
                    <a:pt x="808482" y="85217"/>
                    <a:pt x="807720" y="85725"/>
                  </a:cubicBezTo>
                  <a:cubicBezTo>
                    <a:pt x="805307" y="87376"/>
                    <a:pt x="805561" y="89916"/>
                    <a:pt x="805434" y="92329"/>
                  </a:cubicBezTo>
                  <a:cubicBezTo>
                    <a:pt x="805053" y="101346"/>
                    <a:pt x="804164" y="110236"/>
                    <a:pt x="801878" y="118872"/>
                  </a:cubicBezTo>
                  <a:cubicBezTo>
                    <a:pt x="800481" y="124079"/>
                    <a:pt x="802259" y="129921"/>
                    <a:pt x="799084" y="134620"/>
                  </a:cubicBezTo>
                  <a:cubicBezTo>
                    <a:pt x="797433" y="137160"/>
                    <a:pt x="797052" y="139827"/>
                    <a:pt x="796671" y="142748"/>
                  </a:cubicBezTo>
                  <a:cubicBezTo>
                    <a:pt x="796544" y="143637"/>
                    <a:pt x="796417" y="144399"/>
                    <a:pt x="796163" y="145415"/>
                  </a:cubicBezTo>
                  <a:lnTo>
                    <a:pt x="809117" y="143256"/>
                  </a:lnTo>
                  <a:lnTo>
                    <a:pt x="809117" y="127"/>
                  </a:lnTo>
                  <a:close/>
                  <a:moveTo>
                    <a:pt x="265684" y="127"/>
                  </a:moveTo>
                  <a:cubicBezTo>
                    <a:pt x="265684" y="127"/>
                    <a:pt x="265684" y="254"/>
                    <a:pt x="265684" y="254"/>
                  </a:cubicBezTo>
                  <a:cubicBezTo>
                    <a:pt x="260096" y="13589"/>
                    <a:pt x="254127" y="27178"/>
                    <a:pt x="242570" y="36957"/>
                  </a:cubicBezTo>
                  <a:cubicBezTo>
                    <a:pt x="241300" y="37973"/>
                    <a:pt x="240792" y="39624"/>
                    <a:pt x="240411" y="41148"/>
                  </a:cubicBezTo>
                  <a:cubicBezTo>
                    <a:pt x="239776" y="43688"/>
                    <a:pt x="238506" y="45847"/>
                    <a:pt x="236601" y="47371"/>
                  </a:cubicBezTo>
                  <a:cubicBezTo>
                    <a:pt x="229743" y="52578"/>
                    <a:pt x="226314" y="60960"/>
                    <a:pt x="220091" y="66802"/>
                  </a:cubicBezTo>
                  <a:cubicBezTo>
                    <a:pt x="212090" y="72263"/>
                    <a:pt x="206248" y="79883"/>
                    <a:pt x="199136" y="86106"/>
                  </a:cubicBezTo>
                  <a:lnTo>
                    <a:pt x="197866" y="87122"/>
                  </a:lnTo>
                  <a:lnTo>
                    <a:pt x="196596" y="88011"/>
                  </a:lnTo>
                  <a:lnTo>
                    <a:pt x="195961" y="88519"/>
                  </a:lnTo>
                  <a:lnTo>
                    <a:pt x="195326" y="89154"/>
                  </a:lnTo>
                  <a:cubicBezTo>
                    <a:pt x="198247" y="86614"/>
                    <a:pt x="201422" y="85217"/>
                    <a:pt x="205232" y="85217"/>
                  </a:cubicBezTo>
                  <a:cubicBezTo>
                    <a:pt x="206629" y="85217"/>
                    <a:pt x="208153" y="85344"/>
                    <a:pt x="209677" y="85725"/>
                  </a:cubicBezTo>
                  <a:cubicBezTo>
                    <a:pt x="210312" y="85852"/>
                    <a:pt x="210947" y="85852"/>
                    <a:pt x="211582" y="85852"/>
                  </a:cubicBezTo>
                  <a:lnTo>
                    <a:pt x="214503" y="85852"/>
                  </a:lnTo>
                  <a:cubicBezTo>
                    <a:pt x="225171" y="86995"/>
                    <a:pt x="235966" y="87503"/>
                    <a:pt x="246380" y="90424"/>
                  </a:cubicBezTo>
                  <a:cubicBezTo>
                    <a:pt x="254635" y="92837"/>
                    <a:pt x="262001" y="97536"/>
                    <a:pt x="270510" y="99441"/>
                  </a:cubicBezTo>
                  <a:cubicBezTo>
                    <a:pt x="281051" y="102108"/>
                    <a:pt x="289433" y="108966"/>
                    <a:pt x="298196" y="115062"/>
                  </a:cubicBezTo>
                  <a:cubicBezTo>
                    <a:pt x="305181" y="119126"/>
                    <a:pt x="311277" y="124587"/>
                    <a:pt x="318135" y="128778"/>
                  </a:cubicBezTo>
                  <a:cubicBezTo>
                    <a:pt x="321818" y="131191"/>
                    <a:pt x="325120" y="133731"/>
                    <a:pt x="327406" y="137414"/>
                  </a:cubicBezTo>
                  <a:cubicBezTo>
                    <a:pt x="328422" y="140589"/>
                    <a:pt x="331216" y="141859"/>
                    <a:pt x="333883" y="143383"/>
                  </a:cubicBezTo>
                  <a:cubicBezTo>
                    <a:pt x="339852" y="146558"/>
                    <a:pt x="339979" y="147447"/>
                    <a:pt x="337439" y="153670"/>
                  </a:cubicBezTo>
                  <a:cubicBezTo>
                    <a:pt x="337693" y="155321"/>
                    <a:pt x="338582" y="156210"/>
                    <a:pt x="340233" y="156718"/>
                  </a:cubicBezTo>
                  <a:cubicBezTo>
                    <a:pt x="341757" y="155321"/>
                    <a:pt x="343281" y="154686"/>
                    <a:pt x="344805" y="154686"/>
                  </a:cubicBezTo>
                  <a:cubicBezTo>
                    <a:pt x="346075" y="154686"/>
                    <a:pt x="347472" y="155194"/>
                    <a:pt x="348869" y="156718"/>
                  </a:cubicBezTo>
                  <a:lnTo>
                    <a:pt x="352044" y="158369"/>
                  </a:lnTo>
                  <a:cubicBezTo>
                    <a:pt x="354203" y="160782"/>
                    <a:pt x="355600" y="163830"/>
                    <a:pt x="358521" y="165354"/>
                  </a:cubicBezTo>
                  <a:lnTo>
                    <a:pt x="360299" y="167005"/>
                  </a:lnTo>
                  <a:lnTo>
                    <a:pt x="362204" y="168656"/>
                  </a:lnTo>
                  <a:cubicBezTo>
                    <a:pt x="367411" y="176276"/>
                    <a:pt x="376809" y="180340"/>
                    <a:pt x="380873" y="188976"/>
                  </a:cubicBezTo>
                  <a:cubicBezTo>
                    <a:pt x="381762" y="191008"/>
                    <a:pt x="384048" y="191516"/>
                    <a:pt x="385826" y="192405"/>
                  </a:cubicBezTo>
                  <a:cubicBezTo>
                    <a:pt x="392049" y="196342"/>
                    <a:pt x="395859" y="202438"/>
                    <a:pt x="400558" y="207645"/>
                  </a:cubicBezTo>
                  <a:lnTo>
                    <a:pt x="446532" y="200406"/>
                  </a:lnTo>
                  <a:cubicBezTo>
                    <a:pt x="446405" y="197231"/>
                    <a:pt x="446405" y="193929"/>
                    <a:pt x="446532" y="190754"/>
                  </a:cubicBezTo>
                  <a:cubicBezTo>
                    <a:pt x="447294" y="175006"/>
                    <a:pt x="446278" y="159258"/>
                    <a:pt x="446532" y="143510"/>
                  </a:cubicBezTo>
                  <a:cubicBezTo>
                    <a:pt x="446786" y="126238"/>
                    <a:pt x="447548" y="108839"/>
                    <a:pt x="447040" y="91567"/>
                  </a:cubicBezTo>
                  <a:cubicBezTo>
                    <a:pt x="446659" y="81534"/>
                    <a:pt x="447421" y="71374"/>
                    <a:pt x="445770" y="61595"/>
                  </a:cubicBezTo>
                  <a:cubicBezTo>
                    <a:pt x="446913" y="59055"/>
                    <a:pt x="446659" y="56388"/>
                    <a:pt x="446659" y="53594"/>
                  </a:cubicBezTo>
                  <a:cubicBezTo>
                    <a:pt x="446786" y="45339"/>
                    <a:pt x="446532" y="36830"/>
                    <a:pt x="446278" y="28575"/>
                  </a:cubicBezTo>
                  <a:cubicBezTo>
                    <a:pt x="445897" y="19050"/>
                    <a:pt x="448056" y="9398"/>
                    <a:pt x="447040" y="0"/>
                  </a:cubicBezTo>
                  <a:close/>
                  <a:moveTo>
                    <a:pt x="190627" y="92710"/>
                  </a:moveTo>
                  <a:lnTo>
                    <a:pt x="190246" y="92837"/>
                  </a:lnTo>
                  <a:lnTo>
                    <a:pt x="188595" y="93218"/>
                  </a:lnTo>
                  <a:cubicBezTo>
                    <a:pt x="180086" y="96393"/>
                    <a:pt x="175006" y="104394"/>
                    <a:pt x="167132" y="108458"/>
                  </a:cubicBezTo>
                  <a:cubicBezTo>
                    <a:pt x="163195" y="110490"/>
                    <a:pt x="158369" y="110871"/>
                    <a:pt x="155321" y="114427"/>
                  </a:cubicBezTo>
                  <a:cubicBezTo>
                    <a:pt x="151257" y="116459"/>
                    <a:pt x="147066" y="117983"/>
                    <a:pt x="142875" y="119507"/>
                  </a:cubicBezTo>
                  <a:cubicBezTo>
                    <a:pt x="138684" y="121158"/>
                    <a:pt x="134112" y="119380"/>
                    <a:pt x="130556" y="122047"/>
                  </a:cubicBezTo>
                  <a:cubicBezTo>
                    <a:pt x="126238" y="125222"/>
                    <a:pt x="121285" y="126238"/>
                    <a:pt x="116332" y="127635"/>
                  </a:cubicBezTo>
                  <a:cubicBezTo>
                    <a:pt x="98933" y="132207"/>
                    <a:pt x="81153" y="130556"/>
                    <a:pt x="63500" y="131826"/>
                  </a:cubicBezTo>
                  <a:lnTo>
                    <a:pt x="59309" y="130937"/>
                  </a:lnTo>
                  <a:cubicBezTo>
                    <a:pt x="57277" y="129413"/>
                    <a:pt x="55372" y="128778"/>
                    <a:pt x="53467" y="128778"/>
                  </a:cubicBezTo>
                  <a:cubicBezTo>
                    <a:pt x="51054" y="128778"/>
                    <a:pt x="48768" y="129794"/>
                    <a:pt x="46101" y="131445"/>
                  </a:cubicBezTo>
                  <a:cubicBezTo>
                    <a:pt x="45085" y="132080"/>
                    <a:pt x="44196" y="132461"/>
                    <a:pt x="43180" y="132461"/>
                  </a:cubicBezTo>
                  <a:cubicBezTo>
                    <a:pt x="40513" y="132461"/>
                    <a:pt x="37846" y="130302"/>
                    <a:pt x="36830" y="127381"/>
                  </a:cubicBezTo>
                  <a:lnTo>
                    <a:pt x="36068" y="127381"/>
                  </a:lnTo>
                  <a:cubicBezTo>
                    <a:pt x="33274" y="129286"/>
                    <a:pt x="30480" y="130810"/>
                    <a:pt x="27178" y="130810"/>
                  </a:cubicBezTo>
                  <a:cubicBezTo>
                    <a:pt x="26543" y="130810"/>
                    <a:pt x="25908" y="130810"/>
                    <a:pt x="25146" y="130683"/>
                  </a:cubicBezTo>
                  <a:cubicBezTo>
                    <a:pt x="18923" y="129540"/>
                    <a:pt x="12827" y="127254"/>
                    <a:pt x="6350" y="127127"/>
                  </a:cubicBezTo>
                  <a:cubicBezTo>
                    <a:pt x="3937" y="126619"/>
                    <a:pt x="2413" y="124206"/>
                    <a:pt x="0" y="123698"/>
                  </a:cubicBezTo>
                  <a:lnTo>
                    <a:pt x="0" y="270891"/>
                  </a:lnTo>
                  <a:lnTo>
                    <a:pt x="8001" y="269748"/>
                  </a:lnTo>
                  <a:cubicBezTo>
                    <a:pt x="7620" y="267208"/>
                    <a:pt x="7112" y="264668"/>
                    <a:pt x="7112" y="262255"/>
                  </a:cubicBezTo>
                  <a:cubicBezTo>
                    <a:pt x="6985" y="259588"/>
                    <a:pt x="6477" y="257175"/>
                    <a:pt x="7874" y="254635"/>
                  </a:cubicBezTo>
                  <a:cubicBezTo>
                    <a:pt x="9271" y="252222"/>
                    <a:pt x="9271" y="249936"/>
                    <a:pt x="7112" y="248031"/>
                  </a:cubicBezTo>
                  <a:lnTo>
                    <a:pt x="6858" y="244348"/>
                  </a:lnTo>
                  <a:lnTo>
                    <a:pt x="7747" y="240919"/>
                  </a:lnTo>
                  <a:cubicBezTo>
                    <a:pt x="7747" y="235204"/>
                    <a:pt x="8255" y="229362"/>
                    <a:pt x="8255" y="223774"/>
                  </a:cubicBezTo>
                  <a:cubicBezTo>
                    <a:pt x="8255" y="216154"/>
                    <a:pt x="8001" y="208534"/>
                    <a:pt x="8636" y="200914"/>
                  </a:cubicBezTo>
                  <a:cubicBezTo>
                    <a:pt x="8890" y="197993"/>
                    <a:pt x="7112" y="195199"/>
                    <a:pt x="8382" y="191897"/>
                  </a:cubicBezTo>
                  <a:cubicBezTo>
                    <a:pt x="10160" y="187452"/>
                    <a:pt x="10541" y="182880"/>
                    <a:pt x="8128" y="178308"/>
                  </a:cubicBezTo>
                  <a:lnTo>
                    <a:pt x="7620" y="174244"/>
                  </a:lnTo>
                  <a:cubicBezTo>
                    <a:pt x="7874" y="168148"/>
                    <a:pt x="10287" y="162052"/>
                    <a:pt x="7747" y="155829"/>
                  </a:cubicBezTo>
                  <a:lnTo>
                    <a:pt x="8509" y="153670"/>
                  </a:lnTo>
                  <a:cubicBezTo>
                    <a:pt x="9017" y="151638"/>
                    <a:pt x="9144" y="149479"/>
                    <a:pt x="8636" y="147574"/>
                  </a:cubicBezTo>
                  <a:cubicBezTo>
                    <a:pt x="7112" y="142494"/>
                    <a:pt x="7747" y="137414"/>
                    <a:pt x="7747" y="132334"/>
                  </a:cubicBezTo>
                  <a:cubicBezTo>
                    <a:pt x="8636" y="130429"/>
                    <a:pt x="10033" y="128905"/>
                    <a:pt x="11684" y="128905"/>
                  </a:cubicBezTo>
                  <a:cubicBezTo>
                    <a:pt x="12319" y="128905"/>
                    <a:pt x="12827" y="129032"/>
                    <a:pt x="13589" y="129540"/>
                  </a:cubicBezTo>
                  <a:cubicBezTo>
                    <a:pt x="17272" y="132080"/>
                    <a:pt x="21336" y="131572"/>
                    <a:pt x="25273" y="132461"/>
                  </a:cubicBezTo>
                  <a:cubicBezTo>
                    <a:pt x="25908" y="132461"/>
                    <a:pt x="26670" y="132588"/>
                    <a:pt x="27432" y="132588"/>
                  </a:cubicBezTo>
                  <a:cubicBezTo>
                    <a:pt x="28575" y="132588"/>
                    <a:pt x="29845" y="132461"/>
                    <a:pt x="30988" y="132207"/>
                  </a:cubicBezTo>
                  <a:cubicBezTo>
                    <a:pt x="32131" y="131953"/>
                    <a:pt x="33401" y="131826"/>
                    <a:pt x="34544" y="131826"/>
                  </a:cubicBezTo>
                  <a:cubicBezTo>
                    <a:pt x="35687" y="131826"/>
                    <a:pt x="36957" y="131953"/>
                    <a:pt x="38100" y="132461"/>
                  </a:cubicBezTo>
                  <a:cubicBezTo>
                    <a:pt x="40386" y="133350"/>
                    <a:pt x="42545" y="133604"/>
                    <a:pt x="44831" y="133604"/>
                  </a:cubicBezTo>
                  <a:cubicBezTo>
                    <a:pt x="46609" y="133604"/>
                    <a:pt x="48387" y="133477"/>
                    <a:pt x="50165" y="133096"/>
                  </a:cubicBezTo>
                  <a:cubicBezTo>
                    <a:pt x="51435" y="132715"/>
                    <a:pt x="52705" y="132715"/>
                    <a:pt x="53975" y="132715"/>
                  </a:cubicBezTo>
                  <a:cubicBezTo>
                    <a:pt x="56388" y="132715"/>
                    <a:pt x="58801" y="133096"/>
                    <a:pt x="60833" y="134239"/>
                  </a:cubicBezTo>
                  <a:cubicBezTo>
                    <a:pt x="64262" y="136144"/>
                    <a:pt x="60579" y="139700"/>
                    <a:pt x="61849" y="142240"/>
                  </a:cubicBezTo>
                  <a:lnTo>
                    <a:pt x="62103" y="143383"/>
                  </a:lnTo>
                  <a:cubicBezTo>
                    <a:pt x="63119" y="161290"/>
                    <a:pt x="63754" y="179324"/>
                    <a:pt x="62865" y="197104"/>
                  </a:cubicBezTo>
                  <a:cubicBezTo>
                    <a:pt x="62357" y="209169"/>
                    <a:pt x="62992" y="221107"/>
                    <a:pt x="62992" y="233172"/>
                  </a:cubicBezTo>
                  <a:cubicBezTo>
                    <a:pt x="62992" y="242316"/>
                    <a:pt x="62992" y="251587"/>
                    <a:pt x="63119" y="260731"/>
                  </a:cubicBezTo>
                  <a:lnTo>
                    <a:pt x="203581" y="238887"/>
                  </a:lnTo>
                  <a:cubicBezTo>
                    <a:pt x="202565" y="236474"/>
                    <a:pt x="201676" y="233934"/>
                    <a:pt x="200660" y="231394"/>
                  </a:cubicBezTo>
                  <a:cubicBezTo>
                    <a:pt x="198374" y="226187"/>
                    <a:pt x="199009" y="220091"/>
                    <a:pt x="195834" y="215138"/>
                  </a:cubicBezTo>
                  <a:cubicBezTo>
                    <a:pt x="192024" y="209169"/>
                    <a:pt x="191897" y="202057"/>
                    <a:pt x="189357" y="195707"/>
                  </a:cubicBezTo>
                  <a:cubicBezTo>
                    <a:pt x="185674" y="186182"/>
                    <a:pt x="184404" y="176022"/>
                    <a:pt x="182880" y="165862"/>
                  </a:cubicBezTo>
                  <a:cubicBezTo>
                    <a:pt x="181737" y="158623"/>
                    <a:pt x="180721" y="151003"/>
                    <a:pt x="179705" y="143637"/>
                  </a:cubicBezTo>
                  <a:cubicBezTo>
                    <a:pt x="178943" y="137922"/>
                    <a:pt x="179578" y="130429"/>
                    <a:pt x="180975" y="123952"/>
                  </a:cubicBezTo>
                  <a:cubicBezTo>
                    <a:pt x="182753" y="115443"/>
                    <a:pt x="182753" y="106680"/>
                    <a:pt x="186690" y="98552"/>
                  </a:cubicBezTo>
                  <a:cubicBezTo>
                    <a:pt x="187960" y="96012"/>
                    <a:pt x="188595" y="93853"/>
                    <a:pt x="190627" y="92583"/>
                  </a:cubicBezTo>
                  <a:close/>
                </a:path>
              </a:pathLst>
            </a:custGeom>
            <a:blipFill>
              <a:blip r:embed="rId134"/>
              <a:stretch>
                <a:fillRect l="-2669" t="-4453" r="-2388" b="-9315"/>
              </a:stretch>
            </a:blipFill>
          </p:spPr>
          <p:txBody>
            <a:bodyPr/>
            <a:lstStyle/>
            <a:p>
              <a:endParaRPr lang="en-MY"/>
            </a:p>
          </p:txBody>
        </p:sp>
      </p:grpSp>
      <p:grpSp>
        <p:nvGrpSpPr>
          <p:cNvPr id="370" name="Group 370"/>
          <p:cNvGrpSpPr/>
          <p:nvPr/>
        </p:nvGrpSpPr>
        <p:grpSpPr>
          <a:xfrm>
            <a:off x="1535430" y="20833080"/>
            <a:ext cx="535943" cy="396240"/>
            <a:chOff x="0" y="0"/>
            <a:chExt cx="535940" cy="396240"/>
          </a:xfrm>
        </p:grpSpPr>
        <p:sp>
          <p:nvSpPr>
            <p:cNvPr id="371" name="Freeform 371"/>
            <p:cNvSpPr/>
            <p:nvPr/>
          </p:nvSpPr>
          <p:spPr>
            <a:xfrm>
              <a:off x="63500" y="63500"/>
              <a:ext cx="231140" cy="129540"/>
            </a:xfrm>
            <a:custGeom>
              <a:avLst/>
              <a:gdLst/>
              <a:ahLst/>
              <a:cxnLst/>
              <a:rect l="l" t="t" r="r" b="b"/>
              <a:pathLst>
                <a:path w="231140" h="129540">
                  <a:moveTo>
                    <a:pt x="231140" y="129540"/>
                  </a:moveTo>
                  <a:lnTo>
                    <a:pt x="0" y="129540"/>
                  </a:lnTo>
                  <a:lnTo>
                    <a:pt x="0" y="0"/>
                  </a:lnTo>
                  <a:lnTo>
                    <a:pt x="231140" y="0"/>
                  </a:lnTo>
                  <a:lnTo>
                    <a:pt x="231140" y="129540"/>
                  </a:lnTo>
                  <a:close/>
                </a:path>
              </a:pathLst>
            </a:custGeom>
            <a:solidFill>
              <a:srgbClr val="F9C87D"/>
            </a:solidFill>
          </p:spPr>
          <p:txBody>
            <a:bodyPr/>
            <a:lstStyle/>
            <a:p>
              <a:endParaRPr lang="en-MY"/>
            </a:p>
          </p:txBody>
        </p:sp>
        <p:sp>
          <p:nvSpPr>
            <p:cNvPr id="372" name="Freeform 372"/>
            <p:cNvSpPr/>
            <p:nvPr/>
          </p:nvSpPr>
          <p:spPr>
            <a:xfrm>
              <a:off x="406400" y="63500"/>
              <a:ext cx="66040" cy="269240"/>
            </a:xfrm>
            <a:custGeom>
              <a:avLst/>
              <a:gdLst/>
              <a:ahLst/>
              <a:cxnLst/>
              <a:rect l="l" t="t" r="r" b="b"/>
              <a:pathLst>
                <a:path w="66040" h="269240">
                  <a:moveTo>
                    <a:pt x="66040" y="269240"/>
                  </a:moveTo>
                  <a:lnTo>
                    <a:pt x="0" y="269240"/>
                  </a:lnTo>
                  <a:lnTo>
                    <a:pt x="0" y="0"/>
                  </a:lnTo>
                  <a:lnTo>
                    <a:pt x="66040" y="0"/>
                  </a:lnTo>
                  <a:lnTo>
                    <a:pt x="66040" y="269240"/>
                  </a:lnTo>
                  <a:close/>
                </a:path>
              </a:pathLst>
            </a:custGeom>
            <a:solidFill>
              <a:srgbClr val="6D905D"/>
            </a:solidFill>
          </p:spPr>
          <p:txBody>
            <a:bodyPr/>
            <a:lstStyle/>
            <a:p>
              <a:endParaRPr lang="en-MY"/>
            </a:p>
          </p:txBody>
        </p:sp>
      </p:grpSp>
      <p:grpSp>
        <p:nvGrpSpPr>
          <p:cNvPr id="373" name="Group 373"/>
          <p:cNvGrpSpPr/>
          <p:nvPr/>
        </p:nvGrpSpPr>
        <p:grpSpPr>
          <a:xfrm>
            <a:off x="1615135" y="20909661"/>
            <a:ext cx="606438" cy="462534"/>
            <a:chOff x="0" y="0"/>
            <a:chExt cx="808584" cy="616712"/>
          </a:xfrm>
        </p:grpSpPr>
        <p:sp>
          <p:nvSpPr>
            <p:cNvPr id="374" name="Freeform 374"/>
            <p:cNvSpPr/>
            <p:nvPr/>
          </p:nvSpPr>
          <p:spPr>
            <a:xfrm flipH="1">
              <a:off x="0" y="-254"/>
              <a:ext cx="808736" cy="616966"/>
            </a:xfrm>
            <a:custGeom>
              <a:avLst/>
              <a:gdLst/>
              <a:ahLst/>
              <a:cxnLst/>
              <a:rect l="l" t="t" r="r" b="b"/>
              <a:pathLst>
                <a:path w="808736" h="616966">
                  <a:moveTo>
                    <a:pt x="199898" y="205994"/>
                  </a:moveTo>
                  <a:lnTo>
                    <a:pt x="197485" y="208026"/>
                  </a:lnTo>
                  <a:cubicBezTo>
                    <a:pt x="191389" y="215138"/>
                    <a:pt x="182753" y="219329"/>
                    <a:pt x="171958" y="231013"/>
                  </a:cubicBezTo>
                  <a:lnTo>
                    <a:pt x="175895" y="235458"/>
                  </a:lnTo>
                  <a:cubicBezTo>
                    <a:pt x="186817" y="246507"/>
                    <a:pt x="195072" y="259461"/>
                    <a:pt x="205105" y="271018"/>
                  </a:cubicBezTo>
                  <a:lnTo>
                    <a:pt x="216408" y="280289"/>
                  </a:lnTo>
                  <a:lnTo>
                    <a:pt x="226949" y="296418"/>
                  </a:lnTo>
                  <a:cubicBezTo>
                    <a:pt x="229616" y="299593"/>
                    <a:pt x="232664" y="302387"/>
                    <a:pt x="240538" y="314579"/>
                  </a:cubicBezTo>
                  <a:lnTo>
                    <a:pt x="254127" y="329819"/>
                  </a:lnTo>
                  <a:cubicBezTo>
                    <a:pt x="258318" y="335534"/>
                    <a:pt x="263906" y="340614"/>
                    <a:pt x="272288" y="351028"/>
                  </a:cubicBezTo>
                  <a:lnTo>
                    <a:pt x="282448" y="364236"/>
                  </a:lnTo>
                  <a:lnTo>
                    <a:pt x="290195" y="370967"/>
                  </a:lnTo>
                  <a:lnTo>
                    <a:pt x="294513" y="377952"/>
                  </a:lnTo>
                  <a:lnTo>
                    <a:pt x="299466" y="379603"/>
                  </a:lnTo>
                  <a:lnTo>
                    <a:pt x="310388" y="373888"/>
                  </a:lnTo>
                  <a:lnTo>
                    <a:pt x="319786" y="364744"/>
                  </a:lnTo>
                  <a:lnTo>
                    <a:pt x="327533" y="359537"/>
                  </a:lnTo>
                  <a:lnTo>
                    <a:pt x="323596" y="349250"/>
                  </a:lnTo>
                  <a:lnTo>
                    <a:pt x="318389" y="342773"/>
                  </a:lnTo>
                  <a:lnTo>
                    <a:pt x="314833" y="339090"/>
                  </a:lnTo>
                  <a:lnTo>
                    <a:pt x="313563" y="337693"/>
                  </a:lnTo>
                  <a:lnTo>
                    <a:pt x="311150" y="335280"/>
                  </a:lnTo>
                  <a:lnTo>
                    <a:pt x="309880" y="333883"/>
                  </a:lnTo>
                  <a:cubicBezTo>
                    <a:pt x="306324" y="329311"/>
                    <a:pt x="303149" y="324358"/>
                    <a:pt x="295529" y="315468"/>
                  </a:cubicBezTo>
                  <a:lnTo>
                    <a:pt x="287655" y="306832"/>
                  </a:lnTo>
                  <a:lnTo>
                    <a:pt x="286004" y="304673"/>
                  </a:lnTo>
                  <a:lnTo>
                    <a:pt x="282702" y="300101"/>
                  </a:lnTo>
                  <a:cubicBezTo>
                    <a:pt x="276733" y="292862"/>
                    <a:pt x="270383" y="285750"/>
                    <a:pt x="263271" y="276225"/>
                  </a:cubicBezTo>
                  <a:lnTo>
                    <a:pt x="255016" y="265938"/>
                  </a:lnTo>
                  <a:lnTo>
                    <a:pt x="244221" y="252730"/>
                  </a:lnTo>
                  <a:lnTo>
                    <a:pt x="242951" y="251587"/>
                  </a:lnTo>
                  <a:lnTo>
                    <a:pt x="239522" y="249047"/>
                  </a:lnTo>
                  <a:lnTo>
                    <a:pt x="233680" y="241935"/>
                  </a:lnTo>
                  <a:lnTo>
                    <a:pt x="227330" y="232283"/>
                  </a:lnTo>
                  <a:lnTo>
                    <a:pt x="217932" y="221107"/>
                  </a:lnTo>
                  <a:lnTo>
                    <a:pt x="208280" y="210947"/>
                  </a:lnTo>
                  <a:lnTo>
                    <a:pt x="203200" y="206883"/>
                  </a:lnTo>
                  <a:lnTo>
                    <a:pt x="199390" y="206248"/>
                  </a:lnTo>
                  <a:close/>
                  <a:moveTo>
                    <a:pt x="641985" y="388366"/>
                  </a:moveTo>
                  <a:cubicBezTo>
                    <a:pt x="640334" y="388366"/>
                    <a:pt x="638683" y="389255"/>
                    <a:pt x="630682" y="398145"/>
                  </a:cubicBezTo>
                  <a:lnTo>
                    <a:pt x="612267" y="412242"/>
                  </a:lnTo>
                  <a:lnTo>
                    <a:pt x="615061" y="416179"/>
                  </a:lnTo>
                  <a:cubicBezTo>
                    <a:pt x="619633" y="420624"/>
                    <a:pt x="623697" y="425196"/>
                    <a:pt x="630555" y="435102"/>
                  </a:cubicBezTo>
                  <a:lnTo>
                    <a:pt x="638302" y="443611"/>
                  </a:lnTo>
                  <a:lnTo>
                    <a:pt x="640080" y="444627"/>
                  </a:lnTo>
                  <a:lnTo>
                    <a:pt x="643509" y="450850"/>
                  </a:lnTo>
                  <a:lnTo>
                    <a:pt x="648081" y="455803"/>
                  </a:lnTo>
                  <a:lnTo>
                    <a:pt x="649351" y="457200"/>
                  </a:lnTo>
                  <a:cubicBezTo>
                    <a:pt x="653923" y="462661"/>
                    <a:pt x="658749" y="467741"/>
                    <a:pt x="664591" y="477139"/>
                  </a:cubicBezTo>
                  <a:lnTo>
                    <a:pt x="674370" y="486410"/>
                  </a:lnTo>
                  <a:lnTo>
                    <a:pt x="680212" y="495173"/>
                  </a:lnTo>
                  <a:lnTo>
                    <a:pt x="681482" y="496316"/>
                  </a:lnTo>
                  <a:lnTo>
                    <a:pt x="682752" y="497713"/>
                  </a:lnTo>
                  <a:lnTo>
                    <a:pt x="684022" y="498856"/>
                  </a:lnTo>
                  <a:cubicBezTo>
                    <a:pt x="686562" y="503936"/>
                    <a:pt x="690499" y="508127"/>
                    <a:pt x="700024" y="519557"/>
                  </a:cubicBezTo>
                  <a:lnTo>
                    <a:pt x="712470" y="533273"/>
                  </a:lnTo>
                  <a:lnTo>
                    <a:pt x="713740" y="534670"/>
                  </a:lnTo>
                  <a:lnTo>
                    <a:pt x="714756" y="534670"/>
                  </a:lnTo>
                  <a:lnTo>
                    <a:pt x="717169" y="538353"/>
                  </a:lnTo>
                  <a:lnTo>
                    <a:pt x="717169" y="539496"/>
                  </a:lnTo>
                  <a:lnTo>
                    <a:pt x="719455" y="544957"/>
                  </a:lnTo>
                  <a:lnTo>
                    <a:pt x="724535" y="548132"/>
                  </a:lnTo>
                  <a:lnTo>
                    <a:pt x="725424" y="550164"/>
                  </a:lnTo>
                  <a:lnTo>
                    <a:pt x="728472" y="553593"/>
                  </a:lnTo>
                  <a:lnTo>
                    <a:pt x="731139" y="556133"/>
                  </a:lnTo>
                  <a:lnTo>
                    <a:pt x="733298" y="559308"/>
                  </a:lnTo>
                  <a:lnTo>
                    <a:pt x="733806" y="559816"/>
                  </a:lnTo>
                  <a:lnTo>
                    <a:pt x="734949" y="560959"/>
                  </a:lnTo>
                  <a:lnTo>
                    <a:pt x="735584" y="561467"/>
                  </a:lnTo>
                  <a:lnTo>
                    <a:pt x="736981" y="562102"/>
                  </a:lnTo>
                  <a:lnTo>
                    <a:pt x="746379" y="559943"/>
                  </a:lnTo>
                  <a:lnTo>
                    <a:pt x="757809" y="549275"/>
                  </a:lnTo>
                  <a:lnTo>
                    <a:pt x="759841" y="547370"/>
                  </a:lnTo>
                  <a:lnTo>
                    <a:pt x="767080" y="542417"/>
                  </a:lnTo>
                  <a:lnTo>
                    <a:pt x="764413" y="532130"/>
                  </a:lnTo>
                  <a:lnTo>
                    <a:pt x="758825" y="525907"/>
                  </a:lnTo>
                  <a:lnTo>
                    <a:pt x="757428" y="523748"/>
                  </a:lnTo>
                  <a:lnTo>
                    <a:pt x="753872" y="519811"/>
                  </a:lnTo>
                  <a:lnTo>
                    <a:pt x="752602" y="518414"/>
                  </a:lnTo>
                  <a:lnTo>
                    <a:pt x="751332" y="517271"/>
                  </a:lnTo>
                  <a:lnTo>
                    <a:pt x="749935" y="515112"/>
                  </a:lnTo>
                  <a:lnTo>
                    <a:pt x="746379" y="511175"/>
                  </a:lnTo>
                  <a:cubicBezTo>
                    <a:pt x="745490" y="508762"/>
                    <a:pt x="743839" y="507111"/>
                    <a:pt x="737108" y="498094"/>
                  </a:cubicBezTo>
                  <a:lnTo>
                    <a:pt x="724408" y="483743"/>
                  </a:lnTo>
                  <a:lnTo>
                    <a:pt x="721614" y="481584"/>
                  </a:lnTo>
                  <a:lnTo>
                    <a:pt x="720344" y="479171"/>
                  </a:lnTo>
                  <a:lnTo>
                    <a:pt x="717550" y="475107"/>
                  </a:lnTo>
                  <a:lnTo>
                    <a:pt x="712978" y="470408"/>
                  </a:lnTo>
                  <a:cubicBezTo>
                    <a:pt x="708025" y="465455"/>
                    <a:pt x="704469" y="459359"/>
                    <a:pt x="699389" y="454533"/>
                  </a:cubicBezTo>
                  <a:lnTo>
                    <a:pt x="675894" y="427482"/>
                  </a:lnTo>
                  <a:cubicBezTo>
                    <a:pt x="674243" y="423926"/>
                    <a:pt x="673100" y="419989"/>
                    <a:pt x="669671" y="417703"/>
                  </a:cubicBezTo>
                  <a:lnTo>
                    <a:pt x="644525" y="389255"/>
                  </a:lnTo>
                  <a:lnTo>
                    <a:pt x="641350" y="388366"/>
                  </a:lnTo>
                  <a:close/>
                  <a:moveTo>
                    <a:pt x="30099" y="254"/>
                  </a:moveTo>
                  <a:lnTo>
                    <a:pt x="32385" y="762"/>
                  </a:lnTo>
                  <a:lnTo>
                    <a:pt x="34798" y="1270"/>
                  </a:lnTo>
                  <a:lnTo>
                    <a:pt x="41148" y="1651"/>
                  </a:lnTo>
                  <a:lnTo>
                    <a:pt x="42545" y="2159"/>
                  </a:lnTo>
                  <a:lnTo>
                    <a:pt x="43815" y="2794"/>
                  </a:lnTo>
                  <a:lnTo>
                    <a:pt x="45085" y="3429"/>
                  </a:lnTo>
                  <a:lnTo>
                    <a:pt x="49022" y="3937"/>
                  </a:lnTo>
                  <a:lnTo>
                    <a:pt x="52451" y="4445"/>
                  </a:lnTo>
                  <a:lnTo>
                    <a:pt x="55245" y="5334"/>
                  </a:lnTo>
                  <a:lnTo>
                    <a:pt x="56642" y="5842"/>
                  </a:lnTo>
                  <a:lnTo>
                    <a:pt x="58547" y="6858"/>
                  </a:lnTo>
                  <a:lnTo>
                    <a:pt x="59944" y="7239"/>
                  </a:lnTo>
                  <a:lnTo>
                    <a:pt x="62103" y="8128"/>
                  </a:lnTo>
                  <a:lnTo>
                    <a:pt x="68580" y="10287"/>
                  </a:lnTo>
                  <a:lnTo>
                    <a:pt x="77851" y="13462"/>
                  </a:lnTo>
                  <a:lnTo>
                    <a:pt x="79248" y="13081"/>
                  </a:lnTo>
                  <a:lnTo>
                    <a:pt x="81534" y="13970"/>
                  </a:lnTo>
                  <a:cubicBezTo>
                    <a:pt x="97917" y="20447"/>
                    <a:pt x="113538" y="28575"/>
                    <a:pt x="129159" y="36449"/>
                  </a:cubicBezTo>
                  <a:lnTo>
                    <a:pt x="136906" y="41148"/>
                  </a:lnTo>
                  <a:lnTo>
                    <a:pt x="132461" y="48260"/>
                  </a:lnTo>
                  <a:lnTo>
                    <a:pt x="133985" y="48260"/>
                  </a:lnTo>
                  <a:lnTo>
                    <a:pt x="137541" y="45720"/>
                  </a:lnTo>
                  <a:lnTo>
                    <a:pt x="140843" y="44831"/>
                  </a:lnTo>
                  <a:lnTo>
                    <a:pt x="142367" y="45466"/>
                  </a:lnTo>
                  <a:lnTo>
                    <a:pt x="143637" y="46863"/>
                  </a:lnTo>
                  <a:lnTo>
                    <a:pt x="143637" y="46736"/>
                  </a:lnTo>
                  <a:lnTo>
                    <a:pt x="145034" y="48768"/>
                  </a:lnTo>
                  <a:cubicBezTo>
                    <a:pt x="156845" y="53975"/>
                    <a:pt x="165862" y="63754"/>
                    <a:pt x="178943" y="76454"/>
                  </a:cubicBezTo>
                  <a:lnTo>
                    <a:pt x="193294" y="82423"/>
                  </a:lnTo>
                  <a:lnTo>
                    <a:pt x="198247" y="89154"/>
                  </a:lnTo>
                  <a:lnTo>
                    <a:pt x="198247" y="90678"/>
                  </a:lnTo>
                  <a:lnTo>
                    <a:pt x="196977" y="91694"/>
                  </a:lnTo>
                  <a:lnTo>
                    <a:pt x="194818" y="90678"/>
                  </a:lnTo>
                  <a:lnTo>
                    <a:pt x="192913" y="89662"/>
                  </a:lnTo>
                  <a:lnTo>
                    <a:pt x="191516" y="90805"/>
                  </a:lnTo>
                  <a:lnTo>
                    <a:pt x="193421" y="93472"/>
                  </a:lnTo>
                  <a:lnTo>
                    <a:pt x="195453" y="95123"/>
                  </a:lnTo>
                  <a:lnTo>
                    <a:pt x="196723" y="93599"/>
                  </a:lnTo>
                  <a:lnTo>
                    <a:pt x="197231" y="91440"/>
                  </a:lnTo>
                  <a:lnTo>
                    <a:pt x="198501" y="90551"/>
                  </a:lnTo>
                  <a:lnTo>
                    <a:pt x="200533" y="91440"/>
                  </a:lnTo>
                  <a:lnTo>
                    <a:pt x="201422" y="92456"/>
                  </a:lnTo>
                  <a:lnTo>
                    <a:pt x="201930" y="92964"/>
                  </a:lnTo>
                  <a:lnTo>
                    <a:pt x="203073" y="93980"/>
                  </a:lnTo>
                  <a:lnTo>
                    <a:pt x="204343" y="94615"/>
                  </a:lnTo>
                  <a:lnTo>
                    <a:pt x="209931" y="99060"/>
                  </a:lnTo>
                  <a:lnTo>
                    <a:pt x="216789" y="105791"/>
                  </a:lnTo>
                  <a:cubicBezTo>
                    <a:pt x="223012" y="109982"/>
                    <a:pt x="226695" y="116586"/>
                    <a:pt x="236474" y="123952"/>
                  </a:cubicBezTo>
                  <a:lnTo>
                    <a:pt x="241935" y="131953"/>
                  </a:lnTo>
                  <a:lnTo>
                    <a:pt x="243713" y="134493"/>
                  </a:lnTo>
                  <a:cubicBezTo>
                    <a:pt x="253873" y="139446"/>
                    <a:pt x="257556" y="150749"/>
                    <a:pt x="266319" y="157226"/>
                  </a:cubicBezTo>
                  <a:lnTo>
                    <a:pt x="271907" y="167894"/>
                  </a:lnTo>
                  <a:lnTo>
                    <a:pt x="286385" y="179959"/>
                  </a:lnTo>
                  <a:lnTo>
                    <a:pt x="287528" y="182499"/>
                  </a:lnTo>
                  <a:lnTo>
                    <a:pt x="287909" y="188722"/>
                  </a:lnTo>
                  <a:lnTo>
                    <a:pt x="294894" y="194818"/>
                  </a:lnTo>
                  <a:lnTo>
                    <a:pt x="298069" y="197739"/>
                  </a:lnTo>
                  <a:lnTo>
                    <a:pt x="302641" y="204216"/>
                  </a:lnTo>
                  <a:lnTo>
                    <a:pt x="306451" y="208280"/>
                  </a:lnTo>
                  <a:lnTo>
                    <a:pt x="307467" y="208280"/>
                  </a:lnTo>
                  <a:lnTo>
                    <a:pt x="307721" y="211963"/>
                  </a:lnTo>
                  <a:lnTo>
                    <a:pt x="307848" y="215138"/>
                  </a:lnTo>
                  <a:lnTo>
                    <a:pt x="309118" y="219583"/>
                  </a:lnTo>
                  <a:lnTo>
                    <a:pt x="309753" y="223266"/>
                  </a:lnTo>
                  <a:lnTo>
                    <a:pt x="312928" y="224790"/>
                  </a:lnTo>
                  <a:lnTo>
                    <a:pt x="313309" y="225171"/>
                  </a:lnTo>
                  <a:lnTo>
                    <a:pt x="314198" y="225806"/>
                  </a:lnTo>
                  <a:lnTo>
                    <a:pt x="315087" y="228219"/>
                  </a:lnTo>
                  <a:lnTo>
                    <a:pt x="317246" y="232283"/>
                  </a:lnTo>
                  <a:lnTo>
                    <a:pt x="319151" y="237744"/>
                  </a:lnTo>
                  <a:lnTo>
                    <a:pt x="322453" y="245491"/>
                  </a:lnTo>
                  <a:lnTo>
                    <a:pt x="322834" y="246888"/>
                  </a:lnTo>
                  <a:lnTo>
                    <a:pt x="323469" y="248031"/>
                  </a:lnTo>
                  <a:lnTo>
                    <a:pt x="323850" y="248539"/>
                  </a:lnTo>
                  <a:lnTo>
                    <a:pt x="324739" y="249555"/>
                  </a:lnTo>
                  <a:lnTo>
                    <a:pt x="325247" y="249936"/>
                  </a:lnTo>
                  <a:lnTo>
                    <a:pt x="326136" y="251079"/>
                  </a:lnTo>
                  <a:lnTo>
                    <a:pt x="326771" y="252222"/>
                  </a:lnTo>
                  <a:lnTo>
                    <a:pt x="327533" y="254127"/>
                  </a:lnTo>
                  <a:lnTo>
                    <a:pt x="328295" y="255270"/>
                  </a:lnTo>
                  <a:lnTo>
                    <a:pt x="329057" y="256667"/>
                  </a:lnTo>
                  <a:lnTo>
                    <a:pt x="330073" y="261874"/>
                  </a:lnTo>
                  <a:lnTo>
                    <a:pt x="334264" y="273177"/>
                  </a:lnTo>
                  <a:lnTo>
                    <a:pt x="336804" y="283972"/>
                  </a:lnTo>
                  <a:lnTo>
                    <a:pt x="337185" y="284099"/>
                  </a:lnTo>
                  <a:lnTo>
                    <a:pt x="337312" y="286131"/>
                  </a:lnTo>
                  <a:lnTo>
                    <a:pt x="336677" y="289306"/>
                  </a:lnTo>
                  <a:lnTo>
                    <a:pt x="337566" y="294513"/>
                  </a:lnTo>
                  <a:lnTo>
                    <a:pt x="338328" y="297688"/>
                  </a:lnTo>
                  <a:lnTo>
                    <a:pt x="339979" y="300863"/>
                  </a:lnTo>
                  <a:lnTo>
                    <a:pt x="342646" y="306832"/>
                  </a:lnTo>
                  <a:lnTo>
                    <a:pt x="341376" y="315849"/>
                  </a:lnTo>
                  <a:lnTo>
                    <a:pt x="341884" y="317373"/>
                  </a:lnTo>
                  <a:lnTo>
                    <a:pt x="342773" y="318770"/>
                  </a:lnTo>
                  <a:lnTo>
                    <a:pt x="344932" y="325374"/>
                  </a:lnTo>
                  <a:lnTo>
                    <a:pt x="346202" y="329946"/>
                  </a:lnTo>
                  <a:lnTo>
                    <a:pt x="349377" y="319659"/>
                  </a:lnTo>
                  <a:lnTo>
                    <a:pt x="349631" y="318135"/>
                  </a:lnTo>
                  <a:lnTo>
                    <a:pt x="349631" y="318008"/>
                  </a:lnTo>
                  <a:lnTo>
                    <a:pt x="350266" y="316103"/>
                  </a:lnTo>
                  <a:lnTo>
                    <a:pt x="350520" y="312420"/>
                  </a:lnTo>
                  <a:lnTo>
                    <a:pt x="350393" y="311785"/>
                  </a:lnTo>
                  <a:lnTo>
                    <a:pt x="350139" y="310896"/>
                  </a:lnTo>
                  <a:lnTo>
                    <a:pt x="350012" y="310261"/>
                  </a:lnTo>
                  <a:lnTo>
                    <a:pt x="350139" y="309372"/>
                  </a:lnTo>
                  <a:lnTo>
                    <a:pt x="350774" y="307975"/>
                  </a:lnTo>
                  <a:lnTo>
                    <a:pt x="351282" y="307467"/>
                  </a:lnTo>
                  <a:lnTo>
                    <a:pt x="351917" y="306832"/>
                  </a:lnTo>
                  <a:lnTo>
                    <a:pt x="352298" y="306451"/>
                  </a:lnTo>
                  <a:lnTo>
                    <a:pt x="352679" y="305943"/>
                  </a:lnTo>
                  <a:lnTo>
                    <a:pt x="353568" y="303911"/>
                  </a:lnTo>
                  <a:lnTo>
                    <a:pt x="354076" y="298958"/>
                  </a:lnTo>
                  <a:lnTo>
                    <a:pt x="355727" y="292227"/>
                  </a:lnTo>
                  <a:lnTo>
                    <a:pt x="356108" y="290703"/>
                  </a:lnTo>
                  <a:lnTo>
                    <a:pt x="356870" y="287782"/>
                  </a:lnTo>
                  <a:lnTo>
                    <a:pt x="357251" y="286131"/>
                  </a:lnTo>
                  <a:lnTo>
                    <a:pt x="357886" y="284607"/>
                  </a:lnTo>
                  <a:lnTo>
                    <a:pt x="358521" y="283718"/>
                  </a:lnTo>
                  <a:lnTo>
                    <a:pt x="359283" y="281305"/>
                  </a:lnTo>
                  <a:lnTo>
                    <a:pt x="359664" y="279400"/>
                  </a:lnTo>
                  <a:lnTo>
                    <a:pt x="360426" y="278003"/>
                  </a:lnTo>
                  <a:lnTo>
                    <a:pt x="361061" y="277622"/>
                  </a:lnTo>
                  <a:lnTo>
                    <a:pt x="363982" y="276733"/>
                  </a:lnTo>
                  <a:lnTo>
                    <a:pt x="364998" y="269748"/>
                  </a:lnTo>
                  <a:lnTo>
                    <a:pt x="368427" y="263144"/>
                  </a:lnTo>
                  <a:cubicBezTo>
                    <a:pt x="375285" y="252349"/>
                    <a:pt x="380746" y="240411"/>
                    <a:pt x="391541" y="226441"/>
                  </a:cubicBezTo>
                  <a:lnTo>
                    <a:pt x="398399" y="213106"/>
                  </a:lnTo>
                  <a:lnTo>
                    <a:pt x="407035" y="203962"/>
                  </a:lnTo>
                  <a:lnTo>
                    <a:pt x="408432" y="202438"/>
                  </a:lnTo>
                  <a:cubicBezTo>
                    <a:pt x="413131" y="197231"/>
                    <a:pt x="416941" y="191135"/>
                    <a:pt x="425069" y="186309"/>
                  </a:cubicBezTo>
                  <a:lnTo>
                    <a:pt x="432308" y="175133"/>
                  </a:lnTo>
                  <a:lnTo>
                    <a:pt x="446913" y="163449"/>
                  </a:lnTo>
                  <a:lnTo>
                    <a:pt x="448818" y="161798"/>
                  </a:lnTo>
                  <a:lnTo>
                    <a:pt x="453644" y="158623"/>
                  </a:lnTo>
                  <a:lnTo>
                    <a:pt x="457200" y="153162"/>
                  </a:lnTo>
                  <a:lnTo>
                    <a:pt x="461772" y="149987"/>
                  </a:lnTo>
                  <a:lnTo>
                    <a:pt x="465963" y="149479"/>
                  </a:lnTo>
                  <a:lnTo>
                    <a:pt x="470535" y="151003"/>
                  </a:lnTo>
                  <a:lnTo>
                    <a:pt x="469138" y="142240"/>
                  </a:lnTo>
                  <a:lnTo>
                    <a:pt x="477901" y="136652"/>
                  </a:lnTo>
                  <a:lnTo>
                    <a:pt x="483997" y="128524"/>
                  </a:lnTo>
                  <a:lnTo>
                    <a:pt x="490982" y="123571"/>
                  </a:lnTo>
                  <a:cubicBezTo>
                    <a:pt x="497840" y="119380"/>
                    <a:pt x="503936" y="113919"/>
                    <a:pt x="519557" y="103759"/>
                  </a:cubicBezTo>
                  <a:lnTo>
                    <a:pt x="538480" y="94234"/>
                  </a:lnTo>
                  <a:cubicBezTo>
                    <a:pt x="546862" y="92329"/>
                    <a:pt x="554355" y="87630"/>
                    <a:pt x="562610" y="85217"/>
                  </a:cubicBezTo>
                  <a:lnTo>
                    <a:pt x="594868" y="80645"/>
                  </a:lnTo>
                  <a:lnTo>
                    <a:pt x="598170" y="80645"/>
                  </a:lnTo>
                  <a:lnTo>
                    <a:pt x="600964" y="80137"/>
                  </a:lnTo>
                  <a:lnTo>
                    <a:pt x="607695" y="80010"/>
                  </a:lnTo>
                  <a:lnTo>
                    <a:pt x="614553" y="84582"/>
                  </a:lnTo>
                  <a:lnTo>
                    <a:pt x="616077" y="86233"/>
                  </a:lnTo>
                  <a:lnTo>
                    <a:pt x="616712" y="86614"/>
                  </a:lnTo>
                  <a:lnTo>
                    <a:pt x="617728" y="86995"/>
                  </a:lnTo>
                  <a:lnTo>
                    <a:pt x="620268" y="88519"/>
                  </a:lnTo>
                  <a:lnTo>
                    <a:pt x="622173" y="93218"/>
                  </a:lnTo>
                  <a:cubicBezTo>
                    <a:pt x="626237" y="101346"/>
                    <a:pt x="626110" y="110109"/>
                    <a:pt x="629285" y="125095"/>
                  </a:cubicBezTo>
                  <a:lnTo>
                    <a:pt x="629158" y="138303"/>
                  </a:lnTo>
                  <a:cubicBezTo>
                    <a:pt x="628142" y="145542"/>
                    <a:pt x="627126" y="153162"/>
                    <a:pt x="624459" y="170688"/>
                  </a:cubicBezTo>
                  <a:lnTo>
                    <a:pt x="619506" y="190373"/>
                  </a:lnTo>
                  <a:cubicBezTo>
                    <a:pt x="616966" y="196850"/>
                    <a:pt x="616839" y="203962"/>
                    <a:pt x="609854" y="214757"/>
                  </a:cubicBezTo>
                  <a:lnTo>
                    <a:pt x="607060" y="228854"/>
                  </a:lnTo>
                  <a:lnTo>
                    <a:pt x="604774" y="234823"/>
                  </a:lnTo>
                  <a:lnTo>
                    <a:pt x="602361" y="238887"/>
                  </a:lnTo>
                  <a:lnTo>
                    <a:pt x="609092" y="245999"/>
                  </a:lnTo>
                  <a:lnTo>
                    <a:pt x="619633" y="256032"/>
                  </a:lnTo>
                  <a:lnTo>
                    <a:pt x="629412" y="261493"/>
                  </a:lnTo>
                  <a:lnTo>
                    <a:pt x="635000" y="268097"/>
                  </a:lnTo>
                  <a:lnTo>
                    <a:pt x="630428" y="272669"/>
                  </a:lnTo>
                  <a:lnTo>
                    <a:pt x="633603" y="276098"/>
                  </a:lnTo>
                  <a:lnTo>
                    <a:pt x="635889" y="277622"/>
                  </a:lnTo>
                  <a:lnTo>
                    <a:pt x="637159" y="276225"/>
                  </a:lnTo>
                  <a:lnTo>
                    <a:pt x="637413" y="274574"/>
                  </a:lnTo>
                  <a:lnTo>
                    <a:pt x="642874" y="276479"/>
                  </a:lnTo>
                  <a:lnTo>
                    <a:pt x="650494" y="283210"/>
                  </a:lnTo>
                  <a:cubicBezTo>
                    <a:pt x="659257" y="287909"/>
                    <a:pt x="665480" y="295529"/>
                    <a:pt x="676021" y="306578"/>
                  </a:cubicBezTo>
                  <a:lnTo>
                    <a:pt x="683006" y="315214"/>
                  </a:lnTo>
                  <a:lnTo>
                    <a:pt x="684149" y="316738"/>
                  </a:lnTo>
                  <a:cubicBezTo>
                    <a:pt x="694944" y="321818"/>
                    <a:pt x="699008" y="333502"/>
                    <a:pt x="709930" y="342138"/>
                  </a:cubicBezTo>
                  <a:lnTo>
                    <a:pt x="713613" y="349885"/>
                  </a:lnTo>
                  <a:lnTo>
                    <a:pt x="719074" y="354838"/>
                  </a:lnTo>
                  <a:cubicBezTo>
                    <a:pt x="726440" y="360553"/>
                    <a:pt x="729488" y="369697"/>
                    <a:pt x="737743" y="379349"/>
                  </a:cubicBezTo>
                  <a:lnTo>
                    <a:pt x="743712" y="387604"/>
                  </a:lnTo>
                  <a:lnTo>
                    <a:pt x="747014" y="392303"/>
                  </a:lnTo>
                  <a:lnTo>
                    <a:pt x="747268" y="392430"/>
                  </a:lnTo>
                  <a:lnTo>
                    <a:pt x="748157" y="394335"/>
                  </a:lnTo>
                  <a:lnTo>
                    <a:pt x="748411" y="400939"/>
                  </a:lnTo>
                  <a:lnTo>
                    <a:pt x="756158" y="410083"/>
                  </a:lnTo>
                  <a:lnTo>
                    <a:pt x="759587" y="417068"/>
                  </a:lnTo>
                  <a:lnTo>
                    <a:pt x="761365" y="421259"/>
                  </a:lnTo>
                  <a:cubicBezTo>
                    <a:pt x="763143" y="425704"/>
                    <a:pt x="764032" y="430403"/>
                    <a:pt x="767588" y="434086"/>
                  </a:cubicBezTo>
                  <a:lnTo>
                    <a:pt x="778510" y="475742"/>
                  </a:lnTo>
                  <a:lnTo>
                    <a:pt x="778637" y="476758"/>
                  </a:lnTo>
                  <a:lnTo>
                    <a:pt x="779018" y="480949"/>
                  </a:lnTo>
                  <a:lnTo>
                    <a:pt x="784606" y="491236"/>
                  </a:lnTo>
                  <a:lnTo>
                    <a:pt x="785114" y="503428"/>
                  </a:lnTo>
                  <a:lnTo>
                    <a:pt x="783717" y="511048"/>
                  </a:lnTo>
                  <a:lnTo>
                    <a:pt x="786765" y="513715"/>
                  </a:lnTo>
                  <a:lnTo>
                    <a:pt x="786765" y="510667"/>
                  </a:lnTo>
                  <a:lnTo>
                    <a:pt x="790067" y="501396"/>
                  </a:lnTo>
                  <a:lnTo>
                    <a:pt x="790194" y="500888"/>
                  </a:lnTo>
                  <a:lnTo>
                    <a:pt x="790321" y="500380"/>
                  </a:lnTo>
                  <a:lnTo>
                    <a:pt x="791464" y="496951"/>
                  </a:lnTo>
                  <a:lnTo>
                    <a:pt x="791337" y="491363"/>
                  </a:lnTo>
                  <a:lnTo>
                    <a:pt x="791972" y="489839"/>
                  </a:lnTo>
                  <a:lnTo>
                    <a:pt x="792861" y="488442"/>
                  </a:lnTo>
                  <a:lnTo>
                    <a:pt x="795528" y="485267"/>
                  </a:lnTo>
                  <a:lnTo>
                    <a:pt x="795020" y="479171"/>
                  </a:lnTo>
                  <a:lnTo>
                    <a:pt x="795401" y="477647"/>
                  </a:lnTo>
                  <a:lnTo>
                    <a:pt x="796290" y="473710"/>
                  </a:lnTo>
                  <a:lnTo>
                    <a:pt x="796671" y="472313"/>
                  </a:lnTo>
                  <a:lnTo>
                    <a:pt x="797560" y="468630"/>
                  </a:lnTo>
                  <a:lnTo>
                    <a:pt x="799211" y="465709"/>
                  </a:lnTo>
                  <a:lnTo>
                    <a:pt x="799719" y="462153"/>
                  </a:lnTo>
                  <a:lnTo>
                    <a:pt x="800227" y="460502"/>
                  </a:lnTo>
                  <a:lnTo>
                    <a:pt x="800989" y="459359"/>
                  </a:lnTo>
                  <a:lnTo>
                    <a:pt x="801116" y="459232"/>
                  </a:lnTo>
                  <a:lnTo>
                    <a:pt x="806323" y="456819"/>
                  </a:lnTo>
                  <a:lnTo>
                    <a:pt x="807212" y="449580"/>
                  </a:lnTo>
                  <a:cubicBezTo>
                    <a:pt x="807720" y="448437"/>
                    <a:pt x="808101" y="447167"/>
                    <a:pt x="808736" y="446024"/>
                  </a:cubicBezTo>
                  <a:lnTo>
                    <a:pt x="808609" y="607695"/>
                  </a:lnTo>
                  <a:lnTo>
                    <a:pt x="807593" y="607695"/>
                  </a:lnTo>
                  <a:lnTo>
                    <a:pt x="803402" y="613410"/>
                  </a:lnTo>
                  <a:lnTo>
                    <a:pt x="796544" y="614807"/>
                  </a:lnTo>
                  <a:lnTo>
                    <a:pt x="792861" y="614807"/>
                  </a:lnTo>
                  <a:lnTo>
                    <a:pt x="785368" y="616331"/>
                  </a:lnTo>
                  <a:lnTo>
                    <a:pt x="778383" y="616966"/>
                  </a:lnTo>
                  <a:lnTo>
                    <a:pt x="776224" y="616839"/>
                  </a:lnTo>
                  <a:lnTo>
                    <a:pt x="770382" y="614934"/>
                  </a:lnTo>
                  <a:lnTo>
                    <a:pt x="765048" y="614553"/>
                  </a:lnTo>
                  <a:lnTo>
                    <a:pt x="759333" y="615442"/>
                  </a:lnTo>
                  <a:lnTo>
                    <a:pt x="751332" y="615823"/>
                  </a:lnTo>
                  <a:lnTo>
                    <a:pt x="744093" y="612140"/>
                  </a:lnTo>
                  <a:lnTo>
                    <a:pt x="736092" y="610743"/>
                  </a:lnTo>
                  <a:lnTo>
                    <a:pt x="726567" y="606806"/>
                  </a:lnTo>
                  <a:lnTo>
                    <a:pt x="720598" y="604393"/>
                  </a:lnTo>
                  <a:lnTo>
                    <a:pt x="707517" y="597408"/>
                  </a:lnTo>
                  <a:lnTo>
                    <a:pt x="697357" y="594995"/>
                  </a:lnTo>
                  <a:lnTo>
                    <a:pt x="693420" y="594614"/>
                  </a:lnTo>
                  <a:lnTo>
                    <a:pt x="689102" y="594741"/>
                  </a:lnTo>
                  <a:lnTo>
                    <a:pt x="684403" y="588645"/>
                  </a:lnTo>
                  <a:lnTo>
                    <a:pt x="680593" y="584073"/>
                  </a:lnTo>
                  <a:lnTo>
                    <a:pt x="678053" y="582930"/>
                  </a:lnTo>
                  <a:lnTo>
                    <a:pt x="676656" y="583819"/>
                  </a:lnTo>
                  <a:lnTo>
                    <a:pt x="665861" y="578739"/>
                  </a:lnTo>
                  <a:lnTo>
                    <a:pt x="646049" y="571500"/>
                  </a:lnTo>
                  <a:cubicBezTo>
                    <a:pt x="640334" y="567055"/>
                    <a:pt x="633857" y="564007"/>
                    <a:pt x="622427" y="555371"/>
                  </a:cubicBezTo>
                  <a:lnTo>
                    <a:pt x="608330" y="545084"/>
                  </a:lnTo>
                  <a:lnTo>
                    <a:pt x="604012" y="541020"/>
                  </a:lnTo>
                  <a:lnTo>
                    <a:pt x="597408" y="538861"/>
                  </a:lnTo>
                  <a:lnTo>
                    <a:pt x="592455" y="534162"/>
                  </a:lnTo>
                  <a:lnTo>
                    <a:pt x="589280" y="531241"/>
                  </a:lnTo>
                  <a:cubicBezTo>
                    <a:pt x="581914" y="529082"/>
                    <a:pt x="578739" y="521970"/>
                    <a:pt x="570484" y="515366"/>
                  </a:cubicBezTo>
                  <a:lnTo>
                    <a:pt x="563245" y="507619"/>
                  </a:lnTo>
                  <a:lnTo>
                    <a:pt x="552831" y="498983"/>
                  </a:lnTo>
                  <a:lnTo>
                    <a:pt x="544830" y="489966"/>
                  </a:lnTo>
                  <a:lnTo>
                    <a:pt x="540512" y="484886"/>
                  </a:lnTo>
                  <a:lnTo>
                    <a:pt x="538480" y="478409"/>
                  </a:lnTo>
                  <a:lnTo>
                    <a:pt x="529717" y="473710"/>
                  </a:lnTo>
                  <a:lnTo>
                    <a:pt x="525907" y="465709"/>
                  </a:lnTo>
                  <a:lnTo>
                    <a:pt x="518795" y="460248"/>
                  </a:lnTo>
                  <a:lnTo>
                    <a:pt x="510794" y="446532"/>
                  </a:lnTo>
                  <a:lnTo>
                    <a:pt x="503555" y="437515"/>
                  </a:lnTo>
                  <a:lnTo>
                    <a:pt x="501142" y="429387"/>
                  </a:lnTo>
                  <a:lnTo>
                    <a:pt x="494792" y="421640"/>
                  </a:lnTo>
                  <a:cubicBezTo>
                    <a:pt x="491998" y="417068"/>
                    <a:pt x="489966" y="412115"/>
                    <a:pt x="483616" y="400685"/>
                  </a:cubicBezTo>
                  <a:lnTo>
                    <a:pt x="477266" y="385064"/>
                  </a:lnTo>
                  <a:lnTo>
                    <a:pt x="475488" y="384683"/>
                  </a:lnTo>
                  <a:lnTo>
                    <a:pt x="471297" y="387604"/>
                  </a:lnTo>
                  <a:lnTo>
                    <a:pt x="462153" y="393573"/>
                  </a:lnTo>
                  <a:lnTo>
                    <a:pt x="455422" y="396621"/>
                  </a:lnTo>
                  <a:lnTo>
                    <a:pt x="454152" y="398018"/>
                  </a:lnTo>
                  <a:lnTo>
                    <a:pt x="452882" y="399161"/>
                  </a:lnTo>
                  <a:lnTo>
                    <a:pt x="449199" y="399161"/>
                  </a:lnTo>
                  <a:lnTo>
                    <a:pt x="447929" y="400304"/>
                  </a:lnTo>
                  <a:lnTo>
                    <a:pt x="445516" y="400304"/>
                  </a:lnTo>
                  <a:lnTo>
                    <a:pt x="444246" y="401447"/>
                  </a:lnTo>
                  <a:lnTo>
                    <a:pt x="441706" y="402844"/>
                  </a:lnTo>
                  <a:lnTo>
                    <a:pt x="440563" y="402844"/>
                  </a:lnTo>
                  <a:lnTo>
                    <a:pt x="439293" y="403987"/>
                  </a:lnTo>
                  <a:lnTo>
                    <a:pt x="438150" y="403987"/>
                  </a:lnTo>
                  <a:lnTo>
                    <a:pt x="436880" y="405130"/>
                  </a:lnTo>
                  <a:lnTo>
                    <a:pt x="435610" y="406273"/>
                  </a:lnTo>
                  <a:lnTo>
                    <a:pt x="434340" y="406400"/>
                  </a:lnTo>
                  <a:lnTo>
                    <a:pt x="430657" y="407543"/>
                  </a:lnTo>
                  <a:lnTo>
                    <a:pt x="429387" y="407543"/>
                  </a:lnTo>
                  <a:lnTo>
                    <a:pt x="428117" y="408686"/>
                  </a:lnTo>
                  <a:lnTo>
                    <a:pt x="426847" y="409829"/>
                  </a:lnTo>
                  <a:lnTo>
                    <a:pt x="423164" y="412242"/>
                  </a:lnTo>
                  <a:lnTo>
                    <a:pt x="422021" y="412369"/>
                  </a:lnTo>
                  <a:lnTo>
                    <a:pt x="419100" y="413512"/>
                  </a:lnTo>
                  <a:lnTo>
                    <a:pt x="415798" y="413512"/>
                  </a:lnTo>
                  <a:lnTo>
                    <a:pt x="412115" y="414655"/>
                  </a:lnTo>
                  <a:lnTo>
                    <a:pt x="410845" y="416052"/>
                  </a:lnTo>
                  <a:lnTo>
                    <a:pt x="409575" y="417195"/>
                  </a:lnTo>
                  <a:lnTo>
                    <a:pt x="408305" y="417195"/>
                  </a:lnTo>
                  <a:lnTo>
                    <a:pt x="405384" y="417703"/>
                  </a:lnTo>
                  <a:lnTo>
                    <a:pt x="403352" y="418338"/>
                  </a:lnTo>
                  <a:lnTo>
                    <a:pt x="402082" y="419481"/>
                  </a:lnTo>
                  <a:lnTo>
                    <a:pt x="400939" y="419481"/>
                  </a:lnTo>
                  <a:lnTo>
                    <a:pt x="399669" y="420624"/>
                  </a:lnTo>
                  <a:lnTo>
                    <a:pt x="398526" y="420751"/>
                  </a:lnTo>
                  <a:lnTo>
                    <a:pt x="397256" y="421894"/>
                  </a:lnTo>
                  <a:lnTo>
                    <a:pt x="394843" y="421894"/>
                  </a:lnTo>
                  <a:lnTo>
                    <a:pt x="391795" y="423418"/>
                  </a:lnTo>
                  <a:lnTo>
                    <a:pt x="390144" y="423545"/>
                  </a:lnTo>
                  <a:lnTo>
                    <a:pt x="388493" y="423164"/>
                  </a:lnTo>
                  <a:lnTo>
                    <a:pt x="387223" y="423037"/>
                  </a:lnTo>
                  <a:lnTo>
                    <a:pt x="386715" y="423164"/>
                  </a:lnTo>
                  <a:lnTo>
                    <a:pt x="385445" y="423672"/>
                  </a:lnTo>
                  <a:lnTo>
                    <a:pt x="384302" y="424561"/>
                  </a:lnTo>
                  <a:lnTo>
                    <a:pt x="383794" y="424942"/>
                  </a:lnTo>
                  <a:lnTo>
                    <a:pt x="382143" y="426085"/>
                  </a:lnTo>
                  <a:lnTo>
                    <a:pt x="380238" y="426212"/>
                  </a:lnTo>
                  <a:lnTo>
                    <a:pt x="378460" y="427228"/>
                  </a:lnTo>
                  <a:lnTo>
                    <a:pt x="377063" y="427609"/>
                  </a:lnTo>
                  <a:lnTo>
                    <a:pt x="374904" y="427990"/>
                  </a:lnTo>
                  <a:lnTo>
                    <a:pt x="373380" y="428117"/>
                  </a:lnTo>
                  <a:lnTo>
                    <a:pt x="370586" y="429260"/>
                  </a:lnTo>
                  <a:lnTo>
                    <a:pt x="362458" y="429260"/>
                  </a:lnTo>
                  <a:lnTo>
                    <a:pt x="345948" y="433832"/>
                  </a:lnTo>
                  <a:lnTo>
                    <a:pt x="336169" y="434467"/>
                  </a:lnTo>
                  <a:lnTo>
                    <a:pt x="329946" y="433324"/>
                  </a:lnTo>
                  <a:lnTo>
                    <a:pt x="323088" y="433197"/>
                  </a:lnTo>
                  <a:lnTo>
                    <a:pt x="317754" y="433578"/>
                  </a:lnTo>
                  <a:lnTo>
                    <a:pt x="310896" y="433578"/>
                  </a:lnTo>
                  <a:lnTo>
                    <a:pt x="307975" y="433070"/>
                  </a:lnTo>
                  <a:lnTo>
                    <a:pt x="297942" y="430149"/>
                  </a:lnTo>
                  <a:lnTo>
                    <a:pt x="282956" y="424434"/>
                  </a:lnTo>
                  <a:lnTo>
                    <a:pt x="282067" y="424434"/>
                  </a:lnTo>
                  <a:lnTo>
                    <a:pt x="279654" y="421894"/>
                  </a:lnTo>
                  <a:lnTo>
                    <a:pt x="278511" y="421894"/>
                  </a:lnTo>
                  <a:lnTo>
                    <a:pt x="276352" y="420878"/>
                  </a:lnTo>
                  <a:lnTo>
                    <a:pt x="270129" y="421005"/>
                  </a:lnTo>
                  <a:lnTo>
                    <a:pt x="259842" y="413893"/>
                  </a:lnTo>
                  <a:lnTo>
                    <a:pt x="253111" y="412369"/>
                  </a:lnTo>
                  <a:lnTo>
                    <a:pt x="251333" y="412750"/>
                  </a:lnTo>
                  <a:lnTo>
                    <a:pt x="248031" y="411607"/>
                  </a:lnTo>
                  <a:lnTo>
                    <a:pt x="242062" y="401955"/>
                  </a:lnTo>
                  <a:lnTo>
                    <a:pt x="229108" y="397764"/>
                  </a:lnTo>
                  <a:lnTo>
                    <a:pt x="219710" y="395097"/>
                  </a:lnTo>
                  <a:cubicBezTo>
                    <a:pt x="211836" y="391922"/>
                    <a:pt x="204089" y="388874"/>
                    <a:pt x="190246" y="378841"/>
                  </a:cubicBezTo>
                  <a:lnTo>
                    <a:pt x="175768" y="369824"/>
                  </a:lnTo>
                  <a:lnTo>
                    <a:pt x="170180" y="365125"/>
                  </a:lnTo>
                  <a:lnTo>
                    <a:pt x="165989" y="362712"/>
                  </a:lnTo>
                  <a:lnTo>
                    <a:pt x="163322" y="357505"/>
                  </a:lnTo>
                  <a:lnTo>
                    <a:pt x="154813" y="355473"/>
                  </a:lnTo>
                  <a:lnTo>
                    <a:pt x="151257" y="350901"/>
                  </a:lnTo>
                  <a:lnTo>
                    <a:pt x="143002" y="347218"/>
                  </a:lnTo>
                  <a:lnTo>
                    <a:pt x="142367" y="347218"/>
                  </a:lnTo>
                  <a:lnTo>
                    <a:pt x="139446" y="342773"/>
                  </a:lnTo>
                  <a:lnTo>
                    <a:pt x="130937" y="333248"/>
                  </a:lnTo>
                  <a:lnTo>
                    <a:pt x="120142" y="321056"/>
                  </a:lnTo>
                  <a:lnTo>
                    <a:pt x="111506" y="315849"/>
                  </a:lnTo>
                  <a:lnTo>
                    <a:pt x="108331" y="310388"/>
                  </a:lnTo>
                  <a:lnTo>
                    <a:pt x="103505" y="308356"/>
                  </a:lnTo>
                  <a:lnTo>
                    <a:pt x="98298" y="303149"/>
                  </a:lnTo>
                  <a:lnTo>
                    <a:pt x="90805" y="294386"/>
                  </a:lnTo>
                  <a:lnTo>
                    <a:pt x="85979" y="286766"/>
                  </a:lnTo>
                  <a:cubicBezTo>
                    <a:pt x="83566" y="281178"/>
                    <a:pt x="78994" y="277495"/>
                    <a:pt x="72517" y="270891"/>
                  </a:cubicBezTo>
                  <a:lnTo>
                    <a:pt x="66548" y="258826"/>
                  </a:lnTo>
                  <a:lnTo>
                    <a:pt x="58928" y="246634"/>
                  </a:lnTo>
                  <a:cubicBezTo>
                    <a:pt x="52324" y="239522"/>
                    <a:pt x="49911" y="229743"/>
                    <a:pt x="41529" y="219202"/>
                  </a:cubicBezTo>
                  <a:lnTo>
                    <a:pt x="39624" y="211582"/>
                  </a:lnTo>
                  <a:lnTo>
                    <a:pt x="37211" y="209042"/>
                  </a:lnTo>
                  <a:lnTo>
                    <a:pt x="37211" y="202311"/>
                  </a:lnTo>
                  <a:lnTo>
                    <a:pt x="31750" y="195834"/>
                  </a:lnTo>
                  <a:lnTo>
                    <a:pt x="28067" y="189230"/>
                  </a:lnTo>
                  <a:lnTo>
                    <a:pt x="23622" y="174498"/>
                  </a:lnTo>
                  <a:lnTo>
                    <a:pt x="20955" y="162941"/>
                  </a:lnTo>
                  <a:lnTo>
                    <a:pt x="18034" y="151765"/>
                  </a:lnTo>
                  <a:lnTo>
                    <a:pt x="12319" y="139065"/>
                  </a:lnTo>
                  <a:lnTo>
                    <a:pt x="11684" y="134493"/>
                  </a:lnTo>
                  <a:lnTo>
                    <a:pt x="6477" y="124460"/>
                  </a:lnTo>
                  <a:lnTo>
                    <a:pt x="6858" y="113411"/>
                  </a:lnTo>
                  <a:cubicBezTo>
                    <a:pt x="4572" y="104775"/>
                    <a:pt x="3810" y="95758"/>
                    <a:pt x="3175" y="84455"/>
                  </a:cubicBezTo>
                  <a:lnTo>
                    <a:pt x="254" y="79756"/>
                  </a:lnTo>
                  <a:lnTo>
                    <a:pt x="0" y="78613"/>
                  </a:lnTo>
                  <a:lnTo>
                    <a:pt x="0" y="77597"/>
                  </a:lnTo>
                  <a:lnTo>
                    <a:pt x="2794" y="70358"/>
                  </a:lnTo>
                  <a:lnTo>
                    <a:pt x="1143" y="55245"/>
                  </a:lnTo>
                  <a:lnTo>
                    <a:pt x="3556" y="43434"/>
                  </a:lnTo>
                  <a:lnTo>
                    <a:pt x="6096" y="31750"/>
                  </a:lnTo>
                  <a:lnTo>
                    <a:pt x="7493" y="29210"/>
                  </a:lnTo>
                  <a:lnTo>
                    <a:pt x="9144" y="27813"/>
                  </a:lnTo>
                  <a:lnTo>
                    <a:pt x="7747" y="13208"/>
                  </a:lnTo>
                  <a:lnTo>
                    <a:pt x="21717" y="1143"/>
                  </a:lnTo>
                  <a:lnTo>
                    <a:pt x="25781" y="0"/>
                  </a:lnTo>
                  <a:lnTo>
                    <a:pt x="30099" y="254"/>
                  </a:lnTo>
                  <a:close/>
                </a:path>
              </a:pathLst>
            </a:custGeom>
            <a:blipFill>
              <a:blip r:embed="rId135"/>
              <a:stretch>
                <a:fillRect l="-2671" t="-2785" r="-2437" b="-2058"/>
              </a:stretch>
            </a:blipFill>
          </p:spPr>
          <p:txBody>
            <a:bodyPr/>
            <a:lstStyle/>
            <a:p>
              <a:endParaRPr lang="en-MY"/>
            </a:p>
          </p:txBody>
        </p:sp>
      </p:grpSp>
      <p:grpSp>
        <p:nvGrpSpPr>
          <p:cNvPr id="375" name="Group 375"/>
          <p:cNvGrpSpPr/>
          <p:nvPr/>
        </p:nvGrpSpPr>
        <p:grpSpPr>
          <a:xfrm>
            <a:off x="1548127" y="20845777"/>
            <a:ext cx="193043" cy="523237"/>
            <a:chOff x="0" y="0"/>
            <a:chExt cx="193040" cy="523240"/>
          </a:xfrm>
        </p:grpSpPr>
        <p:sp>
          <p:nvSpPr>
            <p:cNvPr id="376" name="Freeform 376"/>
            <p:cNvSpPr/>
            <p:nvPr/>
          </p:nvSpPr>
          <p:spPr>
            <a:xfrm>
              <a:off x="63500" y="139700"/>
              <a:ext cx="66040" cy="320040"/>
            </a:xfrm>
            <a:custGeom>
              <a:avLst/>
              <a:gdLst/>
              <a:ahLst/>
              <a:cxnLst/>
              <a:rect l="l" t="t" r="r" b="b"/>
              <a:pathLst>
                <a:path w="66040" h="320040">
                  <a:moveTo>
                    <a:pt x="66040" y="320040"/>
                  </a:moveTo>
                  <a:lnTo>
                    <a:pt x="0" y="320040"/>
                  </a:lnTo>
                  <a:lnTo>
                    <a:pt x="0" y="0"/>
                  </a:lnTo>
                  <a:lnTo>
                    <a:pt x="66040" y="0"/>
                  </a:lnTo>
                  <a:lnTo>
                    <a:pt x="66040" y="320040"/>
                  </a:lnTo>
                  <a:close/>
                </a:path>
              </a:pathLst>
            </a:custGeom>
            <a:solidFill>
              <a:srgbClr val="6D905D"/>
            </a:solidFill>
          </p:spPr>
          <p:txBody>
            <a:bodyPr/>
            <a:lstStyle/>
            <a:p>
              <a:endParaRPr lang="en-MY"/>
            </a:p>
          </p:txBody>
        </p:sp>
        <p:sp>
          <p:nvSpPr>
            <p:cNvPr id="377" name="Freeform 377"/>
            <p:cNvSpPr/>
            <p:nvPr/>
          </p:nvSpPr>
          <p:spPr>
            <a:xfrm>
              <a:off x="63500" y="63500"/>
              <a:ext cx="27940" cy="27940"/>
            </a:xfrm>
            <a:custGeom>
              <a:avLst/>
              <a:gdLst/>
              <a:ahLst/>
              <a:cxnLst/>
              <a:rect l="l" t="t" r="r" b="b"/>
              <a:pathLst>
                <a:path w="27940" h="27940">
                  <a:moveTo>
                    <a:pt x="27940" y="27940"/>
                  </a:moveTo>
                  <a:lnTo>
                    <a:pt x="0" y="27940"/>
                  </a:lnTo>
                  <a:lnTo>
                    <a:pt x="0" y="0"/>
                  </a:lnTo>
                  <a:lnTo>
                    <a:pt x="27940" y="0"/>
                  </a:lnTo>
                  <a:lnTo>
                    <a:pt x="27940" y="27940"/>
                  </a:lnTo>
                  <a:close/>
                </a:path>
              </a:pathLst>
            </a:custGeom>
            <a:solidFill>
              <a:srgbClr val="F7C67C"/>
            </a:solidFill>
          </p:spPr>
          <p:txBody>
            <a:bodyPr/>
            <a:lstStyle/>
            <a:p>
              <a:endParaRPr lang="en-MY"/>
            </a:p>
          </p:txBody>
        </p:sp>
      </p:grpSp>
      <p:grpSp>
        <p:nvGrpSpPr>
          <p:cNvPr id="378" name="Group 378"/>
          <p:cNvGrpSpPr/>
          <p:nvPr/>
        </p:nvGrpSpPr>
        <p:grpSpPr>
          <a:xfrm>
            <a:off x="1967227" y="21048983"/>
            <a:ext cx="142237" cy="154943"/>
            <a:chOff x="0" y="0"/>
            <a:chExt cx="142240" cy="154940"/>
          </a:xfrm>
        </p:grpSpPr>
        <p:sp>
          <p:nvSpPr>
            <p:cNvPr id="379" name="Freeform 379"/>
            <p:cNvSpPr/>
            <p:nvPr/>
          </p:nvSpPr>
          <p:spPr>
            <a:xfrm>
              <a:off x="0" y="0"/>
              <a:ext cx="142240" cy="154940"/>
            </a:xfrm>
            <a:custGeom>
              <a:avLst/>
              <a:gdLst/>
              <a:ahLst/>
              <a:cxnLst/>
              <a:rect l="l" t="t" r="r" b="b"/>
              <a:pathLst>
                <a:path w="142240" h="154940">
                  <a:moveTo>
                    <a:pt x="142240" y="154940"/>
                  </a:moveTo>
                  <a:lnTo>
                    <a:pt x="0" y="154940"/>
                  </a:lnTo>
                  <a:lnTo>
                    <a:pt x="0" y="0"/>
                  </a:lnTo>
                  <a:lnTo>
                    <a:pt x="142240" y="0"/>
                  </a:lnTo>
                  <a:lnTo>
                    <a:pt x="142240" y="154940"/>
                  </a:lnTo>
                  <a:close/>
                </a:path>
              </a:pathLst>
            </a:custGeom>
            <a:solidFill>
              <a:srgbClr val="6D905D"/>
            </a:solidFill>
          </p:spPr>
          <p:txBody>
            <a:bodyPr/>
            <a:lstStyle/>
            <a:p>
              <a:endParaRPr lang="en-MY"/>
            </a:p>
          </p:txBody>
        </p:sp>
      </p:grpSp>
      <p:grpSp>
        <p:nvGrpSpPr>
          <p:cNvPr id="380" name="Group 380"/>
          <p:cNvGrpSpPr/>
          <p:nvPr/>
        </p:nvGrpSpPr>
        <p:grpSpPr>
          <a:xfrm>
            <a:off x="1646377" y="21200745"/>
            <a:ext cx="115443" cy="130426"/>
            <a:chOff x="0" y="0"/>
            <a:chExt cx="153924" cy="173901"/>
          </a:xfrm>
        </p:grpSpPr>
        <p:sp>
          <p:nvSpPr>
            <p:cNvPr id="381" name="Freeform 381"/>
            <p:cNvSpPr/>
            <p:nvPr/>
          </p:nvSpPr>
          <p:spPr>
            <a:xfrm flipH="1">
              <a:off x="-389" y="0"/>
              <a:ext cx="154092" cy="173736"/>
            </a:xfrm>
            <a:custGeom>
              <a:avLst/>
              <a:gdLst/>
              <a:ahLst/>
              <a:cxnLst/>
              <a:rect l="l" t="t" r="r" b="b"/>
              <a:pathLst>
                <a:path w="154092" h="173736">
                  <a:moveTo>
                    <a:pt x="28608" y="0"/>
                  </a:moveTo>
                  <a:cubicBezTo>
                    <a:pt x="30259" y="0"/>
                    <a:pt x="31783" y="889"/>
                    <a:pt x="33434" y="2667"/>
                  </a:cubicBezTo>
                  <a:cubicBezTo>
                    <a:pt x="41054" y="11811"/>
                    <a:pt x="49563" y="20066"/>
                    <a:pt x="56929" y="29210"/>
                  </a:cubicBezTo>
                  <a:cubicBezTo>
                    <a:pt x="60358" y="31623"/>
                    <a:pt x="61501" y="35433"/>
                    <a:pt x="63152" y="38989"/>
                  </a:cubicBezTo>
                  <a:cubicBezTo>
                    <a:pt x="72423" y="46736"/>
                    <a:pt x="79916" y="56134"/>
                    <a:pt x="86647" y="66040"/>
                  </a:cubicBezTo>
                  <a:cubicBezTo>
                    <a:pt x="91727" y="70993"/>
                    <a:pt x="95283" y="77089"/>
                    <a:pt x="100236" y="81915"/>
                  </a:cubicBezTo>
                  <a:cubicBezTo>
                    <a:pt x="102395" y="84074"/>
                    <a:pt x="104808" y="86614"/>
                    <a:pt x="106332" y="89408"/>
                  </a:cubicBezTo>
                  <a:lnTo>
                    <a:pt x="107602" y="90805"/>
                  </a:lnTo>
                  <a:lnTo>
                    <a:pt x="108872" y="93218"/>
                  </a:lnTo>
                  <a:cubicBezTo>
                    <a:pt x="110396" y="94234"/>
                    <a:pt x="111666" y="95377"/>
                    <a:pt x="112555" y="96901"/>
                  </a:cubicBezTo>
                  <a:cubicBezTo>
                    <a:pt x="117000" y="104648"/>
                    <a:pt x="124366" y="109728"/>
                    <a:pt x="129573" y="116713"/>
                  </a:cubicBezTo>
                  <a:cubicBezTo>
                    <a:pt x="130970" y="118745"/>
                    <a:pt x="132748" y="120396"/>
                    <a:pt x="133637" y="122809"/>
                  </a:cubicBezTo>
                  <a:cubicBezTo>
                    <a:pt x="135034" y="124968"/>
                    <a:pt x="137193" y="126746"/>
                    <a:pt x="138590" y="128905"/>
                  </a:cubicBezTo>
                  <a:lnTo>
                    <a:pt x="139860" y="130048"/>
                  </a:lnTo>
                  <a:lnTo>
                    <a:pt x="141130" y="131445"/>
                  </a:lnTo>
                  <a:cubicBezTo>
                    <a:pt x="142527" y="133604"/>
                    <a:pt x="144686" y="135382"/>
                    <a:pt x="146083" y="137541"/>
                  </a:cubicBezTo>
                  <a:cubicBezTo>
                    <a:pt x="148623" y="140970"/>
                    <a:pt x="151671" y="143764"/>
                    <a:pt x="153322" y="147828"/>
                  </a:cubicBezTo>
                  <a:cubicBezTo>
                    <a:pt x="154719" y="151257"/>
                    <a:pt x="154338" y="154051"/>
                    <a:pt x="151163" y="155448"/>
                  </a:cubicBezTo>
                  <a:cubicBezTo>
                    <a:pt x="148496" y="156845"/>
                    <a:pt x="146972" y="159004"/>
                    <a:pt x="144940" y="160909"/>
                  </a:cubicBezTo>
                  <a:cubicBezTo>
                    <a:pt x="138717" y="165481"/>
                    <a:pt x="133510" y="171577"/>
                    <a:pt x="125890" y="173736"/>
                  </a:cubicBezTo>
                  <a:lnTo>
                    <a:pt x="124239" y="173736"/>
                  </a:lnTo>
                  <a:lnTo>
                    <a:pt x="122842" y="173101"/>
                  </a:lnTo>
                  <a:lnTo>
                    <a:pt x="122207" y="172593"/>
                  </a:lnTo>
                  <a:lnTo>
                    <a:pt x="121064" y="171450"/>
                  </a:lnTo>
                  <a:lnTo>
                    <a:pt x="120556" y="170942"/>
                  </a:lnTo>
                  <a:lnTo>
                    <a:pt x="118397" y="167767"/>
                  </a:lnTo>
                  <a:lnTo>
                    <a:pt x="115730" y="165227"/>
                  </a:lnTo>
                  <a:cubicBezTo>
                    <a:pt x="113571" y="164084"/>
                    <a:pt x="112682" y="161798"/>
                    <a:pt x="111793" y="159766"/>
                  </a:cubicBezTo>
                  <a:cubicBezTo>
                    <a:pt x="110142" y="157226"/>
                    <a:pt x="106713" y="156591"/>
                    <a:pt x="105570" y="153543"/>
                  </a:cubicBezTo>
                  <a:lnTo>
                    <a:pt x="104300" y="151130"/>
                  </a:lnTo>
                  <a:lnTo>
                    <a:pt x="104300" y="149987"/>
                  </a:lnTo>
                  <a:lnTo>
                    <a:pt x="101887" y="146304"/>
                  </a:lnTo>
                  <a:lnTo>
                    <a:pt x="100744" y="146304"/>
                  </a:lnTo>
                  <a:lnTo>
                    <a:pt x="99474" y="144907"/>
                  </a:lnTo>
                  <a:cubicBezTo>
                    <a:pt x="92997" y="138303"/>
                    <a:pt x="87028" y="131191"/>
                    <a:pt x="81186" y="124079"/>
                  </a:cubicBezTo>
                  <a:cubicBezTo>
                    <a:pt x="77630" y="119888"/>
                    <a:pt x="73566" y="115570"/>
                    <a:pt x="71153" y="110490"/>
                  </a:cubicBezTo>
                  <a:lnTo>
                    <a:pt x="69883" y="109347"/>
                  </a:lnTo>
                  <a:lnTo>
                    <a:pt x="68613" y="107950"/>
                  </a:lnTo>
                  <a:lnTo>
                    <a:pt x="67343" y="106807"/>
                  </a:lnTo>
                  <a:cubicBezTo>
                    <a:pt x="62517" y="103886"/>
                    <a:pt x="61501" y="98044"/>
                    <a:pt x="57437" y="94488"/>
                  </a:cubicBezTo>
                  <a:cubicBezTo>
                    <a:pt x="54262" y="91948"/>
                    <a:pt x="51722" y="88773"/>
                    <a:pt x="49563" y="85344"/>
                  </a:cubicBezTo>
                  <a:cubicBezTo>
                    <a:pt x="45753" y="79248"/>
                    <a:pt x="40927" y="74168"/>
                    <a:pt x="36355" y="68707"/>
                  </a:cubicBezTo>
                  <a:lnTo>
                    <a:pt x="35085" y="67310"/>
                  </a:lnTo>
                  <a:cubicBezTo>
                    <a:pt x="32164" y="65405"/>
                    <a:pt x="30513" y="62357"/>
                    <a:pt x="28989" y="59563"/>
                  </a:cubicBezTo>
                  <a:cubicBezTo>
                    <a:pt x="27973" y="57658"/>
                    <a:pt x="27084" y="56134"/>
                    <a:pt x="25179" y="55118"/>
                  </a:cubicBezTo>
                  <a:cubicBezTo>
                    <a:pt x="19845" y="52070"/>
                    <a:pt x="17432" y="46609"/>
                    <a:pt x="14257" y="41910"/>
                  </a:cubicBezTo>
                  <a:cubicBezTo>
                    <a:pt x="10574" y="36703"/>
                    <a:pt x="6510" y="32131"/>
                    <a:pt x="1938" y="27686"/>
                  </a:cubicBezTo>
                  <a:cubicBezTo>
                    <a:pt x="-602" y="25146"/>
                    <a:pt x="-856" y="23749"/>
                    <a:pt x="2446" y="20955"/>
                  </a:cubicBezTo>
                  <a:cubicBezTo>
                    <a:pt x="9558" y="14859"/>
                    <a:pt x="17559" y="9779"/>
                    <a:pt x="23909" y="2667"/>
                  </a:cubicBezTo>
                  <a:cubicBezTo>
                    <a:pt x="25306" y="889"/>
                    <a:pt x="26957" y="0"/>
                    <a:pt x="28608" y="0"/>
                  </a:cubicBezTo>
                  <a:close/>
                </a:path>
              </a:pathLst>
            </a:custGeom>
            <a:blipFill>
              <a:blip r:embed="rId136"/>
              <a:stretch>
                <a:fillRect l="-7840" t="-9261" r="-15234" b="-9649"/>
              </a:stretch>
            </a:blipFill>
          </p:spPr>
          <p:txBody>
            <a:bodyPr/>
            <a:lstStyle/>
            <a:p>
              <a:endParaRPr lang="en-MY"/>
            </a:p>
          </p:txBody>
        </p:sp>
      </p:grpSp>
      <p:grpSp>
        <p:nvGrpSpPr>
          <p:cNvPr id="382" name="Group 382"/>
          <p:cNvGrpSpPr/>
          <p:nvPr/>
        </p:nvGrpSpPr>
        <p:grpSpPr>
          <a:xfrm>
            <a:off x="9290447" y="21843997"/>
            <a:ext cx="1382268" cy="95250"/>
            <a:chOff x="0" y="0"/>
            <a:chExt cx="1843024" cy="127000"/>
          </a:xfrm>
        </p:grpSpPr>
        <p:sp>
          <p:nvSpPr>
            <p:cNvPr id="383" name="Freeform 383"/>
            <p:cNvSpPr/>
            <p:nvPr/>
          </p:nvSpPr>
          <p:spPr>
            <a:xfrm>
              <a:off x="0" y="0"/>
              <a:ext cx="1843024" cy="127000"/>
            </a:xfrm>
            <a:custGeom>
              <a:avLst/>
              <a:gdLst/>
              <a:ahLst/>
              <a:cxnLst/>
              <a:rect l="l" t="t" r="r" b="b"/>
              <a:pathLst>
                <a:path w="1843024" h="127000">
                  <a:moveTo>
                    <a:pt x="471551" y="78613"/>
                  </a:moveTo>
                  <a:lnTo>
                    <a:pt x="411226" y="82169"/>
                  </a:lnTo>
                  <a:lnTo>
                    <a:pt x="409448" y="83312"/>
                  </a:lnTo>
                  <a:lnTo>
                    <a:pt x="408305" y="83312"/>
                  </a:lnTo>
                  <a:lnTo>
                    <a:pt x="407035" y="84455"/>
                  </a:lnTo>
                  <a:lnTo>
                    <a:pt x="402336" y="84455"/>
                  </a:lnTo>
                  <a:lnTo>
                    <a:pt x="398780" y="85598"/>
                  </a:lnTo>
                  <a:lnTo>
                    <a:pt x="396367" y="88011"/>
                  </a:lnTo>
                  <a:lnTo>
                    <a:pt x="395224" y="88011"/>
                  </a:lnTo>
                  <a:lnTo>
                    <a:pt x="392430" y="88646"/>
                  </a:lnTo>
                  <a:lnTo>
                    <a:pt x="390398" y="89154"/>
                  </a:lnTo>
                  <a:lnTo>
                    <a:pt x="389128" y="90297"/>
                  </a:lnTo>
                  <a:lnTo>
                    <a:pt x="387985" y="90297"/>
                  </a:lnTo>
                  <a:lnTo>
                    <a:pt x="386715" y="91440"/>
                  </a:lnTo>
                  <a:lnTo>
                    <a:pt x="385572" y="91440"/>
                  </a:lnTo>
                  <a:lnTo>
                    <a:pt x="384429" y="92583"/>
                  </a:lnTo>
                  <a:lnTo>
                    <a:pt x="382016" y="92583"/>
                  </a:lnTo>
                  <a:lnTo>
                    <a:pt x="379603" y="93980"/>
                  </a:lnTo>
                  <a:cubicBezTo>
                    <a:pt x="379095" y="94107"/>
                    <a:pt x="378587" y="94361"/>
                    <a:pt x="378079" y="94361"/>
                  </a:cubicBezTo>
                  <a:cubicBezTo>
                    <a:pt x="377571" y="94361"/>
                    <a:pt x="377063" y="94234"/>
                    <a:pt x="376555" y="94234"/>
                  </a:cubicBezTo>
                  <a:cubicBezTo>
                    <a:pt x="376047" y="94107"/>
                    <a:pt x="375539" y="94107"/>
                    <a:pt x="375031" y="94107"/>
                  </a:cubicBezTo>
                  <a:lnTo>
                    <a:pt x="374396" y="94107"/>
                  </a:lnTo>
                  <a:lnTo>
                    <a:pt x="373126" y="94615"/>
                  </a:lnTo>
                  <a:lnTo>
                    <a:pt x="371983" y="95504"/>
                  </a:lnTo>
                  <a:lnTo>
                    <a:pt x="371475" y="95885"/>
                  </a:lnTo>
                  <a:lnTo>
                    <a:pt x="369951" y="96901"/>
                  </a:lnTo>
                  <a:lnTo>
                    <a:pt x="368046" y="97282"/>
                  </a:lnTo>
                  <a:lnTo>
                    <a:pt x="366395" y="98298"/>
                  </a:lnTo>
                  <a:lnTo>
                    <a:pt x="365125" y="98679"/>
                  </a:lnTo>
                  <a:lnTo>
                    <a:pt x="363093" y="99060"/>
                  </a:lnTo>
                  <a:lnTo>
                    <a:pt x="361696" y="99187"/>
                  </a:lnTo>
                  <a:lnTo>
                    <a:pt x="359664" y="100330"/>
                  </a:lnTo>
                  <a:cubicBezTo>
                    <a:pt x="358902" y="100203"/>
                    <a:pt x="358267" y="100203"/>
                    <a:pt x="357505" y="100203"/>
                  </a:cubicBezTo>
                  <a:cubicBezTo>
                    <a:pt x="351028" y="100203"/>
                    <a:pt x="345313" y="103632"/>
                    <a:pt x="338836" y="104267"/>
                  </a:cubicBezTo>
                  <a:cubicBezTo>
                    <a:pt x="335153" y="104775"/>
                    <a:pt x="331216" y="105283"/>
                    <a:pt x="327533" y="105283"/>
                  </a:cubicBezTo>
                  <a:cubicBezTo>
                    <a:pt x="325755" y="105283"/>
                    <a:pt x="323977" y="105156"/>
                    <a:pt x="322199" y="104775"/>
                  </a:cubicBezTo>
                  <a:cubicBezTo>
                    <a:pt x="319659" y="104267"/>
                    <a:pt x="317246" y="104140"/>
                    <a:pt x="314833" y="104140"/>
                  </a:cubicBezTo>
                  <a:cubicBezTo>
                    <a:pt x="313055" y="104140"/>
                    <a:pt x="311404" y="104140"/>
                    <a:pt x="309626" y="104267"/>
                  </a:cubicBezTo>
                  <a:cubicBezTo>
                    <a:pt x="307975" y="104267"/>
                    <a:pt x="306197" y="104394"/>
                    <a:pt x="304546" y="104394"/>
                  </a:cubicBezTo>
                  <a:cubicBezTo>
                    <a:pt x="303530" y="104394"/>
                    <a:pt x="302387" y="104394"/>
                    <a:pt x="301371" y="104267"/>
                  </a:cubicBezTo>
                  <a:lnTo>
                    <a:pt x="298577" y="103759"/>
                  </a:lnTo>
                  <a:lnTo>
                    <a:pt x="296291" y="102616"/>
                  </a:lnTo>
                  <a:cubicBezTo>
                    <a:pt x="288925" y="101092"/>
                    <a:pt x="282702" y="95504"/>
                    <a:pt x="274828" y="95504"/>
                  </a:cubicBezTo>
                  <a:lnTo>
                    <a:pt x="273558" y="95504"/>
                  </a:lnTo>
                  <a:lnTo>
                    <a:pt x="271145" y="93091"/>
                  </a:lnTo>
                  <a:lnTo>
                    <a:pt x="270002" y="92964"/>
                  </a:lnTo>
                  <a:lnTo>
                    <a:pt x="268732" y="91948"/>
                  </a:lnTo>
                  <a:cubicBezTo>
                    <a:pt x="267843" y="92075"/>
                    <a:pt x="267081" y="92329"/>
                    <a:pt x="266319" y="92329"/>
                  </a:cubicBezTo>
                  <a:cubicBezTo>
                    <a:pt x="264541" y="92329"/>
                    <a:pt x="262890" y="91694"/>
                    <a:pt x="261366" y="90932"/>
                  </a:cubicBezTo>
                  <a:lnTo>
                    <a:pt x="0" y="105664"/>
                  </a:lnTo>
                  <a:lnTo>
                    <a:pt x="0" y="127000"/>
                  </a:lnTo>
                  <a:lnTo>
                    <a:pt x="500761" y="127000"/>
                  </a:lnTo>
                  <a:cubicBezTo>
                    <a:pt x="499110" y="124968"/>
                    <a:pt x="497713" y="122682"/>
                    <a:pt x="496443" y="120269"/>
                  </a:cubicBezTo>
                  <a:cubicBezTo>
                    <a:pt x="494030" y="116205"/>
                    <a:pt x="490982" y="112649"/>
                    <a:pt x="488061" y="108966"/>
                  </a:cubicBezTo>
                  <a:cubicBezTo>
                    <a:pt x="487045" y="107569"/>
                    <a:pt x="485648" y="106553"/>
                    <a:pt x="485394" y="105029"/>
                  </a:cubicBezTo>
                  <a:cubicBezTo>
                    <a:pt x="484759" y="99822"/>
                    <a:pt x="481076" y="96266"/>
                    <a:pt x="478536" y="91948"/>
                  </a:cubicBezTo>
                  <a:cubicBezTo>
                    <a:pt x="475996" y="87630"/>
                    <a:pt x="473964" y="82931"/>
                    <a:pt x="471551" y="78613"/>
                  </a:cubicBezTo>
                  <a:close/>
                  <a:moveTo>
                    <a:pt x="724027" y="66929"/>
                  </a:moveTo>
                  <a:cubicBezTo>
                    <a:pt x="723519" y="71882"/>
                    <a:pt x="724535" y="76073"/>
                    <a:pt x="729488" y="78613"/>
                  </a:cubicBezTo>
                  <a:cubicBezTo>
                    <a:pt x="731012" y="80772"/>
                    <a:pt x="730123" y="84074"/>
                    <a:pt x="733044" y="85598"/>
                  </a:cubicBezTo>
                  <a:cubicBezTo>
                    <a:pt x="734314" y="87503"/>
                    <a:pt x="734568" y="89789"/>
                    <a:pt x="735965" y="91694"/>
                  </a:cubicBezTo>
                  <a:cubicBezTo>
                    <a:pt x="737616" y="95885"/>
                    <a:pt x="738632" y="100457"/>
                    <a:pt x="741934" y="104013"/>
                  </a:cubicBezTo>
                  <a:cubicBezTo>
                    <a:pt x="744474" y="111633"/>
                    <a:pt x="747014" y="119253"/>
                    <a:pt x="749046" y="127000"/>
                  </a:cubicBezTo>
                  <a:lnTo>
                    <a:pt x="750697" y="127000"/>
                  </a:lnTo>
                  <a:cubicBezTo>
                    <a:pt x="750316" y="120142"/>
                    <a:pt x="743839" y="114554"/>
                    <a:pt x="745109" y="107188"/>
                  </a:cubicBezTo>
                  <a:lnTo>
                    <a:pt x="744982" y="106680"/>
                  </a:lnTo>
                  <a:cubicBezTo>
                    <a:pt x="736727" y="97917"/>
                    <a:pt x="737108" y="84201"/>
                    <a:pt x="727456" y="76327"/>
                  </a:cubicBezTo>
                  <a:cubicBezTo>
                    <a:pt x="724662" y="74168"/>
                    <a:pt x="726821" y="70104"/>
                    <a:pt x="724535" y="67691"/>
                  </a:cubicBezTo>
                  <a:lnTo>
                    <a:pt x="724154" y="66802"/>
                  </a:lnTo>
                  <a:close/>
                  <a:moveTo>
                    <a:pt x="821563" y="58547"/>
                  </a:moveTo>
                  <a:lnTo>
                    <a:pt x="774446" y="61214"/>
                  </a:lnTo>
                  <a:cubicBezTo>
                    <a:pt x="774446" y="62357"/>
                    <a:pt x="774446" y="63627"/>
                    <a:pt x="774446" y="64770"/>
                  </a:cubicBezTo>
                  <a:cubicBezTo>
                    <a:pt x="774446" y="68199"/>
                    <a:pt x="774446" y="71374"/>
                    <a:pt x="774446" y="74803"/>
                  </a:cubicBezTo>
                  <a:lnTo>
                    <a:pt x="774446" y="74930"/>
                  </a:lnTo>
                  <a:lnTo>
                    <a:pt x="774700" y="78359"/>
                  </a:lnTo>
                  <a:lnTo>
                    <a:pt x="775843" y="79502"/>
                  </a:lnTo>
                  <a:lnTo>
                    <a:pt x="775843" y="83566"/>
                  </a:lnTo>
                  <a:cubicBezTo>
                    <a:pt x="773430" y="90170"/>
                    <a:pt x="774827" y="96774"/>
                    <a:pt x="775843" y="103505"/>
                  </a:cubicBezTo>
                  <a:lnTo>
                    <a:pt x="775843" y="105918"/>
                  </a:lnTo>
                  <a:lnTo>
                    <a:pt x="774573" y="107569"/>
                  </a:lnTo>
                  <a:lnTo>
                    <a:pt x="774573" y="110617"/>
                  </a:lnTo>
                  <a:cubicBezTo>
                    <a:pt x="775716" y="113665"/>
                    <a:pt x="774827" y="116713"/>
                    <a:pt x="775081" y="119634"/>
                  </a:cubicBezTo>
                  <a:lnTo>
                    <a:pt x="774954" y="123063"/>
                  </a:lnTo>
                  <a:lnTo>
                    <a:pt x="775589" y="125476"/>
                  </a:lnTo>
                  <a:lnTo>
                    <a:pt x="775081" y="127000"/>
                  </a:lnTo>
                  <a:lnTo>
                    <a:pt x="777748" y="127000"/>
                  </a:lnTo>
                  <a:cubicBezTo>
                    <a:pt x="779399" y="124714"/>
                    <a:pt x="779272" y="121666"/>
                    <a:pt x="780288" y="118999"/>
                  </a:cubicBezTo>
                  <a:cubicBezTo>
                    <a:pt x="781558" y="115951"/>
                    <a:pt x="782574" y="112903"/>
                    <a:pt x="785495" y="110744"/>
                  </a:cubicBezTo>
                  <a:cubicBezTo>
                    <a:pt x="788416" y="108712"/>
                    <a:pt x="787019" y="105283"/>
                    <a:pt x="787654" y="102616"/>
                  </a:cubicBezTo>
                  <a:cubicBezTo>
                    <a:pt x="789813" y="100711"/>
                    <a:pt x="791591" y="98933"/>
                    <a:pt x="792607" y="96139"/>
                  </a:cubicBezTo>
                  <a:cubicBezTo>
                    <a:pt x="793623" y="93345"/>
                    <a:pt x="795528" y="90932"/>
                    <a:pt x="798068" y="89154"/>
                  </a:cubicBezTo>
                  <a:cubicBezTo>
                    <a:pt x="803148" y="80391"/>
                    <a:pt x="809244" y="72390"/>
                    <a:pt x="816102" y="64770"/>
                  </a:cubicBezTo>
                  <a:cubicBezTo>
                    <a:pt x="818007" y="62738"/>
                    <a:pt x="819785" y="60706"/>
                    <a:pt x="821436" y="58547"/>
                  </a:cubicBezTo>
                  <a:close/>
                  <a:moveTo>
                    <a:pt x="1843024" y="0"/>
                  </a:moveTo>
                  <a:lnTo>
                    <a:pt x="1756664" y="4953"/>
                  </a:lnTo>
                  <a:cubicBezTo>
                    <a:pt x="1755648" y="5842"/>
                    <a:pt x="1754759" y="6604"/>
                    <a:pt x="1753870" y="7620"/>
                  </a:cubicBezTo>
                  <a:cubicBezTo>
                    <a:pt x="1750060" y="11684"/>
                    <a:pt x="1745869" y="15621"/>
                    <a:pt x="1742186" y="19812"/>
                  </a:cubicBezTo>
                  <a:cubicBezTo>
                    <a:pt x="1738249" y="24003"/>
                    <a:pt x="1734058" y="28321"/>
                    <a:pt x="1729613" y="32004"/>
                  </a:cubicBezTo>
                  <a:cubicBezTo>
                    <a:pt x="1726057" y="34925"/>
                    <a:pt x="1721739" y="37084"/>
                    <a:pt x="1718310" y="40640"/>
                  </a:cubicBezTo>
                  <a:lnTo>
                    <a:pt x="1718183" y="40640"/>
                  </a:lnTo>
                  <a:cubicBezTo>
                    <a:pt x="1714119" y="40640"/>
                    <a:pt x="1712595" y="44577"/>
                    <a:pt x="1709801" y="46355"/>
                  </a:cubicBezTo>
                  <a:cubicBezTo>
                    <a:pt x="1700276" y="52578"/>
                    <a:pt x="1690497" y="58547"/>
                    <a:pt x="1681353" y="65532"/>
                  </a:cubicBezTo>
                  <a:cubicBezTo>
                    <a:pt x="1674622" y="69723"/>
                    <a:pt x="1667256" y="72517"/>
                    <a:pt x="1659763" y="75057"/>
                  </a:cubicBezTo>
                  <a:lnTo>
                    <a:pt x="1655699" y="76962"/>
                  </a:lnTo>
                  <a:lnTo>
                    <a:pt x="1654683" y="77851"/>
                  </a:lnTo>
                  <a:lnTo>
                    <a:pt x="1652905" y="78867"/>
                  </a:lnTo>
                  <a:lnTo>
                    <a:pt x="1651635" y="78867"/>
                  </a:lnTo>
                  <a:lnTo>
                    <a:pt x="1649984" y="78994"/>
                  </a:lnTo>
                  <a:lnTo>
                    <a:pt x="1648333" y="79629"/>
                  </a:lnTo>
                  <a:lnTo>
                    <a:pt x="1647317" y="80264"/>
                  </a:lnTo>
                  <a:lnTo>
                    <a:pt x="1645793" y="81407"/>
                  </a:lnTo>
                  <a:lnTo>
                    <a:pt x="1644142" y="82423"/>
                  </a:lnTo>
                  <a:lnTo>
                    <a:pt x="1642491" y="83439"/>
                  </a:lnTo>
                  <a:lnTo>
                    <a:pt x="1640713" y="84455"/>
                  </a:lnTo>
                  <a:lnTo>
                    <a:pt x="1639316" y="84455"/>
                  </a:lnTo>
                  <a:lnTo>
                    <a:pt x="1637284" y="84836"/>
                  </a:lnTo>
                  <a:lnTo>
                    <a:pt x="1634617" y="85344"/>
                  </a:lnTo>
                  <a:lnTo>
                    <a:pt x="1633347" y="85725"/>
                  </a:lnTo>
                  <a:lnTo>
                    <a:pt x="1632839" y="86233"/>
                  </a:lnTo>
                  <a:lnTo>
                    <a:pt x="1631696" y="86868"/>
                  </a:lnTo>
                  <a:lnTo>
                    <a:pt x="1631061" y="87249"/>
                  </a:lnTo>
                  <a:lnTo>
                    <a:pt x="1629283" y="88392"/>
                  </a:lnTo>
                  <a:lnTo>
                    <a:pt x="1626489" y="88519"/>
                  </a:lnTo>
                  <a:lnTo>
                    <a:pt x="1624584" y="89154"/>
                  </a:lnTo>
                  <a:lnTo>
                    <a:pt x="1623441" y="89789"/>
                  </a:lnTo>
                  <a:lnTo>
                    <a:pt x="1621790" y="90424"/>
                  </a:lnTo>
                  <a:lnTo>
                    <a:pt x="1620774" y="90932"/>
                  </a:lnTo>
                  <a:lnTo>
                    <a:pt x="1619250" y="91821"/>
                  </a:lnTo>
                  <a:lnTo>
                    <a:pt x="1618234" y="92329"/>
                  </a:lnTo>
                  <a:lnTo>
                    <a:pt x="1616583" y="93218"/>
                  </a:lnTo>
                  <a:lnTo>
                    <a:pt x="1615440" y="93599"/>
                  </a:lnTo>
                  <a:lnTo>
                    <a:pt x="1612900" y="94488"/>
                  </a:lnTo>
                  <a:lnTo>
                    <a:pt x="1610741" y="94361"/>
                  </a:lnTo>
                  <a:lnTo>
                    <a:pt x="1607820" y="93853"/>
                  </a:lnTo>
                  <a:lnTo>
                    <a:pt x="1606550" y="94488"/>
                  </a:lnTo>
                  <a:lnTo>
                    <a:pt x="1605407" y="95377"/>
                  </a:lnTo>
                  <a:lnTo>
                    <a:pt x="1604899" y="95758"/>
                  </a:lnTo>
                  <a:lnTo>
                    <a:pt x="1603121" y="96774"/>
                  </a:lnTo>
                  <a:lnTo>
                    <a:pt x="1600962" y="97409"/>
                  </a:lnTo>
                  <a:lnTo>
                    <a:pt x="1598676" y="98298"/>
                  </a:lnTo>
                  <a:cubicBezTo>
                    <a:pt x="1589151" y="99695"/>
                    <a:pt x="1579880" y="102743"/>
                    <a:pt x="1570355" y="104267"/>
                  </a:cubicBezTo>
                  <a:cubicBezTo>
                    <a:pt x="1568831" y="104394"/>
                    <a:pt x="1567307" y="104648"/>
                    <a:pt x="1565783" y="104648"/>
                  </a:cubicBezTo>
                  <a:cubicBezTo>
                    <a:pt x="1564513" y="104648"/>
                    <a:pt x="1563243" y="104521"/>
                    <a:pt x="1562100" y="104267"/>
                  </a:cubicBezTo>
                  <a:cubicBezTo>
                    <a:pt x="1558417" y="103759"/>
                    <a:pt x="1554607" y="103632"/>
                    <a:pt x="1550797" y="103632"/>
                  </a:cubicBezTo>
                  <a:lnTo>
                    <a:pt x="1546225" y="103632"/>
                  </a:lnTo>
                  <a:cubicBezTo>
                    <a:pt x="1540764" y="103632"/>
                    <a:pt x="1535176" y="103505"/>
                    <a:pt x="1529842" y="101727"/>
                  </a:cubicBezTo>
                  <a:cubicBezTo>
                    <a:pt x="1525524" y="101092"/>
                    <a:pt x="1520952" y="100838"/>
                    <a:pt x="1517777" y="97028"/>
                  </a:cubicBezTo>
                  <a:cubicBezTo>
                    <a:pt x="1516888" y="96012"/>
                    <a:pt x="1515999" y="95631"/>
                    <a:pt x="1514983" y="95631"/>
                  </a:cubicBezTo>
                  <a:cubicBezTo>
                    <a:pt x="1514221" y="95631"/>
                    <a:pt x="1513586" y="95758"/>
                    <a:pt x="1512824" y="96012"/>
                  </a:cubicBezTo>
                  <a:cubicBezTo>
                    <a:pt x="1512062" y="96266"/>
                    <a:pt x="1511300" y="96139"/>
                    <a:pt x="1510538" y="96139"/>
                  </a:cubicBezTo>
                  <a:lnTo>
                    <a:pt x="1509522" y="96139"/>
                  </a:lnTo>
                  <a:lnTo>
                    <a:pt x="1507998" y="95504"/>
                  </a:lnTo>
                  <a:lnTo>
                    <a:pt x="1507236" y="94996"/>
                  </a:lnTo>
                  <a:lnTo>
                    <a:pt x="1505966" y="93980"/>
                  </a:lnTo>
                  <a:lnTo>
                    <a:pt x="1505331" y="93472"/>
                  </a:lnTo>
                  <a:lnTo>
                    <a:pt x="1501648" y="92329"/>
                  </a:lnTo>
                  <a:cubicBezTo>
                    <a:pt x="1498346" y="90678"/>
                    <a:pt x="1493647" y="93218"/>
                    <a:pt x="1491234" y="88900"/>
                  </a:cubicBezTo>
                  <a:lnTo>
                    <a:pt x="1490472" y="88773"/>
                  </a:lnTo>
                  <a:lnTo>
                    <a:pt x="1489710" y="88773"/>
                  </a:lnTo>
                  <a:lnTo>
                    <a:pt x="1488948" y="88392"/>
                  </a:lnTo>
                  <a:lnTo>
                    <a:pt x="1487805" y="87757"/>
                  </a:lnTo>
                  <a:lnTo>
                    <a:pt x="1486789" y="86741"/>
                  </a:lnTo>
                  <a:lnTo>
                    <a:pt x="1483614" y="85344"/>
                  </a:lnTo>
                  <a:lnTo>
                    <a:pt x="1482217" y="84836"/>
                  </a:lnTo>
                  <a:cubicBezTo>
                    <a:pt x="1481455" y="84328"/>
                    <a:pt x="1480566" y="84201"/>
                    <a:pt x="1479677" y="84201"/>
                  </a:cubicBezTo>
                  <a:cubicBezTo>
                    <a:pt x="1479169" y="84201"/>
                    <a:pt x="1478534" y="84328"/>
                    <a:pt x="1478026" y="84328"/>
                  </a:cubicBezTo>
                  <a:lnTo>
                    <a:pt x="1476375" y="84328"/>
                  </a:lnTo>
                  <a:cubicBezTo>
                    <a:pt x="1475359" y="84328"/>
                    <a:pt x="1474216" y="84201"/>
                    <a:pt x="1473327" y="83439"/>
                  </a:cubicBezTo>
                  <a:lnTo>
                    <a:pt x="1472438" y="82042"/>
                  </a:lnTo>
                  <a:lnTo>
                    <a:pt x="1469898" y="78105"/>
                  </a:lnTo>
                  <a:cubicBezTo>
                    <a:pt x="1467993" y="74422"/>
                    <a:pt x="1465199" y="72644"/>
                    <a:pt x="1461643" y="72644"/>
                  </a:cubicBezTo>
                  <a:cubicBezTo>
                    <a:pt x="1460754" y="72644"/>
                    <a:pt x="1459738" y="72771"/>
                    <a:pt x="1458722" y="73025"/>
                  </a:cubicBezTo>
                  <a:cubicBezTo>
                    <a:pt x="1454150" y="70485"/>
                    <a:pt x="1448943" y="69088"/>
                    <a:pt x="1444117" y="67437"/>
                  </a:cubicBezTo>
                  <a:cubicBezTo>
                    <a:pt x="1438402" y="65405"/>
                    <a:pt x="1433068" y="62865"/>
                    <a:pt x="1428369" y="59182"/>
                  </a:cubicBezTo>
                  <a:cubicBezTo>
                    <a:pt x="1426083" y="54991"/>
                    <a:pt x="1421384" y="54483"/>
                    <a:pt x="1417828" y="51943"/>
                  </a:cubicBezTo>
                  <a:cubicBezTo>
                    <a:pt x="1411605" y="47371"/>
                    <a:pt x="1405128" y="43180"/>
                    <a:pt x="1398778" y="38608"/>
                  </a:cubicBezTo>
                  <a:cubicBezTo>
                    <a:pt x="1397381" y="37592"/>
                    <a:pt x="1396111" y="36449"/>
                    <a:pt x="1394079" y="36449"/>
                  </a:cubicBezTo>
                  <a:lnTo>
                    <a:pt x="1391666" y="34925"/>
                  </a:lnTo>
                  <a:cubicBezTo>
                    <a:pt x="1391285" y="31242"/>
                    <a:pt x="1388110" y="30480"/>
                    <a:pt x="1385443" y="29718"/>
                  </a:cubicBezTo>
                  <a:cubicBezTo>
                    <a:pt x="1383538" y="29210"/>
                    <a:pt x="1382268" y="28067"/>
                    <a:pt x="1381252" y="26670"/>
                  </a:cubicBezTo>
                  <a:lnTo>
                    <a:pt x="1024382" y="46863"/>
                  </a:lnTo>
                  <a:cubicBezTo>
                    <a:pt x="1024128" y="47752"/>
                    <a:pt x="1023747" y="48387"/>
                    <a:pt x="1023239" y="49022"/>
                  </a:cubicBezTo>
                  <a:cubicBezTo>
                    <a:pt x="1021715" y="51181"/>
                    <a:pt x="1021461" y="53594"/>
                    <a:pt x="1021334" y="56134"/>
                  </a:cubicBezTo>
                  <a:cubicBezTo>
                    <a:pt x="1021207" y="60198"/>
                    <a:pt x="1017651" y="63119"/>
                    <a:pt x="1016635" y="66929"/>
                  </a:cubicBezTo>
                  <a:lnTo>
                    <a:pt x="1015365" y="70104"/>
                  </a:lnTo>
                  <a:cubicBezTo>
                    <a:pt x="1015238" y="77851"/>
                    <a:pt x="1012063" y="84709"/>
                    <a:pt x="1007872" y="90932"/>
                  </a:cubicBezTo>
                  <a:cubicBezTo>
                    <a:pt x="1006729" y="92456"/>
                    <a:pt x="1005205" y="93980"/>
                    <a:pt x="1006348" y="96393"/>
                  </a:cubicBezTo>
                  <a:lnTo>
                    <a:pt x="1006348" y="97917"/>
                  </a:lnTo>
                  <a:cubicBezTo>
                    <a:pt x="999998" y="107188"/>
                    <a:pt x="996569" y="117983"/>
                    <a:pt x="990092" y="126873"/>
                  </a:cubicBezTo>
                  <a:lnTo>
                    <a:pt x="1843024" y="126873"/>
                  </a:lnTo>
                  <a:lnTo>
                    <a:pt x="1843024" y="0"/>
                  </a:lnTo>
                  <a:close/>
                </a:path>
              </a:pathLst>
            </a:custGeom>
            <a:blipFill>
              <a:blip r:embed="rId137"/>
              <a:stretch>
                <a:fillRect l="-579" t="-8000" r="-851" b="-14669"/>
              </a:stretch>
            </a:blipFill>
          </p:spPr>
          <p:txBody>
            <a:bodyPr/>
            <a:lstStyle/>
            <a:p>
              <a:endParaRPr lang="en-MY"/>
            </a:p>
          </p:txBody>
        </p:sp>
      </p:grpSp>
      <p:grpSp>
        <p:nvGrpSpPr>
          <p:cNvPr id="384" name="Group 384"/>
          <p:cNvGrpSpPr/>
          <p:nvPr/>
        </p:nvGrpSpPr>
        <p:grpSpPr>
          <a:xfrm>
            <a:off x="9290447" y="21150072"/>
            <a:ext cx="1382268" cy="773173"/>
            <a:chOff x="0" y="0"/>
            <a:chExt cx="1843024" cy="1030897"/>
          </a:xfrm>
        </p:grpSpPr>
        <p:sp>
          <p:nvSpPr>
            <p:cNvPr id="385" name="Freeform 385"/>
            <p:cNvSpPr/>
            <p:nvPr/>
          </p:nvSpPr>
          <p:spPr>
            <a:xfrm>
              <a:off x="0" y="0"/>
              <a:ext cx="1842262" cy="1030859"/>
            </a:xfrm>
            <a:custGeom>
              <a:avLst/>
              <a:gdLst/>
              <a:ahLst/>
              <a:cxnLst/>
              <a:rect l="l" t="t" r="r" b="b"/>
              <a:pathLst>
                <a:path w="1842262" h="1030859">
                  <a:moveTo>
                    <a:pt x="508762" y="271907"/>
                  </a:moveTo>
                  <a:lnTo>
                    <a:pt x="506222" y="272923"/>
                  </a:lnTo>
                  <a:lnTo>
                    <a:pt x="505841" y="274320"/>
                  </a:lnTo>
                  <a:lnTo>
                    <a:pt x="508762" y="271780"/>
                  </a:lnTo>
                  <a:close/>
                  <a:moveTo>
                    <a:pt x="505841" y="274320"/>
                  </a:moveTo>
                  <a:lnTo>
                    <a:pt x="501523" y="278003"/>
                  </a:lnTo>
                  <a:lnTo>
                    <a:pt x="501904" y="288671"/>
                  </a:lnTo>
                  <a:lnTo>
                    <a:pt x="503301" y="293878"/>
                  </a:lnTo>
                  <a:cubicBezTo>
                    <a:pt x="503174" y="291084"/>
                    <a:pt x="503047" y="288163"/>
                    <a:pt x="502920" y="284861"/>
                  </a:cubicBezTo>
                  <a:lnTo>
                    <a:pt x="505714" y="274320"/>
                  </a:lnTo>
                  <a:close/>
                  <a:moveTo>
                    <a:pt x="503301" y="293878"/>
                  </a:moveTo>
                  <a:cubicBezTo>
                    <a:pt x="503555" y="299974"/>
                    <a:pt x="503809" y="304927"/>
                    <a:pt x="503682" y="309372"/>
                  </a:cubicBezTo>
                  <a:lnTo>
                    <a:pt x="504317" y="297815"/>
                  </a:lnTo>
                  <a:lnTo>
                    <a:pt x="503174" y="293878"/>
                  </a:lnTo>
                  <a:close/>
                  <a:moveTo>
                    <a:pt x="503555" y="309372"/>
                  </a:moveTo>
                  <a:lnTo>
                    <a:pt x="503301" y="313690"/>
                  </a:lnTo>
                  <a:cubicBezTo>
                    <a:pt x="503428" y="312293"/>
                    <a:pt x="503555" y="310896"/>
                    <a:pt x="503555" y="309372"/>
                  </a:cubicBezTo>
                  <a:close/>
                  <a:moveTo>
                    <a:pt x="503301" y="313690"/>
                  </a:moveTo>
                  <a:lnTo>
                    <a:pt x="503174" y="314579"/>
                  </a:lnTo>
                  <a:lnTo>
                    <a:pt x="502920" y="316357"/>
                  </a:lnTo>
                  <a:lnTo>
                    <a:pt x="503555" y="314071"/>
                  </a:lnTo>
                  <a:lnTo>
                    <a:pt x="503301" y="313563"/>
                  </a:lnTo>
                  <a:close/>
                  <a:moveTo>
                    <a:pt x="968375" y="390017"/>
                  </a:moveTo>
                  <a:lnTo>
                    <a:pt x="969137" y="391922"/>
                  </a:lnTo>
                  <a:lnTo>
                    <a:pt x="966216" y="396367"/>
                  </a:lnTo>
                  <a:lnTo>
                    <a:pt x="964311" y="399034"/>
                  </a:lnTo>
                  <a:lnTo>
                    <a:pt x="959866" y="398907"/>
                  </a:lnTo>
                  <a:lnTo>
                    <a:pt x="958723" y="397891"/>
                  </a:lnTo>
                  <a:lnTo>
                    <a:pt x="955675" y="397256"/>
                  </a:lnTo>
                  <a:lnTo>
                    <a:pt x="952119" y="401701"/>
                  </a:lnTo>
                  <a:lnTo>
                    <a:pt x="954151" y="406908"/>
                  </a:lnTo>
                  <a:lnTo>
                    <a:pt x="954913" y="402844"/>
                  </a:lnTo>
                  <a:lnTo>
                    <a:pt x="956437" y="402463"/>
                  </a:lnTo>
                  <a:lnTo>
                    <a:pt x="959358" y="402336"/>
                  </a:lnTo>
                  <a:lnTo>
                    <a:pt x="963930" y="401193"/>
                  </a:lnTo>
                  <a:lnTo>
                    <a:pt x="969899" y="399161"/>
                  </a:lnTo>
                  <a:lnTo>
                    <a:pt x="971550" y="399161"/>
                  </a:lnTo>
                  <a:lnTo>
                    <a:pt x="972820" y="400050"/>
                  </a:lnTo>
                  <a:lnTo>
                    <a:pt x="972185" y="399542"/>
                  </a:lnTo>
                  <a:lnTo>
                    <a:pt x="971677" y="398145"/>
                  </a:lnTo>
                  <a:lnTo>
                    <a:pt x="971677" y="395224"/>
                  </a:lnTo>
                  <a:lnTo>
                    <a:pt x="971296" y="393700"/>
                  </a:lnTo>
                  <a:lnTo>
                    <a:pt x="969518" y="390144"/>
                  </a:lnTo>
                  <a:close/>
                  <a:moveTo>
                    <a:pt x="965962" y="412623"/>
                  </a:moveTo>
                  <a:lnTo>
                    <a:pt x="966089" y="415290"/>
                  </a:lnTo>
                  <a:lnTo>
                    <a:pt x="967486" y="413639"/>
                  </a:lnTo>
                  <a:lnTo>
                    <a:pt x="967613" y="413004"/>
                  </a:lnTo>
                  <a:lnTo>
                    <a:pt x="965962" y="412623"/>
                  </a:lnTo>
                  <a:close/>
                  <a:moveTo>
                    <a:pt x="954532" y="415671"/>
                  </a:moveTo>
                  <a:lnTo>
                    <a:pt x="955421" y="418719"/>
                  </a:lnTo>
                  <a:lnTo>
                    <a:pt x="957580" y="420116"/>
                  </a:lnTo>
                  <a:lnTo>
                    <a:pt x="958215" y="420116"/>
                  </a:lnTo>
                  <a:lnTo>
                    <a:pt x="959358" y="419227"/>
                  </a:lnTo>
                  <a:lnTo>
                    <a:pt x="957453" y="417703"/>
                  </a:lnTo>
                  <a:lnTo>
                    <a:pt x="956564" y="415798"/>
                  </a:lnTo>
                  <a:lnTo>
                    <a:pt x="956056" y="415798"/>
                  </a:lnTo>
                  <a:lnTo>
                    <a:pt x="955294" y="415671"/>
                  </a:lnTo>
                  <a:close/>
                  <a:moveTo>
                    <a:pt x="1559687" y="551815"/>
                  </a:moveTo>
                  <a:lnTo>
                    <a:pt x="1558544" y="551942"/>
                  </a:lnTo>
                  <a:lnTo>
                    <a:pt x="1561211" y="551942"/>
                  </a:lnTo>
                  <a:lnTo>
                    <a:pt x="1564132" y="552069"/>
                  </a:lnTo>
                  <a:lnTo>
                    <a:pt x="1562862" y="551942"/>
                  </a:lnTo>
                  <a:lnTo>
                    <a:pt x="1559560" y="551815"/>
                  </a:lnTo>
                  <a:close/>
                  <a:moveTo>
                    <a:pt x="341122" y="551688"/>
                  </a:moveTo>
                  <a:lnTo>
                    <a:pt x="338963" y="552323"/>
                  </a:lnTo>
                  <a:lnTo>
                    <a:pt x="339852" y="552196"/>
                  </a:lnTo>
                  <a:lnTo>
                    <a:pt x="341122" y="551688"/>
                  </a:lnTo>
                  <a:close/>
                  <a:moveTo>
                    <a:pt x="322326" y="550164"/>
                  </a:moveTo>
                  <a:lnTo>
                    <a:pt x="320167" y="553339"/>
                  </a:lnTo>
                  <a:lnTo>
                    <a:pt x="322453" y="552831"/>
                  </a:lnTo>
                  <a:lnTo>
                    <a:pt x="328041" y="552704"/>
                  </a:lnTo>
                  <a:lnTo>
                    <a:pt x="330200" y="552831"/>
                  </a:lnTo>
                  <a:lnTo>
                    <a:pt x="328422" y="552450"/>
                  </a:lnTo>
                  <a:lnTo>
                    <a:pt x="323723" y="551307"/>
                  </a:lnTo>
                  <a:lnTo>
                    <a:pt x="322199" y="550164"/>
                  </a:lnTo>
                  <a:close/>
                  <a:moveTo>
                    <a:pt x="1537716" y="551180"/>
                  </a:moveTo>
                  <a:lnTo>
                    <a:pt x="1534033" y="553593"/>
                  </a:lnTo>
                  <a:lnTo>
                    <a:pt x="1541399" y="552450"/>
                  </a:lnTo>
                  <a:lnTo>
                    <a:pt x="1545082" y="553847"/>
                  </a:lnTo>
                  <a:lnTo>
                    <a:pt x="1545209" y="553847"/>
                  </a:lnTo>
                  <a:lnTo>
                    <a:pt x="1543177" y="551942"/>
                  </a:lnTo>
                  <a:lnTo>
                    <a:pt x="1537843" y="551307"/>
                  </a:lnTo>
                  <a:close/>
                  <a:moveTo>
                    <a:pt x="303403" y="551688"/>
                  </a:moveTo>
                  <a:lnTo>
                    <a:pt x="302260" y="553339"/>
                  </a:lnTo>
                  <a:lnTo>
                    <a:pt x="307086" y="552958"/>
                  </a:lnTo>
                  <a:lnTo>
                    <a:pt x="312547" y="554863"/>
                  </a:lnTo>
                  <a:lnTo>
                    <a:pt x="307721" y="552450"/>
                  </a:lnTo>
                  <a:lnTo>
                    <a:pt x="303530" y="551561"/>
                  </a:lnTo>
                  <a:close/>
                  <a:moveTo>
                    <a:pt x="299593" y="817118"/>
                  </a:moveTo>
                  <a:lnTo>
                    <a:pt x="301117" y="822960"/>
                  </a:lnTo>
                  <a:lnTo>
                    <a:pt x="300863" y="821309"/>
                  </a:lnTo>
                  <a:lnTo>
                    <a:pt x="299593" y="817118"/>
                  </a:lnTo>
                  <a:close/>
                  <a:moveTo>
                    <a:pt x="1535430" y="818769"/>
                  </a:moveTo>
                  <a:lnTo>
                    <a:pt x="1537716" y="822960"/>
                  </a:lnTo>
                  <a:lnTo>
                    <a:pt x="1536700" y="820547"/>
                  </a:lnTo>
                  <a:lnTo>
                    <a:pt x="1535430" y="818642"/>
                  </a:lnTo>
                  <a:close/>
                  <a:moveTo>
                    <a:pt x="301117" y="822833"/>
                  </a:moveTo>
                  <a:lnTo>
                    <a:pt x="301371" y="824738"/>
                  </a:lnTo>
                  <a:lnTo>
                    <a:pt x="304800" y="826643"/>
                  </a:lnTo>
                  <a:lnTo>
                    <a:pt x="304419" y="826262"/>
                  </a:lnTo>
                  <a:lnTo>
                    <a:pt x="300990" y="822833"/>
                  </a:lnTo>
                  <a:close/>
                  <a:moveTo>
                    <a:pt x="1542161" y="829310"/>
                  </a:moveTo>
                  <a:lnTo>
                    <a:pt x="1545082" y="835279"/>
                  </a:lnTo>
                  <a:lnTo>
                    <a:pt x="1548765" y="843026"/>
                  </a:lnTo>
                  <a:lnTo>
                    <a:pt x="1546733" y="837946"/>
                  </a:lnTo>
                  <a:lnTo>
                    <a:pt x="1542161" y="829310"/>
                  </a:lnTo>
                  <a:close/>
                  <a:moveTo>
                    <a:pt x="1553337" y="853313"/>
                  </a:moveTo>
                  <a:lnTo>
                    <a:pt x="1555242" y="858012"/>
                  </a:lnTo>
                  <a:lnTo>
                    <a:pt x="1555242" y="857631"/>
                  </a:lnTo>
                  <a:lnTo>
                    <a:pt x="1553972" y="853567"/>
                  </a:lnTo>
                  <a:lnTo>
                    <a:pt x="1553464" y="853186"/>
                  </a:lnTo>
                  <a:close/>
                  <a:moveTo>
                    <a:pt x="1558798" y="870331"/>
                  </a:moveTo>
                  <a:lnTo>
                    <a:pt x="1560322" y="877062"/>
                  </a:lnTo>
                  <a:lnTo>
                    <a:pt x="1561084" y="873379"/>
                  </a:lnTo>
                  <a:lnTo>
                    <a:pt x="1558798" y="870331"/>
                  </a:lnTo>
                  <a:close/>
                  <a:moveTo>
                    <a:pt x="503174" y="316484"/>
                  </a:moveTo>
                  <a:lnTo>
                    <a:pt x="498729" y="328803"/>
                  </a:lnTo>
                  <a:lnTo>
                    <a:pt x="501523" y="339852"/>
                  </a:lnTo>
                  <a:lnTo>
                    <a:pt x="499872" y="349885"/>
                  </a:lnTo>
                  <a:lnTo>
                    <a:pt x="501777" y="358140"/>
                  </a:lnTo>
                  <a:lnTo>
                    <a:pt x="499491" y="371856"/>
                  </a:lnTo>
                  <a:lnTo>
                    <a:pt x="500761" y="376936"/>
                  </a:lnTo>
                  <a:lnTo>
                    <a:pt x="501142" y="378841"/>
                  </a:lnTo>
                  <a:lnTo>
                    <a:pt x="499364" y="384048"/>
                  </a:lnTo>
                  <a:lnTo>
                    <a:pt x="500888" y="391287"/>
                  </a:lnTo>
                  <a:lnTo>
                    <a:pt x="501650" y="395351"/>
                  </a:lnTo>
                  <a:lnTo>
                    <a:pt x="501523" y="398526"/>
                  </a:lnTo>
                  <a:lnTo>
                    <a:pt x="501269" y="400050"/>
                  </a:lnTo>
                  <a:lnTo>
                    <a:pt x="501015" y="403479"/>
                  </a:lnTo>
                  <a:lnTo>
                    <a:pt x="501269" y="404876"/>
                  </a:lnTo>
                  <a:lnTo>
                    <a:pt x="501269" y="407924"/>
                  </a:lnTo>
                  <a:lnTo>
                    <a:pt x="501015" y="409448"/>
                  </a:lnTo>
                  <a:lnTo>
                    <a:pt x="500634" y="411607"/>
                  </a:lnTo>
                  <a:cubicBezTo>
                    <a:pt x="501269" y="414274"/>
                    <a:pt x="501142" y="417068"/>
                    <a:pt x="501777" y="429768"/>
                  </a:cubicBezTo>
                  <a:lnTo>
                    <a:pt x="502539" y="449707"/>
                  </a:lnTo>
                  <a:lnTo>
                    <a:pt x="503428" y="452247"/>
                  </a:lnTo>
                  <a:lnTo>
                    <a:pt x="502793" y="462280"/>
                  </a:lnTo>
                  <a:lnTo>
                    <a:pt x="503555" y="474472"/>
                  </a:lnTo>
                  <a:lnTo>
                    <a:pt x="502920" y="475996"/>
                  </a:lnTo>
                  <a:lnTo>
                    <a:pt x="502158" y="477393"/>
                  </a:lnTo>
                  <a:lnTo>
                    <a:pt x="501015" y="478282"/>
                  </a:lnTo>
                  <a:lnTo>
                    <a:pt x="499872" y="479298"/>
                  </a:lnTo>
                  <a:lnTo>
                    <a:pt x="499364" y="479806"/>
                  </a:lnTo>
                  <a:lnTo>
                    <a:pt x="498475" y="480949"/>
                  </a:lnTo>
                  <a:lnTo>
                    <a:pt x="495046" y="484886"/>
                  </a:lnTo>
                  <a:lnTo>
                    <a:pt x="493522" y="486410"/>
                  </a:lnTo>
                  <a:lnTo>
                    <a:pt x="492379" y="487299"/>
                  </a:lnTo>
                  <a:lnTo>
                    <a:pt x="491109" y="487934"/>
                  </a:lnTo>
                  <a:lnTo>
                    <a:pt x="489331" y="488569"/>
                  </a:lnTo>
                  <a:lnTo>
                    <a:pt x="488569" y="489585"/>
                  </a:lnTo>
                  <a:lnTo>
                    <a:pt x="480314" y="495681"/>
                  </a:lnTo>
                  <a:lnTo>
                    <a:pt x="469900" y="506857"/>
                  </a:lnTo>
                  <a:cubicBezTo>
                    <a:pt x="456184" y="514604"/>
                    <a:pt x="442722" y="522605"/>
                    <a:pt x="417449" y="532130"/>
                  </a:cubicBezTo>
                  <a:lnTo>
                    <a:pt x="396875" y="540131"/>
                  </a:lnTo>
                  <a:cubicBezTo>
                    <a:pt x="384683" y="544703"/>
                    <a:pt x="371983" y="546227"/>
                    <a:pt x="355981" y="549910"/>
                  </a:cubicBezTo>
                  <a:lnTo>
                    <a:pt x="348615" y="551815"/>
                  </a:lnTo>
                  <a:lnTo>
                    <a:pt x="347726" y="551688"/>
                  </a:lnTo>
                  <a:lnTo>
                    <a:pt x="348234" y="552069"/>
                  </a:lnTo>
                  <a:lnTo>
                    <a:pt x="349631" y="553466"/>
                  </a:lnTo>
                  <a:cubicBezTo>
                    <a:pt x="350901" y="557657"/>
                    <a:pt x="350520" y="562102"/>
                    <a:pt x="349377" y="576326"/>
                  </a:cubicBezTo>
                  <a:lnTo>
                    <a:pt x="350901" y="595757"/>
                  </a:lnTo>
                  <a:lnTo>
                    <a:pt x="351028" y="598170"/>
                  </a:lnTo>
                  <a:cubicBezTo>
                    <a:pt x="348107" y="609346"/>
                    <a:pt x="351155" y="620522"/>
                    <a:pt x="350520" y="639826"/>
                  </a:cubicBezTo>
                  <a:lnTo>
                    <a:pt x="350520" y="658495"/>
                  </a:lnTo>
                  <a:lnTo>
                    <a:pt x="351409" y="663575"/>
                  </a:lnTo>
                  <a:cubicBezTo>
                    <a:pt x="349885" y="673227"/>
                    <a:pt x="350393" y="683006"/>
                    <a:pt x="350139" y="692658"/>
                  </a:cubicBezTo>
                  <a:lnTo>
                    <a:pt x="350520" y="743077"/>
                  </a:lnTo>
                  <a:cubicBezTo>
                    <a:pt x="350774" y="758317"/>
                    <a:pt x="349758" y="773684"/>
                    <a:pt x="350520" y="788924"/>
                  </a:cubicBezTo>
                  <a:lnTo>
                    <a:pt x="350393" y="823849"/>
                  </a:lnTo>
                  <a:cubicBezTo>
                    <a:pt x="351409" y="833120"/>
                    <a:pt x="349377" y="842137"/>
                    <a:pt x="351663" y="858393"/>
                  </a:cubicBezTo>
                  <a:lnTo>
                    <a:pt x="350520" y="873252"/>
                  </a:lnTo>
                  <a:lnTo>
                    <a:pt x="349377" y="878205"/>
                  </a:lnTo>
                  <a:lnTo>
                    <a:pt x="352298" y="877316"/>
                  </a:lnTo>
                  <a:lnTo>
                    <a:pt x="353314" y="870585"/>
                  </a:lnTo>
                  <a:lnTo>
                    <a:pt x="356616" y="864362"/>
                  </a:lnTo>
                  <a:cubicBezTo>
                    <a:pt x="363220" y="853694"/>
                    <a:pt x="368554" y="842137"/>
                    <a:pt x="378968" y="828675"/>
                  </a:cubicBezTo>
                  <a:lnTo>
                    <a:pt x="385572" y="815594"/>
                  </a:lnTo>
                  <a:lnTo>
                    <a:pt x="393192" y="807593"/>
                  </a:lnTo>
                  <a:cubicBezTo>
                    <a:pt x="398653" y="801878"/>
                    <a:pt x="402590" y="794766"/>
                    <a:pt x="411226" y="789686"/>
                  </a:cubicBezTo>
                  <a:lnTo>
                    <a:pt x="418211" y="778891"/>
                  </a:lnTo>
                  <a:lnTo>
                    <a:pt x="432308" y="767588"/>
                  </a:lnTo>
                  <a:lnTo>
                    <a:pt x="434086" y="766064"/>
                  </a:lnTo>
                  <a:lnTo>
                    <a:pt x="438658" y="762889"/>
                  </a:lnTo>
                  <a:lnTo>
                    <a:pt x="442087" y="757682"/>
                  </a:lnTo>
                  <a:lnTo>
                    <a:pt x="446532" y="754634"/>
                  </a:lnTo>
                  <a:lnTo>
                    <a:pt x="450596" y="753999"/>
                  </a:lnTo>
                  <a:lnTo>
                    <a:pt x="455041" y="755650"/>
                  </a:lnTo>
                  <a:lnTo>
                    <a:pt x="453771" y="747014"/>
                  </a:lnTo>
                  <a:lnTo>
                    <a:pt x="462280" y="741553"/>
                  </a:lnTo>
                  <a:lnTo>
                    <a:pt x="468122" y="733552"/>
                  </a:lnTo>
                  <a:lnTo>
                    <a:pt x="474853" y="728980"/>
                  </a:lnTo>
                  <a:cubicBezTo>
                    <a:pt x="481457" y="724789"/>
                    <a:pt x="487299" y="719455"/>
                    <a:pt x="502539" y="709676"/>
                  </a:cubicBezTo>
                  <a:lnTo>
                    <a:pt x="520700" y="700151"/>
                  </a:lnTo>
                  <a:cubicBezTo>
                    <a:pt x="528828" y="698246"/>
                    <a:pt x="535940" y="693674"/>
                    <a:pt x="543941" y="691515"/>
                  </a:cubicBezTo>
                  <a:lnTo>
                    <a:pt x="575056" y="686943"/>
                  </a:lnTo>
                  <a:lnTo>
                    <a:pt x="578231" y="686943"/>
                  </a:lnTo>
                  <a:lnTo>
                    <a:pt x="581025" y="686435"/>
                  </a:lnTo>
                  <a:lnTo>
                    <a:pt x="587502" y="686308"/>
                  </a:lnTo>
                  <a:lnTo>
                    <a:pt x="593471" y="690245"/>
                  </a:lnTo>
                  <a:lnTo>
                    <a:pt x="592836" y="689610"/>
                  </a:lnTo>
                  <a:lnTo>
                    <a:pt x="592201" y="689102"/>
                  </a:lnTo>
                  <a:lnTo>
                    <a:pt x="589661" y="687451"/>
                  </a:lnTo>
                  <a:cubicBezTo>
                    <a:pt x="582803" y="681355"/>
                    <a:pt x="577088" y="673862"/>
                    <a:pt x="563372" y="662940"/>
                  </a:cubicBezTo>
                  <a:lnTo>
                    <a:pt x="551434" y="648208"/>
                  </a:lnTo>
                  <a:lnTo>
                    <a:pt x="549148" y="642239"/>
                  </a:lnTo>
                  <a:lnTo>
                    <a:pt x="547497" y="639572"/>
                  </a:lnTo>
                  <a:cubicBezTo>
                    <a:pt x="536321" y="630047"/>
                    <a:pt x="530479" y="617093"/>
                    <a:pt x="525145" y="604012"/>
                  </a:cubicBezTo>
                  <a:cubicBezTo>
                    <a:pt x="521335" y="594487"/>
                    <a:pt x="517271" y="584835"/>
                    <a:pt x="517398" y="574421"/>
                  </a:cubicBezTo>
                  <a:lnTo>
                    <a:pt x="512318" y="564896"/>
                  </a:lnTo>
                  <a:lnTo>
                    <a:pt x="510921" y="548640"/>
                  </a:lnTo>
                  <a:cubicBezTo>
                    <a:pt x="509778" y="536956"/>
                    <a:pt x="507492" y="525399"/>
                    <a:pt x="506730" y="513588"/>
                  </a:cubicBezTo>
                  <a:lnTo>
                    <a:pt x="503555" y="478663"/>
                  </a:lnTo>
                  <a:lnTo>
                    <a:pt x="503301" y="477774"/>
                  </a:lnTo>
                  <a:lnTo>
                    <a:pt x="503174" y="476885"/>
                  </a:lnTo>
                  <a:lnTo>
                    <a:pt x="503555" y="475234"/>
                  </a:lnTo>
                  <a:lnTo>
                    <a:pt x="504190" y="473710"/>
                  </a:lnTo>
                  <a:lnTo>
                    <a:pt x="505206" y="471551"/>
                  </a:lnTo>
                  <a:lnTo>
                    <a:pt x="505841" y="463931"/>
                  </a:lnTo>
                  <a:lnTo>
                    <a:pt x="505587" y="447167"/>
                  </a:lnTo>
                  <a:lnTo>
                    <a:pt x="504317" y="438023"/>
                  </a:lnTo>
                  <a:lnTo>
                    <a:pt x="503682" y="435102"/>
                  </a:lnTo>
                  <a:cubicBezTo>
                    <a:pt x="503174" y="429006"/>
                    <a:pt x="503555" y="422910"/>
                    <a:pt x="500761" y="411607"/>
                  </a:cubicBezTo>
                  <a:lnTo>
                    <a:pt x="503174" y="400431"/>
                  </a:lnTo>
                  <a:cubicBezTo>
                    <a:pt x="503809" y="391287"/>
                    <a:pt x="502793" y="382524"/>
                    <a:pt x="501142" y="367538"/>
                  </a:cubicBezTo>
                  <a:lnTo>
                    <a:pt x="502920" y="355854"/>
                  </a:lnTo>
                  <a:cubicBezTo>
                    <a:pt x="502412" y="349250"/>
                    <a:pt x="503936" y="342646"/>
                    <a:pt x="500888" y="330327"/>
                  </a:cubicBezTo>
                  <a:lnTo>
                    <a:pt x="503047" y="318135"/>
                  </a:lnTo>
                  <a:lnTo>
                    <a:pt x="503301" y="316611"/>
                  </a:lnTo>
                  <a:close/>
                  <a:moveTo>
                    <a:pt x="304927" y="829564"/>
                  </a:moveTo>
                  <a:lnTo>
                    <a:pt x="306959" y="833501"/>
                  </a:lnTo>
                  <a:lnTo>
                    <a:pt x="308737" y="838962"/>
                  </a:lnTo>
                  <a:lnTo>
                    <a:pt x="311912" y="846455"/>
                  </a:lnTo>
                  <a:lnTo>
                    <a:pt x="312293" y="847852"/>
                  </a:lnTo>
                  <a:lnTo>
                    <a:pt x="312928" y="848995"/>
                  </a:lnTo>
                  <a:lnTo>
                    <a:pt x="313309" y="849503"/>
                  </a:lnTo>
                  <a:lnTo>
                    <a:pt x="314198" y="850392"/>
                  </a:lnTo>
                  <a:lnTo>
                    <a:pt x="314579" y="850900"/>
                  </a:lnTo>
                  <a:lnTo>
                    <a:pt x="315341" y="851916"/>
                  </a:lnTo>
                  <a:lnTo>
                    <a:pt x="315976" y="853059"/>
                  </a:lnTo>
                  <a:lnTo>
                    <a:pt x="316738" y="854964"/>
                  </a:lnTo>
                  <a:lnTo>
                    <a:pt x="317500" y="856107"/>
                  </a:lnTo>
                  <a:lnTo>
                    <a:pt x="318262" y="857504"/>
                  </a:lnTo>
                  <a:lnTo>
                    <a:pt x="319278" y="862457"/>
                  </a:lnTo>
                  <a:lnTo>
                    <a:pt x="323215" y="873506"/>
                  </a:lnTo>
                  <a:lnTo>
                    <a:pt x="325501" y="883793"/>
                  </a:lnTo>
                  <a:lnTo>
                    <a:pt x="324104" y="876554"/>
                  </a:lnTo>
                  <a:lnTo>
                    <a:pt x="320167" y="862203"/>
                  </a:lnTo>
                  <a:cubicBezTo>
                    <a:pt x="318643" y="854964"/>
                    <a:pt x="313182" y="850011"/>
                    <a:pt x="310261" y="837438"/>
                  </a:cubicBezTo>
                  <a:lnTo>
                    <a:pt x="304673" y="829818"/>
                  </a:lnTo>
                  <a:close/>
                  <a:moveTo>
                    <a:pt x="344043" y="890651"/>
                  </a:moveTo>
                  <a:lnTo>
                    <a:pt x="343027" y="893064"/>
                  </a:lnTo>
                  <a:lnTo>
                    <a:pt x="340360" y="904621"/>
                  </a:lnTo>
                  <a:lnTo>
                    <a:pt x="339979" y="906526"/>
                  </a:lnTo>
                  <a:lnTo>
                    <a:pt x="340360" y="906018"/>
                  </a:lnTo>
                  <a:lnTo>
                    <a:pt x="340741" y="905510"/>
                  </a:lnTo>
                  <a:lnTo>
                    <a:pt x="341630" y="903605"/>
                  </a:lnTo>
                  <a:lnTo>
                    <a:pt x="342138" y="898906"/>
                  </a:lnTo>
                  <a:lnTo>
                    <a:pt x="343662" y="892302"/>
                  </a:lnTo>
                  <a:lnTo>
                    <a:pt x="344043" y="890778"/>
                  </a:lnTo>
                  <a:close/>
                  <a:moveTo>
                    <a:pt x="1564132" y="898906"/>
                  </a:moveTo>
                  <a:lnTo>
                    <a:pt x="1564005" y="901319"/>
                  </a:lnTo>
                  <a:lnTo>
                    <a:pt x="1565529" y="907542"/>
                  </a:lnTo>
                  <a:lnTo>
                    <a:pt x="1565656" y="906399"/>
                  </a:lnTo>
                  <a:lnTo>
                    <a:pt x="1566291" y="902208"/>
                  </a:lnTo>
                  <a:lnTo>
                    <a:pt x="1564132" y="899033"/>
                  </a:lnTo>
                  <a:close/>
                  <a:moveTo>
                    <a:pt x="1572133" y="907796"/>
                  </a:moveTo>
                  <a:lnTo>
                    <a:pt x="1571244" y="909320"/>
                  </a:lnTo>
                  <a:lnTo>
                    <a:pt x="1571371" y="911987"/>
                  </a:lnTo>
                  <a:lnTo>
                    <a:pt x="1571625" y="910463"/>
                  </a:lnTo>
                  <a:lnTo>
                    <a:pt x="1572006" y="907796"/>
                  </a:lnTo>
                  <a:close/>
                  <a:moveTo>
                    <a:pt x="338455" y="913384"/>
                  </a:moveTo>
                  <a:lnTo>
                    <a:pt x="337820" y="917067"/>
                  </a:lnTo>
                  <a:lnTo>
                    <a:pt x="338455" y="915543"/>
                  </a:lnTo>
                  <a:lnTo>
                    <a:pt x="338455" y="913384"/>
                  </a:lnTo>
                  <a:close/>
                  <a:moveTo>
                    <a:pt x="325374" y="889635"/>
                  </a:moveTo>
                  <a:lnTo>
                    <a:pt x="326263" y="894588"/>
                  </a:lnTo>
                  <a:lnTo>
                    <a:pt x="326898" y="897763"/>
                  </a:lnTo>
                  <a:lnTo>
                    <a:pt x="328422" y="900938"/>
                  </a:lnTo>
                  <a:lnTo>
                    <a:pt x="330962" y="906526"/>
                  </a:lnTo>
                  <a:lnTo>
                    <a:pt x="329819" y="915289"/>
                  </a:lnTo>
                  <a:lnTo>
                    <a:pt x="330327" y="916686"/>
                  </a:lnTo>
                  <a:lnTo>
                    <a:pt x="331089" y="918083"/>
                  </a:lnTo>
                  <a:lnTo>
                    <a:pt x="333121" y="924560"/>
                  </a:lnTo>
                  <a:lnTo>
                    <a:pt x="334518" y="928497"/>
                  </a:lnTo>
                  <a:lnTo>
                    <a:pt x="337439" y="918972"/>
                  </a:lnTo>
                  <a:lnTo>
                    <a:pt x="337312" y="918845"/>
                  </a:lnTo>
                  <a:lnTo>
                    <a:pt x="334899" y="919988"/>
                  </a:lnTo>
                  <a:lnTo>
                    <a:pt x="332105" y="919607"/>
                  </a:lnTo>
                  <a:lnTo>
                    <a:pt x="330581" y="911606"/>
                  </a:lnTo>
                  <a:lnTo>
                    <a:pt x="332232" y="902335"/>
                  </a:lnTo>
                  <a:lnTo>
                    <a:pt x="327025" y="897636"/>
                  </a:lnTo>
                  <a:lnTo>
                    <a:pt x="326136" y="890524"/>
                  </a:lnTo>
                  <a:lnTo>
                    <a:pt x="325247" y="889635"/>
                  </a:lnTo>
                  <a:close/>
                  <a:moveTo>
                    <a:pt x="334518" y="928497"/>
                  </a:moveTo>
                  <a:lnTo>
                    <a:pt x="334391" y="929005"/>
                  </a:lnTo>
                  <a:lnTo>
                    <a:pt x="336677" y="934466"/>
                  </a:lnTo>
                  <a:lnTo>
                    <a:pt x="334518" y="928624"/>
                  </a:lnTo>
                  <a:close/>
                  <a:moveTo>
                    <a:pt x="459359" y="982091"/>
                  </a:moveTo>
                  <a:lnTo>
                    <a:pt x="455295" y="985012"/>
                  </a:lnTo>
                  <a:lnTo>
                    <a:pt x="446405" y="990727"/>
                  </a:lnTo>
                  <a:lnTo>
                    <a:pt x="439928" y="993775"/>
                  </a:lnTo>
                  <a:lnTo>
                    <a:pt x="438785" y="994791"/>
                  </a:lnTo>
                  <a:lnTo>
                    <a:pt x="437515" y="995934"/>
                  </a:lnTo>
                  <a:lnTo>
                    <a:pt x="433959" y="996061"/>
                  </a:lnTo>
                  <a:lnTo>
                    <a:pt x="432689" y="997077"/>
                  </a:lnTo>
                  <a:lnTo>
                    <a:pt x="430403" y="997204"/>
                  </a:lnTo>
                  <a:lnTo>
                    <a:pt x="429133" y="998347"/>
                  </a:lnTo>
                  <a:lnTo>
                    <a:pt x="426720" y="999490"/>
                  </a:lnTo>
                  <a:lnTo>
                    <a:pt x="425577" y="999490"/>
                  </a:lnTo>
                  <a:lnTo>
                    <a:pt x="424307" y="1000633"/>
                  </a:lnTo>
                  <a:lnTo>
                    <a:pt x="423164" y="1000633"/>
                  </a:lnTo>
                  <a:lnTo>
                    <a:pt x="420751" y="1003046"/>
                  </a:lnTo>
                  <a:lnTo>
                    <a:pt x="419608" y="1003046"/>
                  </a:lnTo>
                  <a:lnTo>
                    <a:pt x="416052" y="1004189"/>
                  </a:lnTo>
                  <a:lnTo>
                    <a:pt x="414782" y="1004189"/>
                  </a:lnTo>
                  <a:lnTo>
                    <a:pt x="413512" y="1005332"/>
                  </a:lnTo>
                  <a:lnTo>
                    <a:pt x="412369" y="1006475"/>
                  </a:lnTo>
                  <a:lnTo>
                    <a:pt x="410591" y="1007618"/>
                  </a:lnTo>
                  <a:lnTo>
                    <a:pt x="470789" y="1004062"/>
                  </a:lnTo>
                  <a:lnTo>
                    <a:pt x="466979" y="997331"/>
                  </a:lnTo>
                  <a:lnTo>
                    <a:pt x="460883" y="982218"/>
                  </a:lnTo>
                  <a:lnTo>
                    <a:pt x="459232" y="981710"/>
                  </a:lnTo>
                  <a:close/>
                  <a:moveTo>
                    <a:pt x="0" y="0"/>
                  </a:moveTo>
                  <a:lnTo>
                    <a:pt x="0" y="1030859"/>
                  </a:lnTo>
                  <a:lnTo>
                    <a:pt x="259080" y="1014730"/>
                  </a:lnTo>
                  <a:lnTo>
                    <a:pt x="251968" y="1010285"/>
                  </a:lnTo>
                  <a:lnTo>
                    <a:pt x="245364" y="1008761"/>
                  </a:lnTo>
                  <a:lnTo>
                    <a:pt x="243586" y="1009142"/>
                  </a:lnTo>
                  <a:lnTo>
                    <a:pt x="240411" y="1008126"/>
                  </a:lnTo>
                  <a:lnTo>
                    <a:pt x="234569" y="998601"/>
                  </a:lnTo>
                  <a:lnTo>
                    <a:pt x="222123" y="994537"/>
                  </a:lnTo>
                  <a:lnTo>
                    <a:pt x="212979" y="991870"/>
                  </a:lnTo>
                  <a:cubicBezTo>
                    <a:pt x="205359" y="988822"/>
                    <a:pt x="197866" y="985774"/>
                    <a:pt x="184404" y="976122"/>
                  </a:cubicBezTo>
                  <a:lnTo>
                    <a:pt x="170307" y="967486"/>
                  </a:lnTo>
                  <a:lnTo>
                    <a:pt x="164973" y="962914"/>
                  </a:lnTo>
                  <a:lnTo>
                    <a:pt x="160909" y="960755"/>
                  </a:lnTo>
                  <a:lnTo>
                    <a:pt x="158369" y="955548"/>
                  </a:lnTo>
                  <a:lnTo>
                    <a:pt x="150114" y="953643"/>
                  </a:lnTo>
                  <a:lnTo>
                    <a:pt x="146812" y="949071"/>
                  </a:lnTo>
                  <a:lnTo>
                    <a:pt x="138811" y="945515"/>
                  </a:lnTo>
                  <a:lnTo>
                    <a:pt x="138176" y="945515"/>
                  </a:lnTo>
                  <a:lnTo>
                    <a:pt x="135382" y="941324"/>
                  </a:lnTo>
                  <a:lnTo>
                    <a:pt x="127127" y="932180"/>
                  </a:lnTo>
                  <a:lnTo>
                    <a:pt x="116713" y="920115"/>
                  </a:lnTo>
                  <a:lnTo>
                    <a:pt x="108331" y="915162"/>
                  </a:lnTo>
                  <a:lnTo>
                    <a:pt x="105156" y="909955"/>
                  </a:lnTo>
                  <a:lnTo>
                    <a:pt x="100457" y="907923"/>
                  </a:lnTo>
                  <a:lnTo>
                    <a:pt x="95377" y="902843"/>
                  </a:lnTo>
                  <a:lnTo>
                    <a:pt x="88138" y="894334"/>
                  </a:lnTo>
                  <a:lnTo>
                    <a:pt x="81026" y="881507"/>
                  </a:lnTo>
                  <a:lnTo>
                    <a:pt x="70358" y="871474"/>
                  </a:lnTo>
                  <a:lnTo>
                    <a:pt x="64516" y="859790"/>
                  </a:lnTo>
                  <a:lnTo>
                    <a:pt x="57150" y="847979"/>
                  </a:lnTo>
                  <a:cubicBezTo>
                    <a:pt x="50800" y="840994"/>
                    <a:pt x="48514" y="831723"/>
                    <a:pt x="40259" y="821436"/>
                  </a:cubicBezTo>
                  <a:lnTo>
                    <a:pt x="38354" y="814197"/>
                  </a:lnTo>
                  <a:lnTo>
                    <a:pt x="36068" y="811657"/>
                  </a:lnTo>
                  <a:lnTo>
                    <a:pt x="36068" y="805053"/>
                  </a:lnTo>
                  <a:lnTo>
                    <a:pt x="30734" y="798957"/>
                  </a:lnTo>
                  <a:lnTo>
                    <a:pt x="29845" y="797433"/>
                  </a:lnTo>
                  <a:cubicBezTo>
                    <a:pt x="27178" y="792480"/>
                    <a:pt x="25781" y="787146"/>
                    <a:pt x="22860" y="778129"/>
                  </a:cubicBezTo>
                  <a:lnTo>
                    <a:pt x="17399" y="755269"/>
                  </a:lnTo>
                  <a:lnTo>
                    <a:pt x="11176" y="739394"/>
                  </a:lnTo>
                  <a:lnTo>
                    <a:pt x="9144" y="734441"/>
                  </a:lnTo>
                  <a:cubicBezTo>
                    <a:pt x="5969" y="729742"/>
                    <a:pt x="7747" y="724154"/>
                    <a:pt x="4318" y="710692"/>
                  </a:cubicBezTo>
                  <a:lnTo>
                    <a:pt x="3302" y="691007"/>
                  </a:lnTo>
                  <a:lnTo>
                    <a:pt x="635" y="686435"/>
                  </a:lnTo>
                  <a:lnTo>
                    <a:pt x="254" y="685292"/>
                  </a:lnTo>
                  <a:lnTo>
                    <a:pt x="254" y="684276"/>
                  </a:lnTo>
                  <a:lnTo>
                    <a:pt x="3048" y="677164"/>
                  </a:lnTo>
                  <a:lnTo>
                    <a:pt x="1397" y="662559"/>
                  </a:lnTo>
                  <a:lnTo>
                    <a:pt x="3810" y="651002"/>
                  </a:lnTo>
                  <a:lnTo>
                    <a:pt x="6223" y="639699"/>
                  </a:lnTo>
                  <a:lnTo>
                    <a:pt x="7620" y="637159"/>
                  </a:lnTo>
                  <a:lnTo>
                    <a:pt x="9271" y="636016"/>
                  </a:lnTo>
                  <a:lnTo>
                    <a:pt x="7874" y="621792"/>
                  </a:lnTo>
                  <a:lnTo>
                    <a:pt x="21336" y="610108"/>
                  </a:lnTo>
                  <a:lnTo>
                    <a:pt x="25273" y="608965"/>
                  </a:lnTo>
                  <a:lnTo>
                    <a:pt x="29337" y="608838"/>
                  </a:lnTo>
                  <a:lnTo>
                    <a:pt x="31496" y="609346"/>
                  </a:lnTo>
                  <a:lnTo>
                    <a:pt x="33909" y="609854"/>
                  </a:lnTo>
                  <a:lnTo>
                    <a:pt x="40005" y="610235"/>
                  </a:lnTo>
                  <a:lnTo>
                    <a:pt x="41275" y="610743"/>
                  </a:lnTo>
                  <a:lnTo>
                    <a:pt x="42545" y="611251"/>
                  </a:lnTo>
                  <a:lnTo>
                    <a:pt x="43815" y="611886"/>
                  </a:lnTo>
                  <a:lnTo>
                    <a:pt x="47625" y="612394"/>
                  </a:lnTo>
                  <a:lnTo>
                    <a:pt x="50927" y="612902"/>
                  </a:lnTo>
                  <a:lnTo>
                    <a:pt x="53594" y="613791"/>
                  </a:lnTo>
                  <a:lnTo>
                    <a:pt x="54864" y="614172"/>
                  </a:lnTo>
                  <a:lnTo>
                    <a:pt x="56642" y="615315"/>
                  </a:lnTo>
                  <a:lnTo>
                    <a:pt x="57912" y="615696"/>
                  </a:lnTo>
                  <a:lnTo>
                    <a:pt x="59944" y="616331"/>
                  </a:lnTo>
                  <a:lnTo>
                    <a:pt x="66294" y="618490"/>
                  </a:lnTo>
                  <a:lnTo>
                    <a:pt x="75184" y="621538"/>
                  </a:lnTo>
                  <a:lnTo>
                    <a:pt x="76581" y="621411"/>
                  </a:lnTo>
                  <a:lnTo>
                    <a:pt x="78867" y="622046"/>
                  </a:lnTo>
                  <a:cubicBezTo>
                    <a:pt x="94742" y="628269"/>
                    <a:pt x="109728" y="636270"/>
                    <a:pt x="124968" y="644017"/>
                  </a:cubicBezTo>
                  <a:lnTo>
                    <a:pt x="132461" y="648462"/>
                  </a:lnTo>
                  <a:lnTo>
                    <a:pt x="128143" y="655447"/>
                  </a:lnTo>
                  <a:lnTo>
                    <a:pt x="129667" y="655447"/>
                  </a:lnTo>
                  <a:lnTo>
                    <a:pt x="133096" y="653034"/>
                  </a:lnTo>
                  <a:lnTo>
                    <a:pt x="136271" y="652145"/>
                  </a:lnTo>
                  <a:lnTo>
                    <a:pt x="137795" y="652780"/>
                  </a:lnTo>
                  <a:lnTo>
                    <a:pt x="139065" y="653923"/>
                  </a:lnTo>
                  <a:lnTo>
                    <a:pt x="140462" y="655828"/>
                  </a:lnTo>
                  <a:cubicBezTo>
                    <a:pt x="152019" y="660908"/>
                    <a:pt x="160655" y="670179"/>
                    <a:pt x="173355" y="682625"/>
                  </a:cubicBezTo>
                  <a:lnTo>
                    <a:pt x="187198" y="688340"/>
                  </a:lnTo>
                  <a:lnTo>
                    <a:pt x="192024" y="694817"/>
                  </a:lnTo>
                  <a:lnTo>
                    <a:pt x="192024" y="696468"/>
                  </a:lnTo>
                  <a:lnTo>
                    <a:pt x="190754" y="697357"/>
                  </a:lnTo>
                  <a:lnTo>
                    <a:pt x="188722" y="696468"/>
                  </a:lnTo>
                  <a:lnTo>
                    <a:pt x="186944" y="695325"/>
                  </a:lnTo>
                  <a:lnTo>
                    <a:pt x="185547" y="696722"/>
                  </a:lnTo>
                  <a:lnTo>
                    <a:pt x="187452" y="699262"/>
                  </a:lnTo>
                  <a:lnTo>
                    <a:pt x="189484" y="700913"/>
                  </a:lnTo>
                  <a:lnTo>
                    <a:pt x="190754" y="699389"/>
                  </a:lnTo>
                  <a:lnTo>
                    <a:pt x="191262" y="697230"/>
                  </a:lnTo>
                  <a:lnTo>
                    <a:pt x="192532" y="696341"/>
                  </a:lnTo>
                  <a:lnTo>
                    <a:pt x="194564" y="697230"/>
                  </a:lnTo>
                  <a:lnTo>
                    <a:pt x="195453" y="698246"/>
                  </a:lnTo>
                  <a:lnTo>
                    <a:pt x="195961" y="698881"/>
                  </a:lnTo>
                  <a:lnTo>
                    <a:pt x="197104" y="699770"/>
                  </a:lnTo>
                  <a:lnTo>
                    <a:pt x="198374" y="700405"/>
                  </a:lnTo>
                  <a:lnTo>
                    <a:pt x="203835" y="704596"/>
                  </a:lnTo>
                  <a:lnTo>
                    <a:pt x="210439" y="711200"/>
                  </a:lnTo>
                  <a:cubicBezTo>
                    <a:pt x="216408" y="715264"/>
                    <a:pt x="219964" y="721741"/>
                    <a:pt x="229489" y="728853"/>
                  </a:cubicBezTo>
                  <a:lnTo>
                    <a:pt x="234696" y="736473"/>
                  </a:lnTo>
                  <a:lnTo>
                    <a:pt x="236347" y="738886"/>
                  </a:lnTo>
                  <a:cubicBezTo>
                    <a:pt x="246126" y="743839"/>
                    <a:pt x="249682" y="754761"/>
                    <a:pt x="258191" y="760857"/>
                  </a:cubicBezTo>
                  <a:lnTo>
                    <a:pt x="263652" y="771144"/>
                  </a:lnTo>
                  <a:lnTo>
                    <a:pt x="277749" y="782828"/>
                  </a:lnTo>
                  <a:lnTo>
                    <a:pt x="278130" y="790829"/>
                  </a:lnTo>
                  <a:lnTo>
                    <a:pt x="286004" y="797306"/>
                  </a:lnTo>
                  <a:lnTo>
                    <a:pt x="289052" y="800227"/>
                  </a:lnTo>
                  <a:lnTo>
                    <a:pt x="293497" y="806450"/>
                  </a:lnTo>
                  <a:lnTo>
                    <a:pt x="297180" y="810387"/>
                  </a:lnTo>
                  <a:cubicBezTo>
                    <a:pt x="295275" y="801243"/>
                    <a:pt x="295148" y="791718"/>
                    <a:pt x="295148" y="775716"/>
                  </a:cubicBezTo>
                  <a:lnTo>
                    <a:pt x="295783" y="762000"/>
                  </a:lnTo>
                  <a:cubicBezTo>
                    <a:pt x="293878" y="752221"/>
                    <a:pt x="298196" y="742696"/>
                    <a:pt x="295148" y="731012"/>
                  </a:cubicBezTo>
                  <a:lnTo>
                    <a:pt x="296037" y="726948"/>
                  </a:lnTo>
                  <a:lnTo>
                    <a:pt x="297942" y="719836"/>
                  </a:lnTo>
                  <a:lnTo>
                    <a:pt x="295402" y="710565"/>
                  </a:lnTo>
                  <a:cubicBezTo>
                    <a:pt x="295910" y="700532"/>
                    <a:pt x="295529" y="690372"/>
                    <a:pt x="294386" y="672973"/>
                  </a:cubicBezTo>
                  <a:lnTo>
                    <a:pt x="294259" y="658114"/>
                  </a:lnTo>
                  <a:cubicBezTo>
                    <a:pt x="296926" y="648843"/>
                    <a:pt x="293497" y="639191"/>
                    <a:pt x="296418" y="626745"/>
                  </a:cubicBezTo>
                  <a:lnTo>
                    <a:pt x="294259" y="617601"/>
                  </a:lnTo>
                  <a:lnTo>
                    <a:pt x="295148" y="612140"/>
                  </a:lnTo>
                  <a:cubicBezTo>
                    <a:pt x="295402" y="602488"/>
                    <a:pt x="294894" y="592709"/>
                    <a:pt x="296037" y="575945"/>
                  </a:cubicBezTo>
                  <a:lnTo>
                    <a:pt x="295021" y="561213"/>
                  </a:lnTo>
                  <a:lnTo>
                    <a:pt x="291846" y="556006"/>
                  </a:lnTo>
                  <a:lnTo>
                    <a:pt x="283718" y="554609"/>
                  </a:lnTo>
                  <a:lnTo>
                    <a:pt x="280416" y="555244"/>
                  </a:lnTo>
                  <a:lnTo>
                    <a:pt x="275844" y="555244"/>
                  </a:lnTo>
                  <a:lnTo>
                    <a:pt x="274320" y="555371"/>
                  </a:lnTo>
                  <a:lnTo>
                    <a:pt x="271399" y="555371"/>
                  </a:lnTo>
                  <a:lnTo>
                    <a:pt x="266573" y="554482"/>
                  </a:lnTo>
                  <a:lnTo>
                    <a:pt x="262636" y="554101"/>
                  </a:lnTo>
                  <a:lnTo>
                    <a:pt x="260858" y="554228"/>
                  </a:lnTo>
                  <a:lnTo>
                    <a:pt x="256540" y="554355"/>
                  </a:lnTo>
                  <a:lnTo>
                    <a:pt x="249936" y="551942"/>
                  </a:lnTo>
                  <a:cubicBezTo>
                    <a:pt x="244475" y="550418"/>
                    <a:pt x="238506" y="550418"/>
                    <a:pt x="227203" y="543687"/>
                  </a:cubicBezTo>
                  <a:lnTo>
                    <a:pt x="213360" y="541655"/>
                  </a:lnTo>
                  <a:lnTo>
                    <a:pt x="211709" y="541147"/>
                  </a:lnTo>
                  <a:cubicBezTo>
                    <a:pt x="203962" y="535686"/>
                    <a:pt x="194691" y="533019"/>
                    <a:pt x="185039" y="526034"/>
                  </a:cubicBezTo>
                  <a:lnTo>
                    <a:pt x="180848" y="521335"/>
                  </a:lnTo>
                  <a:cubicBezTo>
                    <a:pt x="176149" y="520700"/>
                    <a:pt x="173736" y="516636"/>
                    <a:pt x="164592" y="510159"/>
                  </a:cubicBezTo>
                  <a:lnTo>
                    <a:pt x="152146" y="497459"/>
                  </a:lnTo>
                  <a:lnTo>
                    <a:pt x="146939" y="492887"/>
                  </a:lnTo>
                  <a:lnTo>
                    <a:pt x="139319" y="483362"/>
                  </a:lnTo>
                  <a:lnTo>
                    <a:pt x="126365" y="468630"/>
                  </a:lnTo>
                  <a:lnTo>
                    <a:pt x="124968" y="464693"/>
                  </a:lnTo>
                  <a:lnTo>
                    <a:pt x="118364" y="459232"/>
                  </a:lnTo>
                  <a:lnTo>
                    <a:pt x="110998" y="446405"/>
                  </a:lnTo>
                  <a:lnTo>
                    <a:pt x="108585" y="442468"/>
                  </a:lnTo>
                  <a:cubicBezTo>
                    <a:pt x="104648" y="433451"/>
                    <a:pt x="100330" y="424815"/>
                    <a:pt x="93980" y="405384"/>
                  </a:cubicBezTo>
                  <a:lnTo>
                    <a:pt x="89535" y="385064"/>
                  </a:lnTo>
                  <a:cubicBezTo>
                    <a:pt x="86995" y="377952"/>
                    <a:pt x="85471" y="369824"/>
                    <a:pt x="86106" y="358648"/>
                  </a:cubicBezTo>
                  <a:lnTo>
                    <a:pt x="81661" y="348615"/>
                  </a:lnTo>
                  <a:lnTo>
                    <a:pt x="83312" y="333502"/>
                  </a:lnTo>
                  <a:lnTo>
                    <a:pt x="82169" y="321183"/>
                  </a:lnTo>
                  <a:cubicBezTo>
                    <a:pt x="83185" y="315468"/>
                    <a:pt x="80137" y="309372"/>
                    <a:pt x="80264" y="298450"/>
                  </a:cubicBezTo>
                  <a:lnTo>
                    <a:pt x="76708" y="285877"/>
                  </a:lnTo>
                  <a:lnTo>
                    <a:pt x="80010" y="279400"/>
                  </a:lnTo>
                  <a:cubicBezTo>
                    <a:pt x="79883" y="270637"/>
                    <a:pt x="77597" y="262128"/>
                    <a:pt x="76835" y="249809"/>
                  </a:cubicBezTo>
                  <a:lnTo>
                    <a:pt x="76581" y="242824"/>
                  </a:lnTo>
                  <a:cubicBezTo>
                    <a:pt x="75057" y="238887"/>
                    <a:pt x="74803" y="234823"/>
                    <a:pt x="76708" y="223012"/>
                  </a:cubicBezTo>
                  <a:lnTo>
                    <a:pt x="76835" y="207137"/>
                  </a:lnTo>
                  <a:cubicBezTo>
                    <a:pt x="76581" y="193548"/>
                    <a:pt x="76581" y="180086"/>
                    <a:pt x="77724" y="162941"/>
                  </a:cubicBezTo>
                  <a:lnTo>
                    <a:pt x="76200" y="150114"/>
                  </a:lnTo>
                  <a:lnTo>
                    <a:pt x="77470" y="137795"/>
                  </a:lnTo>
                  <a:cubicBezTo>
                    <a:pt x="78105" y="130683"/>
                    <a:pt x="77851" y="123190"/>
                    <a:pt x="76962" y="112522"/>
                  </a:cubicBezTo>
                  <a:lnTo>
                    <a:pt x="78232" y="96774"/>
                  </a:lnTo>
                  <a:lnTo>
                    <a:pt x="94869" y="91440"/>
                  </a:lnTo>
                  <a:lnTo>
                    <a:pt x="99187" y="84963"/>
                  </a:lnTo>
                  <a:lnTo>
                    <a:pt x="104267" y="84074"/>
                  </a:lnTo>
                  <a:lnTo>
                    <a:pt x="110236" y="86614"/>
                  </a:lnTo>
                  <a:lnTo>
                    <a:pt x="113919" y="88138"/>
                  </a:lnTo>
                  <a:lnTo>
                    <a:pt x="115062" y="88011"/>
                  </a:lnTo>
                  <a:lnTo>
                    <a:pt x="119888" y="87884"/>
                  </a:lnTo>
                  <a:lnTo>
                    <a:pt x="126492" y="95504"/>
                  </a:lnTo>
                  <a:lnTo>
                    <a:pt x="131318" y="98425"/>
                  </a:lnTo>
                  <a:cubicBezTo>
                    <a:pt x="138684" y="101981"/>
                    <a:pt x="145034" y="106934"/>
                    <a:pt x="155448" y="113030"/>
                  </a:cubicBezTo>
                  <a:lnTo>
                    <a:pt x="162306" y="117602"/>
                  </a:lnTo>
                  <a:lnTo>
                    <a:pt x="163703" y="118110"/>
                  </a:lnTo>
                  <a:lnTo>
                    <a:pt x="165354" y="120015"/>
                  </a:lnTo>
                  <a:lnTo>
                    <a:pt x="168529" y="125095"/>
                  </a:lnTo>
                  <a:lnTo>
                    <a:pt x="175006" y="128778"/>
                  </a:lnTo>
                  <a:lnTo>
                    <a:pt x="179197" y="132461"/>
                  </a:lnTo>
                  <a:cubicBezTo>
                    <a:pt x="186944" y="137668"/>
                    <a:pt x="193929" y="143764"/>
                    <a:pt x="202819" y="150368"/>
                  </a:cubicBezTo>
                  <a:lnTo>
                    <a:pt x="207391" y="153416"/>
                  </a:lnTo>
                  <a:lnTo>
                    <a:pt x="212344" y="154051"/>
                  </a:lnTo>
                  <a:lnTo>
                    <a:pt x="217424" y="148971"/>
                  </a:lnTo>
                  <a:lnTo>
                    <a:pt x="225171" y="146304"/>
                  </a:lnTo>
                  <a:lnTo>
                    <a:pt x="228219" y="140589"/>
                  </a:lnTo>
                  <a:lnTo>
                    <a:pt x="233553" y="135128"/>
                  </a:lnTo>
                  <a:lnTo>
                    <a:pt x="240792" y="124587"/>
                  </a:lnTo>
                  <a:lnTo>
                    <a:pt x="247269" y="112522"/>
                  </a:lnTo>
                  <a:lnTo>
                    <a:pt x="254889" y="106553"/>
                  </a:lnTo>
                  <a:lnTo>
                    <a:pt x="263017" y="89916"/>
                  </a:lnTo>
                  <a:lnTo>
                    <a:pt x="267589" y="83947"/>
                  </a:lnTo>
                  <a:cubicBezTo>
                    <a:pt x="269494" y="75692"/>
                    <a:pt x="277495" y="70739"/>
                    <a:pt x="280162" y="60071"/>
                  </a:cubicBezTo>
                  <a:lnTo>
                    <a:pt x="285623" y="54991"/>
                  </a:lnTo>
                  <a:lnTo>
                    <a:pt x="288671" y="50800"/>
                  </a:lnTo>
                  <a:lnTo>
                    <a:pt x="290449" y="49403"/>
                  </a:lnTo>
                  <a:cubicBezTo>
                    <a:pt x="292481" y="43434"/>
                    <a:pt x="296672" y="38735"/>
                    <a:pt x="303911" y="26162"/>
                  </a:cubicBezTo>
                  <a:lnTo>
                    <a:pt x="315087" y="11049"/>
                  </a:lnTo>
                  <a:lnTo>
                    <a:pt x="318389" y="10922"/>
                  </a:lnTo>
                  <a:lnTo>
                    <a:pt x="320421" y="10922"/>
                  </a:lnTo>
                  <a:lnTo>
                    <a:pt x="321691" y="10795"/>
                  </a:lnTo>
                  <a:lnTo>
                    <a:pt x="322961" y="10160"/>
                  </a:lnTo>
                  <a:lnTo>
                    <a:pt x="323977" y="9144"/>
                  </a:lnTo>
                  <a:lnTo>
                    <a:pt x="324358" y="8636"/>
                  </a:lnTo>
                  <a:lnTo>
                    <a:pt x="325628" y="6731"/>
                  </a:lnTo>
                  <a:lnTo>
                    <a:pt x="327533" y="5842"/>
                  </a:lnTo>
                  <a:lnTo>
                    <a:pt x="333121" y="5715"/>
                  </a:lnTo>
                  <a:lnTo>
                    <a:pt x="336169" y="13335"/>
                  </a:lnTo>
                  <a:lnTo>
                    <a:pt x="343281" y="17399"/>
                  </a:lnTo>
                  <a:lnTo>
                    <a:pt x="342138" y="24003"/>
                  </a:lnTo>
                  <a:lnTo>
                    <a:pt x="348361" y="21336"/>
                  </a:lnTo>
                  <a:lnTo>
                    <a:pt x="352933" y="21463"/>
                  </a:lnTo>
                  <a:lnTo>
                    <a:pt x="352933" y="32004"/>
                  </a:lnTo>
                  <a:lnTo>
                    <a:pt x="344678" y="37592"/>
                  </a:lnTo>
                  <a:lnTo>
                    <a:pt x="338455" y="42672"/>
                  </a:lnTo>
                  <a:lnTo>
                    <a:pt x="340741" y="49911"/>
                  </a:lnTo>
                  <a:lnTo>
                    <a:pt x="339598" y="54356"/>
                  </a:lnTo>
                  <a:lnTo>
                    <a:pt x="341757" y="54356"/>
                  </a:lnTo>
                  <a:lnTo>
                    <a:pt x="347091" y="50800"/>
                  </a:lnTo>
                  <a:lnTo>
                    <a:pt x="343789" y="41021"/>
                  </a:lnTo>
                  <a:lnTo>
                    <a:pt x="349758" y="39116"/>
                  </a:lnTo>
                  <a:lnTo>
                    <a:pt x="355092" y="37211"/>
                  </a:lnTo>
                  <a:lnTo>
                    <a:pt x="362839" y="36703"/>
                  </a:lnTo>
                  <a:lnTo>
                    <a:pt x="371221" y="47371"/>
                  </a:lnTo>
                  <a:lnTo>
                    <a:pt x="378333" y="55880"/>
                  </a:lnTo>
                  <a:lnTo>
                    <a:pt x="385064" y="57277"/>
                  </a:lnTo>
                  <a:lnTo>
                    <a:pt x="389128" y="61976"/>
                  </a:lnTo>
                  <a:lnTo>
                    <a:pt x="390525" y="67945"/>
                  </a:lnTo>
                  <a:lnTo>
                    <a:pt x="394208" y="77216"/>
                  </a:lnTo>
                  <a:lnTo>
                    <a:pt x="395605" y="76708"/>
                  </a:lnTo>
                  <a:lnTo>
                    <a:pt x="397256" y="76708"/>
                  </a:lnTo>
                  <a:lnTo>
                    <a:pt x="398780" y="78740"/>
                  </a:lnTo>
                  <a:cubicBezTo>
                    <a:pt x="401701" y="82677"/>
                    <a:pt x="403352" y="87376"/>
                    <a:pt x="410210" y="98552"/>
                  </a:cubicBezTo>
                  <a:lnTo>
                    <a:pt x="420878" y="114300"/>
                  </a:lnTo>
                  <a:lnTo>
                    <a:pt x="423926" y="119253"/>
                  </a:lnTo>
                  <a:lnTo>
                    <a:pt x="427355" y="123825"/>
                  </a:lnTo>
                  <a:lnTo>
                    <a:pt x="431546" y="131064"/>
                  </a:lnTo>
                  <a:lnTo>
                    <a:pt x="432435" y="132588"/>
                  </a:lnTo>
                  <a:cubicBezTo>
                    <a:pt x="437261" y="135509"/>
                    <a:pt x="437896" y="141097"/>
                    <a:pt x="443992" y="149733"/>
                  </a:cubicBezTo>
                  <a:lnTo>
                    <a:pt x="451739" y="160782"/>
                  </a:lnTo>
                  <a:lnTo>
                    <a:pt x="454533" y="166878"/>
                  </a:lnTo>
                  <a:lnTo>
                    <a:pt x="457835" y="167894"/>
                  </a:lnTo>
                  <a:lnTo>
                    <a:pt x="462280" y="162433"/>
                  </a:lnTo>
                  <a:lnTo>
                    <a:pt x="469011" y="158242"/>
                  </a:lnTo>
                  <a:cubicBezTo>
                    <a:pt x="476504" y="151511"/>
                    <a:pt x="483997" y="144653"/>
                    <a:pt x="497840" y="133985"/>
                  </a:cubicBezTo>
                  <a:lnTo>
                    <a:pt x="507492" y="122809"/>
                  </a:lnTo>
                  <a:lnTo>
                    <a:pt x="509651" y="121666"/>
                  </a:lnTo>
                  <a:cubicBezTo>
                    <a:pt x="517906" y="117602"/>
                    <a:pt x="522605" y="109474"/>
                    <a:pt x="532130" y="104013"/>
                  </a:cubicBezTo>
                  <a:lnTo>
                    <a:pt x="540893" y="103505"/>
                  </a:lnTo>
                  <a:lnTo>
                    <a:pt x="547497" y="113030"/>
                  </a:lnTo>
                  <a:lnTo>
                    <a:pt x="550037" y="112014"/>
                  </a:lnTo>
                  <a:lnTo>
                    <a:pt x="553720" y="106807"/>
                  </a:lnTo>
                  <a:lnTo>
                    <a:pt x="556387" y="105918"/>
                  </a:lnTo>
                  <a:lnTo>
                    <a:pt x="557657" y="111887"/>
                  </a:lnTo>
                  <a:lnTo>
                    <a:pt x="557403" y="130302"/>
                  </a:lnTo>
                  <a:lnTo>
                    <a:pt x="559562" y="130937"/>
                  </a:lnTo>
                  <a:lnTo>
                    <a:pt x="561975" y="129413"/>
                  </a:lnTo>
                  <a:lnTo>
                    <a:pt x="565531" y="129921"/>
                  </a:lnTo>
                  <a:lnTo>
                    <a:pt x="561467" y="134366"/>
                  </a:lnTo>
                  <a:lnTo>
                    <a:pt x="562610" y="139573"/>
                  </a:lnTo>
                  <a:lnTo>
                    <a:pt x="561975" y="146304"/>
                  </a:lnTo>
                  <a:lnTo>
                    <a:pt x="564769" y="158496"/>
                  </a:lnTo>
                  <a:lnTo>
                    <a:pt x="562991" y="163957"/>
                  </a:lnTo>
                  <a:lnTo>
                    <a:pt x="567436" y="171450"/>
                  </a:lnTo>
                  <a:lnTo>
                    <a:pt x="563372" y="181102"/>
                  </a:lnTo>
                  <a:lnTo>
                    <a:pt x="564261" y="187579"/>
                  </a:lnTo>
                  <a:lnTo>
                    <a:pt x="563626" y="197358"/>
                  </a:lnTo>
                  <a:lnTo>
                    <a:pt x="565658" y="202946"/>
                  </a:lnTo>
                  <a:lnTo>
                    <a:pt x="562737" y="205486"/>
                  </a:lnTo>
                  <a:lnTo>
                    <a:pt x="562356" y="205105"/>
                  </a:lnTo>
                  <a:lnTo>
                    <a:pt x="563245" y="210185"/>
                  </a:lnTo>
                  <a:lnTo>
                    <a:pt x="561721" y="220980"/>
                  </a:lnTo>
                  <a:lnTo>
                    <a:pt x="562610" y="224155"/>
                  </a:lnTo>
                  <a:lnTo>
                    <a:pt x="563880" y="225298"/>
                  </a:lnTo>
                  <a:lnTo>
                    <a:pt x="564134" y="226187"/>
                  </a:lnTo>
                  <a:lnTo>
                    <a:pt x="563880" y="226568"/>
                  </a:lnTo>
                  <a:lnTo>
                    <a:pt x="562610" y="228981"/>
                  </a:lnTo>
                  <a:lnTo>
                    <a:pt x="561467" y="230378"/>
                  </a:lnTo>
                  <a:lnTo>
                    <a:pt x="561467" y="231394"/>
                  </a:lnTo>
                  <a:lnTo>
                    <a:pt x="560324" y="231521"/>
                  </a:lnTo>
                  <a:lnTo>
                    <a:pt x="561340" y="233426"/>
                  </a:lnTo>
                  <a:lnTo>
                    <a:pt x="561594" y="236347"/>
                  </a:lnTo>
                  <a:lnTo>
                    <a:pt x="561594" y="239903"/>
                  </a:lnTo>
                  <a:lnTo>
                    <a:pt x="561467" y="240030"/>
                  </a:lnTo>
                  <a:lnTo>
                    <a:pt x="561213" y="240157"/>
                  </a:lnTo>
                  <a:lnTo>
                    <a:pt x="560578" y="239649"/>
                  </a:lnTo>
                  <a:lnTo>
                    <a:pt x="559943" y="239522"/>
                  </a:lnTo>
                  <a:lnTo>
                    <a:pt x="560197" y="242189"/>
                  </a:lnTo>
                  <a:lnTo>
                    <a:pt x="560070" y="246761"/>
                  </a:lnTo>
                  <a:lnTo>
                    <a:pt x="560070" y="257302"/>
                  </a:lnTo>
                  <a:lnTo>
                    <a:pt x="559308" y="269875"/>
                  </a:lnTo>
                  <a:lnTo>
                    <a:pt x="559943" y="272796"/>
                  </a:lnTo>
                  <a:lnTo>
                    <a:pt x="558038" y="274447"/>
                  </a:lnTo>
                  <a:lnTo>
                    <a:pt x="555879" y="273558"/>
                  </a:lnTo>
                  <a:lnTo>
                    <a:pt x="548005" y="264287"/>
                  </a:lnTo>
                  <a:lnTo>
                    <a:pt x="534289" y="257556"/>
                  </a:lnTo>
                  <a:lnTo>
                    <a:pt x="532257" y="257429"/>
                  </a:lnTo>
                  <a:lnTo>
                    <a:pt x="528701" y="259588"/>
                  </a:lnTo>
                  <a:lnTo>
                    <a:pt x="523875" y="260096"/>
                  </a:lnTo>
                  <a:lnTo>
                    <a:pt x="520827" y="258572"/>
                  </a:lnTo>
                  <a:lnTo>
                    <a:pt x="514477" y="267208"/>
                  </a:lnTo>
                  <a:lnTo>
                    <a:pt x="508762" y="272034"/>
                  </a:lnTo>
                  <a:lnTo>
                    <a:pt x="509397" y="271780"/>
                  </a:lnTo>
                  <a:lnTo>
                    <a:pt x="512699" y="272288"/>
                  </a:lnTo>
                  <a:lnTo>
                    <a:pt x="516255" y="270637"/>
                  </a:lnTo>
                  <a:lnTo>
                    <a:pt x="519176" y="270129"/>
                  </a:lnTo>
                  <a:lnTo>
                    <a:pt x="520573" y="270510"/>
                  </a:lnTo>
                  <a:lnTo>
                    <a:pt x="523240" y="270637"/>
                  </a:lnTo>
                  <a:lnTo>
                    <a:pt x="525526" y="263398"/>
                  </a:lnTo>
                  <a:lnTo>
                    <a:pt x="529971" y="261874"/>
                  </a:lnTo>
                  <a:lnTo>
                    <a:pt x="536321" y="264795"/>
                  </a:lnTo>
                  <a:lnTo>
                    <a:pt x="544703" y="267335"/>
                  </a:lnTo>
                  <a:lnTo>
                    <a:pt x="547116" y="267335"/>
                  </a:lnTo>
                  <a:lnTo>
                    <a:pt x="548767" y="273558"/>
                  </a:lnTo>
                  <a:lnTo>
                    <a:pt x="552958" y="273939"/>
                  </a:lnTo>
                  <a:cubicBezTo>
                    <a:pt x="556006" y="275082"/>
                    <a:pt x="558927" y="276606"/>
                    <a:pt x="570230" y="282575"/>
                  </a:cubicBezTo>
                  <a:lnTo>
                    <a:pt x="586232" y="293878"/>
                  </a:lnTo>
                  <a:lnTo>
                    <a:pt x="588137" y="295402"/>
                  </a:lnTo>
                  <a:cubicBezTo>
                    <a:pt x="594868" y="303657"/>
                    <a:pt x="604901" y="308229"/>
                    <a:pt x="614807" y="318389"/>
                  </a:cubicBezTo>
                  <a:lnTo>
                    <a:pt x="624078" y="325501"/>
                  </a:lnTo>
                  <a:lnTo>
                    <a:pt x="633730" y="330581"/>
                  </a:lnTo>
                  <a:lnTo>
                    <a:pt x="638048" y="331089"/>
                  </a:lnTo>
                  <a:lnTo>
                    <a:pt x="643255" y="325374"/>
                  </a:lnTo>
                  <a:lnTo>
                    <a:pt x="652780" y="320421"/>
                  </a:lnTo>
                  <a:lnTo>
                    <a:pt x="657479" y="313944"/>
                  </a:lnTo>
                  <a:lnTo>
                    <a:pt x="660273" y="310388"/>
                  </a:lnTo>
                  <a:lnTo>
                    <a:pt x="667639" y="300863"/>
                  </a:lnTo>
                  <a:lnTo>
                    <a:pt x="673100" y="289560"/>
                  </a:lnTo>
                  <a:lnTo>
                    <a:pt x="678307" y="286385"/>
                  </a:lnTo>
                  <a:lnTo>
                    <a:pt x="684403" y="273685"/>
                  </a:lnTo>
                  <a:lnTo>
                    <a:pt x="688975" y="264922"/>
                  </a:lnTo>
                  <a:cubicBezTo>
                    <a:pt x="694563" y="263017"/>
                    <a:pt x="694309" y="257175"/>
                    <a:pt x="702818" y="248285"/>
                  </a:cubicBezTo>
                  <a:lnTo>
                    <a:pt x="710692" y="232918"/>
                  </a:lnTo>
                  <a:lnTo>
                    <a:pt x="713867" y="228219"/>
                  </a:lnTo>
                  <a:lnTo>
                    <a:pt x="718312" y="219456"/>
                  </a:lnTo>
                  <a:lnTo>
                    <a:pt x="727456" y="205740"/>
                  </a:lnTo>
                  <a:lnTo>
                    <a:pt x="732409" y="200660"/>
                  </a:lnTo>
                  <a:lnTo>
                    <a:pt x="737616" y="192405"/>
                  </a:lnTo>
                  <a:lnTo>
                    <a:pt x="738759" y="190881"/>
                  </a:lnTo>
                  <a:lnTo>
                    <a:pt x="739521" y="189230"/>
                  </a:lnTo>
                  <a:lnTo>
                    <a:pt x="740283" y="188087"/>
                  </a:lnTo>
                  <a:lnTo>
                    <a:pt x="741299" y="187198"/>
                  </a:lnTo>
                  <a:lnTo>
                    <a:pt x="744601" y="186182"/>
                  </a:lnTo>
                  <a:lnTo>
                    <a:pt x="748538" y="185547"/>
                  </a:lnTo>
                  <a:lnTo>
                    <a:pt x="752729" y="180975"/>
                  </a:lnTo>
                  <a:lnTo>
                    <a:pt x="759714" y="179070"/>
                  </a:lnTo>
                  <a:lnTo>
                    <a:pt x="772033" y="184531"/>
                  </a:lnTo>
                  <a:lnTo>
                    <a:pt x="781050" y="191516"/>
                  </a:lnTo>
                  <a:lnTo>
                    <a:pt x="783209" y="197993"/>
                  </a:lnTo>
                  <a:lnTo>
                    <a:pt x="788797" y="200660"/>
                  </a:lnTo>
                  <a:cubicBezTo>
                    <a:pt x="794385" y="202565"/>
                    <a:pt x="795782" y="207899"/>
                    <a:pt x="798830" y="211963"/>
                  </a:cubicBezTo>
                  <a:lnTo>
                    <a:pt x="821309" y="249936"/>
                  </a:lnTo>
                  <a:cubicBezTo>
                    <a:pt x="827913" y="260223"/>
                    <a:pt x="833374" y="271399"/>
                    <a:pt x="846836" y="289941"/>
                  </a:cubicBezTo>
                  <a:lnTo>
                    <a:pt x="857123" y="308737"/>
                  </a:lnTo>
                  <a:cubicBezTo>
                    <a:pt x="860806" y="314452"/>
                    <a:pt x="863981" y="320548"/>
                    <a:pt x="872109" y="331089"/>
                  </a:cubicBezTo>
                  <a:lnTo>
                    <a:pt x="880110" y="344297"/>
                  </a:lnTo>
                  <a:lnTo>
                    <a:pt x="884047" y="345313"/>
                  </a:lnTo>
                  <a:lnTo>
                    <a:pt x="891413" y="338328"/>
                  </a:lnTo>
                  <a:lnTo>
                    <a:pt x="902716" y="330073"/>
                  </a:lnTo>
                  <a:lnTo>
                    <a:pt x="907796" y="323088"/>
                  </a:lnTo>
                  <a:lnTo>
                    <a:pt x="918337" y="315595"/>
                  </a:lnTo>
                  <a:lnTo>
                    <a:pt x="925576" y="307975"/>
                  </a:lnTo>
                  <a:lnTo>
                    <a:pt x="934212" y="299847"/>
                  </a:lnTo>
                  <a:cubicBezTo>
                    <a:pt x="939927" y="295910"/>
                    <a:pt x="945388" y="291592"/>
                    <a:pt x="953770" y="282067"/>
                  </a:cubicBezTo>
                  <a:lnTo>
                    <a:pt x="965581" y="281178"/>
                  </a:lnTo>
                  <a:lnTo>
                    <a:pt x="971550" y="281559"/>
                  </a:lnTo>
                  <a:lnTo>
                    <a:pt x="971042" y="290576"/>
                  </a:lnTo>
                  <a:lnTo>
                    <a:pt x="976376" y="293116"/>
                  </a:lnTo>
                  <a:lnTo>
                    <a:pt x="978535" y="293497"/>
                  </a:lnTo>
                  <a:lnTo>
                    <a:pt x="981329" y="292354"/>
                  </a:lnTo>
                  <a:lnTo>
                    <a:pt x="987425" y="288671"/>
                  </a:lnTo>
                  <a:lnTo>
                    <a:pt x="987171" y="284099"/>
                  </a:lnTo>
                  <a:lnTo>
                    <a:pt x="990092" y="282448"/>
                  </a:lnTo>
                  <a:lnTo>
                    <a:pt x="989457" y="288671"/>
                  </a:lnTo>
                  <a:lnTo>
                    <a:pt x="988441" y="296799"/>
                  </a:lnTo>
                  <a:lnTo>
                    <a:pt x="990346" y="314960"/>
                  </a:lnTo>
                  <a:lnTo>
                    <a:pt x="987806" y="322453"/>
                  </a:lnTo>
                  <a:lnTo>
                    <a:pt x="993394" y="329057"/>
                  </a:lnTo>
                  <a:lnTo>
                    <a:pt x="989203" y="337185"/>
                  </a:lnTo>
                  <a:lnTo>
                    <a:pt x="990346" y="344678"/>
                  </a:lnTo>
                  <a:lnTo>
                    <a:pt x="989330" y="356997"/>
                  </a:lnTo>
                  <a:lnTo>
                    <a:pt x="993267" y="359918"/>
                  </a:lnTo>
                  <a:lnTo>
                    <a:pt x="989330" y="361823"/>
                  </a:lnTo>
                  <a:lnTo>
                    <a:pt x="988060" y="361823"/>
                  </a:lnTo>
                  <a:lnTo>
                    <a:pt x="989203" y="368808"/>
                  </a:lnTo>
                  <a:lnTo>
                    <a:pt x="987171" y="378460"/>
                  </a:lnTo>
                  <a:lnTo>
                    <a:pt x="988314" y="381635"/>
                  </a:lnTo>
                  <a:lnTo>
                    <a:pt x="985774" y="389636"/>
                  </a:lnTo>
                  <a:lnTo>
                    <a:pt x="988187" y="401955"/>
                  </a:lnTo>
                  <a:lnTo>
                    <a:pt x="985393" y="413131"/>
                  </a:lnTo>
                  <a:lnTo>
                    <a:pt x="985520" y="424815"/>
                  </a:lnTo>
                  <a:lnTo>
                    <a:pt x="983361" y="425831"/>
                  </a:lnTo>
                  <a:lnTo>
                    <a:pt x="982980" y="419862"/>
                  </a:lnTo>
                  <a:lnTo>
                    <a:pt x="981710" y="416433"/>
                  </a:lnTo>
                  <a:lnTo>
                    <a:pt x="978281" y="421132"/>
                  </a:lnTo>
                  <a:lnTo>
                    <a:pt x="975233" y="421513"/>
                  </a:lnTo>
                  <a:lnTo>
                    <a:pt x="974090" y="421386"/>
                  </a:lnTo>
                  <a:lnTo>
                    <a:pt x="972439" y="426847"/>
                  </a:lnTo>
                  <a:lnTo>
                    <a:pt x="966851" y="428498"/>
                  </a:lnTo>
                  <a:lnTo>
                    <a:pt x="963803" y="427990"/>
                  </a:lnTo>
                  <a:lnTo>
                    <a:pt x="961517" y="427355"/>
                  </a:lnTo>
                  <a:lnTo>
                    <a:pt x="957707" y="427355"/>
                  </a:lnTo>
                  <a:lnTo>
                    <a:pt x="955929" y="436626"/>
                  </a:lnTo>
                  <a:lnTo>
                    <a:pt x="964819" y="437007"/>
                  </a:lnTo>
                  <a:lnTo>
                    <a:pt x="963676" y="432943"/>
                  </a:lnTo>
                  <a:lnTo>
                    <a:pt x="965835" y="431419"/>
                  </a:lnTo>
                  <a:lnTo>
                    <a:pt x="968756" y="433451"/>
                  </a:lnTo>
                  <a:lnTo>
                    <a:pt x="973455" y="438912"/>
                  </a:lnTo>
                  <a:lnTo>
                    <a:pt x="975614" y="439420"/>
                  </a:lnTo>
                  <a:lnTo>
                    <a:pt x="977265" y="438277"/>
                  </a:lnTo>
                  <a:lnTo>
                    <a:pt x="981202" y="435102"/>
                  </a:lnTo>
                  <a:lnTo>
                    <a:pt x="984123" y="434467"/>
                  </a:lnTo>
                  <a:lnTo>
                    <a:pt x="986790" y="436372"/>
                  </a:lnTo>
                  <a:lnTo>
                    <a:pt x="984504" y="441960"/>
                  </a:lnTo>
                  <a:lnTo>
                    <a:pt x="984504" y="448564"/>
                  </a:lnTo>
                  <a:lnTo>
                    <a:pt x="984631" y="453136"/>
                  </a:lnTo>
                  <a:lnTo>
                    <a:pt x="984504" y="458089"/>
                  </a:lnTo>
                  <a:lnTo>
                    <a:pt x="981837" y="461772"/>
                  </a:lnTo>
                  <a:lnTo>
                    <a:pt x="981456" y="470916"/>
                  </a:lnTo>
                  <a:lnTo>
                    <a:pt x="978408" y="475488"/>
                  </a:lnTo>
                  <a:lnTo>
                    <a:pt x="983869" y="479933"/>
                  </a:lnTo>
                  <a:lnTo>
                    <a:pt x="980694" y="487426"/>
                  </a:lnTo>
                  <a:lnTo>
                    <a:pt x="981964" y="496951"/>
                  </a:lnTo>
                  <a:lnTo>
                    <a:pt x="980313" y="507238"/>
                  </a:lnTo>
                  <a:lnTo>
                    <a:pt x="981710" y="511810"/>
                  </a:lnTo>
                  <a:lnTo>
                    <a:pt x="980821" y="514223"/>
                  </a:lnTo>
                  <a:lnTo>
                    <a:pt x="979678" y="515366"/>
                  </a:lnTo>
                  <a:lnTo>
                    <a:pt x="979678" y="516509"/>
                  </a:lnTo>
                  <a:lnTo>
                    <a:pt x="978535" y="517652"/>
                  </a:lnTo>
                  <a:lnTo>
                    <a:pt x="977392" y="521081"/>
                  </a:lnTo>
                  <a:lnTo>
                    <a:pt x="977392" y="523748"/>
                  </a:lnTo>
                  <a:lnTo>
                    <a:pt x="979678" y="524891"/>
                  </a:lnTo>
                  <a:lnTo>
                    <a:pt x="976503" y="530987"/>
                  </a:lnTo>
                  <a:lnTo>
                    <a:pt x="977392" y="543052"/>
                  </a:lnTo>
                  <a:lnTo>
                    <a:pt x="974852" y="555879"/>
                  </a:lnTo>
                  <a:lnTo>
                    <a:pt x="973582" y="565150"/>
                  </a:lnTo>
                  <a:lnTo>
                    <a:pt x="970280" y="573278"/>
                  </a:lnTo>
                  <a:lnTo>
                    <a:pt x="969137" y="585851"/>
                  </a:lnTo>
                  <a:lnTo>
                    <a:pt x="965454" y="589407"/>
                  </a:lnTo>
                  <a:lnTo>
                    <a:pt x="965454" y="591820"/>
                  </a:lnTo>
                  <a:lnTo>
                    <a:pt x="965454" y="594233"/>
                  </a:lnTo>
                  <a:lnTo>
                    <a:pt x="964311" y="595376"/>
                  </a:lnTo>
                  <a:lnTo>
                    <a:pt x="963168" y="596519"/>
                  </a:lnTo>
                  <a:lnTo>
                    <a:pt x="963168" y="598932"/>
                  </a:lnTo>
                  <a:lnTo>
                    <a:pt x="962025" y="601345"/>
                  </a:lnTo>
                  <a:lnTo>
                    <a:pt x="959612" y="604901"/>
                  </a:lnTo>
                  <a:lnTo>
                    <a:pt x="958469" y="606044"/>
                  </a:lnTo>
                  <a:lnTo>
                    <a:pt x="958469" y="608457"/>
                  </a:lnTo>
                  <a:lnTo>
                    <a:pt x="957326" y="609600"/>
                  </a:lnTo>
                  <a:lnTo>
                    <a:pt x="954913" y="610743"/>
                  </a:lnTo>
                  <a:lnTo>
                    <a:pt x="953770" y="611886"/>
                  </a:lnTo>
                  <a:lnTo>
                    <a:pt x="953770" y="617855"/>
                  </a:lnTo>
                  <a:lnTo>
                    <a:pt x="932434" y="648335"/>
                  </a:lnTo>
                  <a:lnTo>
                    <a:pt x="930021" y="651383"/>
                  </a:lnTo>
                  <a:lnTo>
                    <a:pt x="928878" y="653796"/>
                  </a:lnTo>
                  <a:lnTo>
                    <a:pt x="927608" y="654939"/>
                  </a:lnTo>
                  <a:lnTo>
                    <a:pt x="926465" y="654939"/>
                  </a:lnTo>
                  <a:lnTo>
                    <a:pt x="922147" y="659384"/>
                  </a:lnTo>
                  <a:lnTo>
                    <a:pt x="915162" y="664972"/>
                  </a:lnTo>
                  <a:lnTo>
                    <a:pt x="913384" y="668655"/>
                  </a:lnTo>
                  <a:lnTo>
                    <a:pt x="909574" y="669671"/>
                  </a:lnTo>
                  <a:lnTo>
                    <a:pt x="908177" y="669544"/>
                  </a:lnTo>
                  <a:lnTo>
                    <a:pt x="905764" y="669544"/>
                  </a:lnTo>
                  <a:lnTo>
                    <a:pt x="905002" y="676148"/>
                  </a:lnTo>
                  <a:lnTo>
                    <a:pt x="901192" y="679069"/>
                  </a:lnTo>
                  <a:cubicBezTo>
                    <a:pt x="894080" y="683133"/>
                    <a:pt x="886968" y="687578"/>
                    <a:pt x="877189" y="694436"/>
                  </a:cubicBezTo>
                  <a:lnTo>
                    <a:pt x="865886" y="698119"/>
                  </a:lnTo>
                  <a:lnTo>
                    <a:pt x="858012" y="702564"/>
                  </a:lnTo>
                  <a:cubicBezTo>
                    <a:pt x="852424" y="703453"/>
                    <a:pt x="848233" y="707517"/>
                    <a:pt x="836930" y="710819"/>
                  </a:cubicBezTo>
                  <a:lnTo>
                    <a:pt x="822579" y="715010"/>
                  </a:lnTo>
                  <a:lnTo>
                    <a:pt x="816991" y="718058"/>
                  </a:lnTo>
                  <a:lnTo>
                    <a:pt x="812927" y="719201"/>
                  </a:lnTo>
                  <a:lnTo>
                    <a:pt x="811530" y="718693"/>
                  </a:lnTo>
                  <a:lnTo>
                    <a:pt x="809244" y="719074"/>
                  </a:lnTo>
                  <a:cubicBezTo>
                    <a:pt x="800989" y="723138"/>
                    <a:pt x="792099" y="724027"/>
                    <a:pt x="780415" y="724535"/>
                  </a:cubicBezTo>
                  <a:lnTo>
                    <a:pt x="770001" y="727964"/>
                  </a:lnTo>
                  <a:lnTo>
                    <a:pt x="757428" y="731393"/>
                  </a:lnTo>
                  <a:lnTo>
                    <a:pt x="752983" y="731393"/>
                  </a:lnTo>
                  <a:lnTo>
                    <a:pt x="747522" y="728218"/>
                  </a:lnTo>
                  <a:lnTo>
                    <a:pt x="745617" y="731139"/>
                  </a:lnTo>
                  <a:lnTo>
                    <a:pt x="739521" y="733044"/>
                  </a:lnTo>
                  <a:lnTo>
                    <a:pt x="735076" y="730631"/>
                  </a:lnTo>
                  <a:lnTo>
                    <a:pt x="728726" y="729615"/>
                  </a:lnTo>
                  <a:lnTo>
                    <a:pt x="724916" y="731774"/>
                  </a:lnTo>
                  <a:lnTo>
                    <a:pt x="720852" y="732409"/>
                  </a:lnTo>
                  <a:cubicBezTo>
                    <a:pt x="703834" y="731012"/>
                    <a:pt x="686562" y="732790"/>
                    <a:pt x="665099" y="726948"/>
                  </a:cubicBezTo>
                  <a:lnTo>
                    <a:pt x="652780" y="720217"/>
                  </a:lnTo>
                  <a:lnTo>
                    <a:pt x="640207" y="719074"/>
                  </a:lnTo>
                  <a:lnTo>
                    <a:pt x="632333" y="715645"/>
                  </a:lnTo>
                  <a:cubicBezTo>
                    <a:pt x="629412" y="712089"/>
                    <a:pt x="624713" y="711708"/>
                    <a:pt x="613283" y="705866"/>
                  </a:cubicBezTo>
                  <a:lnTo>
                    <a:pt x="600202" y="695071"/>
                  </a:lnTo>
                  <a:lnTo>
                    <a:pt x="598678" y="694690"/>
                  </a:lnTo>
                  <a:lnTo>
                    <a:pt x="600202" y="695706"/>
                  </a:lnTo>
                  <a:lnTo>
                    <a:pt x="602107" y="700278"/>
                  </a:lnTo>
                  <a:cubicBezTo>
                    <a:pt x="606044" y="708279"/>
                    <a:pt x="605917" y="716661"/>
                    <a:pt x="608965" y="731139"/>
                  </a:cubicBezTo>
                  <a:lnTo>
                    <a:pt x="608838" y="743966"/>
                  </a:lnTo>
                  <a:cubicBezTo>
                    <a:pt x="607949" y="751078"/>
                    <a:pt x="606806" y="758317"/>
                    <a:pt x="604266" y="775335"/>
                  </a:cubicBezTo>
                  <a:lnTo>
                    <a:pt x="599440" y="794258"/>
                  </a:lnTo>
                  <a:cubicBezTo>
                    <a:pt x="597027" y="800481"/>
                    <a:pt x="596900" y="807466"/>
                    <a:pt x="590042" y="818007"/>
                  </a:cubicBezTo>
                  <a:lnTo>
                    <a:pt x="586994" y="832231"/>
                  </a:lnTo>
                  <a:lnTo>
                    <a:pt x="582930" y="841248"/>
                  </a:lnTo>
                  <a:lnTo>
                    <a:pt x="589407" y="848233"/>
                  </a:lnTo>
                  <a:lnTo>
                    <a:pt x="599694" y="857885"/>
                  </a:lnTo>
                  <a:lnTo>
                    <a:pt x="609219" y="863092"/>
                  </a:lnTo>
                  <a:lnTo>
                    <a:pt x="614680" y="869315"/>
                  </a:lnTo>
                  <a:lnTo>
                    <a:pt x="610362" y="873887"/>
                  </a:lnTo>
                  <a:lnTo>
                    <a:pt x="613410" y="877062"/>
                  </a:lnTo>
                  <a:lnTo>
                    <a:pt x="615569" y="878586"/>
                  </a:lnTo>
                  <a:lnTo>
                    <a:pt x="616839" y="877189"/>
                  </a:lnTo>
                  <a:lnTo>
                    <a:pt x="617093" y="875665"/>
                  </a:lnTo>
                  <a:lnTo>
                    <a:pt x="622300" y="877189"/>
                  </a:lnTo>
                  <a:lnTo>
                    <a:pt x="629666" y="883920"/>
                  </a:lnTo>
                  <a:cubicBezTo>
                    <a:pt x="638175" y="888492"/>
                    <a:pt x="644144" y="895985"/>
                    <a:pt x="654304" y="906653"/>
                  </a:cubicBezTo>
                  <a:lnTo>
                    <a:pt x="661035" y="914908"/>
                  </a:lnTo>
                  <a:lnTo>
                    <a:pt x="662178" y="916305"/>
                  </a:lnTo>
                  <a:cubicBezTo>
                    <a:pt x="672592" y="921385"/>
                    <a:pt x="676529" y="932561"/>
                    <a:pt x="687070" y="941070"/>
                  </a:cubicBezTo>
                  <a:lnTo>
                    <a:pt x="690626" y="948690"/>
                  </a:lnTo>
                  <a:lnTo>
                    <a:pt x="695960" y="953262"/>
                  </a:lnTo>
                  <a:cubicBezTo>
                    <a:pt x="703072" y="958977"/>
                    <a:pt x="705993" y="967867"/>
                    <a:pt x="713994" y="977265"/>
                  </a:cubicBezTo>
                  <a:lnTo>
                    <a:pt x="719709" y="985266"/>
                  </a:lnTo>
                  <a:lnTo>
                    <a:pt x="722884" y="989838"/>
                  </a:lnTo>
                  <a:lnTo>
                    <a:pt x="723011" y="989965"/>
                  </a:lnTo>
                  <a:lnTo>
                    <a:pt x="721487" y="985393"/>
                  </a:lnTo>
                  <a:lnTo>
                    <a:pt x="719836" y="979424"/>
                  </a:lnTo>
                  <a:cubicBezTo>
                    <a:pt x="719328" y="966216"/>
                    <a:pt x="721106" y="953008"/>
                    <a:pt x="720598" y="939927"/>
                  </a:cubicBezTo>
                  <a:lnTo>
                    <a:pt x="720471" y="885952"/>
                  </a:lnTo>
                  <a:cubicBezTo>
                    <a:pt x="720217" y="881507"/>
                    <a:pt x="721360" y="877189"/>
                    <a:pt x="720979" y="872871"/>
                  </a:cubicBezTo>
                  <a:lnTo>
                    <a:pt x="721487" y="830580"/>
                  </a:lnTo>
                  <a:cubicBezTo>
                    <a:pt x="721487" y="819023"/>
                    <a:pt x="722122" y="807339"/>
                    <a:pt x="721614" y="795655"/>
                  </a:cubicBezTo>
                  <a:lnTo>
                    <a:pt x="722376" y="743712"/>
                  </a:lnTo>
                  <a:lnTo>
                    <a:pt x="723773" y="740029"/>
                  </a:lnTo>
                  <a:lnTo>
                    <a:pt x="725678" y="733806"/>
                  </a:lnTo>
                  <a:lnTo>
                    <a:pt x="731520" y="733298"/>
                  </a:lnTo>
                  <a:lnTo>
                    <a:pt x="735711" y="734187"/>
                  </a:lnTo>
                  <a:lnTo>
                    <a:pt x="741299" y="734314"/>
                  </a:lnTo>
                  <a:lnTo>
                    <a:pt x="746760" y="732663"/>
                  </a:lnTo>
                  <a:lnTo>
                    <a:pt x="750189" y="732536"/>
                  </a:lnTo>
                  <a:lnTo>
                    <a:pt x="753618" y="733044"/>
                  </a:lnTo>
                  <a:lnTo>
                    <a:pt x="756539" y="733044"/>
                  </a:lnTo>
                  <a:lnTo>
                    <a:pt x="761746" y="732155"/>
                  </a:lnTo>
                  <a:lnTo>
                    <a:pt x="769874" y="729742"/>
                  </a:lnTo>
                  <a:lnTo>
                    <a:pt x="772668" y="729361"/>
                  </a:lnTo>
                  <a:lnTo>
                    <a:pt x="774827" y="737616"/>
                  </a:lnTo>
                  <a:lnTo>
                    <a:pt x="773430" y="749300"/>
                  </a:lnTo>
                  <a:lnTo>
                    <a:pt x="774065" y="753364"/>
                  </a:lnTo>
                  <a:lnTo>
                    <a:pt x="772287" y="761492"/>
                  </a:lnTo>
                  <a:lnTo>
                    <a:pt x="774954" y="773303"/>
                  </a:lnTo>
                  <a:lnTo>
                    <a:pt x="772287" y="781812"/>
                  </a:lnTo>
                  <a:lnTo>
                    <a:pt x="775589" y="793623"/>
                  </a:lnTo>
                  <a:lnTo>
                    <a:pt x="774065" y="799338"/>
                  </a:lnTo>
                  <a:cubicBezTo>
                    <a:pt x="774700" y="806577"/>
                    <a:pt x="774446" y="814070"/>
                    <a:pt x="774446" y="826770"/>
                  </a:cubicBezTo>
                  <a:lnTo>
                    <a:pt x="774954" y="837946"/>
                  </a:lnTo>
                  <a:lnTo>
                    <a:pt x="775843" y="841375"/>
                  </a:lnTo>
                  <a:lnTo>
                    <a:pt x="773430" y="846836"/>
                  </a:lnTo>
                  <a:lnTo>
                    <a:pt x="776097" y="853821"/>
                  </a:lnTo>
                  <a:lnTo>
                    <a:pt x="775208" y="864108"/>
                  </a:lnTo>
                  <a:lnTo>
                    <a:pt x="776097" y="877316"/>
                  </a:lnTo>
                  <a:lnTo>
                    <a:pt x="773557" y="886079"/>
                  </a:lnTo>
                  <a:lnTo>
                    <a:pt x="774954" y="891159"/>
                  </a:lnTo>
                  <a:lnTo>
                    <a:pt x="774954" y="896620"/>
                  </a:lnTo>
                  <a:lnTo>
                    <a:pt x="774573" y="905764"/>
                  </a:lnTo>
                  <a:lnTo>
                    <a:pt x="773938" y="922528"/>
                  </a:lnTo>
                  <a:lnTo>
                    <a:pt x="774954" y="932180"/>
                  </a:lnTo>
                  <a:cubicBezTo>
                    <a:pt x="775081" y="939673"/>
                    <a:pt x="774954" y="947039"/>
                    <a:pt x="774065" y="958723"/>
                  </a:cubicBezTo>
                  <a:lnTo>
                    <a:pt x="775081" y="967359"/>
                  </a:lnTo>
                  <a:cubicBezTo>
                    <a:pt x="775462" y="974090"/>
                    <a:pt x="775081" y="980694"/>
                    <a:pt x="775081" y="987552"/>
                  </a:cubicBezTo>
                  <a:lnTo>
                    <a:pt x="824865" y="981456"/>
                  </a:lnTo>
                  <a:lnTo>
                    <a:pt x="832231" y="972439"/>
                  </a:lnTo>
                  <a:lnTo>
                    <a:pt x="839343" y="966978"/>
                  </a:lnTo>
                  <a:lnTo>
                    <a:pt x="843153" y="961009"/>
                  </a:lnTo>
                  <a:lnTo>
                    <a:pt x="844423" y="958977"/>
                  </a:lnTo>
                  <a:lnTo>
                    <a:pt x="874903" y="931545"/>
                  </a:lnTo>
                  <a:lnTo>
                    <a:pt x="876681" y="930656"/>
                  </a:lnTo>
                  <a:lnTo>
                    <a:pt x="877697" y="931672"/>
                  </a:lnTo>
                  <a:lnTo>
                    <a:pt x="882396" y="931545"/>
                  </a:lnTo>
                  <a:lnTo>
                    <a:pt x="879475" y="924941"/>
                  </a:lnTo>
                  <a:lnTo>
                    <a:pt x="887095" y="919480"/>
                  </a:lnTo>
                  <a:lnTo>
                    <a:pt x="894715" y="911352"/>
                  </a:lnTo>
                  <a:lnTo>
                    <a:pt x="903605" y="906145"/>
                  </a:lnTo>
                  <a:lnTo>
                    <a:pt x="910336" y="898398"/>
                  </a:lnTo>
                  <a:lnTo>
                    <a:pt x="920750" y="894842"/>
                  </a:lnTo>
                  <a:cubicBezTo>
                    <a:pt x="932561" y="885825"/>
                    <a:pt x="945642" y="879094"/>
                    <a:pt x="964311" y="872109"/>
                  </a:cubicBezTo>
                  <a:lnTo>
                    <a:pt x="973582" y="868045"/>
                  </a:lnTo>
                  <a:lnTo>
                    <a:pt x="977265" y="867537"/>
                  </a:lnTo>
                  <a:lnTo>
                    <a:pt x="980059" y="867664"/>
                  </a:lnTo>
                  <a:cubicBezTo>
                    <a:pt x="989965" y="867664"/>
                    <a:pt x="999617" y="865124"/>
                    <a:pt x="1009777" y="864743"/>
                  </a:cubicBezTo>
                  <a:lnTo>
                    <a:pt x="1017397" y="864616"/>
                  </a:lnTo>
                  <a:lnTo>
                    <a:pt x="1027430" y="872236"/>
                  </a:lnTo>
                  <a:lnTo>
                    <a:pt x="1027303" y="879221"/>
                  </a:lnTo>
                  <a:lnTo>
                    <a:pt x="1030986" y="883412"/>
                  </a:lnTo>
                  <a:lnTo>
                    <a:pt x="1031367" y="884936"/>
                  </a:lnTo>
                  <a:lnTo>
                    <a:pt x="1030732" y="887095"/>
                  </a:lnTo>
                  <a:lnTo>
                    <a:pt x="1030605" y="888492"/>
                  </a:lnTo>
                  <a:lnTo>
                    <a:pt x="1030986" y="889889"/>
                  </a:lnTo>
                  <a:lnTo>
                    <a:pt x="1031240" y="891286"/>
                  </a:lnTo>
                  <a:lnTo>
                    <a:pt x="1031875" y="892429"/>
                  </a:lnTo>
                  <a:lnTo>
                    <a:pt x="1032510" y="894461"/>
                  </a:lnTo>
                  <a:lnTo>
                    <a:pt x="1033526" y="896493"/>
                  </a:lnTo>
                  <a:lnTo>
                    <a:pt x="1033653" y="901065"/>
                  </a:lnTo>
                  <a:lnTo>
                    <a:pt x="1034542" y="903097"/>
                  </a:lnTo>
                  <a:lnTo>
                    <a:pt x="1034288" y="904494"/>
                  </a:lnTo>
                  <a:lnTo>
                    <a:pt x="1031875" y="910590"/>
                  </a:lnTo>
                  <a:lnTo>
                    <a:pt x="1033272" y="916686"/>
                  </a:lnTo>
                  <a:lnTo>
                    <a:pt x="1035431" y="922274"/>
                  </a:lnTo>
                  <a:lnTo>
                    <a:pt x="1032129" y="925830"/>
                  </a:lnTo>
                  <a:lnTo>
                    <a:pt x="1032002" y="940562"/>
                  </a:lnTo>
                  <a:lnTo>
                    <a:pt x="1027176" y="955167"/>
                  </a:lnTo>
                  <a:lnTo>
                    <a:pt x="1026922" y="964184"/>
                  </a:lnTo>
                  <a:lnTo>
                    <a:pt x="1025906" y="969137"/>
                  </a:lnTo>
                  <a:cubicBezTo>
                    <a:pt x="1026033" y="970534"/>
                    <a:pt x="1025652" y="972058"/>
                    <a:pt x="1025271" y="973201"/>
                  </a:cubicBezTo>
                  <a:lnTo>
                    <a:pt x="1381125" y="951357"/>
                  </a:lnTo>
                  <a:lnTo>
                    <a:pt x="1370965" y="947293"/>
                  </a:lnTo>
                  <a:lnTo>
                    <a:pt x="1362202" y="935228"/>
                  </a:lnTo>
                  <a:cubicBezTo>
                    <a:pt x="1355471" y="929767"/>
                    <a:pt x="1351153" y="922401"/>
                    <a:pt x="1338961" y="912241"/>
                  </a:cubicBezTo>
                  <a:lnTo>
                    <a:pt x="1329055" y="901446"/>
                  </a:lnTo>
                  <a:cubicBezTo>
                    <a:pt x="1326134" y="896366"/>
                    <a:pt x="1321181" y="892810"/>
                    <a:pt x="1317625" y="888111"/>
                  </a:cubicBezTo>
                  <a:lnTo>
                    <a:pt x="1294638" y="856615"/>
                  </a:lnTo>
                  <a:cubicBezTo>
                    <a:pt x="1289685" y="847852"/>
                    <a:pt x="1284605" y="838835"/>
                    <a:pt x="1276350" y="823722"/>
                  </a:cubicBezTo>
                  <a:lnTo>
                    <a:pt x="1268222" y="808482"/>
                  </a:lnTo>
                  <a:lnTo>
                    <a:pt x="1266571" y="800735"/>
                  </a:lnTo>
                  <a:cubicBezTo>
                    <a:pt x="1261110" y="796036"/>
                    <a:pt x="1259713" y="788670"/>
                    <a:pt x="1257427" y="775335"/>
                  </a:cubicBezTo>
                  <a:lnTo>
                    <a:pt x="1251331" y="762762"/>
                  </a:lnTo>
                  <a:lnTo>
                    <a:pt x="1252855" y="753999"/>
                  </a:lnTo>
                  <a:lnTo>
                    <a:pt x="1245997" y="739902"/>
                  </a:lnTo>
                  <a:lnTo>
                    <a:pt x="1243076" y="734949"/>
                  </a:lnTo>
                  <a:lnTo>
                    <a:pt x="1241933" y="731520"/>
                  </a:lnTo>
                  <a:cubicBezTo>
                    <a:pt x="1241552" y="718312"/>
                    <a:pt x="1237361" y="705612"/>
                    <a:pt x="1237234" y="689991"/>
                  </a:cubicBezTo>
                  <a:lnTo>
                    <a:pt x="1233805" y="685800"/>
                  </a:lnTo>
                  <a:lnTo>
                    <a:pt x="1233932" y="682117"/>
                  </a:lnTo>
                  <a:lnTo>
                    <a:pt x="1235329" y="677926"/>
                  </a:lnTo>
                  <a:lnTo>
                    <a:pt x="1235710" y="676529"/>
                  </a:lnTo>
                  <a:lnTo>
                    <a:pt x="1236472" y="673989"/>
                  </a:lnTo>
                  <a:lnTo>
                    <a:pt x="1236472" y="671957"/>
                  </a:lnTo>
                  <a:lnTo>
                    <a:pt x="1235710" y="669925"/>
                  </a:lnTo>
                  <a:lnTo>
                    <a:pt x="1235456" y="668401"/>
                  </a:lnTo>
                  <a:lnTo>
                    <a:pt x="1234440" y="659892"/>
                  </a:lnTo>
                  <a:lnTo>
                    <a:pt x="1237742" y="648843"/>
                  </a:lnTo>
                  <a:cubicBezTo>
                    <a:pt x="1237488" y="641223"/>
                    <a:pt x="1241933" y="635127"/>
                    <a:pt x="1242187" y="616331"/>
                  </a:cubicBezTo>
                  <a:lnTo>
                    <a:pt x="1264666" y="607822"/>
                  </a:lnTo>
                  <a:cubicBezTo>
                    <a:pt x="1265555" y="607822"/>
                    <a:pt x="1266317" y="607822"/>
                    <a:pt x="1267206" y="607949"/>
                  </a:cubicBezTo>
                  <a:lnTo>
                    <a:pt x="1304798" y="618744"/>
                  </a:lnTo>
                  <a:cubicBezTo>
                    <a:pt x="1312672" y="621284"/>
                    <a:pt x="1320546" y="623824"/>
                    <a:pt x="1328166" y="626745"/>
                  </a:cubicBezTo>
                  <a:lnTo>
                    <a:pt x="1360932" y="643382"/>
                  </a:lnTo>
                  <a:cubicBezTo>
                    <a:pt x="1364488" y="645033"/>
                    <a:pt x="1367282" y="648081"/>
                    <a:pt x="1376426" y="656590"/>
                  </a:cubicBezTo>
                  <a:lnTo>
                    <a:pt x="1390777" y="665099"/>
                  </a:lnTo>
                  <a:cubicBezTo>
                    <a:pt x="1393825" y="669163"/>
                    <a:pt x="1399921" y="669163"/>
                    <a:pt x="1408049" y="678688"/>
                  </a:cubicBezTo>
                  <a:lnTo>
                    <a:pt x="1420495" y="688721"/>
                  </a:lnTo>
                  <a:lnTo>
                    <a:pt x="1422781" y="692912"/>
                  </a:lnTo>
                  <a:lnTo>
                    <a:pt x="1417320" y="697484"/>
                  </a:lnTo>
                  <a:lnTo>
                    <a:pt x="1423416" y="699516"/>
                  </a:lnTo>
                  <a:lnTo>
                    <a:pt x="1424178" y="698881"/>
                  </a:lnTo>
                  <a:lnTo>
                    <a:pt x="1423670" y="697738"/>
                  </a:lnTo>
                  <a:lnTo>
                    <a:pt x="1422781" y="696722"/>
                  </a:lnTo>
                  <a:lnTo>
                    <a:pt x="1422019" y="694690"/>
                  </a:lnTo>
                  <a:lnTo>
                    <a:pt x="1423416" y="692785"/>
                  </a:lnTo>
                  <a:cubicBezTo>
                    <a:pt x="1431417" y="697230"/>
                    <a:pt x="1437005" y="704469"/>
                    <a:pt x="1451737" y="716153"/>
                  </a:cubicBezTo>
                  <a:lnTo>
                    <a:pt x="1465961" y="730377"/>
                  </a:lnTo>
                  <a:cubicBezTo>
                    <a:pt x="1468755" y="741426"/>
                    <a:pt x="1481455" y="744093"/>
                    <a:pt x="1486408" y="756158"/>
                  </a:cubicBezTo>
                  <a:lnTo>
                    <a:pt x="1490599" y="759079"/>
                  </a:lnTo>
                  <a:lnTo>
                    <a:pt x="1493520" y="762000"/>
                  </a:lnTo>
                  <a:cubicBezTo>
                    <a:pt x="1494790" y="769747"/>
                    <a:pt x="1501648" y="773557"/>
                    <a:pt x="1510157" y="782193"/>
                  </a:cubicBezTo>
                  <a:lnTo>
                    <a:pt x="1516761" y="794258"/>
                  </a:lnTo>
                  <a:lnTo>
                    <a:pt x="1521079" y="800227"/>
                  </a:lnTo>
                  <a:lnTo>
                    <a:pt x="1522222" y="801370"/>
                  </a:lnTo>
                  <a:lnTo>
                    <a:pt x="1523365" y="802513"/>
                  </a:lnTo>
                  <a:lnTo>
                    <a:pt x="1523873" y="803021"/>
                  </a:lnTo>
                  <a:lnTo>
                    <a:pt x="1527302" y="805561"/>
                  </a:lnTo>
                  <a:lnTo>
                    <a:pt x="1530604" y="810133"/>
                  </a:lnTo>
                  <a:lnTo>
                    <a:pt x="1530985" y="810006"/>
                  </a:lnTo>
                  <a:lnTo>
                    <a:pt x="1531493" y="808482"/>
                  </a:lnTo>
                  <a:lnTo>
                    <a:pt x="1530223" y="797179"/>
                  </a:lnTo>
                  <a:lnTo>
                    <a:pt x="1529715" y="784098"/>
                  </a:lnTo>
                  <a:lnTo>
                    <a:pt x="1529207" y="776605"/>
                  </a:lnTo>
                  <a:lnTo>
                    <a:pt x="1530096" y="771017"/>
                  </a:lnTo>
                  <a:lnTo>
                    <a:pt x="1529588" y="766826"/>
                  </a:lnTo>
                  <a:lnTo>
                    <a:pt x="1530096" y="762889"/>
                  </a:lnTo>
                  <a:lnTo>
                    <a:pt x="1528064" y="753618"/>
                  </a:lnTo>
                  <a:lnTo>
                    <a:pt x="1531366" y="738251"/>
                  </a:lnTo>
                  <a:lnTo>
                    <a:pt x="1529842" y="733552"/>
                  </a:lnTo>
                  <a:lnTo>
                    <a:pt x="1530350" y="729996"/>
                  </a:lnTo>
                  <a:lnTo>
                    <a:pt x="1529969" y="726059"/>
                  </a:lnTo>
                  <a:lnTo>
                    <a:pt x="1531874" y="718439"/>
                  </a:lnTo>
                  <a:lnTo>
                    <a:pt x="1529715" y="707263"/>
                  </a:lnTo>
                  <a:cubicBezTo>
                    <a:pt x="1529969" y="701548"/>
                    <a:pt x="1530350" y="695579"/>
                    <a:pt x="1528826" y="684784"/>
                  </a:cubicBezTo>
                  <a:lnTo>
                    <a:pt x="1528572" y="671068"/>
                  </a:lnTo>
                  <a:lnTo>
                    <a:pt x="1529842" y="662940"/>
                  </a:lnTo>
                  <a:cubicBezTo>
                    <a:pt x="1529715" y="650367"/>
                    <a:pt x="1529080" y="637667"/>
                    <a:pt x="1530858" y="625221"/>
                  </a:cubicBezTo>
                  <a:lnTo>
                    <a:pt x="1528445" y="618109"/>
                  </a:lnTo>
                  <a:lnTo>
                    <a:pt x="1530096" y="607060"/>
                  </a:lnTo>
                  <a:cubicBezTo>
                    <a:pt x="1530096" y="598805"/>
                    <a:pt x="1530096" y="590423"/>
                    <a:pt x="1530858" y="574040"/>
                  </a:cubicBezTo>
                  <a:lnTo>
                    <a:pt x="1529715" y="557276"/>
                  </a:lnTo>
                  <a:lnTo>
                    <a:pt x="1532890" y="553847"/>
                  </a:lnTo>
                  <a:lnTo>
                    <a:pt x="1529715" y="554736"/>
                  </a:lnTo>
                  <a:lnTo>
                    <a:pt x="1527556" y="554863"/>
                  </a:lnTo>
                  <a:lnTo>
                    <a:pt x="1525270" y="553212"/>
                  </a:lnTo>
                  <a:lnTo>
                    <a:pt x="1524762" y="549148"/>
                  </a:lnTo>
                  <a:lnTo>
                    <a:pt x="1522476" y="546735"/>
                  </a:lnTo>
                  <a:lnTo>
                    <a:pt x="1520952" y="546735"/>
                  </a:lnTo>
                  <a:lnTo>
                    <a:pt x="1519682" y="551942"/>
                  </a:lnTo>
                  <a:lnTo>
                    <a:pt x="1514729" y="552958"/>
                  </a:lnTo>
                  <a:lnTo>
                    <a:pt x="1510284" y="551815"/>
                  </a:lnTo>
                  <a:lnTo>
                    <a:pt x="1503680" y="551307"/>
                  </a:lnTo>
                  <a:lnTo>
                    <a:pt x="1497965" y="553212"/>
                  </a:lnTo>
                  <a:lnTo>
                    <a:pt x="1492377" y="553593"/>
                  </a:lnTo>
                  <a:lnTo>
                    <a:pt x="1486408" y="552196"/>
                  </a:lnTo>
                  <a:lnTo>
                    <a:pt x="1483233" y="551307"/>
                  </a:lnTo>
                  <a:lnTo>
                    <a:pt x="1478153" y="548767"/>
                  </a:lnTo>
                  <a:lnTo>
                    <a:pt x="1471803" y="548132"/>
                  </a:lnTo>
                  <a:lnTo>
                    <a:pt x="1468755" y="546481"/>
                  </a:lnTo>
                  <a:lnTo>
                    <a:pt x="1467485" y="545973"/>
                  </a:lnTo>
                  <a:lnTo>
                    <a:pt x="1465580" y="544957"/>
                  </a:lnTo>
                  <a:lnTo>
                    <a:pt x="1464437" y="543814"/>
                  </a:lnTo>
                  <a:lnTo>
                    <a:pt x="1464056" y="542290"/>
                  </a:lnTo>
                  <a:lnTo>
                    <a:pt x="1464437" y="541655"/>
                  </a:lnTo>
                  <a:lnTo>
                    <a:pt x="1467866" y="540512"/>
                  </a:lnTo>
                  <a:lnTo>
                    <a:pt x="1464437" y="540385"/>
                  </a:lnTo>
                  <a:lnTo>
                    <a:pt x="1460627" y="542544"/>
                  </a:lnTo>
                  <a:lnTo>
                    <a:pt x="1458341" y="539369"/>
                  </a:lnTo>
                  <a:lnTo>
                    <a:pt x="1452499" y="534289"/>
                  </a:lnTo>
                  <a:lnTo>
                    <a:pt x="1454277" y="529590"/>
                  </a:lnTo>
                  <a:lnTo>
                    <a:pt x="1454658" y="527050"/>
                  </a:lnTo>
                  <a:lnTo>
                    <a:pt x="1450213" y="527177"/>
                  </a:lnTo>
                  <a:lnTo>
                    <a:pt x="1447419" y="532384"/>
                  </a:lnTo>
                  <a:lnTo>
                    <a:pt x="1452372" y="535305"/>
                  </a:lnTo>
                  <a:lnTo>
                    <a:pt x="1454404" y="540512"/>
                  </a:lnTo>
                  <a:lnTo>
                    <a:pt x="1451610" y="540893"/>
                  </a:lnTo>
                  <a:lnTo>
                    <a:pt x="1450086" y="540766"/>
                  </a:lnTo>
                  <a:lnTo>
                    <a:pt x="1448435" y="540766"/>
                  </a:lnTo>
                  <a:lnTo>
                    <a:pt x="1446911" y="540385"/>
                  </a:lnTo>
                  <a:lnTo>
                    <a:pt x="1445641" y="539750"/>
                  </a:lnTo>
                  <a:lnTo>
                    <a:pt x="1445006" y="539242"/>
                  </a:lnTo>
                  <a:lnTo>
                    <a:pt x="1443736" y="538607"/>
                  </a:lnTo>
                  <a:lnTo>
                    <a:pt x="1442466" y="537972"/>
                  </a:lnTo>
                  <a:lnTo>
                    <a:pt x="1440561" y="536829"/>
                  </a:lnTo>
                  <a:lnTo>
                    <a:pt x="1438402" y="534162"/>
                  </a:lnTo>
                  <a:lnTo>
                    <a:pt x="1434846" y="533781"/>
                  </a:lnTo>
                  <a:lnTo>
                    <a:pt x="1433449" y="533400"/>
                  </a:lnTo>
                  <a:lnTo>
                    <a:pt x="1432179" y="532765"/>
                  </a:lnTo>
                  <a:lnTo>
                    <a:pt x="1430909" y="532257"/>
                  </a:lnTo>
                  <a:lnTo>
                    <a:pt x="1429258" y="531241"/>
                  </a:lnTo>
                  <a:lnTo>
                    <a:pt x="1428115" y="530606"/>
                  </a:lnTo>
                  <a:lnTo>
                    <a:pt x="1427099" y="529971"/>
                  </a:lnTo>
                  <a:lnTo>
                    <a:pt x="1426591" y="529590"/>
                  </a:lnTo>
                  <a:lnTo>
                    <a:pt x="1424432" y="528193"/>
                  </a:lnTo>
                  <a:lnTo>
                    <a:pt x="1423416" y="527304"/>
                  </a:lnTo>
                  <a:lnTo>
                    <a:pt x="1423035" y="526923"/>
                  </a:lnTo>
                  <a:lnTo>
                    <a:pt x="1422146" y="525907"/>
                  </a:lnTo>
                  <a:lnTo>
                    <a:pt x="1421384" y="524891"/>
                  </a:lnTo>
                  <a:lnTo>
                    <a:pt x="1419225" y="523748"/>
                  </a:lnTo>
                  <a:lnTo>
                    <a:pt x="1418209" y="522859"/>
                  </a:lnTo>
                  <a:lnTo>
                    <a:pt x="1416558" y="520700"/>
                  </a:lnTo>
                  <a:lnTo>
                    <a:pt x="1415415" y="520065"/>
                  </a:lnTo>
                  <a:lnTo>
                    <a:pt x="1408049" y="514604"/>
                  </a:lnTo>
                  <a:lnTo>
                    <a:pt x="1393698" y="505587"/>
                  </a:lnTo>
                  <a:lnTo>
                    <a:pt x="1386205" y="497078"/>
                  </a:lnTo>
                  <a:lnTo>
                    <a:pt x="1380490" y="493141"/>
                  </a:lnTo>
                  <a:lnTo>
                    <a:pt x="1377315" y="488696"/>
                  </a:lnTo>
                  <a:lnTo>
                    <a:pt x="1372743" y="484632"/>
                  </a:lnTo>
                  <a:lnTo>
                    <a:pt x="1370965" y="478536"/>
                  </a:lnTo>
                  <a:lnTo>
                    <a:pt x="1363853" y="472440"/>
                  </a:lnTo>
                  <a:lnTo>
                    <a:pt x="1358265" y="461899"/>
                  </a:lnTo>
                  <a:lnTo>
                    <a:pt x="1352296" y="458470"/>
                  </a:lnTo>
                  <a:lnTo>
                    <a:pt x="1350518" y="455803"/>
                  </a:lnTo>
                  <a:cubicBezTo>
                    <a:pt x="1349629" y="448564"/>
                    <a:pt x="1342771" y="444627"/>
                    <a:pt x="1340739" y="438150"/>
                  </a:cubicBezTo>
                  <a:lnTo>
                    <a:pt x="1328420" y="403987"/>
                  </a:lnTo>
                  <a:cubicBezTo>
                    <a:pt x="1327150" y="396494"/>
                    <a:pt x="1323467" y="389763"/>
                    <a:pt x="1322578" y="375539"/>
                  </a:cubicBezTo>
                  <a:lnTo>
                    <a:pt x="1320292" y="361442"/>
                  </a:lnTo>
                  <a:cubicBezTo>
                    <a:pt x="1321054" y="354838"/>
                    <a:pt x="1316609" y="348615"/>
                    <a:pt x="1317879" y="336677"/>
                  </a:cubicBezTo>
                  <a:lnTo>
                    <a:pt x="1316609" y="326517"/>
                  </a:lnTo>
                  <a:lnTo>
                    <a:pt x="1316482" y="324866"/>
                  </a:lnTo>
                  <a:lnTo>
                    <a:pt x="1316482" y="318897"/>
                  </a:lnTo>
                  <a:lnTo>
                    <a:pt x="1315466" y="315849"/>
                  </a:lnTo>
                  <a:lnTo>
                    <a:pt x="1314831" y="309626"/>
                  </a:lnTo>
                  <a:lnTo>
                    <a:pt x="1314958" y="303911"/>
                  </a:lnTo>
                  <a:lnTo>
                    <a:pt x="1314323" y="302387"/>
                  </a:lnTo>
                  <a:lnTo>
                    <a:pt x="1314069" y="300863"/>
                  </a:lnTo>
                  <a:lnTo>
                    <a:pt x="1314450" y="297434"/>
                  </a:lnTo>
                  <a:lnTo>
                    <a:pt x="1314323" y="292989"/>
                  </a:lnTo>
                  <a:lnTo>
                    <a:pt x="1313180" y="291592"/>
                  </a:lnTo>
                  <a:lnTo>
                    <a:pt x="1310767" y="286512"/>
                  </a:lnTo>
                  <a:lnTo>
                    <a:pt x="1313815" y="276225"/>
                  </a:lnTo>
                  <a:lnTo>
                    <a:pt x="1312799" y="267208"/>
                  </a:lnTo>
                  <a:cubicBezTo>
                    <a:pt x="1311275" y="254000"/>
                    <a:pt x="1309243" y="240792"/>
                    <a:pt x="1309116" y="224028"/>
                  </a:cubicBezTo>
                  <a:lnTo>
                    <a:pt x="1310005" y="217297"/>
                  </a:lnTo>
                  <a:cubicBezTo>
                    <a:pt x="1310513" y="210058"/>
                    <a:pt x="1309497" y="202692"/>
                    <a:pt x="1308735" y="190373"/>
                  </a:cubicBezTo>
                  <a:lnTo>
                    <a:pt x="1309624" y="180213"/>
                  </a:lnTo>
                  <a:cubicBezTo>
                    <a:pt x="1310259" y="171958"/>
                    <a:pt x="1310259" y="163830"/>
                    <a:pt x="1308354" y="150241"/>
                  </a:cubicBezTo>
                  <a:lnTo>
                    <a:pt x="1310005" y="139700"/>
                  </a:lnTo>
                  <a:lnTo>
                    <a:pt x="1309878" y="128524"/>
                  </a:lnTo>
                  <a:lnTo>
                    <a:pt x="1309878" y="109347"/>
                  </a:lnTo>
                  <a:lnTo>
                    <a:pt x="1310386" y="104775"/>
                  </a:lnTo>
                  <a:lnTo>
                    <a:pt x="1313561" y="99695"/>
                  </a:lnTo>
                  <a:lnTo>
                    <a:pt x="1314831" y="94996"/>
                  </a:lnTo>
                  <a:lnTo>
                    <a:pt x="1317117" y="93853"/>
                  </a:lnTo>
                  <a:lnTo>
                    <a:pt x="1318133" y="93980"/>
                  </a:lnTo>
                  <a:lnTo>
                    <a:pt x="1319911" y="93980"/>
                  </a:lnTo>
                  <a:lnTo>
                    <a:pt x="1322959" y="91567"/>
                  </a:lnTo>
                  <a:lnTo>
                    <a:pt x="1325626" y="90932"/>
                  </a:lnTo>
                  <a:lnTo>
                    <a:pt x="1329690" y="90932"/>
                  </a:lnTo>
                  <a:lnTo>
                    <a:pt x="1332992" y="84328"/>
                  </a:lnTo>
                  <a:lnTo>
                    <a:pt x="1337183" y="83947"/>
                  </a:lnTo>
                  <a:lnTo>
                    <a:pt x="1339596" y="84074"/>
                  </a:lnTo>
                  <a:lnTo>
                    <a:pt x="1341247" y="84582"/>
                  </a:lnTo>
                  <a:lnTo>
                    <a:pt x="1344295" y="87630"/>
                  </a:lnTo>
                  <a:lnTo>
                    <a:pt x="1347724" y="88011"/>
                  </a:lnTo>
                  <a:lnTo>
                    <a:pt x="1349375" y="87884"/>
                  </a:lnTo>
                  <a:lnTo>
                    <a:pt x="1351788" y="87884"/>
                  </a:lnTo>
                  <a:lnTo>
                    <a:pt x="1353312" y="88392"/>
                  </a:lnTo>
                  <a:lnTo>
                    <a:pt x="1354582" y="89408"/>
                  </a:lnTo>
                  <a:lnTo>
                    <a:pt x="1355217" y="89916"/>
                  </a:lnTo>
                  <a:lnTo>
                    <a:pt x="1356995" y="91567"/>
                  </a:lnTo>
                  <a:cubicBezTo>
                    <a:pt x="1360043" y="94996"/>
                    <a:pt x="1363980" y="97155"/>
                    <a:pt x="1376426" y="103759"/>
                  </a:cubicBezTo>
                  <a:lnTo>
                    <a:pt x="1391539" y="114935"/>
                  </a:lnTo>
                  <a:lnTo>
                    <a:pt x="1395222" y="116840"/>
                  </a:lnTo>
                  <a:cubicBezTo>
                    <a:pt x="1403223" y="122428"/>
                    <a:pt x="1409827" y="129413"/>
                    <a:pt x="1425067" y="140335"/>
                  </a:cubicBezTo>
                  <a:lnTo>
                    <a:pt x="1441323" y="152019"/>
                  </a:lnTo>
                  <a:lnTo>
                    <a:pt x="1446530" y="152654"/>
                  </a:lnTo>
                  <a:lnTo>
                    <a:pt x="1452118" y="145669"/>
                  </a:lnTo>
                  <a:lnTo>
                    <a:pt x="1459611" y="141224"/>
                  </a:lnTo>
                  <a:cubicBezTo>
                    <a:pt x="1463802" y="136144"/>
                    <a:pt x="1468247" y="131064"/>
                    <a:pt x="1476248" y="122047"/>
                  </a:cubicBezTo>
                  <a:lnTo>
                    <a:pt x="1480820" y="112522"/>
                  </a:lnTo>
                  <a:lnTo>
                    <a:pt x="1485773" y="108839"/>
                  </a:lnTo>
                  <a:lnTo>
                    <a:pt x="1487932" y="102362"/>
                  </a:lnTo>
                  <a:lnTo>
                    <a:pt x="1492631" y="96266"/>
                  </a:lnTo>
                  <a:lnTo>
                    <a:pt x="1496695" y="87630"/>
                  </a:lnTo>
                  <a:lnTo>
                    <a:pt x="1500124" y="84963"/>
                  </a:lnTo>
                  <a:lnTo>
                    <a:pt x="1503045" y="77851"/>
                  </a:lnTo>
                  <a:lnTo>
                    <a:pt x="1509268" y="70612"/>
                  </a:lnTo>
                  <a:lnTo>
                    <a:pt x="1510284" y="69215"/>
                  </a:lnTo>
                  <a:cubicBezTo>
                    <a:pt x="1512697" y="61595"/>
                    <a:pt x="1518158" y="56134"/>
                    <a:pt x="1525905" y="45339"/>
                  </a:cubicBezTo>
                  <a:lnTo>
                    <a:pt x="1531112" y="35179"/>
                  </a:lnTo>
                  <a:cubicBezTo>
                    <a:pt x="1536319" y="26670"/>
                    <a:pt x="1542288" y="18542"/>
                    <a:pt x="1549400" y="8636"/>
                  </a:cubicBezTo>
                  <a:lnTo>
                    <a:pt x="1555496" y="8509"/>
                  </a:lnTo>
                  <a:lnTo>
                    <a:pt x="1561211" y="3048"/>
                  </a:lnTo>
                  <a:lnTo>
                    <a:pt x="1567434" y="1397"/>
                  </a:lnTo>
                  <a:lnTo>
                    <a:pt x="1573403" y="5080"/>
                  </a:lnTo>
                  <a:lnTo>
                    <a:pt x="1586230" y="8001"/>
                  </a:lnTo>
                  <a:lnTo>
                    <a:pt x="1590167" y="29210"/>
                  </a:lnTo>
                  <a:lnTo>
                    <a:pt x="1596136" y="30734"/>
                  </a:lnTo>
                  <a:lnTo>
                    <a:pt x="1591818" y="24511"/>
                  </a:lnTo>
                  <a:lnTo>
                    <a:pt x="1596644" y="23114"/>
                  </a:lnTo>
                  <a:lnTo>
                    <a:pt x="1600327" y="24765"/>
                  </a:lnTo>
                  <a:cubicBezTo>
                    <a:pt x="1605661" y="30480"/>
                    <a:pt x="1608836" y="38100"/>
                    <a:pt x="1617091" y="51562"/>
                  </a:cubicBezTo>
                  <a:lnTo>
                    <a:pt x="1626235" y="65151"/>
                  </a:lnTo>
                  <a:cubicBezTo>
                    <a:pt x="1628521" y="69215"/>
                    <a:pt x="1630045" y="73787"/>
                    <a:pt x="1637157" y="83439"/>
                  </a:cubicBezTo>
                  <a:lnTo>
                    <a:pt x="1644523" y="96012"/>
                  </a:lnTo>
                  <a:cubicBezTo>
                    <a:pt x="1651762" y="105791"/>
                    <a:pt x="1656461" y="116967"/>
                    <a:pt x="1665605" y="129667"/>
                  </a:cubicBezTo>
                  <a:lnTo>
                    <a:pt x="1669796" y="135255"/>
                  </a:lnTo>
                  <a:lnTo>
                    <a:pt x="1674114" y="145542"/>
                  </a:lnTo>
                  <a:lnTo>
                    <a:pt x="1686052" y="160401"/>
                  </a:lnTo>
                  <a:lnTo>
                    <a:pt x="1688211" y="165608"/>
                  </a:lnTo>
                  <a:lnTo>
                    <a:pt x="1691386" y="166624"/>
                  </a:lnTo>
                  <a:lnTo>
                    <a:pt x="1695831" y="161671"/>
                  </a:lnTo>
                  <a:lnTo>
                    <a:pt x="1701800" y="157988"/>
                  </a:lnTo>
                  <a:cubicBezTo>
                    <a:pt x="1706626" y="152781"/>
                    <a:pt x="1713103" y="148971"/>
                    <a:pt x="1721358" y="139700"/>
                  </a:cubicBezTo>
                  <a:lnTo>
                    <a:pt x="1729994" y="134112"/>
                  </a:lnTo>
                  <a:cubicBezTo>
                    <a:pt x="1735201" y="127635"/>
                    <a:pt x="1741170" y="121793"/>
                    <a:pt x="1751457" y="115316"/>
                  </a:cubicBezTo>
                  <a:lnTo>
                    <a:pt x="1758823" y="107569"/>
                  </a:lnTo>
                  <a:lnTo>
                    <a:pt x="1765681" y="104394"/>
                  </a:lnTo>
                  <a:lnTo>
                    <a:pt x="1768729" y="104267"/>
                  </a:lnTo>
                  <a:lnTo>
                    <a:pt x="1770253" y="104394"/>
                  </a:lnTo>
                  <a:lnTo>
                    <a:pt x="1772666" y="104394"/>
                  </a:lnTo>
                  <a:lnTo>
                    <a:pt x="1775714" y="103759"/>
                  </a:lnTo>
                  <a:lnTo>
                    <a:pt x="1778508" y="103759"/>
                  </a:lnTo>
                  <a:lnTo>
                    <a:pt x="1781175" y="112903"/>
                  </a:lnTo>
                  <a:lnTo>
                    <a:pt x="1786763" y="114554"/>
                  </a:lnTo>
                  <a:lnTo>
                    <a:pt x="1788922" y="114173"/>
                  </a:lnTo>
                  <a:lnTo>
                    <a:pt x="1792859" y="113538"/>
                  </a:lnTo>
                  <a:lnTo>
                    <a:pt x="1793748" y="114935"/>
                  </a:lnTo>
                  <a:lnTo>
                    <a:pt x="1793367" y="116332"/>
                  </a:lnTo>
                  <a:lnTo>
                    <a:pt x="1792732" y="119888"/>
                  </a:lnTo>
                  <a:lnTo>
                    <a:pt x="1792732" y="120523"/>
                  </a:lnTo>
                  <a:lnTo>
                    <a:pt x="1791335" y="123571"/>
                  </a:lnTo>
                  <a:lnTo>
                    <a:pt x="1791589" y="127254"/>
                  </a:lnTo>
                  <a:lnTo>
                    <a:pt x="1788668" y="131826"/>
                  </a:lnTo>
                  <a:lnTo>
                    <a:pt x="1786001" y="138303"/>
                  </a:lnTo>
                  <a:lnTo>
                    <a:pt x="1778889" y="141224"/>
                  </a:lnTo>
                  <a:lnTo>
                    <a:pt x="1783080" y="141859"/>
                  </a:lnTo>
                  <a:lnTo>
                    <a:pt x="1784223" y="143002"/>
                  </a:lnTo>
                  <a:lnTo>
                    <a:pt x="1783334" y="146685"/>
                  </a:lnTo>
                  <a:lnTo>
                    <a:pt x="1779524" y="147193"/>
                  </a:lnTo>
                  <a:lnTo>
                    <a:pt x="1775841" y="145034"/>
                  </a:lnTo>
                  <a:lnTo>
                    <a:pt x="1775460" y="145542"/>
                  </a:lnTo>
                  <a:lnTo>
                    <a:pt x="1775968" y="147574"/>
                  </a:lnTo>
                  <a:lnTo>
                    <a:pt x="1775460" y="150622"/>
                  </a:lnTo>
                  <a:lnTo>
                    <a:pt x="1773174" y="150622"/>
                  </a:lnTo>
                  <a:lnTo>
                    <a:pt x="1772920" y="150749"/>
                  </a:lnTo>
                  <a:lnTo>
                    <a:pt x="1772412" y="150368"/>
                  </a:lnTo>
                  <a:lnTo>
                    <a:pt x="1771904" y="150368"/>
                  </a:lnTo>
                  <a:lnTo>
                    <a:pt x="1771904" y="151257"/>
                  </a:lnTo>
                  <a:lnTo>
                    <a:pt x="1772793" y="152273"/>
                  </a:lnTo>
                  <a:lnTo>
                    <a:pt x="1773555" y="153416"/>
                  </a:lnTo>
                  <a:lnTo>
                    <a:pt x="1773555" y="154940"/>
                  </a:lnTo>
                  <a:lnTo>
                    <a:pt x="1772539" y="156337"/>
                  </a:lnTo>
                  <a:lnTo>
                    <a:pt x="1770888" y="156845"/>
                  </a:lnTo>
                  <a:lnTo>
                    <a:pt x="1770380" y="156845"/>
                  </a:lnTo>
                  <a:lnTo>
                    <a:pt x="1769618" y="156718"/>
                  </a:lnTo>
                  <a:lnTo>
                    <a:pt x="1768348" y="156718"/>
                  </a:lnTo>
                  <a:lnTo>
                    <a:pt x="1767840" y="160274"/>
                  </a:lnTo>
                  <a:lnTo>
                    <a:pt x="1770253" y="161798"/>
                  </a:lnTo>
                  <a:lnTo>
                    <a:pt x="1770761" y="161798"/>
                  </a:lnTo>
                  <a:lnTo>
                    <a:pt x="1775460" y="161417"/>
                  </a:lnTo>
                  <a:lnTo>
                    <a:pt x="1780921" y="159512"/>
                  </a:lnTo>
                  <a:lnTo>
                    <a:pt x="1789176" y="159004"/>
                  </a:lnTo>
                  <a:lnTo>
                    <a:pt x="1794510" y="165608"/>
                  </a:lnTo>
                  <a:lnTo>
                    <a:pt x="1797050" y="169672"/>
                  </a:lnTo>
                  <a:lnTo>
                    <a:pt x="1790827" y="171831"/>
                  </a:lnTo>
                  <a:lnTo>
                    <a:pt x="1783842" y="172339"/>
                  </a:lnTo>
                  <a:lnTo>
                    <a:pt x="1779651" y="170942"/>
                  </a:lnTo>
                  <a:lnTo>
                    <a:pt x="1778635" y="170815"/>
                  </a:lnTo>
                  <a:lnTo>
                    <a:pt x="1778762" y="171958"/>
                  </a:lnTo>
                  <a:lnTo>
                    <a:pt x="1776603" y="177546"/>
                  </a:lnTo>
                  <a:lnTo>
                    <a:pt x="1781937" y="180213"/>
                  </a:lnTo>
                  <a:lnTo>
                    <a:pt x="1783461" y="180340"/>
                  </a:lnTo>
                  <a:lnTo>
                    <a:pt x="1783080" y="179451"/>
                  </a:lnTo>
                  <a:lnTo>
                    <a:pt x="1781937" y="175514"/>
                  </a:lnTo>
                  <a:lnTo>
                    <a:pt x="1788287" y="174117"/>
                  </a:lnTo>
                  <a:lnTo>
                    <a:pt x="1792859" y="177292"/>
                  </a:lnTo>
                  <a:lnTo>
                    <a:pt x="1794129" y="188341"/>
                  </a:lnTo>
                  <a:lnTo>
                    <a:pt x="1795907" y="203073"/>
                  </a:lnTo>
                  <a:lnTo>
                    <a:pt x="1794637" y="205232"/>
                  </a:lnTo>
                  <a:lnTo>
                    <a:pt x="1795018" y="206375"/>
                  </a:lnTo>
                  <a:lnTo>
                    <a:pt x="1795653" y="207391"/>
                  </a:lnTo>
                  <a:lnTo>
                    <a:pt x="1796161" y="208534"/>
                  </a:lnTo>
                  <a:lnTo>
                    <a:pt x="1796161" y="209677"/>
                  </a:lnTo>
                  <a:lnTo>
                    <a:pt x="1795653" y="210820"/>
                  </a:lnTo>
                  <a:lnTo>
                    <a:pt x="1795145" y="211963"/>
                  </a:lnTo>
                  <a:lnTo>
                    <a:pt x="1794764" y="212979"/>
                  </a:lnTo>
                  <a:lnTo>
                    <a:pt x="1795145" y="214630"/>
                  </a:lnTo>
                  <a:lnTo>
                    <a:pt x="1795780" y="215773"/>
                  </a:lnTo>
                  <a:lnTo>
                    <a:pt x="1795653" y="217297"/>
                  </a:lnTo>
                  <a:lnTo>
                    <a:pt x="1795399" y="218186"/>
                  </a:lnTo>
                  <a:lnTo>
                    <a:pt x="1794764" y="223139"/>
                  </a:lnTo>
                  <a:lnTo>
                    <a:pt x="1792351" y="224028"/>
                  </a:lnTo>
                  <a:lnTo>
                    <a:pt x="1790319" y="223647"/>
                  </a:lnTo>
                  <a:lnTo>
                    <a:pt x="1791335" y="218059"/>
                  </a:lnTo>
                  <a:lnTo>
                    <a:pt x="1790954" y="206375"/>
                  </a:lnTo>
                  <a:lnTo>
                    <a:pt x="1781810" y="204216"/>
                  </a:lnTo>
                  <a:lnTo>
                    <a:pt x="1786509" y="196723"/>
                  </a:lnTo>
                  <a:lnTo>
                    <a:pt x="1779651" y="195580"/>
                  </a:lnTo>
                  <a:lnTo>
                    <a:pt x="1777365" y="194183"/>
                  </a:lnTo>
                  <a:lnTo>
                    <a:pt x="1774698" y="193802"/>
                  </a:lnTo>
                  <a:lnTo>
                    <a:pt x="1771904" y="199771"/>
                  </a:lnTo>
                  <a:lnTo>
                    <a:pt x="1776349" y="201930"/>
                  </a:lnTo>
                  <a:lnTo>
                    <a:pt x="1780413" y="204597"/>
                  </a:lnTo>
                  <a:lnTo>
                    <a:pt x="1784731" y="206756"/>
                  </a:lnTo>
                  <a:lnTo>
                    <a:pt x="1785620" y="206756"/>
                  </a:lnTo>
                  <a:lnTo>
                    <a:pt x="1788160" y="206629"/>
                  </a:lnTo>
                  <a:lnTo>
                    <a:pt x="1789811" y="210185"/>
                  </a:lnTo>
                  <a:lnTo>
                    <a:pt x="1785493" y="214630"/>
                  </a:lnTo>
                  <a:lnTo>
                    <a:pt x="1789049" y="216027"/>
                  </a:lnTo>
                  <a:lnTo>
                    <a:pt x="1787906" y="223520"/>
                  </a:lnTo>
                  <a:lnTo>
                    <a:pt x="1794510" y="227584"/>
                  </a:lnTo>
                  <a:lnTo>
                    <a:pt x="1794256" y="230632"/>
                  </a:lnTo>
                  <a:cubicBezTo>
                    <a:pt x="1796034" y="240284"/>
                    <a:pt x="1794383" y="249809"/>
                    <a:pt x="1793367" y="269621"/>
                  </a:cubicBezTo>
                  <a:lnTo>
                    <a:pt x="1790065" y="289814"/>
                  </a:lnTo>
                  <a:lnTo>
                    <a:pt x="1791589" y="292862"/>
                  </a:lnTo>
                  <a:lnTo>
                    <a:pt x="1790192" y="295529"/>
                  </a:lnTo>
                  <a:lnTo>
                    <a:pt x="1793494" y="298450"/>
                  </a:lnTo>
                  <a:lnTo>
                    <a:pt x="1790573" y="305054"/>
                  </a:lnTo>
                  <a:lnTo>
                    <a:pt x="1789176" y="307721"/>
                  </a:lnTo>
                  <a:lnTo>
                    <a:pt x="1791081" y="315849"/>
                  </a:lnTo>
                  <a:lnTo>
                    <a:pt x="1788033" y="328930"/>
                  </a:lnTo>
                  <a:lnTo>
                    <a:pt x="1790954" y="333629"/>
                  </a:lnTo>
                  <a:lnTo>
                    <a:pt x="1784985" y="336804"/>
                  </a:lnTo>
                  <a:lnTo>
                    <a:pt x="1782572" y="342773"/>
                  </a:lnTo>
                  <a:lnTo>
                    <a:pt x="1787017" y="346202"/>
                  </a:lnTo>
                  <a:lnTo>
                    <a:pt x="1784477" y="354711"/>
                  </a:lnTo>
                  <a:lnTo>
                    <a:pt x="1784350" y="366268"/>
                  </a:lnTo>
                  <a:lnTo>
                    <a:pt x="1781937" y="371983"/>
                  </a:lnTo>
                  <a:cubicBezTo>
                    <a:pt x="1782953" y="383540"/>
                    <a:pt x="1776603" y="393954"/>
                    <a:pt x="1776095" y="405384"/>
                  </a:cubicBezTo>
                  <a:lnTo>
                    <a:pt x="1772412" y="409575"/>
                  </a:lnTo>
                  <a:lnTo>
                    <a:pt x="1771142" y="421259"/>
                  </a:lnTo>
                  <a:lnTo>
                    <a:pt x="1764792" y="429514"/>
                  </a:lnTo>
                  <a:lnTo>
                    <a:pt x="1760474" y="433070"/>
                  </a:lnTo>
                  <a:lnTo>
                    <a:pt x="1760982" y="439039"/>
                  </a:lnTo>
                  <a:lnTo>
                    <a:pt x="1758442" y="442214"/>
                  </a:lnTo>
                  <a:cubicBezTo>
                    <a:pt x="1755394" y="446405"/>
                    <a:pt x="1751965" y="450469"/>
                    <a:pt x="1746250" y="460502"/>
                  </a:cubicBezTo>
                  <a:lnTo>
                    <a:pt x="1738503" y="470281"/>
                  </a:lnTo>
                  <a:lnTo>
                    <a:pt x="1736725" y="473964"/>
                  </a:lnTo>
                  <a:lnTo>
                    <a:pt x="1735582" y="475107"/>
                  </a:lnTo>
                  <a:lnTo>
                    <a:pt x="1733423" y="475107"/>
                  </a:lnTo>
                  <a:lnTo>
                    <a:pt x="1730883" y="477520"/>
                  </a:lnTo>
                  <a:lnTo>
                    <a:pt x="1728343" y="480695"/>
                  </a:lnTo>
                  <a:lnTo>
                    <a:pt x="1721993" y="485902"/>
                  </a:lnTo>
                  <a:lnTo>
                    <a:pt x="1720088" y="489966"/>
                  </a:lnTo>
                  <a:lnTo>
                    <a:pt x="1713357" y="490982"/>
                  </a:lnTo>
                  <a:lnTo>
                    <a:pt x="1712214" y="497078"/>
                  </a:lnTo>
                  <a:lnTo>
                    <a:pt x="1704975" y="501015"/>
                  </a:lnTo>
                  <a:lnTo>
                    <a:pt x="1700784" y="504571"/>
                  </a:lnTo>
                  <a:lnTo>
                    <a:pt x="1692529" y="507111"/>
                  </a:lnTo>
                  <a:lnTo>
                    <a:pt x="1679194" y="517398"/>
                  </a:lnTo>
                  <a:lnTo>
                    <a:pt x="1672463" y="520446"/>
                  </a:lnTo>
                  <a:lnTo>
                    <a:pt x="1671193" y="521589"/>
                  </a:lnTo>
                  <a:lnTo>
                    <a:pt x="1670050" y="521589"/>
                  </a:lnTo>
                  <a:lnTo>
                    <a:pt x="1663192" y="525780"/>
                  </a:lnTo>
                  <a:lnTo>
                    <a:pt x="1651508" y="530225"/>
                  </a:lnTo>
                  <a:lnTo>
                    <a:pt x="1637030" y="534416"/>
                  </a:lnTo>
                  <a:lnTo>
                    <a:pt x="1624457" y="539115"/>
                  </a:lnTo>
                  <a:lnTo>
                    <a:pt x="1621028" y="540258"/>
                  </a:lnTo>
                  <a:lnTo>
                    <a:pt x="1613789" y="540131"/>
                  </a:lnTo>
                  <a:lnTo>
                    <a:pt x="1602486" y="543687"/>
                  </a:lnTo>
                  <a:lnTo>
                    <a:pt x="1599311" y="543560"/>
                  </a:lnTo>
                  <a:lnTo>
                    <a:pt x="1596009" y="545465"/>
                  </a:lnTo>
                  <a:lnTo>
                    <a:pt x="1591310" y="546608"/>
                  </a:lnTo>
                  <a:lnTo>
                    <a:pt x="1584071" y="547751"/>
                  </a:lnTo>
                  <a:lnTo>
                    <a:pt x="1582801" y="548894"/>
                  </a:lnTo>
                  <a:lnTo>
                    <a:pt x="1580769" y="549529"/>
                  </a:lnTo>
                  <a:lnTo>
                    <a:pt x="1580515" y="549910"/>
                  </a:lnTo>
                  <a:lnTo>
                    <a:pt x="1581404" y="557530"/>
                  </a:lnTo>
                  <a:lnTo>
                    <a:pt x="1580515" y="570230"/>
                  </a:lnTo>
                  <a:lnTo>
                    <a:pt x="1581785" y="575183"/>
                  </a:lnTo>
                  <a:lnTo>
                    <a:pt x="1581277" y="584327"/>
                  </a:lnTo>
                  <a:lnTo>
                    <a:pt x="1582801" y="595376"/>
                  </a:lnTo>
                  <a:lnTo>
                    <a:pt x="1580134" y="601599"/>
                  </a:lnTo>
                  <a:lnTo>
                    <a:pt x="1580515" y="606044"/>
                  </a:lnTo>
                  <a:cubicBezTo>
                    <a:pt x="1582674" y="612521"/>
                    <a:pt x="1581277" y="618871"/>
                    <a:pt x="1581531" y="625475"/>
                  </a:cubicBezTo>
                  <a:lnTo>
                    <a:pt x="1581785" y="658876"/>
                  </a:lnTo>
                  <a:lnTo>
                    <a:pt x="1582928" y="662432"/>
                  </a:lnTo>
                  <a:lnTo>
                    <a:pt x="1580134" y="667385"/>
                  </a:lnTo>
                  <a:lnTo>
                    <a:pt x="1583055" y="674497"/>
                  </a:lnTo>
                  <a:lnTo>
                    <a:pt x="1581531" y="680974"/>
                  </a:lnTo>
                  <a:lnTo>
                    <a:pt x="1581785" y="684403"/>
                  </a:lnTo>
                  <a:cubicBezTo>
                    <a:pt x="1581404" y="690372"/>
                    <a:pt x="1583055" y="696087"/>
                    <a:pt x="1580769" y="707390"/>
                  </a:cubicBezTo>
                  <a:lnTo>
                    <a:pt x="1581658" y="718566"/>
                  </a:lnTo>
                  <a:cubicBezTo>
                    <a:pt x="1581658" y="728091"/>
                    <a:pt x="1581531" y="737743"/>
                    <a:pt x="1581531" y="756793"/>
                  </a:cubicBezTo>
                  <a:lnTo>
                    <a:pt x="1581023" y="775970"/>
                  </a:lnTo>
                  <a:cubicBezTo>
                    <a:pt x="1583436" y="783082"/>
                    <a:pt x="1579880" y="790575"/>
                    <a:pt x="1580388" y="805561"/>
                  </a:cubicBezTo>
                  <a:lnTo>
                    <a:pt x="1581023" y="821817"/>
                  </a:lnTo>
                  <a:lnTo>
                    <a:pt x="1585468" y="828040"/>
                  </a:lnTo>
                  <a:lnTo>
                    <a:pt x="1580896" y="836803"/>
                  </a:lnTo>
                  <a:lnTo>
                    <a:pt x="1581404" y="845312"/>
                  </a:lnTo>
                  <a:lnTo>
                    <a:pt x="1580769" y="860933"/>
                  </a:lnTo>
                  <a:lnTo>
                    <a:pt x="1581531" y="871474"/>
                  </a:lnTo>
                  <a:lnTo>
                    <a:pt x="1583563" y="872490"/>
                  </a:lnTo>
                  <a:lnTo>
                    <a:pt x="1586611" y="868045"/>
                  </a:lnTo>
                  <a:lnTo>
                    <a:pt x="1593088" y="856361"/>
                  </a:lnTo>
                  <a:cubicBezTo>
                    <a:pt x="1598422" y="844804"/>
                    <a:pt x="1607312" y="835533"/>
                    <a:pt x="1613027" y="821944"/>
                  </a:cubicBezTo>
                  <a:lnTo>
                    <a:pt x="1616202" y="819531"/>
                  </a:lnTo>
                  <a:cubicBezTo>
                    <a:pt x="1622806" y="810514"/>
                    <a:pt x="1630045" y="802132"/>
                    <a:pt x="1640205" y="789559"/>
                  </a:cubicBezTo>
                  <a:lnTo>
                    <a:pt x="1648079" y="780796"/>
                  </a:lnTo>
                  <a:lnTo>
                    <a:pt x="1654683" y="775208"/>
                  </a:lnTo>
                  <a:lnTo>
                    <a:pt x="1662430" y="765048"/>
                  </a:lnTo>
                  <a:lnTo>
                    <a:pt x="1669288" y="761365"/>
                  </a:lnTo>
                  <a:lnTo>
                    <a:pt x="1670431" y="760476"/>
                  </a:lnTo>
                  <a:lnTo>
                    <a:pt x="1671066" y="759968"/>
                  </a:lnTo>
                  <a:lnTo>
                    <a:pt x="1672336" y="758317"/>
                  </a:lnTo>
                  <a:lnTo>
                    <a:pt x="1673225" y="757174"/>
                  </a:lnTo>
                  <a:lnTo>
                    <a:pt x="1674368" y="756158"/>
                  </a:lnTo>
                  <a:lnTo>
                    <a:pt x="1679194" y="755142"/>
                  </a:lnTo>
                  <a:lnTo>
                    <a:pt x="1683766" y="750570"/>
                  </a:lnTo>
                  <a:lnTo>
                    <a:pt x="1685163" y="752094"/>
                  </a:lnTo>
                  <a:lnTo>
                    <a:pt x="1685798" y="753237"/>
                  </a:lnTo>
                  <a:lnTo>
                    <a:pt x="1687195" y="753364"/>
                  </a:lnTo>
                  <a:lnTo>
                    <a:pt x="1688338" y="751967"/>
                  </a:lnTo>
                  <a:lnTo>
                    <a:pt x="1688338" y="750951"/>
                  </a:lnTo>
                  <a:lnTo>
                    <a:pt x="1687830" y="750570"/>
                  </a:lnTo>
                  <a:lnTo>
                    <a:pt x="1687322" y="750697"/>
                  </a:lnTo>
                  <a:lnTo>
                    <a:pt x="1686306" y="751205"/>
                  </a:lnTo>
                  <a:lnTo>
                    <a:pt x="1684909" y="751205"/>
                  </a:lnTo>
                  <a:lnTo>
                    <a:pt x="1683893" y="749300"/>
                  </a:lnTo>
                  <a:lnTo>
                    <a:pt x="1708912" y="728599"/>
                  </a:lnTo>
                  <a:lnTo>
                    <a:pt x="1710182" y="727710"/>
                  </a:lnTo>
                  <a:lnTo>
                    <a:pt x="1710690" y="727202"/>
                  </a:lnTo>
                  <a:lnTo>
                    <a:pt x="1712976" y="725805"/>
                  </a:lnTo>
                  <a:lnTo>
                    <a:pt x="1713992" y="725170"/>
                  </a:lnTo>
                  <a:lnTo>
                    <a:pt x="1714500" y="724789"/>
                  </a:lnTo>
                  <a:lnTo>
                    <a:pt x="1715389" y="723900"/>
                  </a:lnTo>
                  <a:lnTo>
                    <a:pt x="1715770" y="723519"/>
                  </a:lnTo>
                  <a:lnTo>
                    <a:pt x="1716659" y="722630"/>
                  </a:lnTo>
                  <a:lnTo>
                    <a:pt x="1717040" y="722122"/>
                  </a:lnTo>
                  <a:lnTo>
                    <a:pt x="1717929" y="721233"/>
                  </a:lnTo>
                  <a:lnTo>
                    <a:pt x="1718310" y="720852"/>
                  </a:lnTo>
                  <a:lnTo>
                    <a:pt x="1719834" y="719836"/>
                  </a:lnTo>
                  <a:lnTo>
                    <a:pt x="1721485" y="719328"/>
                  </a:lnTo>
                  <a:lnTo>
                    <a:pt x="1723136" y="718693"/>
                  </a:lnTo>
                  <a:lnTo>
                    <a:pt x="1724152" y="718185"/>
                  </a:lnTo>
                  <a:lnTo>
                    <a:pt x="1725168" y="717550"/>
                  </a:lnTo>
                  <a:lnTo>
                    <a:pt x="1725676" y="717169"/>
                  </a:lnTo>
                  <a:lnTo>
                    <a:pt x="1726565" y="716280"/>
                  </a:lnTo>
                  <a:lnTo>
                    <a:pt x="1727073" y="715772"/>
                  </a:lnTo>
                  <a:lnTo>
                    <a:pt x="1728089" y="714756"/>
                  </a:lnTo>
                  <a:lnTo>
                    <a:pt x="1728724" y="714375"/>
                  </a:lnTo>
                  <a:lnTo>
                    <a:pt x="1730121" y="713740"/>
                  </a:lnTo>
                  <a:lnTo>
                    <a:pt x="1733042" y="714375"/>
                  </a:lnTo>
                  <a:lnTo>
                    <a:pt x="1735836" y="715899"/>
                  </a:lnTo>
                  <a:lnTo>
                    <a:pt x="1732788" y="712851"/>
                  </a:lnTo>
                  <a:lnTo>
                    <a:pt x="1740281" y="708152"/>
                  </a:lnTo>
                  <a:lnTo>
                    <a:pt x="1754886" y="700151"/>
                  </a:lnTo>
                  <a:cubicBezTo>
                    <a:pt x="1761109" y="697611"/>
                    <a:pt x="1767205" y="694690"/>
                    <a:pt x="1777111" y="691007"/>
                  </a:cubicBezTo>
                  <a:lnTo>
                    <a:pt x="1787144" y="688975"/>
                  </a:lnTo>
                  <a:lnTo>
                    <a:pt x="1790446" y="689991"/>
                  </a:lnTo>
                  <a:lnTo>
                    <a:pt x="1793621" y="688086"/>
                  </a:lnTo>
                  <a:lnTo>
                    <a:pt x="1798955" y="687705"/>
                  </a:lnTo>
                  <a:lnTo>
                    <a:pt x="1802765" y="688213"/>
                  </a:lnTo>
                  <a:lnTo>
                    <a:pt x="1807972" y="688213"/>
                  </a:lnTo>
                  <a:lnTo>
                    <a:pt x="1817751" y="686181"/>
                  </a:lnTo>
                  <a:lnTo>
                    <a:pt x="1820545" y="686181"/>
                  </a:lnTo>
                  <a:lnTo>
                    <a:pt x="1826006" y="689356"/>
                  </a:lnTo>
                  <a:lnTo>
                    <a:pt x="1833245" y="692404"/>
                  </a:lnTo>
                  <a:lnTo>
                    <a:pt x="1833118" y="698627"/>
                  </a:lnTo>
                  <a:lnTo>
                    <a:pt x="1835404" y="702691"/>
                  </a:lnTo>
                  <a:lnTo>
                    <a:pt x="1833626" y="710692"/>
                  </a:lnTo>
                  <a:lnTo>
                    <a:pt x="1838452" y="723900"/>
                  </a:lnTo>
                  <a:lnTo>
                    <a:pt x="1837690" y="733044"/>
                  </a:lnTo>
                  <a:lnTo>
                    <a:pt x="1840738" y="740283"/>
                  </a:lnTo>
                  <a:lnTo>
                    <a:pt x="1837817" y="747268"/>
                  </a:lnTo>
                  <a:lnTo>
                    <a:pt x="1837817" y="755777"/>
                  </a:lnTo>
                  <a:lnTo>
                    <a:pt x="1835150" y="764921"/>
                  </a:lnTo>
                  <a:lnTo>
                    <a:pt x="1834515" y="779145"/>
                  </a:lnTo>
                  <a:lnTo>
                    <a:pt x="1831594" y="784352"/>
                  </a:lnTo>
                  <a:lnTo>
                    <a:pt x="1831213" y="791337"/>
                  </a:lnTo>
                  <a:lnTo>
                    <a:pt x="1828546" y="796036"/>
                  </a:lnTo>
                  <a:lnTo>
                    <a:pt x="1828419" y="802513"/>
                  </a:lnTo>
                  <a:lnTo>
                    <a:pt x="1822196" y="813562"/>
                  </a:lnTo>
                  <a:lnTo>
                    <a:pt x="1819656" y="825119"/>
                  </a:lnTo>
                  <a:lnTo>
                    <a:pt x="1812036" y="838200"/>
                  </a:lnTo>
                  <a:lnTo>
                    <a:pt x="1810639" y="851789"/>
                  </a:lnTo>
                  <a:lnTo>
                    <a:pt x="1807464" y="857885"/>
                  </a:lnTo>
                  <a:cubicBezTo>
                    <a:pt x="1803527" y="866013"/>
                    <a:pt x="1797812" y="873125"/>
                    <a:pt x="1790065" y="885444"/>
                  </a:cubicBezTo>
                  <a:lnTo>
                    <a:pt x="1784350" y="895223"/>
                  </a:lnTo>
                  <a:lnTo>
                    <a:pt x="1774571" y="905510"/>
                  </a:lnTo>
                  <a:lnTo>
                    <a:pt x="1764538" y="920369"/>
                  </a:lnTo>
                  <a:cubicBezTo>
                    <a:pt x="1761998" y="923544"/>
                    <a:pt x="1758823" y="926084"/>
                    <a:pt x="1755902" y="928624"/>
                  </a:cubicBezTo>
                  <a:lnTo>
                    <a:pt x="1842262" y="923671"/>
                  </a:lnTo>
                  <a:lnTo>
                    <a:pt x="1842262" y="0"/>
                  </a:lnTo>
                  <a:close/>
                </a:path>
              </a:pathLst>
            </a:custGeom>
            <a:blipFill>
              <a:blip r:embed="rId138"/>
              <a:stretch>
                <a:fillRect l="-1499" t="-1576" r="-1630" b="-2238"/>
              </a:stretch>
            </a:blipFill>
          </p:spPr>
          <p:txBody>
            <a:bodyPr/>
            <a:lstStyle/>
            <a:p>
              <a:endParaRPr lang="en-MY"/>
            </a:p>
          </p:txBody>
        </p:sp>
      </p:grpSp>
      <p:grpSp>
        <p:nvGrpSpPr>
          <p:cNvPr id="386" name="Group 386"/>
          <p:cNvGrpSpPr/>
          <p:nvPr/>
        </p:nvGrpSpPr>
        <p:grpSpPr>
          <a:xfrm>
            <a:off x="9698498" y="21252685"/>
            <a:ext cx="331422" cy="189233"/>
            <a:chOff x="0" y="0"/>
            <a:chExt cx="441896" cy="252311"/>
          </a:xfrm>
        </p:grpSpPr>
        <p:sp>
          <p:nvSpPr>
            <p:cNvPr id="387" name="Freeform 387"/>
            <p:cNvSpPr/>
            <p:nvPr/>
          </p:nvSpPr>
          <p:spPr>
            <a:xfrm>
              <a:off x="0" y="0"/>
              <a:ext cx="441945" cy="252095"/>
            </a:xfrm>
            <a:custGeom>
              <a:avLst/>
              <a:gdLst/>
              <a:ahLst/>
              <a:cxnLst/>
              <a:rect l="l" t="t" r="r" b="b"/>
              <a:pathLst>
                <a:path w="441945" h="252095">
                  <a:moveTo>
                    <a:pt x="7747" y="0"/>
                  </a:moveTo>
                  <a:cubicBezTo>
                    <a:pt x="7366" y="508"/>
                    <a:pt x="6858" y="889"/>
                    <a:pt x="6477" y="1397"/>
                  </a:cubicBezTo>
                  <a:cubicBezTo>
                    <a:pt x="7112" y="1143"/>
                    <a:pt x="7620" y="635"/>
                    <a:pt x="7747" y="0"/>
                  </a:cubicBezTo>
                  <a:close/>
                  <a:moveTo>
                    <a:pt x="889" y="6096"/>
                  </a:moveTo>
                  <a:cubicBezTo>
                    <a:pt x="762" y="6096"/>
                    <a:pt x="762" y="6096"/>
                    <a:pt x="635" y="6223"/>
                  </a:cubicBezTo>
                  <a:lnTo>
                    <a:pt x="889" y="6223"/>
                  </a:lnTo>
                  <a:cubicBezTo>
                    <a:pt x="889" y="6096"/>
                    <a:pt x="889" y="6096"/>
                    <a:pt x="889" y="6096"/>
                  </a:cubicBezTo>
                  <a:close/>
                  <a:moveTo>
                    <a:pt x="10541" y="5461"/>
                  </a:moveTo>
                  <a:lnTo>
                    <a:pt x="10287" y="7620"/>
                  </a:lnTo>
                  <a:lnTo>
                    <a:pt x="10541" y="7747"/>
                  </a:lnTo>
                  <a:cubicBezTo>
                    <a:pt x="10541" y="6985"/>
                    <a:pt x="10541" y="6096"/>
                    <a:pt x="10668" y="5461"/>
                  </a:cubicBezTo>
                  <a:close/>
                  <a:moveTo>
                    <a:pt x="8001" y="12192"/>
                  </a:moveTo>
                  <a:cubicBezTo>
                    <a:pt x="8001" y="12192"/>
                    <a:pt x="8001" y="12192"/>
                    <a:pt x="7874" y="12319"/>
                  </a:cubicBezTo>
                  <a:cubicBezTo>
                    <a:pt x="8001" y="12319"/>
                    <a:pt x="8001" y="12446"/>
                    <a:pt x="8001" y="12446"/>
                  </a:cubicBezTo>
                  <a:cubicBezTo>
                    <a:pt x="8001" y="12446"/>
                    <a:pt x="8001" y="12319"/>
                    <a:pt x="7874" y="12065"/>
                  </a:cubicBezTo>
                  <a:close/>
                  <a:moveTo>
                    <a:pt x="17145" y="29845"/>
                  </a:moveTo>
                  <a:lnTo>
                    <a:pt x="17272" y="30353"/>
                  </a:lnTo>
                  <a:lnTo>
                    <a:pt x="17272" y="29972"/>
                  </a:lnTo>
                  <a:lnTo>
                    <a:pt x="17145" y="29845"/>
                  </a:lnTo>
                  <a:close/>
                  <a:moveTo>
                    <a:pt x="18796" y="30988"/>
                  </a:moveTo>
                  <a:lnTo>
                    <a:pt x="18415" y="31115"/>
                  </a:lnTo>
                  <a:cubicBezTo>
                    <a:pt x="18415" y="31242"/>
                    <a:pt x="18415" y="31242"/>
                    <a:pt x="18415" y="31496"/>
                  </a:cubicBezTo>
                  <a:lnTo>
                    <a:pt x="18796" y="30988"/>
                  </a:lnTo>
                  <a:close/>
                  <a:moveTo>
                    <a:pt x="254" y="37211"/>
                  </a:moveTo>
                  <a:lnTo>
                    <a:pt x="0" y="38100"/>
                  </a:lnTo>
                  <a:lnTo>
                    <a:pt x="889" y="37211"/>
                  </a:lnTo>
                  <a:close/>
                  <a:moveTo>
                    <a:pt x="5207" y="41910"/>
                  </a:moveTo>
                  <a:cubicBezTo>
                    <a:pt x="5207" y="41910"/>
                    <a:pt x="5080" y="41910"/>
                    <a:pt x="5080" y="42037"/>
                  </a:cubicBezTo>
                  <a:lnTo>
                    <a:pt x="4699" y="42037"/>
                  </a:lnTo>
                  <a:lnTo>
                    <a:pt x="4572" y="42037"/>
                  </a:lnTo>
                  <a:close/>
                  <a:moveTo>
                    <a:pt x="1905" y="54991"/>
                  </a:moveTo>
                  <a:lnTo>
                    <a:pt x="1905" y="55245"/>
                  </a:lnTo>
                  <a:lnTo>
                    <a:pt x="2032" y="55118"/>
                  </a:lnTo>
                  <a:cubicBezTo>
                    <a:pt x="2032" y="55118"/>
                    <a:pt x="1905" y="55118"/>
                    <a:pt x="1905" y="54991"/>
                  </a:cubicBezTo>
                  <a:close/>
                  <a:moveTo>
                    <a:pt x="1905" y="55245"/>
                  </a:moveTo>
                  <a:lnTo>
                    <a:pt x="1778" y="55245"/>
                  </a:lnTo>
                  <a:lnTo>
                    <a:pt x="1905" y="55245"/>
                  </a:lnTo>
                  <a:close/>
                  <a:moveTo>
                    <a:pt x="11430" y="81407"/>
                  </a:moveTo>
                  <a:cubicBezTo>
                    <a:pt x="11430" y="81407"/>
                    <a:pt x="11557" y="81534"/>
                    <a:pt x="11557" y="81534"/>
                  </a:cubicBezTo>
                  <a:lnTo>
                    <a:pt x="11557" y="81407"/>
                  </a:lnTo>
                  <a:close/>
                  <a:moveTo>
                    <a:pt x="16002" y="93980"/>
                  </a:moveTo>
                  <a:cubicBezTo>
                    <a:pt x="16002" y="94107"/>
                    <a:pt x="16002" y="94361"/>
                    <a:pt x="16002" y="94488"/>
                  </a:cubicBezTo>
                  <a:cubicBezTo>
                    <a:pt x="16002" y="94615"/>
                    <a:pt x="15875" y="94869"/>
                    <a:pt x="15748" y="94996"/>
                  </a:cubicBezTo>
                  <a:cubicBezTo>
                    <a:pt x="16002" y="94869"/>
                    <a:pt x="16129" y="94615"/>
                    <a:pt x="16383" y="94488"/>
                  </a:cubicBezTo>
                  <a:cubicBezTo>
                    <a:pt x="16256" y="94361"/>
                    <a:pt x="16129" y="94107"/>
                    <a:pt x="16002" y="93980"/>
                  </a:cubicBezTo>
                  <a:close/>
                  <a:moveTo>
                    <a:pt x="9144" y="116205"/>
                  </a:moveTo>
                  <a:cubicBezTo>
                    <a:pt x="8128" y="117094"/>
                    <a:pt x="7112" y="117348"/>
                    <a:pt x="5969" y="117348"/>
                  </a:cubicBezTo>
                  <a:cubicBezTo>
                    <a:pt x="4826" y="117348"/>
                    <a:pt x="3556" y="116967"/>
                    <a:pt x="2286" y="116840"/>
                  </a:cubicBezTo>
                  <a:cubicBezTo>
                    <a:pt x="3810" y="117729"/>
                    <a:pt x="5080" y="118364"/>
                    <a:pt x="6350" y="118364"/>
                  </a:cubicBezTo>
                  <a:cubicBezTo>
                    <a:pt x="7620" y="118364"/>
                    <a:pt x="8509" y="117729"/>
                    <a:pt x="9398" y="116205"/>
                  </a:cubicBezTo>
                  <a:close/>
                  <a:moveTo>
                    <a:pt x="441071" y="161925"/>
                  </a:moveTo>
                  <a:cubicBezTo>
                    <a:pt x="441706" y="167132"/>
                    <a:pt x="441833" y="168148"/>
                    <a:pt x="438404" y="169418"/>
                  </a:cubicBezTo>
                  <a:cubicBezTo>
                    <a:pt x="438404" y="169545"/>
                    <a:pt x="438404" y="169799"/>
                    <a:pt x="438277" y="169926"/>
                  </a:cubicBezTo>
                  <a:lnTo>
                    <a:pt x="437515" y="171450"/>
                  </a:lnTo>
                  <a:cubicBezTo>
                    <a:pt x="437134" y="171831"/>
                    <a:pt x="436880" y="172085"/>
                    <a:pt x="436626" y="172466"/>
                  </a:cubicBezTo>
                  <a:cubicBezTo>
                    <a:pt x="437642" y="172974"/>
                    <a:pt x="438912" y="172974"/>
                    <a:pt x="440055" y="172974"/>
                  </a:cubicBezTo>
                  <a:lnTo>
                    <a:pt x="441833" y="172974"/>
                  </a:lnTo>
                  <a:cubicBezTo>
                    <a:pt x="441833" y="172847"/>
                    <a:pt x="441833" y="172847"/>
                    <a:pt x="441833" y="172847"/>
                  </a:cubicBezTo>
                  <a:lnTo>
                    <a:pt x="441706" y="170307"/>
                  </a:lnTo>
                  <a:cubicBezTo>
                    <a:pt x="441706" y="167767"/>
                    <a:pt x="442595" y="165227"/>
                    <a:pt x="440944" y="162052"/>
                  </a:cubicBezTo>
                  <a:close/>
                  <a:moveTo>
                    <a:pt x="438023" y="179197"/>
                  </a:moveTo>
                  <a:lnTo>
                    <a:pt x="437261" y="181610"/>
                  </a:lnTo>
                  <a:lnTo>
                    <a:pt x="434848" y="182245"/>
                  </a:lnTo>
                  <a:lnTo>
                    <a:pt x="435483" y="182372"/>
                  </a:lnTo>
                  <a:lnTo>
                    <a:pt x="438277" y="182372"/>
                  </a:lnTo>
                  <a:lnTo>
                    <a:pt x="438023" y="181864"/>
                  </a:lnTo>
                  <a:lnTo>
                    <a:pt x="438404" y="180467"/>
                  </a:lnTo>
                  <a:lnTo>
                    <a:pt x="438150" y="179070"/>
                  </a:lnTo>
                  <a:close/>
                  <a:moveTo>
                    <a:pt x="420497" y="195580"/>
                  </a:moveTo>
                  <a:cubicBezTo>
                    <a:pt x="418465" y="198501"/>
                    <a:pt x="414528" y="195707"/>
                    <a:pt x="412496" y="198628"/>
                  </a:cubicBezTo>
                  <a:cubicBezTo>
                    <a:pt x="415671" y="199771"/>
                    <a:pt x="415798" y="202311"/>
                    <a:pt x="414655" y="205105"/>
                  </a:cubicBezTo>
                  <a:cubicBezTo>
                    <a:pt x="413004" y="209169"/>
                    <a:pt x="414909" y="211836"/>
                    <a:pt x="418084" y="212725"/>
                  </a:cubicBezTo>
                  <a:cubicBezTo>
                    <a:pt x="419481" y="213106"/>
                    <a:pt x="420624" y="213741"/>
                    <a:pt x="421640" y="214630"/>
                  </a:cubicBezTo>
                  <a:cubicBezTo>
                    <a:pt x="423037" y="212471"/>
                    <a:pt x="426212" y="214630"/>
                    <a:pt x="427609" y="212217"/>
                  </a:cubicBezTo>
                  <a:cubicBezTo>
                    <a:pt x="423926" y="211328"/>
                    <a:pt x="424942" y="208534"/>
                    <a:pt x="425958" y="206629"/>
                  </a:cubicBezTo>
                  <a:cubicBezTo>
                    <a:pt x="427355" y="204089"/>
                    <a:pt x="428879" y="202057"/>
                    <a:pt x="424434" y="201168"/>
                  </a:cubicBezTo>
                  <a:lnTo>
                    <a:pt x="423291" y="200152"/>
                  </a:lnTo>
                  <a:cubicBezTo>
                    <a:pt x="423545" y="197231"/>
                    <a:pt x="422275" y="196215"/>
                    <a:pt x="420624" y="195580"/>
                  </a:cubicBezTo>
                  <a:close/>
                  <a:moveTo>
                    <a:pt x="427101" y="226695"/>
                  </a:moveTo>
                  <a:cubicBezTo>
                    <a:pt x="426593" y="228092"/>
                    <a:pt x="426466" y="229362"/>
                    <a:pt x="427355" y="230886"/>
                  </a:cubicBezTo>
                  <a:lnTo>
                    <a:pt x="427609" y="232410"/>
                  </a:lnTo>
                  <a:cubicBezTo>
                    <a:pt x="429641" y="234061"/>
                    <a:pt x="428498" y="236347"/>
                    <a:pt x="428752" y="238379"/>
                  </a:cubicBezTo>
                  <a:lnTo>
                    <a:pt x="428752" y="241935"/>
                  </a:lnTo>
                  <a:lnTo>
                    <a:pt x="428752" y="243078"/>
                  </a:lnTo>
                  <a:lnTo>
                    <a:pt x="426339" y="243078"/>
                  </a:lnTo>
                  <a:cubicBezTo>
                    <a:pt x="426085" y="243586"/>
                    <a:pt x="425831" y="243967"/>
                    <a:pt x="425577" y="244094"/>
                  </a:cubicBezTo>
                  <a:lnTo>
                    <a:pt x="425704" y="244221"/>
                  </a:lnTo>
                  <a:cubicBezTo>
                    <a:pt x="427482" y="245872"/>
                    <a:pt x="429768" y="247269"/>
                    <a:pt x="431419" y="248920"/>
                  </a:cubicBezTo>
                  <a:cubicBezTo>
                    <a:pt x="432308" y="249301"/>
                    <a:pt x="433070" y="249428"/>
                    <a:pt x="433832" y="249428"/>
                  </a:cubicBezTo>
                  <a:cubicBezTo>
                    <a:pt x="435483" y="249809"/>
                    <a:pt x="436753" y="252095"/>
                    <a:pt x="438912" y="252095"/>
                  </a:cubicBezTo>
                  <a:cubicBezTo>
                    <a:pt x="439674" y="252095"/>
                    <a:pt x="440563" y="251714"/>
                    <a:pt x="441706" y="250952"/>
                  </a:cubicBezTo>
                  <a:cubicBezTo>
                    <a:pt x="437007" y="250444"/>
                    <a:pt x="434848" y="246380"/>
                    <a:pt x="430530" y="246380"/>
                  </a:cubicBezTo>
                  <a:lnTo>
                    <a:pt x="430276" y="246380"/>
                  </a:lnTo>
                  <a:cubicBezTo>
                    <a:pt x="428498" y="246380"/>
                    <a:pt x="428879" y="244348"/>
                    <a:pt x="428752" y="242951"/>
                  </a:cubicBezTo>
                  <a:cubicBezTo>
                    <a:pt x="430149" y="243332"/>
                    <a:pt x="431673" y="243840"/>
                    <a:pt x="433070" y="243840"/>
                  </a:cubicBezTo>
                  <a:lnTo>
                    <a:pt x="433451" y="243840"/>
                  </a:lnTo>
                  <a:cubicBezTo>
                    <a:pt x="435483" y="243713"/>
                    <a:pt x="436626" y="242316"/>
                    <a:pt x="436880" y="240284"/>
                  </a:cubicBezTo>
                  <a:cubicBezTo>
                    <a:pt x="437134" y="238760"/>
                    <a:pt x="435737" y="238633"/>
                    <a:pt x="434594" y="238252"/>
                  </a:cubicBezTo>
                  <a:cubicBezTo>
                    <a:pt x="431546" y="237744"/>
                    <a:pt x="430403" y="236220"/>
                    <a:pt x="432181" y="233172"/>
                  </a:cubicBezTo>
                  <a:lnTo>
                    <a:pt x="432181" y="231267"/>
                  </a:lnTo>
                  <a:cubicBezTo>
                    <a:pt x="429641" y="230632"/>
                    <a:pt x="428625" y="228219"/>
                    <a:pt x="427101" y="226568"/>
                  </a:cubicBezTo>
                  <a:close/>
                </a:path>
              </a:pathLst>
            </a:custGeom>
            <a:blipFill>
              <a:blip r:embed="rId139"/>
              <a:stretch>
                <a:fillRect l="-6747" t="-6987" r="-5132" b="-8544"/>
              </a:stretch>
            </a:blipFill>
          </p:spPr>
          <p:txBody>
            <a:bodyPr/>
            <a:lstStyle/>
            <a:p>
              <a:endParaRPr lang="en-MY"/>
            </a:p>
          </p:txBody>
        </p:sp>
      </p:grpSp>
      <p:sp>
        <p:nvSpPr>
          <p:cNvPr id="388" name="Freeform 388"/>
          <p:cNvSpPr/>
          <p:nvPr/>
        </p:nvSpPr>
        <p:spPr>
          <a:xfrm>
            <a:off x="9227163" y="21090760"/>
            <a:ext cx="902875" cy="911990"/>
          </a:xfrm>
          <a:custGeom>
            <a:avLst/>
            <a:gdLst/>
            <a:ahLst/>
            <a:cxnLst/>
            <a:rect l="l" t="t" r="r" b="b"/>
            <a:pathLst>
              <a:path w="902875" h="911990">
                <a:moveTo>
                  <a:pt x="0" y="0"/>
                </a:moveTo>
                <a:lnTo>
                  <a:pt x="902875" y="0"/>
                </a:lnTo>
                <a:lnTo>
                  <a:pt x="902875" y="911990"/>
                </a:lnTo>
                <a:lnTo>
                  <a:pt x="0" y="911990"/>
                </a:lnTo>
                <a:lnTo>
                  <a:pt x="0" y="0"/>
                </a:lnTo>
                <a:close/>
              </a:path>
            </a:pathLst>
          </a:custGeom>
          <a:blipFill>
            <a:blip r:embed="rId140">
              <a:extLst>
                <a:ext uri="{96DAC541-7B7A-43D3-8B79-37D633B846F1}">
                  <asvg:svgBlip xmlns:asvg="http://schemas.microsoft.com/office/drawing/2016/SVG/main" r:embed="rId141"/>
                </a:ext>
              </a:extLst>
            </a:blip>
            <a:stretch>
              <a:fillRect/>
            </a:stretch>
          </a:blipFill>
        </p:spPr>
        <p:txBody>
          <a:bodyPr/>
          <a:lstStyle/>
          <a:p>
            <a:endParaRPr lang="en-MY"/>
          </a:p>
        </p:txBody>
      </p:sp>
      <p:sp>
        <p:nvSpPr>
          <p:cNvPr id="389" name="Freeform 389"/>
          <p:cNvSpPr/>
          <p:nvPr/>
        </p:nvSpPr>
        <p:spPr>
          <a:xfrm>
            <a:off x="10151936" y="21087712"/>
            <a:ext cx="582940" cy="898141"/>
          </a:xfrm>
          <a:custGeom>
            <a:avLst/>
            <a:gdLst/>
            <a:ahLst/>
            <a:cxnLst/>
            <a:rect l="l" t="t" r="r" b="b"/>
            <a:pathLst>
              <a:path w="582940" h="898141">
                <a:moveTo>
                  <a:pt x="0" y="0"/>
                </a:moveTo>
                <a:lnTo>
                  <a:pt x="582939" y="0"/>
                </a:lnTo>
                <a:lnTo>
                  <a:pt x="582939" y="898141"/>
                </a:lnTo>
                <a:lnTo>
                  <a:pt x="0" y="898141"/>
                </a:lnTo>
                <a:lnTo>
                  <a:pt x="0" y="0"/>
                </a:lnTo>
                <a:close/>
              </a:path>
            </a:pathLst>
          </a:custGeom>
          <a:blipFill>
            <a:blip r:embed="rId142">
              <a:extLst>
                <a:ext uri="{96DAC541-7B7A-43D3-8B79-37D633B846F1}">
                  <asvg:svgBlip xmlns:asvg="http://schemas.microsoft.com/office/drawing/2016/SVG/main" r:embed="rId143"/>
                </a:ext>
              </a:extLst>
            </a:blip>
            <a:stretch>
              <a:fillRect/>
            </a:stretch>
          </a:blipFill>
        </p:spPr>
        <p:txBody>
          <a:bodyPr/>
          <a:lstStyle/>
          <a:p>
            <a:endParaRPr lang="en-MY"/>
          </a:p>
        </p:txBody>
      </p:sp>
      <p:sp>
        <p:nvSpPr>
          <p:cNvPr id="390" name="TextBox 390"/>
          <p:cNvSpPr txBox="1"/>
          <p:nvPr/>
        </p:nvSpPr>
        <p:spPr>
          <a:xfrm>
            <a:off x="1741170" y="2284223"/>
            <a:ext cx="13010704" cy="5106605"/>
          </a:xfrm>
          <a:prstGeom prst="rect">
            <a:avLst/>
          </a:prstGeom>
        </p:spPr>
        <p:txBody>
          <a:bodyPr lIns="0" tIns="0" rIns="0" bIns="0" rtlCol="0" anchor="t">
            <a:spAutoFit/>
          </a:bodyPr>
          <a:lstStyle/>
          <a:p>
            <a:pPr marL="0" lvl="0" indent="0" algn="ctr">
              <a:lnSpc>
                <a:spcPts val="20690"/>
              </a:lnSpc>
              <a:spcBef>
                <a:spcPct val="0"/>
              </a:spcBef>
            </a:pPr>
            <a:r>
              <a:rPr lang="en-US" sz="14778" u="none" strike="noStrike">
                <a:solidFill>
                  <a:srgbClr val="090F10"/>
                </a:solidFill>
                <a:latin typeface="Children One"/>
                <a:ea typeface="Children One"/>
                <a:cs typeface="Children One"/>
                <a:sym typeface="Children One"/>
              </a:rPr>
              <a:t>Tuhanku dan Aku</a:t>
            </a:r>
          </a:p>
          <a:p>
            <a:pPr marL="0" lvl="0" indent="0" algn="ctr">
              <a:lnSpc>
                <a:spcPts val="9752"/>
              </a:lnSpc>
              <a:spcBef>
                <a:spcPct val="0"/>
              </a:spcBef>
            </a:pPr>
            <a:r>
              <a:rPr lang="en-US" sz="6981" u="none" strike="noStrike">
                <a:solidFill>
                  <a:srgbClr val="090F10"/>
                </a:solidFill>
                <a:latin typeface="Children One"/>
                <a:ea typeface="Children One"/>
                <a:cs typeface="Children One"/>
                <a:sym typeface="Children One"/>
              </a:rPr>
              <a:t>Hari Kanak-kanak Sedunia </a:t>
            </a:r>
          </a:p>
          <a:p>
            <a:pPr marL="0" lvl="0" indent="0" algn="ctr">
              <a:lnSpc>
                <a:spcPts val="9752"/>
              </a:lnSpc>
              <a:spcBef>
                <a:spcPct val="0"/>
              </a:spcBef>
            </a:pPr>
            <a:r>
              <a:rPr lang="en-US" sz="6981" u="none" strike="noStrike">
                <a:solidFill>
                  <a:srgbClr val="090F10"/>
                </a:solidFill>
                <a:latin typeface="Children One"/>
                <a:ea typeface="Children One"/>
                <a:cs typeface="Children One"/>
                <a:sym typeface="Children One"/>
              </a:rPr>
              <a:t>21 Mac 2026</a:t>
            </a:r>
          </a:p>
        </p:txBody>
      </p:sp>
      <p:sp>
        <p:nvSpPr>
          <p:cNvPr id="391" name="TextBox 391"/>
          <p:cNvSpPr txBox="1"/>
          <p:nvPr/>
        </p:nvSpPr>
        <p:spPr>
          <a:xfrm>
            <a:off x="3910261" y="19850976"/>
            <a:ext cx="8672521" cy="944842"/>
          </a:xfrm>
          <a:prstGeom prst="rect">
            <a:avLst/>
          </a:prstGeom>
        </p:spPr>
        <p:txBody>
          <a:bodyPr lIns="0" tIns="0" rIns="0" bIns="0" rtlCol="0" anchor="t">
            <a:spAutoFit/>
          </a:bodyPr>
          <a:lstStyle/>
          <a:p>
            <a:pPr marL="0" lvl="0" indent="0" algn="ctr">
              <a:lnSpc>
                <a:spcPts val="3750"/>
              </a:lnSpc>
              <a:spcBef>
                <a:spcPct val="0"/>
              </a:spcBef>
            </a:pPr>
            <a:r>
              <a:rPr lang="en-US" sz="2700" b="1">
                <a:solidFill>
                  <a:srgbClr val="090F10"/>
                </a:solidFill>
                <a:latin typeface="Canva Sans Bold"/>
                <a:ea typeface="Canva Sans Bold"/>
                <a:cs typeface="Canva Sans Bold"/>
                <a:sym typeface="Canva Sans Bold"/>
              </a:rPr>
              <a:t>Bahan </a:t>
            </a:r>
            <a:r>
              <a:rPr lang="en-US" sz="2700" b="1" u="none" strike="noStrike">
                <a:solidFill>
                  <a:srgbClr val="090F10"/>
                </a:solidFill>
                <a:latin typeface="Canva Sans Bold"/>
                <a:ea typeface="Canva Sans Bold"/>
                <a:cs typeface="Canva Sans Bold"/>
                <a:sym typeface="Canva Sans Bold"/>
              </a:rPr>
              <a:t>Sumber dari Jabatan Pelayanan Kanak-kanak  General Conference of Seventh-day Adventists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2694308"/>
            <a:chOff x="0" y="0"/>
            <a:chExt cx="4754639" cy="3592411"/>
          </a:xfrm>
        </p:grpSpPr>
        <p:sp>
          <p:nvSpPr>
            <p:cNvPr id="50" name="Freeform 5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1" name="Group 51"/>
          <p:cNvGrpSpPr/>
          <p:nvPr/>
        </p:nvGrpSpPr>
        <p:grpSpPr>
          <a:xfrm>
            <a:off x="14233398" y="12089711"/>
            <a:ext cx="2225802" cy="4038524"/>
            <a:chOff x="0" y="0"/>
            <a:chExt cx="2967736" cy="5384698"/>
          </a:xfrm>
        </p:grpSpPr>
        <p:sp>
          <p:nvSpPr>
            <p:cNvPr id="52" name="Freeform 5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5"/>
              <a:stretch>
                <a:fillRect l="-479" t="-171" r="-653" b="-208"/>
              </a:stretch>
            </a:blipFill>
          </p:spPr>
          <p:txBody>
            <a:bodyPr/>
            <a:lstStyle/>
            <a:p>
              <a:endParaRPr lang="en-MY"/>
            </a:p>
          </p:txBody>
        </p:sp>
      </p:grpSp>
      <p:grpSp>
        <p:nvGrpSpPr>
          <p:cNvPr id="53" name="Group 53"/>
          <p:cNvGrpSpPr/>
          <p:nvPr/>
        </p:nvGrpSpPr>
        <p:grpSpPr>
          <a:xfrm>
            <a:off x="0" y="13433803"/>
            <a:ext cx="3559683" cy="2694432"/>
            <a:chOff x="0" y="0"/>
            <a:chExt cx="4746244" cy="3592576"/>
          </a:xfrm>
        </p:grpSpPr>
        <p:sp>
          <p:nvSpPr>
            <p:cNvPr id="54" name="Freeform 54"/>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5" name="Group 55"/>
          <p:cNvGrpSpPr/>
          <p:nvPr/>
        </p:nvGrpSpPr>
        <p:grpSpPr>
          <a:xfrm>
            <a:off x="3553587" y="13433803"/>
            <a:ext cx="2676068" cy="3590420"/>
            <a:chOff x="0" y="0"/>
            <a:chExt cx="3568090" cy="4787227"/>
          </a:xfrm>
        </p:grpSpPr>
        <p:sp>
          <p:nvSpPr>
            <p:cNvPr id="56" name="Freeform 56"/>
            <p:cNvSpPr/>
            <p:nvPr/>
          </p:nvSpPr>
          <p:spPr>
            <a:xfrm>
              <a:off x="0" y="0"/>
              <a:ext cx="3568192" cy="4787265"/>
            </a:xfrm>
            <a:custGeom>
              <a:avLst/>
              <a:gdLst/>
              <a:ahLst/>
              <a:cxnLst/>
              <a:rect l="l" t="t" r="r" b="b"/>
              <a:pathLst>
                <a:path w="3568192" h="4787265">
                  <a:moveTo>
                    <a:pt x="0" y="0"/>
                  </a:moveTo>
                  <a:lnTo>
                    <a:pt x="0" y="4787265"/>
                  </a:lnTo>
                  <a:lnTo>
                    <a:pt x="3327400" y="4787265"/>
                  </a:lnTo>
                  <a:lnTo>
                    <a:pt x="3327400" y="2569464"/>
                  </a:lnTo>
                  <a:lnTo>
                    <a:pt x="3568192" y="2569464"/>
                  </a:lnTo>
                  <a:lnTo>
                    <a:pt x="3568192" y="0"/>
                  </a:lnTo>
                  <a:close/>
                </a:path>
              </a:pathLst>
            </a:custGeom>
            <a:blipFill>
              <a:blip r:embed="rId27"/>
              <a:stretch>
                <a:fillRect l="-431" t="-134" r="-444" b="-37"/>
              </a:stretch>
            </a:blipFill>
          </p:spPr>
          <p:txBody>
            <a:bodyPr/>
            <a:lstStyle/>
            <a:p>
              <a:endParaRPr lang="en-MY"/>
            </a:p>
          </p:txBody>
        </p:sp>
      </p:grpSp>
      <p:grpSp>
        <p:nvGrpSpPr>
          <p:cNvPr id="57" name="Group 57"/>
          <p:cNvGrpSpPr/>
          <p:nvPr/>
        </p:nvGrpSpPr>
        <p:grpSpPr>
          <a:xfrm>
            <a:off x="6223559" y="13433803"/>
            <a:ext cx="4011054" cy="2246376"/>
            <a:chOff x="0" y="0"/>
            <a:chExt cx="5348072" cy="2995168"/>
          </a:xfrm>
        </p:grpSpPr>
        <p:sp>
          <p:nvSpPr>
            <p:cNvPr id="58" name="Freeform 58"/>
            <p:cNvSpPr/>
            <p:nvPr/>
          </p:nvSpPr>
          <p:spPr>
            <a:xfrm>
              <a:off x="0" y="0"/>
              <a:ext cx="5348097" cy="2995168"/>
            </a:xfrm>
            <a:custGeom>
              <a:avLst/>
              <a:gdLst/>
              <a:ahLst/>
              <a:cxnLst/>
              <a:rect l="l" t="t" r="r" b="b"/>
              <a:pathLst>
                <a:path w="5348097" h="2995168">
                  <a:moveTo>
                    <a:pt x="0" y="0"/>
                  </a:moveTo>
                  <a:lnTo>
                    <a:pt x="0" y="2569464"/>
                  </a:lnTo>
                  <a:lnTo>
                    <a:pt x="4610735" y="2569464"/>
                  </a:lnTo>
                  <a:lnTo>
                    <a:pt x="4610735" y="2995168"/>
                  </a:lnTo>
                  <a:lnTo>
                    <a:pt x="5348097" y="2995168"/>
                  </a:lnTo>
                  <a:lnTo>
                    <a:pt x="5348097" y="0"/>
                  </a:lnTo>
                  <a:close/>
                </a:path>
              </a:pathLst>
            </a:custGeom>
            <a:blipFill>
              <a:blip r:embed="rId28"/>
              <a:stretch>
                <a:fillRect l="-45" t="-214" r="-121" b="-531"/>
              </a:stretch>
            </a:blipFill>
          </p:spPr>
          <p:txBody>
            <a:bodyPr/>
            <a:lstStyle/>
            <a:p>
              <a:endParaRPr lang="en-MY"/>
            </a:p>
          </p:txBody>
        </p:sp>
      </p:grpSp>
      <p:grpSp>
        <p:nvGrpSpPr>
          <p:cNvPr id="59" name="Group 59"/>
          <p:cNvGrpSpPr/>
          <p:nvPr/>
        </p:nvGrpSpPr>
        <p:grpSpPr>
          <a:xfrm>
            <a:off x="10228516" y="13433803"/>
            <a:ext cx="3566093" cy="2694432"/>
            <a:chOff x="0" y="0"/>
            <a:chExt cx="4754791" cy="3592576"/>
          </a:xfrm>
        </p:grpSpPr>
        <p:sp>
          <p:nvSpPr>
            <p:cNvPr id="60" name="Freeform 60"/>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9"/>
              <a:stretch>
                <a:fillRect l="-176" t="-179" r="-418" b="-311"/>
              </a:stretch>
            </a:blipFill>
          </p:spPr>
          <p:txBody>
            <a:bodyPr/>
            <a:lstStyle/>
            <a:p>
              <a:endParaRPr lang="en-MY"/>
            </a:p>
          </p:txBody>
        </p:sp>
      </p:grpSp>
      <p:grpSp>
        <p:nvGrpSpPr>
          <p:cNvPr id="61" name="Group 61"/>
          <p:cNvGrpSpPr/>
          <p:nvPr/>
        </p:nvGrpSpPr>
        <p:grpSpPr>
          <a:xfrm>
            <a:off x="13788514" y="13433803"/>
            <a:ext cx="450980" cy="8505444"/>
            <a:chOff x="0" y="0"/>
            <a:chExt cx="601307" cy="11340592"/>
          </a:xfrm>
        </p:grpSpPr>
        <p:sp>
          <p:nvSpPr>
            <p:cNvPr id="62" name="Freeform 62"/>
            <p:cNvSpPr/>
            <p:nvPr/>
          </p:nvSpPr>
          <p:spPr>
            <a:xfrm>
              <a:off x="0" y="0"/>
              <a:ext cx="601345" cy="11340592"/>
            </a:xfrm>
            <a:custGeom>
              <a:avLst/>
              <a:gdLst/>
              <a:ahLst/>
              <a:cxnLst/>
              <a:rect l="l" t="t" r="r" b="b"/>
              <a:pathLst>
                <a:path w="601345" h="11340592">
                  <a:moveTo>
                    <a:pt x="0" y="0"/>
                  </a:moveTo>
                  <a:lnTo>
                    <a:pt x="601345" y="0"/>
                  </a:lnTo>
                  <a:lnTo>
                    <a:pt x="601345" y="11340592"/>
                  </a:lnTo>
                  <a:lnTo>
                    <a:pt x="0" y="11340592"/>
                  </a:lnTo>
                  <a:lnTo>
                    <a:pt x="0" y="0"/>
                  </a:lnTo>
                  <a:close/>
                </a:path>
              </a:pathLst>
            </a:custGeom>
            <a:blipFill>
              <a:blip r:embed="rId30"/>
              <a:stretch>
                <a:fillRect l="-2280" t="-56" r="-3148" b="-313"/>
              </a:stretch>
            </a:blipFill>
          </p:spPr>
          <p:txBody>
            <a:bodyPr/>
            <a:lstStyle/>
            <a:p>
              <a:endParaRPr lang="en-MY"/>
            </a:p>
          </p:txBody>
        </p:sp>
      </p:grpSp>
      <p:grpSp>
        <p:nvGrpSpPr>
          <p:cNvPr id="63" name="Group 63"/>
          <p:cNvGrpSpPr/>
          <p:nvPr/>
        </p:nvGrpSpPr>
        <p:grpSpPr>
          <a:xfrm>
            <a:off x="9338529" y="15674083"/>
            <a:ext cx="896083" cy="6265164"/>
            <a:chOff x="0" y="0"/>
            <a:chExt cx="1194778" cy="8353552"/>
          </a:xfrm>
        </p:grpSpPr>
        <p:sp>
          <p:nvSpPr>
            <p:cNvPr id="64" name="Freeform 64"/>
            <p:cNvSpPr/>
            <p:nvPr/>
          </p:nvSpPr>
          <p:spPr>
            <a:xfrm>
              <a:off x="0" y="0"/>
              <a:ext cx="1194816" cy="8353552"/>
            </a:xfrm>
            <a:custGeom>
              <a:avLst/>
              <a:gdLst/>
              <a:ahLst/>
              <a:cxnLst/>
              <a:rect l="l" t="t" r="r" b="b"/>
              <a:pathLst>
                <a:path w="1194816" h="8353552">
                  <a:moveTo>
                    <a:pt x="457454" y="0"/>
                  </a:moveTo>
                  <a:lnTo>
                    <a:pt x="457454" y="7362952"/>
                  </a:lnTo>
                  <a:lnTo>
                    <a:pt x="0" y="7362952"/>
                  </a:lnTo>
                  <a:lnTo>
                    <a:pt x="0" y="8353552"/>
                  </a:lnTo>
                  <a:lnTo>
                    <a:pt x="1194816" y="8353552"/>
                  </a:lnTo>
                  <a:lnTo>
                    <a:pt x="1194816" y="0"/>
                  </a:lnTo>
                  <a:close/>
                </a:path>
              </a:pathLst>
            </a:custGeom>
            <a:blipFill>
              <a:blip r:embed="rId31"/>
              <a:stretch>
                <a:fillRect l="-590" t="-158" r="-637" b="-425"/>
              </a:stretch>
            </a:blipFill>
          </p:spPr>
          <p:txBody>
            <a:bodyPr/>
            <a:lstStyle/>
            <a:p>
              <a:endParaRPr lang="en-MY"/>
            </a:p>
          </p:txBody>
        </p:sp>
      </p:grpSp>
      <p:grpSp>
        <p:nvGrpSpPr>
          <p:cNvPr id="65" name="Group 65"/>
          <p:cNvGrpSpPr/>
          <p:nvPr/>
        </p:nvGrpSpPr>
        <p:grpSpPr>
          <a:xfrm>
            <a:off x="0" y="16122139"/>
            <a:ext cx="3559683" cy="2694308"/>
            <a:chOff x="0" y="0"/>
            <a:chExt cx="4746244" cy="3592411"/>
          </a:xfrm>
        </p:grpSpPr>
        <p:sp>
          <p:nvSpPr>
            <p:cNvPr id="66" name="Freeform 6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2"/>
              <a:stretch>
                <a:fillRect l="-392" t="-499" r="-382" b="-465"/>
              </a:stretch>
            </a:blipFill>
          </p:spPr>
          <p:txBody>
            <a:bodyPr/>
            <a:lstStyle/>
            <a:p>
              <a:endParaRPr lang="en-MY"/>
            </a:p>
          </p:txBody>
        </p:sp>
      </p:grpSp>
      <p:grpSp>
        <p:nvGrpSpPr>
          <p:cNvPr id="67" name="Group 67"/>
          <p:cNvGrpSpPr/>
          <p:nvPr/>
        </p:nvGrpSpPr>
        <p:grpSpPr>
          <a:xfrm>
            <a:off x="10228516" y="16122139"/>
            <a:ext cx="3566093" cy="2694308"/>
            <a:chOff x="0" y="0"/>
            <a:chExt cx="4754791" cy="3592411"/>
          </a:xfrm>
        </p:grpSpPr>
        <p:sp>
          <p:nvSpPr>
            <p:cNvPr id="68" name="Freeform 6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3"/>
              <a:stretch>
                <a:fillRect l="-176" t="-499" r="-418" b="-465"/>
              </a:stretch>
            </a:blipFill>
          </p:spPr>
          <p:txBody>
            <a:bodyPr/>
            <a:lstStyle/>
            <a:p>
              <a:endParaRPr lang="en-MY"/>
            </a:p>
          </p:txBody>
        </p:sp>
      </p:grpSp>
      <p:grpSp>
        <p:nvGrpSpPr>
          <p:cNvPr id="69" name="Group 69"/>
          <p:cNvGrpSpPr/>
          <p:nvPr/>
        </p:nvGrpSpPr>
        <p:grpSpPr>
          <a:xfrm>
            <a:off x="14233398" y="16122139"/>
            <a:ext cx="2225802" cy="4038476"/>
            <a:chOff x="0" y="0"/>
            <a:chExt cx="2967736" cy="5384635"/>
          </a:xfrm>
        </p:grpSpPr>
        <p:sp>
          <p:nvSpPr>
            <p:cNvPr id="70" name="Freeform 70"/>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34"/>
              <a:stretch>
                <a:fillRect l="-479" t="-333" r="-653" b="-46"/>
              </a:stretch>
            </a:blipFill>
          </p:spPr>
          <p:txBody>
            <a:bodyPr/>
            <a:lstStyle/>
            <a:p>
              <a:endParaRPr lang="en-MY"/>
            </a:p>
          </p:txBody>
        </p:sp>
      </p:grpSp>
      <p:grpSp>
        <p:nvGrpSpPr>
          <p:cNvPr id="71" name="Group 71"/>
          <p:cNvGrpSpPr/>
          <p:nvPr/>
        </p:nvGrpSpPr>
        <p:grpSpPr>
          <a:xfrm>
            <a:off x="3553587" y="17018127"/>
            <a:ext cx="2495512" cy="3590544"/>
            <a:chOff x="0" y="0"/>
            <a:chExt cx="3327349" cy="4787392"/>
          </a:xfrm>
        </p:grpSpPr>
        <p:sp>
          <p:nvSpPr>
            <p:cNvPr id="72" name="Freeform 72"/>
            <p:cNvSpPr/>
            <p:nvPr/>
          </p:nvSpPr>
          <p:spPr>
            <a:xfrm>
              <a:off x="0" y="0"/>
              <a:ext cx="3327400" cy="4787392"/>
            </a:xfrm>
            <a:custGeom>
              <a:avLst/>
              <a:gdLst/>
              <a:ahLst/>
              <a:cxnLst/>
              <a:rect l="l" t="t" r="r" b="b"/>
              <a:pathLst>
                <a:path w="3327400" h="4787392">
                  <a:moveTo>
                    <a:pt x="0" y="0"/>
                  </a:moveTo>
                  <a:lnTo>
                    <a:pt x="0" y="4375404"/>
                  </a:lnTo>
                  <a:lnTo>
                    <a:pt x="2861183" y="4375404"/>
                  </a:lnTo>
                  <a:lnTo>
                    <a:pt x="2861183" y="4787392"/>
                  </a:lnTo>
                  <a:lnTo>
                    <a:pt x="3327400" y="4787392"/>
                  </a:lnTo>
                  <a:lnTo>
                    <a:pt x="3327400" y="0"/>
                  </a:lnTo>
                  <a:close/>
                </a:path>
              </a:pathLst>
            </a:custGeom>
            <a:blipFill>
              <a:blip r:embed="rId35"/>
              <a:stretch>
                <a:fillRect l="-462" t="-215" r="-7712" b="-307"/>
              </a:stretch>
            </a:blipFill>
          </p:spPr>
          <p:txBody>
            <a:bodyPr/>
            <a:lstStyle/>
            <a:p>
              <a:endParaRPr lang="en-MY"/>
            </a:p>
          </p:txBody>
        </p:sp>
      </p:grpSp>
      <p:grpSp>
        <p:nvGrpSpPr>
          <p:cNvPr id="73" name="Group 73"/>
          <p:cNvGrpSpPr/>
          <p:nvPr/>
        </p:nvGrpSpPr>
        <p:grpSpPr>
          <a:xfrm>
            <a:off x="0" y="18810351"/>
            <a:ext cx="3559683" cy="1798320"/>
            <a:chOff x="0" y="0"/>
            <a:chExt cx="4746244" cy="2397760"/>
          </a:xfrm>
        </p:grpSpPr>
        <p:sp>
          <p:nvSpPr>
            <p:cNvPr id="74" name="Freeform 74"/>
            <p:cNvSpPr/>
            <p:nvPr/>
          </p:nvSpPr>
          <p:spPr>
            <a:xfrm>
              <a:off x="0" y="0"/>
              <a:ext cx="4746244" cy="2397760"/>
            </a:xfrm>
            <a:custGeom>
              <a:avLst/>
              <a:gdLst/>
              <a:ahLst/>
              <a:cxnLst/>
              <a:rect l="l" t="t" r="r" b="b"/>
              <a:pathLst>
                <a:path w="4746244" h="2397760">
                  <a:moveTo>
                    <a:pt x="0" y="0"/>
                  </a:moveTo>
                  <a:lnTo>
                    <a:pt x="0" y="2397760"/>
                  </a:lnTo>
                  <a:lnTo>
                    <a:pt x="876046" y="2397760"/>
                  </a:lnTo>
                  <a:lnTo>
                    <a:pt x="876046" y="2070481"/>
                  </a:lnTo>
                  <a:lnTo>
                    <a:pt x="2209546" y="2070481"/>
                  </a:lnTo>
                  <a:lnTo>
                    <a:pt x="2209546" y="2323084"/>
                  </a:lnTo>
                  <a:lnTo>
                    <a:pt x="2214499" y="2323084"/>
                  </a:lnTo>
                  <a:lnTo>
                    <a:pt x="2214499" y="1985772"/>
                  </a:lnTo>
                  <a:lnTo>
                    <a:pt x="4746244" y="1985772"/>
                  </a:lnTo>
                  <a:lnTo>
                    <a:pt x="4746244" y="0"/>
                  </a:lnTo>
                  <a:close/>
                </a:path>
              </a:pathLst>
            </a:custGeom>
            <a:blipFill>
              <a:blip r:embed="rId36"/>
              <a:stretch>
                <a:fillRect l="-392" t="-515" r="-382" b="-614"/>
              </a:stretch>
            </a:blipFill>
          </p:spPr>
          <p:txBody>
            <a:bodyPr/>
            <a:lstStyle/>
            <a:p>
              <a:endParaRPr lang="en-MY"/>
            </a:p>
          </p:txBody>
        </p:sp>
      </p:grpSp>
      <p:grpSp>
        <p:nvGrpSpPr>
          <p:cNvPr id="75" name="Group 75"/>
          <p:cNvGrpSpPr/>
          <p:nvPr/>
        </p:nvGrpSpPr>
        <p:grpSpPr>
          <a:xfrm>
            <a:off x="10228516" y="18810351"/>
            <a:ext cx="3566093" cy="2694308"/>
            <a:chOff x="0" y="0"/>
            <a:chExt cx="4754791" cy="3592411"/>
          </a:xfrm>
        </p:grpSpPr>
        <p:sp>
          <p:nvSpPr>
            <p:cNvPr id="76" name="Freeform 7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7"/>
              <a:stretch>
                <a:fillRect l="-176" t="-343" r="-418" b="-149"/>
              </a:stretch>
            </a:blipFill>
          </p:spPr>
          <p:txBody>
            <a:bodyPr/>
            <a:lstStyle/>
            <a:p>
              <a:endParaRPr lang="en-MY"/>
            </a:p>
          </p:txBody>
        </p:sp>
      </p:grpSp>
      <p:grpSp>
        <p:nvGrpSpPr>
          <p:cNvPr id="77" name="Group 77"/>
          <p:cNvGrpSpPr/>
          <p:nvPr/>
        </p:nvGrpSpPr>
        <p:grpSpPr>
          <a:xfrm>
            <a:off x="14233398" y="20154519"/>
            <a:ext cx="2225802" cy="1784728"/>
            <a:chOff x="0" y="0"/>
            <a:chExt cx="2967736" cy="2379637"/>
          </a:xfrm>
        </p:grpSpPr>
        <p:sp>
          <p:nvSpPr>
            <p:cNvPr id="78" name="Freeform 78"/>
            <p:cNvSpPr/>
            <p:nvPr/>
          </p:nvSpPr>
          <p:spPr>
            <a:xfrm>
              <a:off x="0" y="0"/>
              <a:ext cx="2967736" cy="2379599"/>
            </a:xfrm>
            <a:custGeom>
              <a:avLst/>
              <a:gdLst/>
              <a:ahLst/>
              <a:cxnLst/>
              <a:rect l="l" t="t" r="r" b="b"/>
              <a:pathLst>
                <a:path w="2967736" h="2379599">
                  <a:moveTo>
                    <a:pt x="0" y="0"/>
                  </a:moveTo>
                  <a:lnTo>
                    <a:pt x="2967736" y="0"/>
                  </a:lnTo>
                  <a:lnTo>
                    <a:pt x="2967736" y="2379599"/>
                  </a:lnTo>
                  <a:lnTo>
                    <a:pt x="0" y="2379599"/>
                  </a:lnTo>
                  <a:lnTo>
                    <a:pt x="0" y="0"/>
                  </a:lnTo>
                  <a:close/>
                </a:path>
              </a:pathLst>
            </a:custGeom>
            <a:blipFill>
              <a:blip r:embed="rId38"/>
              <a:stretch>
                <a:fillRect l="-479" t="-405" r="-653" b="-1495"/>
              </a:stretch>
            </a:blipFill>
          </p:spPr>
          <p:txBody>
            <a:bodyPr/>
            <a:lstStyle/>
            <a:p>
              <a:endParaRPr lang="en-MY"/>
            </a:p>
          </p:txBody>
        </p:sp>
      </p:grpSp>
      <p:grpSp>
        <p:nvGrpSpPr>
          <p:cNvPr id="79" name="Group 79"/>
          <p:cNvGrpSpPr/>
          <p:nvPr/>
        </p:nvGrpSpPr>
        <p:grpSpPr>
          <a:xfrm>
            <a:off x="0" y="20602575"/>
            <a:ext cx="889721" cy="1336672"/>
            <a:chOff x="0" y="0"/>
            <a:chExt cx="1186294" cy="1782229"/>
          </a:xfrm>
        </p:grpSpPr>
        <p:sp>
          <p:nvSpPr>
            <p:cNvPr id="80" name="Freeform 80"/>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876046" y="1242949"/>
                  </a:lnTo>
                  <a:lnTo>
                    <a:pt x="876046" y="0"/>
                  </a:lnTo>
                  <a:close/>
                </a:path>
              </a:pathLst>
            </a:custGeom>
            <a:blipFill>
              <a:blip r:embed="rId39"/>
              <a:stretch>
                <a:fillRect l="-1570" t="-807" r="-1849" b="-1998"/>
              </a:stretch>
            </a:blipFill>
          </p:spPr>
          <p:txBody>
            <a:bodyPr/>
            <a:lstStyle/>
            <a:p>
              <a:endParaRPr lang="en-MY"/>
            </a:p>
          </p:txBody>
        </p:sp>
      </p:grpSp>
      <p:grpSp>
        <p:nvGrpSpPr>
          <p:cNvPr id="81" name="Group 81"/>
          <p:cNvGrpSpPr/>
          <p:nvPr/>
        </p:nvGrpSpPr>
        <p:grpSpPr>
          <a:xfrm>
            <a:off x="5333571" y="20602575"/>
            <a:ext cx="896083" cy="1336672"/>
            <a:chOff x="0" y="0"/>
            <a:chExt cx="1194778" cy="1782229"/>
          </a:xfrm>
        </p:grpSpPr>
        <p:sp>
          <p:nvSpPr>
            <p:cNvPr id="82" name="Freeform 82"/>
            <p:cNvSpPr/>
            <p:nvPr/>
          </p:nvSpPr>
          <p:spPr>
            <a:xfrm>
              <a:off x="0" y="0"/>
              <a:ext cx="1194816" cy="1782191"/>
            </a:xfrm>
            <a:custGeom>
              <a:avLst/>
              <a:gdLst/>
              <a:ahLst/>
              <a:cxnLst/>
              <a:rect l="l" t="t" r="r" b="b"/>
              <a:pathLst>
                <a:path w="1194816" h="1782191">
                  <a:moveTo>
                    <a:pt x="487807" y="0"/>
                  </a:moveTo>
                  <a:lnTo>
                    <a:pt x="487807" y="1094740"/>
                  </a:lnTo>
                  <a:lnTo>
                    <a:pt x="0" y="1094740"/>
                  </a:lnTo>
                  <a:lnTo>
                    <a:pt x="0" y="1782191"/>
                  </a:lnTo>
                  <a:lnTo>
                    <a:pt x="1194816" y="1782191"/>
                  </a:lnTo>
                  <a:lnTo>
                    <a:pt x="1194816" y="791591"/>
                  </a:lnTo>
                  <a:lnTo>
                    <a:pt x="954024" y="791591"/>
                  </a:lnTo>
                  <a:lnTo>
                    <a:pt x="954024" y="0"/>
                  </a:lnTo>
                  <a:close/>
                </a:path>
              </a:pathLst>
            </a:custGeom>
            <a:blipFill>
              <a:blip r:embed="rId40"/>
              <a:stretch>
                <a:fillRect l="-1510" t="-807" r="-1173" b="-1998"/>
              </a:stretch>
            </a:blipFill>
          </p:spPr>
          <p:txBody>
            <a:bodyPr/>
            <a:lstStyle/>
            <a:p>
              <a:endParaRPr lang="en-MY"/>
            </a:p>
          </p:txBody>
        </p:sp>
      </p:grpSp>
      <p:grpSp>
        <p:nvGrpSpPr>
          <p:cNvPr id="83" name="Group 83"/>
          <p:cNvGrpSpPr/>
          <p:nvPr/>
        </p:nvGrpSpPr>
        <p:grpSpPr>
          <a:xfrm>
            <a:off x="1328623" y="21423630"/>
            <a:ext cx="4011044" cy="515617"/>
            <a:chOff x="0" y="0"/>
            <a:chExt cx="5348059" cy="687489"/>
          </a:xfrm>
        </p:grpSpPr>
        <p:sp>
          <p:nvSpPr>
            <p:cNvPr id="84" name="Freeform 84"/>
            <p:cNvSpPr/>
            <p:nvPr/>
          </p:nvSpPr>
          <p:spPr>
            <a:xfrm>
              <a:off x="0" y="0"/>
              <a:ext cx="5348097" cy="687451"/>
            </a:xfrm>
            <a:custGeom>
              <a:avLst/>
              <a:gdLst/>
              <a:ahLst/>
              <a:cxnLst/>
              <a:rect l="l" t="t" r="r" b="b"/>
              <a:pathLst>
                <a:path w="5348097" h="687451">
                  <a:moveTo>
                    <a:pt x="468376" y="0"/>
                  </a:moveTo>
                  <a:lnTo>
                    <a:pt x="468376" y="1651"/>
                  </a:lnTo>
                  <a:lnTo>
                    <a:pt x="438023" y="1651"/>
                  </a:lnTo>
                  <a:lnTo>
                    <a:pt x="438023" y="148209"/>
                  </a:lnTo>
                  <a:lnTo>
                    <a:pt x="0" y="148209"/>
                  </a:lnTo>
                  <a:lnTo>
                    <a:pt x="0" y="687451"/>
                  </a:lnTo>
                  <a:lnTo>
                    <a:pt x="5348097" y="687451"/>
                  </a:lnTo>
                  <a:lnTo>
                    <a:pt x="5348097" y="0"/>
                  </a:lnTo>
                  <a:close/>
                </a:path>
              </a:pathLst>
            </a:custGeom>
            <a:blipFill>
              <a:blip r:embed="rId41"/>
              <a:stretch>
                <a:fillRect l="-226" t="-72663" r="-239" b="-5180"/>
              </a:stretch>
            </a:blipFill>
          </p:spPr>
          <p:txBody>
            <a:bodyPr/>
            <a:lstStyle/>
            <a:p>
              <a:endParaRPr lang="en-MY"/>
            </a:p>
          </p:txBody>
        </p:sp>
      </p:grpSp>
      <p:grpSp>
        <p:nvGrpSpPr>
          <p:cNvPr id="85" name="Group 85"/>
          <p:cNvGrpSpPr/>
          <p:nvPr/>
        </p:nvGrpSpPr>
        <p:grpSpPr>
          <a:xfrm>
            <a:off x="6223559" y="21196297"/>
            <a:ext cx="3121066" cy="742950"/>
            <a:chOff x="0" y="0"/>
            <a:chExt cx="4161422" cy="990600"/>
          </a:xfrm>
        </p:grpSpPr>
        <p:sp>
          <p:nvSpPr>
            <p:cNvPr id="86" name="Freeform 86"/>
            <p:cNvSpPr/>
            <p:nvPr/>
          </p:nvSpPr>
          <p:spPr>
            <a:xfrm>
              <a:off x="0" y="0"/>
              <a:ext cx="4161409" cy="990600"/>
            </a:xfrm>
            <a:custGeom>
              <a:avLst/>
              <a:gdLst/>
              <a:ahLst/>
              <a:cxnLst/>
              <a:rect l="l" t="t" r="r" b="b"/>
              <a:pathLst>
                <a:path w="4161409" h="990600">
                  <a:moveTo>
                    <a:pt x="0" y="0"/>
                  </a:moveTo>
                  <a:lnTo>
                    <a:pt x="0" y="990600"/>
                  </a:lnTo>
                  <a:lnTo>
                    <a:pt x="4161409" y="990600"/>
                  </a:lnTo>
                  <a:lnTo>
                    <a:pt x="4161409" y="0"/>
                  </a:lnTo>
                  <a:lnTo>
                    <a:pt x="3476371" y="0"/>
                  </a:lnTo>
                  <a:cubicBezTo>
                    <a:pt x="3430524" y="3175"/>
                    <a:pt x="3386709" y="4572"/>
                    <a:pt x="3347847" y="4572"/>
                  </a:cubicBezTo>
                  <a:lnTo>
                    <a:pt x="3347339" y="4572"/>
                  </a:lnTo>
                  <a:cubicBezTo>
                    <a:pt x="3311779" y="4572"/>
                    <a:pt x="3280664" y="3556"/>
                    <a:pt x="3255518" y="1397"/>
                  </a:cubicBezTo>
                  <a:cubicBezTo>
                    <a:pt x="3255010" y="1397"/>
                    <a:pt x="3249930" y="889"/>
                    <a:pt x="3241040" y="0"/>
                  </a:cubicBezTo>
                  <a:lnTo>
                    <a:pt x="1130427" y="0"/>
                  </a:lnTo>
                  <a:cubicBezTo>
                    <a:pt x="1122426" y="889"/>
                    <a:pt x="1117727" y="1143"/>
                    <a:pt x="1117346" y="1397"/>
                  </a:cubicBezTo>
                  <a:cubicBezTo>
                    <a:pt x="1092327" y="3556"/>
                    <a:pt x="1060577" y="4572"/>
                    <a:pt x="1025525" y="4572"/>
                  </a:cubicBezTo>
                  <a:lnTo>
                    <a:pt x="1025017" y="4572"/>
                  </a:lnTo>
                  <a:cubicBezTo>
                    <a:pt x="986282" y="4572"/>
                    <a:pt x="942467" y="3175"/>
                    <a:pt x="896493" y="0"/>
                  </a:cubicBezTo>
                  <a:close/>
                </a:path>
              </a:pathLst>
            </a:custGeom>
            <a:blipFill>
              <a:blip r:embed="rId42"/>
              <a:stretch>
                <a:fillRect l="-58" t="-19829" r="-293" b="-3589"/>
              </a:stretch>
            </a:blipFill>
          </p:spPr>
          <p:txBody>
            <a:bodyPr/>
            <a:lstStyle/>
            <a:p>
              <a:endParaRPr lang="en-MY"/>
            </a:p>
          </p:txBody>
        </p:sp>
      </p:grpSp>
      <p:grpSp>
        <p:nvGrpSpPr>
          <p:cNvPr id="87" name="Group 87"/>
          <p:cNvGrpSpPr/>
          <p:nvPr/>
        </p:nvGrpSpPr>
        <p:grpSpPr>
          <a:xfrm>
            <a:off x="883625" y="21534758"/>
            <a:ext cx="451094" cy="404498"/>
            <a:chOff x="0" y="0"/>
            <a:chExt cx="601459" cy="539331"/>
          </a:xfrm>
        </p:grpSpPr>
        <p:sp>
          <p:nvSpPr>
            <p:cNvPr id="88" name="Freeform 88"/>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3"/>
              <a:stretch>
                <a:fillRect l="-1906" t="-10202" r="-3500" b="-6585"/>
              </a:stretch>
            </a:blipFill>
          </p:spPr>
          <p:txBody>
            <a:bodyPr/>
            <a:lstStyle/>
            <a:p>
              <a:endParaRPr lang="en-MY"/>
            </a:p>
          </p:txBody>
        </p:sp>
      </p:grpSp>
      <p:grpSp>
        <p:nvGrpSpPr>
          <p:cNvPr id="89" name="Group 89"/>
          <p:cNvGrpSpPr/>
          <p:nvPr/>
        </p:nvGrpSpPr>
        <p:grpSpPr>
          <a:xfrm>
            <a:off x="10228516" y="21498563"/>
            <a:ext cx="3566093" cy="440693"/>
            <a:chOff x="0" y="0"/>
            <a:chExt cx="4754791" cy="587591"/>
          </a:xfrm>
        </p:grpSpPr>
        <p:sp>
          <p:nvSpPr>
            <p:cNvPr id="90" name="Freeform 90"/>
            <p:cNvSpPr/>
            <p:nvPr/>
          </p:nvSpPr>
          <p:spPr>
            <a:xfrm>
              <a:off x="0" y="0"/>
              <a:ext cx="4754753" cy="587629"/>
            </a:xfrm>
            <a:custGeom>
              <a:avLst/>
              <a:gdLst/>
              <a:ahLst/>
              <a:cxnLst/>
              <a:rect l="l" t="t" r="r" b="b"/>
              <a:pathLst>
                <a:path w="4754753" h="587629">
                  <a:moveTo>
                    <a:pt x="0" y="0"/>
                  </a:moveTo>
                  <a:lnTo>
                    <a:pt x="4754753" y="0"/>
                  </a:lnTo>
                  <a:lnTo>
                    <a:pt x="4754753" y="587629"/>
                  </a:lnTo>
                  <a:lnTo>
                    <a:pt x="0" y="587629"/>
                  </a:lnTo>
                  <a:lnTo>
                    <a:pt x="0" y="0"/>
                  </a:lnTo>
                  <a:close/>
                </a:path>
              </a:pathLst>
            </a:custGeom>
            <a:blipFill>
              <a:blip r:embed="rId44"/>
              <a:stretch>
                <a:fillRect l="-176" t="-1151" r="-418" b="-6044"/>
              </a:stretch>
            </a:blipFill>
          </p:spPr>
          <p:txBody>
            <a:bodyPr/>
            <a:lstStyle/>
            <a:p>
              <a:endParaRPr lang="en-MY"/>
            </a:p>
          </p:txBody>
        </p:sp>
      </p:grpSp>
      <p:grpSp>
        <p:nvGrpSpPr>
          <p:cNvPr id="91" name="Group 91"/>
          <p:cNvGrpSpPr/>
          <p:nvPr/>
        </p:nvGrpSpPr>
        <p:grpSpPr>
          <a:xfrm>
            <a:off x="6895976" y="21196297"/>
            <a:ext cx="175451" cy="3429"/>
            <a:chOff x="0" y="0"/>
            <a:chExt cx="233934" cy="4572"/>
          </a:xfrm>
        </p:grpSpPr>
        <p:sp>
          <p:nvSpPr>
            <p:cNvPr id="92" name="Freeform 92"/>
            <p:cNvSpPr/>
            <p:nvPr/>
          </p:nvSpPr>
          <p:spPr>
            <a:xfrm>
              <a:off x="0" y="0"/>
              <a:ext cx="233934" cy="4572"/>
            </a:xfrm>
            <a:custGeom>
              <a:avLst/>
              <a:gdLst/>
              <a:ahLst/>
              <a:cxnLst/>
              <a:rect l="l" t="t" r="r" b="b"/>
              <a:pathLst>
                <a:path w="233934" h="4572">
                  <a:moveTo>
                    <a:pt x="0" y="0"/>
                  </a:moveTo>
                  <a:cubicBezTo>
                    <a:pt x="45847" y="3175"/>
                    <a:pt x="89662" y="4572"/>
                    <a:pt x="128524" y="4572"/>
                  </a:cubicBezTo>
                  <a:lnTo>
                    <a:pt x="129032" y="4572"/>
                  </a:lnTo>
                  <a:cubicBezTo>
                    <a:pt x="164084" y="4572"/>
                    <a:pt x="195707" y="3556"/>
                    <a:pt x="220853" y="1397"/>
                  </a:cubicBezTo>
                  <a:cubicBezTo>
                    <a:pt x="221361" y="1270"/>
                    <a:pt x="225933" y="889"/>
                    <a:pt x="233934" y="0"/>
                  </a:cubicBezTo>
                  <a:close/>
                </a:path>
              </a:pathLst>
            </a:custGeom>
            <a:blipFill>
              <a:blip r:embed="rId45"/>
              <a:stretch>
                <a:fillRect l="-7888" t="-222222" r="-9375" b="-492499"/>
              </a:stretch>
            </a:blipFill>
          </p:spPr>
          <p:txBody>
            <a:bodyPr/>
            <a:lstStyle/>
            <a:p>
              <a:endParaRPr lang="en-MY"/>
            </a:p>
          </p:txBody>
        </p:sp>
      </p:grpSp>
      <p:grpSp>
        <p:nvGrpSpPr>
          <p:cNvPr id="93" name="Group 93"/>
          <p:cNvGrpSpPr/>
          <p:nvPr/>
        </p:nvGrpSpPr>
        <p:grpSpPr>
          <a:xfrm>
            <a:off x="8647433" y="21188677"/>
            <a:ext cx="193043" cy="27937"/>
            <a:chOff x="0" y="0"/>
            <a:chExt cx="193040" cy="27940"/>
          </a:xfrm>
        </p:grpSpPr>
        <p:sp>
          <p:nvSpPr>
            <p:cNvPr id="94" name="Freeform 94"/>
            <p:cNvSpPr/>
            <p:nvPr/>
          </p:nvSpPr>
          <p:spPr>
            <a:xfrm>
              <a:off x="0" y="0"/>
              <a:ext cx="193040" cy="27941"/>
            </a:xfrm>
            <a:custGeom>
              <a:avLst/>
              <a:gdLst/>
              <a:ahLst/>
              <a:cxnLst/>
              <a:rect l="l" t="t" r="r" b="b"/>
              <a:pathLst>
                <a:path w="193040" h="27941">
                  <a:moveTo>
                    <a:pt x="0" y="27941"/>
                  </a:moveTo>
                  <a:lnTo>
                    <a:pt x="193040" y="27941"/>
                  </a:lnTo>
                  <a:lnTo>
                    <a:pt x="193040" y="0"/>
                  </a:lnTo>
                  <a:lnTo>
                    <a:pt x="0" y="0"/>
                  </a:lnTo>
                  <a:lnTo>
                    <a:pt x="0" y="27941"/>
                  </a:lnTo>
                  <a:close/>
                </a:path>
              </a:pathLst>
            </a:custGeom>
            <a:solidFill>
              <a:srgbClr val="888276"/>
            </a:solidFill>
          </p:spPr>
          <p:txBody>
            <a:bodyPr/>
            <a:lstStyle/>
            <a:p>
              <a:endParaRPr lang="en-MY"/>
            </a:p>
          </p:txBody>
        </p:sp>
      </p:grpSp>
      <p:grpSp>
        <p:nvGrpSpPr>
          <p:cNvPr id="95" name="Group 95"/>
          <p:cNvGrpSpPr/>
          <p:nvPr/>
        </p:nvGrpSpPr>
        <p:grpSpPr>
          <a:xfrm>
            <a:off x="1660865" y="20299680"/>
            <a:ext cx="4038600" cy="1123950"/>
            <a:chOff x="0" y="0"/>
            <a:chExt cx="5384800" cy="1498600"/>
          </a:xfrm>
        </p:grpSpPr>
        <p:sp>
          <p:nvSpPr>
            <p:cNvPr id="96" name="Freeform 96"/>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6"/>
              <a:stretch>
                <a:fillRect l="-275" t="-1129" r="-536" b="-791"/>
              </a:stretch>
            </a:blipFill>
          </p:spPr>
          <p:txBody>
            <a:bodyPr/>
            <a:lstStyle/>
            <a:p>
              <a:endParaRPr lang="en-MY"/>
            </a:p>
          </p:txBody>
        </p:sp>
      </p:grpSp>
      <p:grpSp>
        <p:nvGrpSpPr>
          <p:cNvPr id="97" name="Group 97"/>
          <p:cNvGrpSpPr/>
          <p:nvPr/>
        </p:nvGrpSpPr>
        <p:grpSpPr>
          <a:xfrm>
            <a:off x="657025" y="20363183"/>
            <a:ext cx="1000115" cy="1171575"/>
            <a:chOff x="0" y="0"/>
            <a:chExt cx="1333487" cy="1562100"/>
          </a:xfrm>
        </p:grpSpPr>
        <p:sp>
          <p:nvSpPr>
            <p:cNvPr id="98" name="Freeform 98"/>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7"/>
              <a:stretch>
                <a:fillRect l="-1059" t="-1083" r="-1172" b="-1030"/>
              </a:stretch>
            </a:blipFill>
          </p:spPr>
          <p:txBody>
            <a:bodyPr/>
            <a:lstStyle/>
            <a:p>
              <a:endParaRPr lang="en-MY"/>
            </a:p>
          </p:txBody>
        </p:sp>
      </p:grpSp>
      <p:grpSp>
        <p:nvGrpSpPr>
          <p:cNvPr id="99" name="Group 99"/>
          <p:cNvGrpSpPr/>
          <p:nvPr/>
        </p:nvGrpSpPr>
        <p:grpSpPr>
          <a:xfrm>
            <a:off x="1641777" y="20552664"/>
            <a:ext cx="38100" cy="872233"/>
            <a:chOff x="0" y="0"/>
            <a:chExt cx="38100" cy="872236"/>
          </a:xfrm>
        </p:grpSpPr>
        <p:sp>
          <p:nvSpPr>
            <p:cNvPr id="100" name="Freeform 100"/>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101" name="Group 101"/>
          <p:cNvGrpSpPr/>
          <p:nvPr/>
        </p:nvGrpSpPr>
        <p:grpSpPr>
          <a:xfrm>
            <a:off x="6049099" y="15360901"/>
            <a:ext cx="908999" cy="898398"/>
            <a:chOff x="0" y="0"/>
            <a:chExt cx="1211999" cy="1197864"/>
          </a:xfrm>
        </p:grpSpPr>
        <p:sp>
          <p:nvSpPr>
            <p:cNvPr id="102" name="Freeform 102"/>
            <p:cNvSpPr/>
            <p:nvPr/>
          </p:nvSpPr>
          <p:spPr>
            <a:xfrm>
              <a:off x="0" y="0"/>
              <a:ext cx="1211961" cy="1197864"/>
            </a:xfrm>
            <a:custGeom>
              <a:avLst/>
              <a:gdLst/>
              <a:ahLst/>
              <a:cxnLst/>
              <a:rect l="l" t="t" r="r" b="b"/>
              <a:pathLst>
                <a:path w="1211961" h="1197864">
                  <a:moveTo>
                    <a:pt x="0" y="0"/>
                  </a:moveTo>
                  <a:lnTo>
                    <a:pt x="0" y="1197864"/>
                  </a:lnTo>
                  <a:lnTo>
                    <a:pt x="409067" y="1197864"/>
                  </a:lnTo>
                  <a:cubicBezTo>
                    <a:pt x="489204" y="948436"/>
                    <a:pt x="603377" y="715010"/>
                    <a:pt x="752221" y="554736"/>
                  </a:cubicBezTo>
                  <a:cubicBezTo>
                    <a:pt x="879348" y="417957"/>
                    <a:pt x="1038606" y="298069"/>
                    <a:pt x="1211961" y="206248"/>
                  </a:cubicBezTo>
                  <a:lnTo>
                    <a:pt x="1211961" y="0"/>
                  </a:lnTo>
                  <a:close/>
                </a:path>
              </a:pathLst>
            </a:custGeom>
            <a:blipFill>
              <a:blip r:embed="rId48"/>
              <a:stretch>
                <a:fillRect l="-1965" t="-1582" r="-698" b="-481"/>
              </a:stretch>
            </a:blipFill>
          </p:spPr>
          <p:txBody>
            <a:bodyPr/>
            <a:lstStyle/>
            <a:p>
              <a:endParaRPr lang="en-MY"/>
            </a:p>
          </p:txBody>
        </p:sp>
      </p:grpSp>
      <p:grpSp>
        <p:nvGrpSpPr>
          <p:cNvPr id="103" name="Group 103"/>
          <p:cNvGrpSpPr/>
          <p:nvPr/>
        </p:nvGrpSpPr>
        <p:grpSpPr>
          <a:xfrm>
            <a:off x="6952002" y="15360901"/>
            <a:ext cx="2729598" cy="447294"/>
            <a:chOff x="0" y="0"/>
            <a:chExt cx="3639464" cy="596392"/>
          </a:xfrm>
        </p:grpSpPr>
        <p:sp>
          <p:nvSpPr>
            <p:cNvPr id="104" name="Freeform 104"/>
            <p:cNvSpPr/>
            <p:nvPr/>
          </p:nvSpPr>
          <p:spPr>
            <a:xfrm>
              <a:off x="0" y="0"/>
              <a:ext cx="3639439" cy="596392"/>
            </a:xfrm>
            <a:custGeom>
              <a:avLst/>
              <a:gdLst/>
              <a:ahLst/>
              <a:cxnLst/>
              <a:rect l="l" t="t" r="r" b="b"/>
              <a:pathLst>
                <a:path w="3639439" h="596392">
                  <a:moveTo>
                    <a:pt x="0" y="0"/>
                  </a:moveTo>
                  <a:lnTo>
                    <a:pt x="0" y="210566"/>
                  </a:lnTo>
                  <a:cubicBezTo>
                    <a:pt x="104394" y="154686"/>
                    <a:pt x="213868" y="108839"/>
                    <a:pt x="324612" y="75946"/>
                  </a:cubicBezTo>
                  <a:cubicBezTo>
                    <a:pt x="469773" y="32131"/>
                    <a:pt x="612521" y="10541"/>
                    <a:pt x="749808" y="10541"/>
                  </a:cubicBezTo>
                  <a:cubicBezTo>
                    <a:pt x="914400" y="10541"/>
                    <a:pt x="1071118" y="41656"/>
                    <a:pt x="1214882" y="103632"/>
                  </a:cubicBezTo>
                  <a:cubicBezTo>
                    <a:pt x="1373251" y="35052"/>
                    <a:pt x="1548511" y="381"/>
                    <a:pt x="1729486" y="381"/>
                  </a:cubicBezTo>
                  <a:cubicBezTo>
                    <a:pt x="1852422" y="381"/>
                    <a:pt x="1977898" y="16256"/>
                    <a:pt x="2102485" y="48641"/>
                  </a:cubicBezTo>
                  <a:cubicBezTo>
                    <a:pt x="2405507" y="127000"/>
                    <a:pt x="2682494" y="294640"/>
                    <a:pt x="2882646" y="520827"/>
                  </a:cubicBezTo>
                  <a:cubicBezTo>
                    <a:pt x="2905125" y="546100"/>
                    <a:pt x="2926461" y="571373"/>
                    <a:pt x="2946654" y="596392"/>
                  </a:cubicBezTo>
                  <a:lnTo>
                    <a:pt x="3639439" y="596392"/>
                  </a:lnTo>
                  <a:lnTo>
                    <a:pt x="3639439" y="0"/>
                  </a:lnTo>
                  <a:close/>
                </a:path>
              </a:pathLst>
            </a:custGeom>
            <a:blipFill>
              <a:blip r:embed="rId49"/>
              <a:stretch>
                <a:fillRect l="-233" t="-3179" r="-479" b="-2442"/>
              </a:stretch>
            </a:blipFill>
          </p:spPr>
          <p:txBody>
            <a:bodyPr/>
            <a:lstStyle/>
            <a:p>
              <a:endParaRPr lang="en-MY"/>
            </a:p>
          </p:txBody>
        </p:sp>
      </p:grpSp>
      <p:grpSp>
        <p:nvGrpSpPr>
          <p:cNvPr id="105" name="Group 105"/>
          <p:cNvGrpSpPr/>
          <p:nvPr/>
        </p:nvGrpSpPr>
        <p:grpSpPr>
          <a:xfrm>
            <a:off x="9157049" y="15802099"/>
            <a:ext cx="524551" cy="457200"/>
            <a:chOff x="0" y="0"/>
            <a:chExt cx="699402" cy="609600"/>
          </a:xfrm>
        </p:grpSpPr>
        <p:sp>
          <p:nvSpPr>
            <p:cNvPr id="106" name="Freeform 106"/>
            <p:cNvSpPr/>
            <p:nvPr/>
          </p:nvSpPr>
          <p:spPr>
            <a:xfrm>
              <a:off x="0" y="0"/>
              <a:ext cx="699389" cy="609600"/>
            </a:xfrm>
            <a:custGeom>
              <a:avLst/>
              <a:gdLst/>
              <a:ahLst/>
              <a:cxnLst/>
              <a:rect l="l" t="t" r="r" b="b"/>
              <a:pathLst>
                <a:path w="699389" h="609600">
                  <a:moveTo>
                    <a:pt x="0" y="0"/>
                  </a:moveTo>
                  <a:cubicBezTo>
                    <a:pt x="173228" y="211582"/>
                    <a:pt x="272415" y="412496"/>
                    <a:pt x="330581" y="609600"/>
                  </a:cubicBezTo>
                  <a:lnTo>
                    <a:pt x="699389" y="609600"/>
                  </a:lnTo>
                  <a:lnTo>
                    <a:pt x="699389" y="0"/>
                  </a:lnTo>
                  <a:close/>
                </a:path>
              </a:pathLst>
            </a:custGeom>
            <a:blipFill>
              <a:blip r:embed="rId50"/>
              <a:stretch>
                <a:fillRect l="-75364" t="-2389" r="-2553" b="-943"/>
              </a:stretch>
            </a:blipFill>
          </p:spPr>
          <p:txBody>
            <a:bodyPr/>
            <a:lstStyle/>
            <a:p>
              <a:endParaRPr lang="en-MY"/>
            </a:p>
          </p:txBody>
        </p:sp>
      </p:grpSp>
      <p:grpSp>
        <p:nvGrpSpPr>
          <p:cNvPr id="107" name="Group 107"/>
          <p:cNvGrpSpPr/>
          <p:nvPr/>
        </p:nvGrpSpPr>
        <p:grpSpPr>
          <a:xfrm>
            <a:off x="6049099" y="16253203"/>
            <a:ext cx="454866" cy="4943094"/>
            <a:chOff x="0" y="0"/>
            <a:chExt cx="606488" cy="6590792"/>
          </a:xfrm>
        </p:grpSpPr>
        <p:sp>
          <p:nvSpPr>
            <p:cNvPr id="108" name="Freeform 108"/>
            <p:cNvSpPr/>
            <p:nvPr/>
          </p:nvSpPr>
          <p:spPr>
            <a:xfrm>
              <a:off x="0" y="0"/>
              <a:ext cx="606425" cy="6590792"/>
            </a:xfrm>
            <a:custGeom>
              <a:avLst/>
              <a:gdLst/>
              <a:ahLst/>
              <a:cxnLst/>
              <a:rect l="l" t="t" r="r" b="b"/>
              <a:pathLst>
                <a:path w="606425" h="6590792">
                  <a:moveTo>
                    <a:pt x="0" y="0"/>
                  </a:moveTo>
                  <a:lnTo>
                    <a:pt x="0" y="6590792"/>
                  </a:lnTo>
                  <a:lnTo>
                    <a:pt x="606425" y="6590792"/>
                  </a:lnTo>
                  <a:lnTo>
                    <a:pt x="606425" y="4322445"/>
                  </a:lnTo>
                  <a:cubicBezTo>
                    <a:pt x="586994" y="4297934"/>
                    <a:pt x="569722" y="4271899"/>
                    <a:pt x="554990" y="4244594"/>
                  </a:cubicBezTo>
                  <a:cubicBezTo>
                    <a:pt x="515112" y="4220718"/>
                    <a:pt x="478028" y="4192651"/>
                    <a:pt x="445135" y="4159250"/>
                  </a:cubicBezTo>
                  <a:cubicBezTo>
                    <a:pt x="315595" y="4028313"/>
                    <a:pt x="271653" y="3842258"/>
                    <a:pt x="314452" y="3605022"/>
                  </a:cubicBezTo>
                  <a:cubicBezTo>
                    <a:pt x="347218" y="3421761"/>
                    <a:pt x="431165" y="3255391"/>
                    <a:pt x="564134" y="3108833"/>
                  </a:cubicBezTo>
                  <a:cubicBezTo>
                    <a:pt x="577723" y="3093847"/>
                    <a:pt x="591820" y="3079115"/>
                    <a:pt x="606425" y="3064510"/>
                  </a:cubicBezTo>
                  <a:lnTo>
                    <a:pt x="606425" y="2906903"/>
                  </a:lnTo>
                  <a:cubicBezTo>
                    <a:pt x="572262" y="2902585"/>
                    <a:pt x="538099" y="2894584"/>
                    <a:pt x="505206" y="2882773"/>
                  </a:cubicBezTo>
                  <a:cubicBezTo>
                    <a:pt x="433451" y="2857246"/>
                    <a:pt x="335661" y="2802636"/>
                    <a:pt x="277749" y="2688336"/>
                  </a:cubicBezTo>
                  <a:cubicBezTo>
                    <a:pt x="178181" y="2491232"/>
                    <a:pt x="214884" y="2373249"/>
                    <a:pt x="244983" y="2277872"/>
                  </a:cubicBezTo>
                  <a:cubicBezTo>
                    <a:pt x="260604" y="2227199"/>
                    <a:pt x="274447" y="2183892"/>
                    <a:pt x="267208" y="2133092"/>
                  </a:cubicBezTo>
                  <a:cubicBezTo>
                    <a:pt x="258826" y="2075180"/>
                    <a:pt x="215519" y="2017268"/>
                    <a:pt x="165989" y="1949831"/>
                  </a:cubicBezTo>
                  <a:cubicBezTo>
                    <a:pt x="129286" y="1899666"/>
                    <a:pt x="87630" y="1843024"/>
                    <a:pt x="55372" y="1778762"/>
                  </a:cubicBezTo>
                  <a:cubicBezTo>
                    <a:pt x="18161" y="1703070"/>
                    <a:pt x="-254" y="1628394"/>
                    <a:pt x="381" y="1550543"/>
                  </a:cubicBezTo>
                  <a:cubicBezTo>
                    <a:pt x="1524" y="1391666"/>
                    <a:pt x="62611" y="1299972"/>
                    <a:pt x="121666" y="1211326"/>
                  </a:cubicBezTo>
                  <a:cubicBezTo>
                    <a:pt x="189484" y="1109853"/>
                    <a:pt x="259588" y="1004570"/>
                    <a:pt x="268986" y="775843"/>
                  </a:cubicBezTo>
                  <a:cubicBezTo>
                    <a:pt x="279019" y="543687"/>
                    <a:pt x="326390" y="262636"/>
                    <a:pt x="411607" y="0"/>
                  </a:cubicBezTo>
                  <a:close/>
                </a:path>
              </a:pathLst>
            </a:custGeom>
            <a:blipFill>
              <a:blip r:embed="rId51"/>
              <a:stretch>
                <a:fillRect l="-3928" t="-97" r="-3723" b="-411"/>
              </a:stretch>
            </a:blipFill>
          </p:spPr>
          <p:txBody>
            <a:bodyPr/>
            <a:lstStyle/>
            <a:p>
              <a:endParaRPr lang="en-MY"/>
            </a:p>
          </p:txBody>
        </p:sp>
      </p:grpSp>
      <p:grpSp>
        <p:nvGrpSpPr>
          <p:cNvPr id="109" name="Group 109"/>
          <p:cNvGrpSpPr/>
          <p:nvPr/>
        </p:nvGrpSpPr>
        <p:grpSpPr>
          <a:xfrm>
            <a:off x="9228801" y="16253203"/>
            <a:ext cx="452809" cy="4943094"/>
            <a:chOff x="0" y="0"/>
            <a:chExt cx="603745" cy="6590792"/>
          </a:xfrm>
        </p:grpSpPr>
        <p:sp>
          <p:nvSpPr>
            <p:cNvPr id="110" name="Freeform 110"/>
            <p:cNvSpPr/>
            <p:nvPr/>
          </p:nvSpPr>
          <p:spPr>
            <a:xfrm>
              <a:off x="0" y="0"/>
              <a:ext cx="603758" cy="6590792"/>
            </a:xfrm>
            <a:custGeom>
              <a:avLst/>
              <a:gdLst/>
              <a:ahLst/>
              <a:cxnLst/>
              <a:rect l="l" t="t" r="r" b="b"/>
              <a:pathLst>
                <a:path w="603758" h="6590792">
                  <a:moveTo>
                    <a:pt x="232537" y="0"/>
                  </a:moveTo>
                  <a:cubicBezTo>
                    <a:pt x="306451" y="245872"/>
                    <a:pt x="316230" y="485648"/>
                    <a:pt x="326263" y="732917"/>
                  </a:cubicBezTo>
                  <a:cubicBezTo>
                    <a:pt x="327406" y="758698"/>
                    <a:pt x="328422" y="784733"/>
                    <a:pt x="329565" y="810514"/>
                  </a:cubicBezTo>
                  <a:cubicBezTo>
                    <a:pt x="339598" y="1038225"/>
                    <a:pt x="409067" y="1133475"/>
                    <a:pt x="476377" y="1224915"/>
                  </a:cubicBezTo>
                  <a:cubicBezTo>
                    <a:pt x="535813" y="1306195"/>
                    <a:pt x="597662" y="1390396"/>
                    <a:pt x="598678" y="1550162"/>
                  </a:cubicBezTo>
                  <a:cubicBezTo>
                    <a:pt x="599821" y="1724914"/>
                    <a:pt x="506984" y="1825879"/>
                    <a:pt x="431927" y="1907159"/>
                  </a:cubicBezTo>
                  <a:cubicBezTo>
                    <a:pt x="382397" y="1960626"/>
                    <a:pt x="340106" y="2007362"/>
                    <a:pt x="331851" y="2063115"/>
                  </a:cubicBezTo>
                  <a:cubicBezTo>
                    <a:pt x="324104" y="2113788"/>
                    <a:pt x="337947" y="2166747"/>
                    <a:pt x="353568" y="2227834"/>
                  </a:cubicBezTo>
                  <a:cubicBezTo>
                    <a:pt x="383667" y="2344801"/>
                    <a:pt x="420878" y="2490089"/>
                    <a:pt x="320802" y="2687955"/>
                  </a:cubicBezTo>
                  <a:cubicBezTo>
                    <a:pt x="263017" y="2802128"/>
                    <a:pt x="165100" y="2856738"/>
                    <a:pt x="93345" y="2882392"/>
                  </a:cubicBezTo>
                  <a:cubicBezTo>
                    <a:pt x="62865" y="2893314"/>
                    <a:pt x="31496" y="2900934"/>
                    <a:pt x="127" y="2905379"/>
                  </a:cubicBezTo>
                  <a:lnTo>
                    <a:pt x="0" y="2905379"/>
                  </a:lnTo>
                  <a:lnTo>
                    <a:pt x="0" y="3047746"/>
                  </a:lnTo>
                  <a:cubicBezTo>
                    <a:pt x="20701" y="3067685"/>
                    <a:pt x="40513" y="3088132"/>
                    <a:pt x="59309" y="3108960"/>
                  </a:cubicBezTo>
                  <a:cubicBezTo>
                    <a:pt x="191643" y="3254756"/>
                    <a:pt x="275590" y="3421888"/>
                    <a:pt x="308991" y="3605149"/>
                  </a:cubicBezTo>
                  <a:cubicBezTo>
                    <a:pt x="351790" y="3841877"/>
                    <a:pt x="307848" y="4028440"/>
                    <a:pt x="178308" y="4159377"/>
                  </a:cubicBezTo>
                  <a:cubicBezTo>
                    <a:pt x="152146" y="4185793"/>
                    <a:pt x="123444" y="4209034"/>
                    <a:pt x="92837" y="4229354"/>
                  </a:cubicBezTo>
                  <a:cubicBezTo>
                    <a:pt x="88265" y="4240022"/>
                    <a:pt x="83439" y="4250690"/>
                    <a:pt x="78232" y="4261358"/>
                  </a:cubicBezTo>
                  <a:cubicBezTo>
                    <a:pt x="57912" y="4302760"/>
                    <a:pt x="31496" y="4341114"/>
                    <a:pt x="0" y="4375277"/>
                  </a:cubicBezTo>
                  <a:lnTo>
                    <a:pt x="0" y="6590792"/>
                  </a:lnTo>
                  <a:lnTo>
                    <a:pt x="603758" y="6590792"/>
                  </a:lnTo>
                  <a:lnTo>
                    <a:pt x="603758" y="0"/>
                  </a:lnTo>
                  <a:close/>
                </a:path>
              </a:pathLst>
            </a:custGeom>
            <a:blipFill>
              <a:blip r:embed="rId52"/>
              <a:stretch>
                <a:fillRect l="-2179" t="-97" r="-2902" b="-411"/>
              </a:stretch>
            </a:blipFill>
          </p:spPr>
          <p:txBody>
            <a:bodyPr/>
            <a:lstStyle/>
            <a:p>
              <a:endParaRPr lang="en-MY"/>
            </a:p>
          </p:txBody>
        </p:sp>
      </p:grpSp>
      <p:grpSp>
        <p:nvGrpSpPr>
          <p:cNvPr id="111" name="Group 111"/>
          <p:cNvGrpSpPr/>
          <p:nvPr/>
        </p:nvGrpSpPr>
        <p:grpSpPr>
          <a:xfrm>
            <a:off x="6497869" y="18432399"/>
            <a:ext cx="112481" cy="125444"/>
            <a:chOff x="0" y="0"/>
            <a:chExt cx="149974" cy="167259"/>
          </a:xfrm>
        </p:grpSpPr>
        <p:sp>
          <p:nvSpPr>
            <p:cNvPr id="112" name="Freeform 112"/>
            <p:cNvSpPr/>
            <p:nvPr/>
          </p:nvSpPr>
          <p:spPr>
            <a:xfrm>
              <a:off x="0" y="0"/>
              <a:ext cx="149987" cy="167259"/>
            </a:xfrm>
            <a:custGeom>
              <a:avLst/>
              <a:gdLst/>
              <a:ahLst/>
              <a:cxnLst/>
              <a:rect l="l" t="t" r="r" b="b"/>
              <a:pathLst>
                <a:path w="149987" h="167259">
                  <a:moveTo>
                    <a:pt x="131064" y="0"/>
                  </a:moveTo>
                  <a:cubicBezTo>
                    <a:pt x="109855" y="3429"/>
                    <a:pt x="88011" y="4953"/>
                    <a:pt x="65786" y="4953"/>
                  </a:cubicBezTo>
                  <a:cubicBezTo>
                    <a:pt x="44069" y="4953"/>
                    <a:pt x="21971" y="3302"/>
                    <a:pt x="0" y="254"/>
                  </a:cubicBezTo>
                  <a:lnTo>
                    <a:pt x="0" y="167259"/>
                  </a:lnTo>
                  <a:cubicBezTo>
                    <a:pt x="45085" y="121412"/>
                    <a:pt x="95123" y="77851"/>
                    <a:pt x="149987" y="36449"/>
                  </a:cubicBezTo>
                  <a:cubicBezTo>
                    <a:pt x="143256" y="24511"/>
                    <a:pt x="137033" y="12319"/>
                    <a:pt x="131064" y="0"/>
                  </a:cubicBezTo>
                  <a:close/>
                </a:path>
              </a:pathLst>
            </a:custGeom>
            <a:blipFill>
              <a:blip r:embed="rId53"/>
              <a:stretch>
                <a:fillRect l="-8391" t="-313538" r="-314606" b="-327539"/>
              </a:stretch>
            </a:blipFill>
          </p:spPr>
          <p:txBody>
            <a:bodyPr/>
            <a:lstStyle/>
            <a:p>
              <a:endParaRPr lang="en-MY"/>
            </a:p>
          </p:txBody>
        </p:sp>
      </p:grpSp>
      <p:grpSp>
        <p:nvGrpSpPr>
          <p:cNvPr id="113" name="Group 113"/>
          <p:cNvGrpSpPr/>
          <p:nvPr/>
        </p:nvGrpSpPr>
        <p:grpSpPr>
          <a:xfrm>
            <a:off x="9121788" y="18431237"/>
            <a:ext cx="113109" cy="113662"/>
            <a:chOff x="0" y="0"/>
            <a:chExt cx="150812" cy="151549"/>
          </a:xfrm>
        </p:grpSpPr>
        <p:sp>
          <p:nvSpPr>
            <p:cNvPr id="114" name="Freeform 114"/>
            <p:cNvSpPr/>
            <p:nvPr/>
          </p:nvSpPr>
          <p:spPr>
            <a:xfrm>
              <a:off x="0" y="0"/>
              <a:ext cx="150749" cy="151511"/>
            </a:xfrm>
            <a:custGeom>
              <a:avLst/>
              <a:gdLst/>
              <a:ahLst/>
              <a:cxnLst/>
              <a:rect l="l" t="t" r="r" b="b"/>
              <a:pathLst>
                <a:path w="150749" h="151511">
                  <a:moveTo>
                    <a:pt x="150749" y="0"/>
                  </a:moveTo>
                  <a:cubicBezTo>
                    <a:pt x="126111" y="3937"/>
                    <a:pt x="101346" y="5969"/>
                    <a:pt x="76962" y="5969"/>
                  </a:cubicBezTo>
                  <a:cubicBezTo>
                    <a:pt x="54864" y="5969"/>
                    <a:pt x="33020" y="4318"/>
                    <a:pt x="11811" y="1016"/>
                  </a:cubicBezTo>
                  <a:cubicBezTo>
                    <a:pt x="8001" y="9017"/>
                    <a:pt x="4064" y="16764"/>
                    <a:pt x="0" y="24384"/>
                  </a:cubicBezTo>
                  <a:cubicBezTo>
                    <a:pt x="54864" y="64516"/>
                    <a:pt x="105283" y="106934"/>
                    <a:pt x="150749" y="151511"/>
                  </a:cubicBezTo>
                  <a:lnTo>
                    <a:pt x="150749" y="0"/>
                  </a:lnTo>
                  <a:close/>
                </a:path>
              </a:pathLst>
            </a:custGeom>
            <a:blipFill>
              <a:blip r:embed="rId54"/>
              <a:stretch>
                <a:fillRect l="-318458" t="-345104" r="-13260" b="-373000"/>
              </a:stretch>
            </a:blipFill>
          </p:spPr>
          <p:txBody>
            <a:bodyPr/>
            <a:lstStyle/>
            <a:p>
              <a:endParaRPr lang="en-MY"/>
            </a:p>
          </p:txBody>
        </p:sp>
      </p:grpSp>
      <p:grpSp>
        <p:nvGrpSpPr>
          <p:cNvPr id="115" name="Group 115"/>
          <p:cNvGrpSpPr/>
          <p:nvPr/>
        </p:nvGrpSpPr>
        <p:grpSpPr>
          <a:xfrm>
            <a:off x="6497869" y="19487169"/>
            <a:ext cx="398107" cy="1709128"/>
            <a:chOff x="0" y="0"/>
            <a:chExt cx="530809" cy="2278837"/>
          </a:xfrm>
        </p:grpSpPr>
        <p:sp>
          <p:nvSpPr>
            <p:cNvPr id="116" name="Freeform 116"/>
            <p:cNvSpPr/>
            <p:nvPr/>
          </p:nvSpPr>
          <p:spPr>
            <a:xfrm>
              <a:off x="0" y="0"/>
              <a:ext cx="530860" cy="2278888"/>
            </a:xfrm>
            <a:custGeom>
              <a:avLst/>
              <a:gdLst/>
              <a:ahLst/>
              <a:cxnLst/>
              <a:rect l="l" t="t" r="r" b="b"/>
              <a:pathLst>
                <a:path w="530860" h="2278888">
                  <a:moveTo>
                    <a:pt x="0" y="0"/>
                  </a:moveTo>
                  <a:lnTo>
                    <a:pt x="0" y="2278888"/>
                  </a:lnTo>
                  <a:lnTo>
                    <a:pt x="530860" y="2278888"/>
                  </a:lnTo>
                  <a:cubicBezTo>
                    <a:pt x="486029" y="2275840"/>
                    <a:pt x="439166" y="2270887"/>
                    <a:pt x="393065" y="2264029"/>
                  </a:cubicBezTo>
                  <a:cubicBezTo>
                    <a:pt x="223520" y="2239010"/>
                    <a:pt x="125603" y="2196592"/>
                    <a:pt x="92202" y="2134362"/>
                  </a:cubicBezTo>
                  <a:cubicBezTo>
                    <a:pt x="63119" y="2080006"/>
                    <a:pt x="60706" y="2008251"/>
                    <a:pt x="85979" y="1899793"/>
                  </a:cubicBezTo>
                  <a:cubicBezTo>
                    <a:pt x="77978" y="1815973"/>
                    <a:pt x="120142" y="1724914"/>
                    <a:pt x="212344" y="1628013"/>
                  </a:cubicBezTo>
                  <a:cubicBezTo>
                    <a:pt x="218059" y="1622044"/>
                    <a:pt x="223774" y="1616329"/>
                    <a:pt x="229489" y="1610614"/>
                  </a:cubicBezTo>
                  <a:cubicBezTo>
                    <a:pt x="231140" y="1608455"/>
                    <a:pt x="233045" y="1606169"/>
                    <a:pt x="235204" y="1604137"/>
                  </a:cubicBezTo>
                  <a:cubicBezTo>
                    <a:pt x="331470" y="1511300"/>
                    <a:pt x="414909" y="1480185"/>
                    <a:pt x="466471" y="1470152"/>
                  </a:cubicBezTo>
                  <a:cubicBezTo>
                    <a:pt x="466471" y="1457452"/>
                    <a:pt x="467614" y="1442212"/>
                    <a:pt x="468757" y="1424051"/>
                  </a:cubicBezTo>
                  <a:cubicBezTo>
                    <a:pt x="471170" y="1383919"/>
                    <a:pt x="474726" y="1330960"/>
                    <a:pt x="479044" y="1266063"/>
                  </a:cubicBezTo>
                  <a:cubicBezTo>
                    <a:pt x="464947" y="1261872"/>
                    <a:pt x="451485" y="1257808"/>
                    <a:pt x="438658" y="1253744"/>
                  </a:cubicBezTo>
                  <a:cubicBezTo>
                    <a:pt x="311912" y="1213104"/>
                    <a:pt x="269113" y="1184148"/>
                    <a:pt x="269113" y="1138936"/>
                  </a:cubicBezTo>
                  <a:cubicBezTo>
                    <a:pt x="269113" y="1110615"/>
                    <a:pt x="281686" y="1016000"/>
                    <a:pt x="310388" y="811149"/>
                  </a:cubicBezTo>
                  <a:cubicBezTo>
                    <a:pt x="293624" y="804418"/>
                    <a:pt x="281305" y="788797"/>
                    <a:pt x="279146" y="769874"/>
                  </a:cubicBezTo>
                  <a:cubicBezTo>
                    <a:pt x="259842" y="575437"/>
                    <a:pt x="282702" y="352933"/>
                    <a:pt x="304038" y="208026"/>
                  </a:cubicBezTo>
                  <a:cubicBezTo>
                    <a:pt x="296418" y="205994"/>
                    <a:pt x="288671" y="203581"/>
                    <a:pt x="280924" y="201295"/>
                  </a:cubicBezTo>
                  <a:cubicBezTo>
                    <a:pt x="169164" y="164465"/>
                    <a:pt x="69342" y="92075"/>
                    <a:pt x="0" y="0"/>
                  </a:cubicBezTo>
                  <a:close/>
                </a:path>
              </a:pathLst>
            </a:custGeom>
            <a:blipFill>
              <a:blip r:embed="rId55"/>
              <a:stretch>
                <a:fillRect l="-2370" t="-5961" r="-17141" b="-1187"/>
              </a:stretch>
            </a:blipFill>
          </p:spPr>
          <p:txBody>
            <a:bodyPr/>
            <a:lstStyle/>
            <a:p>
              <a:endParaRPr lang="en-MY"/>
            </a:p>
          </p:txBody>
        </p:sp>
      </p:grpSp>
      <p:grpSp>
        <p:nvGrpSpPr>
          <p:cNvPr id="117" name="Group 117"/>
          <p:cNvGrpSpPr/>
          <p:nvPr/>
        </p:nvGrpSpPr>
        <p:grpSpPr>
          <a:xfrm>
            <a:off x="8830828" y="19527822"/>
            <a:ext cx="404060" cy="1668475"/>
            <a:chOff x="0" y="0"/>
            <a:chExt cx="538747" cy="2224634"/>
          </a:xfrm>
        </p:grpSpPr>
        <p:sp>
          <p:nvSpPr>
            <p:cNvPr id="118" name="Freeform 118"/>
            <p:cNvSpPr/>
            <p:nvPr/>
          </p:nvSpPr>
          <p:spPr>
            <a:xfrm>
              <a:off x="-127" y="0"/>
              <a:ext cx="538861" cy="2224532"/>
            </a:xfrm>
            <a:custGeom>
              <a:avLst/>
              <a:gdLst/>
              <a:ahLst/>
              <a:cxnLst/>
              <a:rect l="l" t="t" r="r" b="b"/>
              <a:pathLst>
                <a:path w="538861" h="2224532">
                  <a:moveTo>
                    <a:pt x="538861" y="0"/>
                  </a:moveTo>
                  <a:cubicBezTo>
                    <a:pt x="478790" y="68580"/>
                    <a:pt x="398907" y="121539"/>
                    <a:pt x="308102" y="151257"/>
                  </a:cubicBezTo>
                  <a:cubicBezTo>
                    <a:pt x="256921" y="167894"/>
                    <a:pt x="205740" y="176276"/>
                    <a:pt x="157353" y="176276"/>
                  </a:cubicBezTo>
                  <a:lnTo>
                    <a:pt x="157861" y="175133"/>
                  </a:lnTo>
                  <a:cubicBezTo>
                    <a:pt x="140843" y="175133"/>
                    <a:pt x="124079" y="174117"/>
                    <a:pt x="107950" y="172085"/>
                  </a:cubicBezTo>
                  <a:cubicBezTo>
                    <a:pt x="145161" y="514096"/>
                    <a:pt x="194945" y="859409"/>
                    <a:pt x="259715" y="1115949"/>
                  </a:cubicBezTo>
                  <a:cubicBezTo>
                    <a:pt x="263017" y="1128649"/>
                    <a:pt x="260858" y="1141984"/>
                    <a:pt x="254762" y="1153160"/>
                  </a:cubicBezTo>
                  <a:cubicBezTo>
                    <a:pt x="240919" y="1177671"/>
                    <a:pt x="208026" y="1205484"/>
                    <a:pt x="65659" y="1243457"/>
                  </a:cubicBezTo>
                  <a:cubicBezTo>
                    <a:pt x="61849" y="1244473"/>
                    <a:pt x="58039" y="1245489"/>
                    <a:pt x="54102" y="1246505"/>
                  </a:cubicBezTo>
                  <a:cubicBezTo>
                    <a:pt x="57658" y="1295908"/>
                    <a:pt x="60198" y="1337437"/>
                    <a:pt x="61722" y="1370457"/>
                  </a:cubicBezTo>
                  <a:cubicBezTo>
                    <a:pt x="62865" y="1388745"/>
                    <a:pt x="63373" y="1404112"/>
                    <a:pt x="63881" y="1417066"/>
                  </a:cubicBezTo>
                  <a:cubicBezTo>
                    <a:pt x="84074" y="1421003"/>
                    <a:pt x="109093" y="1428115"/>
                    <a:pt x="137795" y="1440942"/>
                  </a:cubicBezTo>
                  <a:cubicBezTo>
                    <a:pt x="198755" y="1467866"/>
                    <a:pt x="259334" y="1512697"/>
                    <a:pt x="318008" y="1574165"/>
                  </a:cubicBezTo>
                  <a:cubicBezTo>
                    <a:pt x="409194" y="1670050"/>
                    <a:pt x="451739" y="1760601"/>
                    <a:pt x="444500" y="1844294"/>
                  </a:cubicBezTo>
                  <a:cubicBezTo>
                    <a:pt x="469773" y="1953387"/>
                    <a:pt x="467868" y="2025523"/>
                    <a:pt x="438658" y="2080006"/>
                  </a:cubicBezTo>
                  <a:cubicBezTo>
                    <a:pt x="405257" y="2141855"/>
                    <a:pt x="307467" y="2184146"/>
                    <a:pt x="137795" y="2209673"/>
                  </a:cubicBezTo>
                  <a:cubicBezTo>
                    <a:pt x="91694" y="2216658"/>
                    <a:pt x="44831" y="2221484"/>
                    <a:pt x="0" y="2224532"/>
                  </a:cubicBezTo>
                  <a:lnTo>
                    <a:pt x="538861" y="2224532"/>
                  </a:lnTo>
                  <a:lnTo>
                    <a:pt x="538861" y="0"/>
                  </a:lnTo>
                  <a:close/>
                </a:path>
              </a:pathLst>
            </a:custGeom>
            <a:blipFill>
              <a:blip r:embed="rId56"/>
              <a:stretch>
                <a:fillRect l="-17075" t="-8543" r="-3700" b="-1222"/>
              </a:stretch>
            </a:blipFill>
          </p:spPr>
          <p:txBody>
            <a:bodyPr/>
            <a:lstStyle/>
            <a:p>
              <a:endParaRPr lang="en-MY"/>
            </a:p>
          </p:txBody>
        </p:sp>
      </p:grpSp>
      <p:grpSp>
        <p:nvGrpSpPr>
          <p:cNvPr id="119" name="Group 119"/>
          <p:cNvGrpSpPr/>
          <p:nvPr/>
        </p:nvGrpSpPr>
        <p:grpSpPr>
          <a:xfrm>
            <a:off x="7409193" y="20562827"/>
            <a:ext cx="914371" cy="633479"/>
            <a:chOff x="0" y="0"/>
            <a:chExt cx="1219162" cy="844639"/>
          </a:xfrm>
        </p:grpSpPr>
        <p:sp>
          <p:nvSpPr>
            <p:cNvPr id="120" name="Freeform 120"/>
            <p:cNvSpPr/>
            <p:nvPr/>
          </p:nvSpPr>
          <p:spPr>
            <a:xfrm>
              <a:off x="0" y="0"/>
              <a:ext cx="1219200" cy="844550"/>
            </a:xfrm>
            <a:custGeom>
              <a:avLst/>
              <a:gdLst/>
              <a:ahLst/>
              <a:cxnLst/>
              <a:rect l="l" t="t" r="r" b="b"/>
              <a:pathLst>
                <a:path w="1219200" h="844550">
                  <a:moveTo>
                    <a:pt x="273177" y="0"/>
                  </a:moveTo>
                  <a:cubicBezTo>
                    <a:pt x="262509" y="308864"/>
                    <a:pt x="254889" y="396621"/>
                    <a:pt x="249555" y="426720"/>
                  </a:cubicBezTo>
                  <a:cubicBezTo>
                    <a:pt x="273558" y="522097"/>
                    <a:pt x="255524" y="598932"/>
                    <a:pt x="194437" y="660400"/>
                  </a:cubicBezTo>
                  <a:cubicBezTo>
                    <a:pt x="154305" y="700786"/>
                    <a:pt x="82169" y="733425"/>
                    <a:pt x="0" y="759206"/>
                  </a:cubicBezTo>
                  <a:lnTo>
                    <a:pt x="0" y="844550"/>
                  </a:lnTo>
                  <a:lnTo>
                    <a:pt x="1219200" y="844550"/>
                  </a:lnTo>
                  <a:lnTo>
                    <a:pt x="1219200" y="762000"/>
                  </a:lnTo>
                  <a:cubicBezTo>
                    <a:pt x="1133729" y="735711"/>
                    <a:pt x="1058291" y="702310"/>
                    <a:pt x="1016889" y="660400"/>
                  </a:cubicBezTo>
                  <a:cubicBezTo>
                    <a:pt x="956183" y="599567"/>
                    <a:pt x="938022" y="523367"/>
                    <a:pt x="961390" y="428244"/>
                  </a:cubicBezTo>
                  <a:cubicBezTo>
                    <a:pt x="956056" y="399415"/>
                    <a:pt x="948436" y="314071"/>
                    <a:pt x="937641" y="5588"/>
                  </a:cubicBezTo>
                  <a:cubicBezTo>
                    <a:pt x="833882" y="11303"/>
                    <a:pt x="733171" y="14351"/>
                    <a:pt x="638683" y="14351"/>
                  </a:cubicBezTo>
                  <a:lnTo>
                    <a:pt x="638683" y="13843"/>
                  </a:lnTo>
                  <a:cubicBezTo>
                    <a:pt x="512572" y="13843"/>
                    <a:pt x="389509" y="8509"/>
                    <a:pt x="273177" y="0"/>
                  </a:cubicBezTo>
                  <a:close/>
                </a:path>
              </a:pathLst>
            </a:custGeom>
            <a:blipFill>
              <a:blip r:embed="rId57"/>
              <a:stretch>
                <a:fillRect l="-695" t="-43548" r="-1359" b="-3218"/>
              </a:stretch>
            </a:blipFill>
          </p:spPr>
          <p:txBody>
            <a:bodyPr/>
            <a:lstStyle/>
            <a:p>
              <a:endParaRPr lang="en-MY"/>
            </a:p>
          </p:txBody>
        </p:sp>
      </p:grpSp>
      <p:grpSp>
        <p:nvGrpSpPr>
          <p:cNvPr id="121" name="Group 121"/>
          <p:cNvGrpSpPr/>
          <p:nvPr/>
        </p:nvGrpSpPr>
        <p:grpSpPr>
          <a:xfrm>
            <a:off x="7071427" y="21130308"/>
            <a:ext cx="343862" cy="65999"/>
            <a:chOff x="0" y="0"/>
            <a:chExt cx="458483" cy="87998"/>
          </a:xfrm>
        </p:grpSpPr>
        <p:sp>
          <p:nvSpPr>
            <p:cNvPr id="122" name="Freeform 122"/>
            <p:cNvSpPr/>
            <p:nvPr/>
          </p:nvSpPr>
          <p:spPr>
            <a:xfrm>
              <a:off x="0" y="0"/>
              <a:ext cx="458470" cy="88011"/>
            </a:xfrm>
            <a:custGeom>
              <a:avLst/>
              <a:gdLst/>
              <a:ahLst/>
              <a:cxnLst/>
              <a:rect l="l" t="t" r="r" b="b"/>
              <a:pathLst>
                <a:path w="458470" h="88011">
                  <a:moveTo>
                    <a:pt x="458470" y="0"/>
                  </a:moveTo>
                  <a:cubicBezTo>
                    <a:pt x="282575" y="56769"/>
                    <a:pt x="56261" y="82296"/>
                    <a:pt x="0" y="88011"/>
                  </a:cubicBezTo>
                  <a:lnTo>
                    <a:pt x="458470" y="88011"/>
                  </a:lnTo>
                  <a:lnTo>
                    <a:pt x="458470" y="0"/>
                  </a:lnTo>
                  <a:close/>
                </a:path>
              </a:pathLst>
            </a:custGeom>
            <a:blipFill>
              <a:blip r:embed="rId58"/>
              <a:stretch>
                <a:fillRect l="-36584" t="-584963" r="-1828" b="-30764"/>
              </a:stretch>
            </a:blipFill>
          </p:spPr>
          <p:txBody>
            <a:bodyPr/>
            <a:lstStyle/>
            <a:p>
              <a:endParaRPr lang="en-MY"/>
            </a:p>
          </p:txBody>
        </p:sp>
      </p:grpSp>
      <p:grpSp>
        <p:nvGrpSpPr>
          <p:cNvPr id="123" name="Group 123"/>
          <p:cNvGrpSpPr/>
          <p:nvPr/>
        </p:nvGrpSpPr>
        <p:grpSpPr>
          <a:xfrm>
            <a:off x="8317468" y="21132470"/>
            <a:ext cx="336871" cy="63827"/>
            <a:chOff x="0" y="0"/>
            <a:chExt cx="449161" cy="85103"/>
          </a:xfrm>
        </p:grpSpPr>
        <p:sp>
          <p:nvSpPr>
            <p:cNvPr id="124" name="Freeform 124"/>
            <p:cNvSpPr/>
            <p:nvPr/>
          </p:nvSpPr>
          <p:spPr>
            <a:xfrm>
              <a:off x="0" y="0"/>
              <a:ext cx="449199" cy="85090"/>
            </a:xfrm>
            <a:custGeom>
              <a:avLst/>
              <a:gdLst/>
              <a:ahLst/>
              <a:cxnLst/>
              <a:rect l="l" t="t" r="r" b="b"/>
              <a:pathLst>
                <a:path w="449199" h="85090">
                  <a:moveTo>
                    <a:pt x="0" y="0"/>
                  </a:moveTo>
                  <a:lnTo>
                    <a:pt x="0" y="85090"/>
                  </a:lnTo>
                  <a:lnTo>
                    <a:pt x="449199" y="85090"/>
                  </a:lnTo>
                  <a:cubicBezTo>
                    <a:pt x="391414" y="79502"/>
                    <a:pt x="173228" y="54737"/>
                    <a:pt x="0" y="0"/>
                  </a:cubicBezTo>
                  <a:close/>
                </a:path>
              </a:pathLst>
            </a:custGeom>
            <a:blipFill>
              <a:blip r:embed="rId59"/>
              <a:stretch>
                <a:fillRect l="-3842" t="-608447" r="-41489" b="-31850"/>
              </a:stretch>
            </a:blipFill>
          </p:spPr>
          <p:txBody>
            <a:bodyPr/>
            <a:lstStyle/>
            <a:p>
              <a:endParaRPr lang="en-MY"/>
            </a:p>
          </p:txBody>
        </p:sp>
      </p:grpSp>
      <p:grpSp>
        <p:nvGrpSpPr>
          <p:cNvPr id="125" name="Group 125"/>
          <p:cNvGrpSpPr/>
          <p:nvPr/>
        </p:nvGrpSpPr>
        <p:grpSpPr>
          <a:xfrm>
            <a:off x="6624771" y="20951066"/>
            <a:ext cx="903522" cy="173479"/>
            <a:chOff x="0" y="0"/>
            <a:chExt cx="1204697" cy="231305"/>
          </a:xfrm>
        </p:grpSpPr>
        <p:sp>
          <p:nvSpPr>
            <p:cNvPr id="126" name="Freeform 126"/>
            <p:cNvSpPr/>
            <p:nvPr/>
          </p:nvSpPr>
          <p:spPr>
            <a:xfrm>
              <a:off x="-68" y="0"/>
              <a:ext cx="1204790" cy="231267"/>
            </a:xfrm>
            <a:custGeom>
              <a:avLst/>
              <a:gdLst/>
              <a:ahLst/>
              <a:cxnLst/>
              <a:rect l="l" t="t" r="r" b="b"/>
              <a:pathLst>
                <a:path w="1204790" h="231267">
                  <a:moveTo>
                    <a:pt x="1204790" y="0"/>
                  </a:moveTo>
                  <a:cubicBezTo>
                    <a:pt x="1162245" y="22479"/>
                    <a:pt x="1110683" y="42164"/>
                    <a:pt x="1064709" y="57531"/>
                  </a:cubicBezTo>
                  <a:cubicBezTo>
                    <a:pt x="986350" y="83820"/>
                    <a:pt x="826203" y="129286"/>
                    <a:pt x="633798" y="137795"/>
                  </a:cubicBezTo>
                  <a:cubicBezTo>
                    <a:pt x="572584" y="140462"/>
                    <a:pt x="515942" y="141732"/>
                    <a:pt x="462475" y="141732"/>
                  </a:cubicBezTo>
                  <a:lnTo>
                    <a:pt x="462475" y="142240"/>
                  </a:lnTo>
                  <a:cubicBezTo>
                    <a:pt x="238701" y="142240"/>
                    <a:pt x="85539" y="118745"/>
                    <a:pt x="68" y="70739"/>
                  </a:cubicBezTo>
                  <a:cubicBezTo>
                    <a:pt x="-567" y="98552"/>
                    <a:pt x="3243" y="119888"/>
                    <a:pt x="11371" y="135636"/>
                  </a:cubicBezTo>
                  <a:cubicBezTo>
                    <a:pt x="20769" y="153416"/>
                    <a:pt x="79189" y="189611"/>
                    <a:pt x="238828" y="212979"/>
                  </a:cubicBezTo>
                  <a:cubicBezTo>
                    <a:pt x="327855" y="226187"/>
                    <a:pt x="420565" y="231267"/>
                    <a:pt x="492955" y="231267"/>
                  </a:cubicBezTo>
                  <a:cubicBezTo>
                    <a:pt x="524578" y="231267"/>
                    <a:pt x="552391" y="230251"/>
                    <a:pt x="574108" y="228600"/>
                  </a:cubicBezTo>
                  <a:cubicBezTo>
                    <a:pt x="767656" y="212471"/>
                    <a:pt x="1090109" y="152273"/>
                    <a:pt x="1169103" y="72644"/>
                  </a:cubicBezTo>
                  <a:cubicBezTo>
                    <a:pt x="1185867" y="55499"/>
                    <a:pt x="1201488" y="34036"/>
                    <a:pt x="1204790" y="0"/>
                  </a:cubicBezTo>
                  <a:close/>
                </a:path>
              </a:pathLst>
            </a:custGeom>
            <a:blipFill>
              <a:blip r:embed="rId60"/>
              <a:stretch>
                <a:fillRect l="-1028" t="-9445" r="-2234" b="-9170"/>
              </a:stretch>
            </a:blipFill>
          </p:spPr>
          <p:txBody>
            <a:bodyPr/>
            <a:lstStyle/>
            <a:p>
              <a:endParaRPr lang="en-MY"/>
            </a:p>
          </p:txBody>
        </p:sp>
      </p:grpSp>
      <p:grpSp>
        <p:nvGrpSpPr>
          <p:cNvPr id="127" name="Group 127"/>
          <p:cNvGrpSpPr/>
          <p:nvPr/>
        </p:nvGrpSpPr>
        <p:grpSpPr>
          <a:xfrm>
            <a:off x="6549209" y="20882867"/>
            <a:ext cx="1054760" cy="313439"/>
            <a:chOff x="0" y="0"/>
            <a:chExt cx="1406347" cy="417919"/>
          </a:xfrm>
        </p:grpSpPr>
        <p:sp>
          <p:nvSpPr>
            <p:cNvPr id="128" name="Freeform 128"/>
            <p:cNvSpPr/>
            <p:nvPr/>
          </p:nvSpPr>
          <p:spPr>
            <a:xfrm>
              <a:off x="125" y="-127"/>
              <a:ext cx="1406313" cy="417957"/>
            </a:xfrm>
            <a:custGeom>
              <a:avLst/>
              <a:gdLst/>
              <a:ahLst/>
              <a:cxnLst/>
              <a:rect l="l" t="t" r="r" b="b"/>
              <a:pathLst>
                <a:path w="1406313" h="417957">
                  <a:moveTo>
                    <a:pt x="1395986" y="127"/>
                  </a:moveTo>
                  <a:cubicBezTo>
                    <a:pt x="1394208" y="9779"/>
                    <a:pt x="1392811" y="13462"/>
                    <a:pt x="1391541" y="16764"/>
                  </a:cubicBezTo>
                  <a:cubicBezTo>
                    <a:pt x="1381000" y="43307"/>
                    <a:pt x="1347599" y="68580"/>
                    <a:pt x="1305308" y="91059"/>
                  </a:cubicBezTo>
                  <a:cubicBezTo>
                    <a:pt x="1302006" y="125095"/>
                    <a:pt x="1286512" y="146558"/>
                    <a:pt x="1269748" y="163703"/>
                  </a:cubicBezTo>
                  <a:cubicBezTo>
                    <a:pt x="1190754" y="243332"/>
                    <a:pt x="868301" y="303530"/>
                    <a:pt x="674753" y="319659"/>
                  </a:cubicBezTo>
                  <a:cubicBezTo>
                    <a:pt x="652909" y="321310"/>
                    <a:pt x="625223" y="322326"/>
                    <a:pt x="593600" y="322326"/>
                  </a:cubicBezTo>
                  <a:cubicBezTo>
                    <a:pt x="521210" y="322326"/>
                    <a:pt x="428500" y="317246"/>
                    <a:pt x="339473" y="304038"/>
                  </a:cubicBezTo>
                  <a:cubicBezTo>
                    <a:pt x="179834" y="280670"/>
                    <a:pt x="121541" y="244475"/>
                    <a:pt x="112016" y="226695"/>
                  </a:cubicBezTo>
                  <a:cubicBezTo>
                    <a:pt x="104015" y="210947"/>
                    <a:pt x="100205" y="189611"/>
                    <a:pt x="100713" y="161798"/>
                  </a:cubicBezTo>
                  <a:cubicBezTo>
                    <a:pt x="58676" y="138303"/>
                    <a:pt x="33149" y="108839"/>
                    <a:pt x="23624" y="73406"/>
                  </a:cubicBezTo>
                  <a:cubicBezTo>
                    <a:pt x="20576" y="62103"/>
                    <a:pt x="18417" y="50546"/>
                    <a:pt x="17401" y="38862"/>
                  </a:cubicBezTo>
                  <a:cubicBezTo>
                    <a:pt x="-7872" y="147193"/>
                    <a:pt x="-5459" y="219075"/>
                    <a:pt x="23624" y="273431"/>
                  </a:cubicBezTo>
                  <a:cubicBezTo>
                    <a:pt x="57025" y="335788"/>
                    <a:pt x="154815" y="378079"/>
                    <a:pt x="324487" y="403098"/>
                  </a:cubicBezTo>
                  <a:cubicBezTo>
                    <a:pt x="370715" y="410083"/>
                    <a:pt x="417451" y="414909"/>
                    <a:pt x="462282" y="417957"/>
                  </a:cubicBezTo>
                  <a:lnTo>
                    <a:pt x="696216" y="417957"/>
                  </a:lnTo>
                  <a:cubicBezTo>
                    <a:pt x="777750" y="409702"/>
                    <a:pt x="1215519" y="360045"/>
                    <a:pt x="1340995" y="233680"/>
                  </a:cubicBezTo>
                  <a:cubicBezTo>
                    <a:pt x="1402082" y="172212"/>
                    <a:pt x="1419989" y="95377"/>
                    <a:pt x="1396113" y="0"/>
                  </a:cubicBezTo>
                  <a:close/>
                </a:path>
              </a:pathLst>
            </a:custGeom>
            <a:blipFill>
              <a:blip r:embed="rId61"/>
              <a:stretch>
                <a:fillRect l="-955" t="-3697" r="-1887" b="-2449"/>
              </a:stretch>
            </a:blipFill>
          </p:spPr>
          <p:txBody>
            <a:bodyPr/>
            <a:lstStyle/>
            <a:p>
              <a:endParaRPr lang="en-MY"/>
            </a:p>
          </p:txBody>
        </p:sp>
      </p:grpSp>
      <p:grpSp>
        <p:nvGrpSpPr>
          <p:cNvPr id="129" name="Group 129"/>
          <p:cNvGrpSpPr/>
          <p:nvPr/>
        </p:nvGrpSpPr>
        <p:grpSpPr>
          <a:xfrm>
            <a:off x="6637087" y="20456652"/>
            <a:ext cx="902160" cy="525904"/>
            <a:chOff x="0" y="0"/>
            <a:chExt cx="1202880" cy="701205"/>
          </a:xfrm>
        </p:grpSpPr>
        <p:sp>
          <p:nvSpPr>
            <p:cNvPr id="130" name="Freeform 130"/>
            <p:cNvSpPr/>
            <p:nvPr/>
          </p:nvSpPr>
          <p:spPr>
            <a:xfrm>
              <a:off x="-17" y="0"/>
              <a:ext cx="1202707" cy="701040"/>
            </a:xfrm>
            <a:custGeom>
              <a:avLst/>
              <a:gdLst/>
              <a:ahLst/>
              <a:cxnLst/>
              <a:rect l="l" t="t" r="r" b="b"/>
              <a:pathLst>
                <a:path w="1202707" h="701040">
                  <a:moveTo>
                    <a:pt x="391558" y="0"/>
                  </a:moveTo>
                  <a:cubicBezTo>
                    <a:pt x="386351" y="74549"/>
                    <a:pt x="382414" y="137287"/>
                    <a:pt x="380636" y="176403"/>
                  </a:cubicBezTo>
                  <a:cubicBezTo>
                    <a:pt x="479569" y="188468"/>
                    <a:pt x="596028" y="234950"/>
                    <a:pt x="690516" y="300736"/>
                  </a:cubicBezTo>
                  <a:cubicBezTo>
                    <a:pt x="783353" y="365379"/>
                    <a:pt x="896510" y="476123"/>
                    <a:pt x="935245" y="646811"/>
                  </a:cubicBezTo>
                  <a:cubicBezTo>
                    <a:pt x="1065801" y="611378"/>
                    <a:pt x="1158384" y="567436"/>
                    <a:pt x="1181498" y="545719"/>
                  </a:cubicBezTo>
                  <a:cubicBezTo>
                    <a:pt x="1187975" y="504063"/>
                    <a:pt x="1195722" y="333375"/>
                    <a:pt x="1202707" y="133223"/>
                  </a:cubicBezTo>
                  <a:cubicBezTo>
                    <a:pt x="951247" y="110236"/>
                    <a:pt x="739538" y="73914"/>
                    <a:pt x="610379" y="48387"/>
                  </a:cubicBezTo>
                  <a:cubicBezTo>
                    <a:pt x="532147" y="33147"/>
                    <a:pt x="457852" y="16637"/>
                    <a:pt x="391558" y="0"/>
                  </a:cubicBezTo>
                  <a:close/>
                  <a:moveTo>
                    <a:pt x="105427" y="398780"/>
                  </a:moveTo>
                  <a:cubicBezTo>
                    <a:pt x="103522" y="400812"/>
                    <a:pt x="101490" y="402844"/>
                    <a:pt x="99585" y="404876"/>
                  </a:cubicBezTo>
                  <a:cubicBezTo>
                    <a:pt x="20464" y="487807"/>
                    <a:pt x="-11794" y="558673"/>
                    <a:pt x="3827" y="615569"/>
                  </a:cubicBezTo>
                  <a:cubicBezTo>
                    <a:pt x="3827" y="615950"/>
                    <a:pt x="10304" y="635508"/>
                    <a:pt x="62628" y="655828"/>
                  </a:cubicBezTo>
                  <a:cubicBezTo>
                    <a:pt x="68851" y="612648"/>
                    <a:pt x="83202" y="583311"/>
                    <a:pt x="85488" y="578739"/>
                  </a:cubicBezTo>
                  <a:cubicBezTo>
                    <a:pt x="94378" y="561594"/>
                    <a:pt x="111777" y="551815"/>
                    <a:pt x="129684" y="551815"/>
                  </a:cubicBezTo>
                  <a:cubicBezTo>
                    <a:pt x="137431" y="551815"/>
                    <a:pt x="145305" y="553720"/>
                    <a:pt x="152798" y="557530"/>
                  </a:cubicBezTo>
                  <a:cubicBezTo>
                    <a:pt x="177309" y="570230"/>
                    <a:pt x="186707" y="600329"/>
                    <a:pt x="174515" y="624713"/>
                  </a:cubicBezTo>
                  <a:cubicBezTo>
                    <a:pt x="174134" y="626110"/>
                    <a:pt x="163085" y="648970"/>
                    <a:pt x="160418" y="681228"/>
                  </a:cubicBezTo>
                  <a:cubicBezTo>
                    <a:pt x="196740" y="687705"/>
                    <a:pt x="241317" y="692912"/>
                    <a:pt x="296308" y="696468"/>
                  </a:cubicBezTo>
                  <a:cubicBezTo>
                    <a:pt x="300753" y="650240"/>
                    <a:pt x="313834" y="614299"/>
                    <a:pt x="315866" y="609092"/>
                  </a:cubicBezTo>
                  <a:cubicBezTo>
                    <a:pt x="323613" y="589280"/>
                    <a:pt x="342663" y="576961"/>
                    <a:pt x="362729" y="576961"/>
                  </a:cubicBezTo>
                  <a:cubicBezTo>
                    <a:pt x="368571" y="576961"/>
                    <a:pt x="374540" y="577977"/>
                    <a:pt x="380382" y="580136"/>
                  </a:cubicBezTo>
                  <a:cubicBezTo>
                    <a:pt x="405909" y="590296"/>
                    <a:pt x="419244" y="619252"/>
                    <a:pt x="409338" y="644779"/>
                  </a:cubicBezTo>
                  <a:cubicBezTo>
                    <a:pt x="409338" y="645414"/>
                    <a:pt x="400321" y="669798"/>
                    <a:pt x="396511" y="700532"/>
                  </a:cubicBezTo>
                  <a:cubicBezTo>
                    <a:pt x="413148" y="700913"/>
                    <a:pt x="430547" y="701040"/>
                    <a:pt x="448708" y="701040"/>
                  </a:cubicBezTo>
                  <a:cubicBezTo>
                    <a:pt x="497984" y="701040"/>
                    <a:pt x="552721" y="699897"/>
                    <a:pt x="613427" y="697103"/>
                  </a:cubicBezTo>
                  <a:cubicBezTo>
                    <a:pt x="620793" y="696722"/>
                    <a:pt x="628032" y="696468"/>
                    <a:pt x="635271" y="696087"/>
                  </a:cubicBezTo>
                  <a:cubicBezTo>
                    <a:pt x="593742" y="560959"/>
                    <a:pt x="463948" y="418592"/>
                    <a:pt x="105427" y="398780"/>
                  </a:cubicBezTo>
                  <a:close/>
                </a:path>
              </a:pathLst>
            </a:custGeom>
            <a:blipFill>
              <a:blip r:embed="rId62"/>
              <a:stretch>
                <a:fillRect l="-2398" t="-3284" r="-1062" b="-1063"/>
              </a:stretch>
            </a:blipFill>
          </p:spPr>
          <p:txBody>
            <a:bodyPr/>
            <a:lstStyle/>
            <a:p>
              <a:endParaRPr lang="en-MY"/>
            </a:p>
          </p:txBody>
        </p:sp>
      </p:grpSp>
      <p:grpSp>
        <p:nvGrpSpPr>
          <p:cNvPr id="131" name="Group 131"/>
          <p:cNvGrpSpPr/>
          <p:nvPr/>
        </p:nvGrpSpPr>
        <p:grpSpPr>
          <a:xfrm>
            <a:off x="6561534" y="20436716"/>
            <a:ext cx="1052522" cy="621030"/>
            <a:chOff x="0" y="0"/>
            <a:chExt cx="1403363" cy="828040"/>
          </a:xfrm>
        </p:grpSpPr>
        <p:sp>
          <p:nvSpPr>
            <p:cNvPr id="132" name="Freeform 132"/>
            <p:cNvSpPr/>
            <p:nvPr/>
          </p:nvSpPr>
          <p:spPr>
            <a:xfrm>
              <a:off x="56" y="0"/>
              <a:ext cx="1403167" cy="828040"/>
            </a:xfrm>
            <a:custGeom>
              <a:avLst/>
              <a:gdLst/>
              <a:ahLst/>
              <a:cxnLst/>
              <a:rect l="l" t="t" r="r" b="b"/>
              <a:pathLst>
                <a:path w="1403167" h="828040">
                  <a:moveTo>
                    <a:pt x="394025" y="0"/>
                  </a:moveTo>
                  <a:cubicBezTo>
                    <a:pt x="389580" y="64897"/>
                    <a:pt x="386024" y="117856"/>
                    <a:pt x="383738" y="157988"/>
                  </a:cubicBezTo>
                  <a:cubicBezTo>
                    <a:pt x="382595" y="176149"/>
                    <a:pt x="381579" y="191389"/>
                    <a:pt x="381452" y="204089"/>
                  </a:cubicBezTo>
                  <a:cubicBezTo>
                    <a:pt x="399867" y="200406"/>
                    <a:pt x="414345" y="199517"/>
                    <a:pt x="423870" y="199517"/>
                  </a:cubicBezTo>
                  <a:cubicBezTo>
                    <a:pt x="427553" y="199517"/>
                    <a:pt x="430474" y="199644"/>
                    <a:pt x="432633" y="199898"/>
                  </a:cubicBezTo>
                  <a:cubicBezTo>
                    <a:pt x="448254" y="199898"/>
                    <a:pt x="464510" y="200914"/>
                    <a:pt x="481401" y="203073"/>
                  </a:cubicBezTo>
                  <a:cubicBezTo>
                    <a:pt x="483179" y="163957"/>
                    <a:pt x="487116" y="101092"/>
                    <a:pt x="492323" y="26670"/>
                  </a:cubicBezTo>
                  <a:cubicBezTo>
                    <a:pt x="457017" y="17653"/>
                    <a:pt x="423997" y="8636"/>
                    <a:pt x="394025" y="0"/>
                  </a:cubicBezTo>
                  <a:close/>
                  <a:moveTo>
                    <a:pt x="1303599" y="159893"/>
                  </a:moveTo>
                  <a:cubicBezTo>
                    <a:pt x="1296614" y="360045"/>
                    <a:pt x="1288867" y="530733"/>
                    <a:pt x="1282390" y="572389"/>
                  </a:cubicBezTo>
                  <a:cubicBezTo>
                    <a:pt x="1259276" y="594106"/>
                    <a:pt x="1166566" y="638048"/>
                    <a:pt x="1036137" y="673481"/>
                  </a:cubicBezTo>
                  <a:cubicBezTo>
                    <a:pt x="1040074" y="690753"/>
                    <a:pt x="1043249" y="708660"/>
                    <a:pt x="1045535" y="727329"/>
                  </a:cubicBezTo>
                  <a:cubicBezTo>
                    <a:pt x="1048837" y="752856"/>
                    <a:pt x="1032200" y="776224"/>
                    <a:pt x="1007181" y="782320"/>
                  </a:cubicBezTo>
                  <a:cubicBezTo>
                    <a:pt x="940506" y="798068"/>
                    <a:pt x="870910" y="809752"/>
                    <a:pt x="801949" y="816356"/>
                  </a:cubicBezTo>
                  <a:lnTo>
                    <a:pt x="796996" y="816356"/>
                  </a:lnTo>
                  <a:lnTo>
                    <a:pt x="797504" y="817499"/>
                  </a:lnTo>
                  <a:cubicBezTo>
                    <a:pt x="772993" y="817499"/>
                    <a:pt x="751911" y="799592"/>
                    <a:pt x="747974" y="775208"/>
                  </a:cubicBezTo>
                  <a:cubicBezTo>
                    <a:pt x="745307" y="758063"/>
                    <a:pt x="741370" y="740537"/>
                    <a:pt x="735909" y="722884"/>
                  </a:cubicBezTo>
                  <a:cubicBezTo>
                    <a:pt x="728670" y="723265"/>
                    <a:pt x="721304" y="723519"/>
                    <a:pt x="714065" y="723900"/>
                  </a:cubicBezTo>
                  <a:cubicBezTo>
                    <a:pt x="653359" y="726567"/>
                    <a:pt x="598622" y="727837"/>
                    <a:pt x="549346" y="727837"/>
                  </a:cubicBezTo>
                  <a:cubicBezTo>
                    <a:pt x="531185" y="727837"/>
                    <a:pt x="513786" y="727710"/>
                    <a:pt x="497149" y="727329"/>
                  </a:cubicBezTo>
                  <a:cubicBezTo>
                    <a:pt x="495498" y="740918"/>
                    <a:pt x="494863" y="755650"/>
                    <a:pt x="496641" y="770128"/>
                  </a:cubicBezTo>
                  <a:cubicBezTo>
                    <a:pt x="499943" y="797433"/>
                    <a:pt x="480004" y="822452"/>
                    <a:pt x="452699" y="825881"/>
                  </a:cubicBezTo>
                  <a:lnTo>
                    <a:pt x="446603" y="825881"/>
                  </a:lnTo>
                  <a:cubicBezTo>
                    <a:pt x="421584" y="825881"/>
                    <a:pt x="399867" y="806958"/>
                    <a:pt x="397073" y="781304"/>
                  </a:cubicBezTo>
                  <a:cubicBezTo>
                    <a:pt x="394914" y="761111"/>
                    <a:pt x="395295" y="741553"/>
                    <a:pt x="396946" y="723265"/>
                  </a:cubicBezTo>
                  <a:cubicBezTo>
                    <a:pt x="342082" y="719709"/>
                    <a:pt x="297378" y="714502"/>
                    <a:pt x="261056" y="708025"/>
                  </a:cubicBezTo>
                  <a:cubicBezTo>
                    <a:pt x="260294" y="717677"/>
                    <a:pt x="260167" y="727964"/>
                    <a:pt x="261310" y="739013"/>
                  </a:cubicBezTo>
                  <a:cubicBezTo>
                    <a:pt x="264104" y="766318"/>
                    <a:pt x="244038" y="791337"/>
                    <a:pt x="216860" y="794258"/>
                  </a:cubicBezTo>
                  <a:lnTo>
                    <a:pt x="211272" y="794258"/>
                  </a:lnTo>
                  <a:cubicBezTo>
                    <a:pt x="185745" y="794258"/>
                    <a:pt x="164028" y="775335"/>
                    <a:pt x="161742" y="749046"/>
                  </a:cubicBezTo>
                  <a:cubicBezTo>
                    <a:pt x="159329" y="724662"/>
                    <a:pt x="160472" y="702183"/>
                    <a:pt x="163266" y="682498"/>
                  </a:cubicBezTo>
                  <a:cubicBezTo>
                    <a:pt x="110942" y="662178"/>
                    <a:pt x="104465" y="642493"/>
                    <a:pt x="104465" y="642239"/>
                  </a:cubicBezTo>
                  <a:cubicBezTo>
                    <a:pt x="88844" y="585216"/>
                    <a:pt x="121102" y="514477"/>
                    <a:pt x="200096" y="431419"/>
                  </a:cubicBezTo>
                  <a:cubicBezTo>
                    <a:pt x="202001" y="429387"/>
                    <a:pt x="204033" y="427355"/>
                    <a:pt x="205938" y="425323"/>
                  </a:cubicBezTo>
                  <a:cubicBezTo>
                    <a:pt x="198318" y="424942"/>
                    <a:pt x="190571" y="424434"/>
                    <a:pt x="182824" y="424307"/>
                  </a:cubicBezTo>
                  <a:cubicBezTo>
                    <a:pt x="162758" y="423672"/>
                    <a:pt x="144978" y="410972"/>
                    <a:pt x="137739" y="391922"/>
                  </a:cubicBezTo>
                  <a:cubicBezTo>
                    <a:pt x="131516" y="375666"/>
                    <a:pt x="134310" y="357886"/>
                    <a:pt x="144216" y="344297"/>
                  </a:cubicBezTo>
                  <a:cubicBezTo>
                    <a:pt x="138501" y="350012"/>
                    <a:pt x="132786" y="355854"/>
                    <a:pt x="127071" y="361696"/>
                  </a:cubicBezTo>
                  <a:cubicBezTo>
                    <a:pt x="34996" y="458724"/>
                    <a:pt x="-7041" y="549783"/>
                    <a:pt x="960" y="633603"/>
                  </a:cubicBezTo>
                  <a:cubicBezTo>
                    <a:pt x="2103" y="645287"/>
                    <a:pt x="4135" y="656844"/>
                    <a:pt x="7183" y="668147"/>
                  </a:cubicBezTo>
                  <a:cubicBezTo>
                    <a:pt x="16708" y="703580"/>
                    <a:pt x="42362" y="733044"/>
                    <a:pt x="84272" y="756539"/>
                  </a:cubicBezTo>
                  <a:cubicBezTo>
                    <a:pt x="169743" y="804418"/>
                    <a:pt x="322905" y="828040"/>
                    <a:pt x="546552" y="828040"/>
                  </a:cubicBezTo>
                  <a:lnTo>
                    <a:pt x="546552" y="827532"/>
                  </a:lnTo>
                  <a:cubicBezTo>
                    <a:pt x="599892" y="827532"/>
                    <a:pt x="656661" y="826389"/>
                    <a:pt x="717875" y="823595"/>
                  </a:cubicBezTo>
                  <a:cubicBezTo>
                    <a:pt x="910280" y="815086"/>
                    <a:pt x="1070427" y="769620"/>
                    <a:pt x="1148786" y="743331"/>
                  </a:cubicBezTo>
                  <a:cubicBezTo>
                    <a:pt x="1194887" y="727964"/>
                    <a:pt x="1246322" y="708279"/>
                    <a:pt x="1288867" y="685800"/>
                  </a:cubicBezTo>
                  <a:cubicBezTo>
                    <a:pt x="1331158" y="663321"/>
                    <a:pt x="1364559" y="638048"/>
                    <a:pt x="1375100" y="611505"/>
                  </a:cubicBezTo>
                  <a:cubicBezTo>
                    <a:pt x="1376370" y="608330"/>
                    <a:pt x="1377894" y="604520"/>
                    <a:pt x="1379545" y="594868"/>
                  </a:cubicBezTo>
                  <a:cubicBezTo>
                    <a:pt x="1384879" y="564769"/>
                    <a:pt x="1392499" y="477012"/>
                    <a:pt x="1403167" y="168148"/>
                  </a:cubicBezTo>
                  <a:cubicBezTo>
                    <a:pt x="1369258" y="165608"/>
                    <a:pt x="1335984" y="162687"/>
                    <a:pt x="1303472" y="159893"/>
                  </a:cubicBezTo>
                  <a:close/>
                </a:path>
              </a:pathLst>
            </a:custGeom>
            <a:blipFill>
              <a:blip r:embed="rId63"/>
              <a:stretch>
                <a:fillRect l="-2123" t="-1615" r="-1081" b="-1042"/>
              </a:stretch>
            </a:blipFill>
          </p:spPr>
          <p:txBody>
            <a:bodyPr/>
            <a:lstStyle/>
            <a:p>
              <a:endParaRPr lang="en-MY"/>
            </a:p>
          </p:txBody>
        </p:sp>
      </p:grpSp>
      <p:grpSp>
        <p:nvGrpSpPr>
          <p:cNvPr id="133" name="Group 133"/>
          <p:cNvGrpSpPr/>
          <p:nvPr/>
        </p:nvGrpSpPr>
        <p:grpSpPr>
          <a:xfrm>
            <a:off x="6800088" y="20662135"/>
            <a:ext cx="465458" cy="308734"/>
            <a:chOff x="0" y="0"/>
            <a:chExt cx="620611" cy="411645"/>
          </a:xfrm>
        </p:grpSpPr>
        <p:sp>
          <p:nvSpPr>
            <p:cNvPr id="134" name="Freeform 134"/>
            <p:cNvSpPr/>
            <p:nvPr/>
          </p:nvSpPr>
          <p:spPr>
            <a:xfrm>
              <a:off x="0" y="0"/>
              <a:ext cx="620522" cy="411607"/>
            </a:xfrm>
            <a:custGeom>
              <a:avLst/>
              <a:gdLst/>
              <a:ahLst/>
              <a:cxnLst/>
              <a:rect l="l" t="t" r="r" b="b"/>
              <a:pathLst>
                <a:path w="620522" h="411607">
                  <a:moveTo>
                    <a:pt x="108458" y="0"/>
                  </a:moveTo>
                  <a:cubicBezTo>
                    <a:pt x="103505" y="0"/>
                    <a:pt x="62230" y="0"/>
                    <a:pt x="0" y="35179"/>
                  </a:cubicBezTo>
                  <a:cubicBezTo>
                    <a:pt x="284734" y="74168"/>
                    <a:pt x="465455" y="205105"/>
                    <a:pt x="518795" y="411607"/>
                  </a:cubicBezTo>
                  <a:cubicBezTo>
                    <a:pt x="552704" y="407162"/>
                    <a:pt x="586613" y="401574"/>
                    <a:pt x="620522" y="394843"/>
                  </a:cubicBezTo>
                  <a:cubicBezTo>
                    <a:pt x="588264" y="255651"/>
                    <a:pt x="493776" y="163703"/>
                    <a:pt x="416433" y="109728"/>
                  </a:cubicBezTo>
                  <a:cubicBezTo>
                    <a:pt x="308102" y="34036"/>
                    <a:pt x="186309" y="0"/>
                    <a:pt x="113411" y="0"/>
                  </a:cubicBezTo>
                  <a:close/>
                </a:path>
              </a:pathLst>
            </a:custGeom>
            <a:blipFill>
              <a:blip r:embed="rId64"/>
              <a:stretch>
                <a:fillRect l="-1473" t="-2221" r="-3536" b="-5563"/>
              </a:stretch>
            </a:blipFill>
          </p:spPr>
          <p:txBody>
            <a:bodyPr/>
            <a:lstStyle/>
            <a:p>
              <a:endParaRPr lang="en-MY"/>
            </a:p>
          </p:txBody>
        </p:sp>
      </p:grpSp>
      <p:grpSp>
        <p:nvGrpSpPr>
          <p:cNvPr id="135" name="Group 135"/>
          <p:cNvGrpSpPr/>
          <p:nvPr/>
        </p:nvGrpSpPr>
        <p:grpSpPr>
          <a:xfrm>
            <a:off x="6662509" y="20586316"/>
            <a:ext cx="683428" cy="463553"/>
            <a:chOff x="0" y="0"/>
            <a:chExt cx="911238" cy="618071"/>
          </a:xfrm>
        </p:grpSpPr>
        <p:sp>
          <p:nvSpPr>
            <p:cNvPr id="136" name="Freeform 136"/>
            <p:cNvSpPr/>
            <p:nvPr/>
          </p:nvSpPr>
          <p:spPr>
            <a:xfrm>
              <a:off x="-2" y="0"/>
              <a:ext cx="911390" cy="618236"/>
            </a:xfrm>
            <a:custGeom>
              <a:avLst/>
              <a:gdLst/>
              <a:ahLst/>
              <a:cxnLst/>
              <a:rect l="l" t="t" r="r" b="b"/>
              <a:pathLst>
                <a:path w="911390" h="618236">
                  <a:moveTo>
                    <a:pt x="296928" y="101092"/>
                  </a:moveTo>
                  <a:cubicBezTo>
                    <a:pt x="369826" y="101092"/>
                    <a:pt x="491619" y="135128"/>
                    <a:pt x="599950" y="210820"/>
                  </a:cubicBezTo>
                  <a:cubicBezTo>
                    <a:pt x="677293" y="264795"/>
                    <a:pt x="771781" y="356743"/>
                    <a:pt x="804039" y="495935"/>
                  </a:cubicBezTo>
                  <a:cubicBezTo>
                    <a:pt x="770130" y="502666"/>
                    <a:pt x="736221" y="508254"/>
                    <a:pt x="702312" y="512699"/>
                  </a:cubicBezTo>
                  <a:cubicBezTo>
                    <a:pt x="648972" y="306197"/>
                    <a:pt x="468124" y="175260"/>
                    <a:pt x="183517" y="136271"/>
                  </a:cubicBezTo>
                  <a:cubicBezTo>
                    <a:pt x="245747" y="101092"/>
                    <a:pt x="287022" y="101092"/>
                    <a:pt x="291975" y="101092"/>
                  </a:cubicBezTo>
                  <a:close/>
                  <a:moveTo>
                    <a:pt x="289181" y="0"/>
                  </a:moveTo>
                  <a:cubicBezTo>
                    <a:pt x="279656" y="0"/>
                    <a:pt x="265305" y="889"/>
                    <a:pt x="246763" y="4572"/>
                  </a:cubicBezTo>
                  <a:cubicBezTo>
                    <a:pt x="195201" y="14605"/>
                    <a:pt x="111762" y="45720"/>
                    <a:pt x="15496" y="138557"/>
                  </a:cubicBezTo>
                  <a:cubicBezTo>
                    <a:pt x="13337" y="140589"/>
                    <a:pt x="11432" y="142748"/>
                    <a:pt x="9781" y="145034"/>
                  </a:cubicBezTo>
                  <a:cubicBezTo>
                    <a:pt x="-125" y="158623"/>
                    <a:pt x="-2919" y="176403"/>
                    <a:pt x="3304" y="192659"/>
                  </a:cubicBezTo>
                  <a:cubicBezTo>
                    <a:pt x="10543" y="211582"/>
                    <a:pt x="28323" y="224282"/>
                    <a:pt x="48389" y="225044"/>
                  </a:cubicBezTo>
                  <a:cubicBezTo>
                    <a:pt x="56263" y="225171"/>
                    <a:pt x="63883" y="225679"/>
                    <a:pt x="71503" y="226060"/>
                  </a:cubicBezTo>
                  <a:cubicBezTo>
                    <a:pt x="430024" y="245872"/>
                    <a:pt x="559818" y="388239"/>
                    <a:pt x="601347" y="523621"/>
                  </a:cubicBezTo>
                  <a:cubicBezTo>
                    <a:pt x="606808" y="541274"/>
                    <a:pt x="610618" y="558800"/>
                    <a:pt x="613412" y="575945"/>
                  </a:cubicBezTo>
                  <a:cubicBezTo>
                    <a:pt x="617349" y="600329"/>
                    <a:pt x="638431" y="618236"/>
                    <a:pt x="662942" y="618236"/>
                  </a:cubicBezTo>
                  <a:lnTo>
                    <a:pt x="662434" y="617093"/>
                  </a:lnTo>
                  <a:lnTo>
                    <a:pt x="667387" y="617093"/>
                  </a:lnTo>
                  <a:cubicBezTo>
                    <a:pt x="736348" y="610489"/>
                    <a:pt x="805817" y="598805"/>
                    <a:pt x="872619" y="583057"/>
                  </a:cubicBezTo>
                  <a:cubicBezTo>
                    <a:pt x="897638" y="576961"/>
                    <a:pt x="914275" y="553593"/>
                    <a:pt x="910973" y="528066"/>
                  </a:cubicBezTo>
                  <a:cubicBezTo>
                    <a:pt x="908687" y="509397"/>
                    <a:pt x="905512" y="491490"/>
                    <a:pt x="901575" y="474218"/>
                  </a:cubicBezTo>
                  <a:cubicBezTo>
                    <a:pt x="862840" y="303530"/>
                    <a:pt x="749810" y="192786"/>
                    <a:pt x="656846" y="128143"/>
                  </a:cubicBezTo>
                  <a:cubicBezTo>
                    <a:pt x="562104" y="62103"/>
                    <a:pt x="445645" y="15621"/>
                    <a:pt x="346712" y="3556"/>
                  </a:cubicBezTo>
                  <a:cubicBezTo>
                    <a:pt x="329948" y="1397"/>
                    <a:pt x="313565" y="381"/>
                    <a:pt x="298071" y="381"/>
                  </a:cubicBezTo>
                  <a:cubicBezTo>
                    <a:pt x="295912" y="127"/>
                    <a:pt x="292864" y="0"/>
                    <a:pt x="289181" y="0"/>
                  </a:cubicBezTo>
                  <a:close/>
                </a:path>
              </a:pathLst>
            </a:custGeom>
            <a:blipFill>
              <a:blip r:embed="rId65"/>
              <a:stretch>
                <a:fillRect l="-1312" t="-1561" r="-1669" b="-3066"/>
              </a:stretch>
            </a:blipFill>
          </p:spPr>
          <p:txBody>
            <a:bodyPr/>
            <a:lstStyle/>
            <a:p>
              <a:endParaRPr lang="en-MY"/>
            </a:p>
          </p:txBody>
        </p:sp>
      </p:grpSp>
      <p:grpSp>
        <p:nvGrpSpPr>
          <p:cNvPr id="137" name="Group 137"/>
          <p:cNvGrpSpPr/>
          <p:nvPr/>
        </p:nvGrpSpPr>
        <p:grpSpPr>
          <a:xfrm>
            <a:off x="6858181" y="20889468"/>
            <a:ext cx="88306" cy="166621"/>
            <a:chOff x="0" y="0"/>
            <a:chExt cx="117742" cy="222161"/>
          </a:xfrm>
        </p:grpSpPr>
        <p:sp>
          <p:nvSpPr>
            <p:cNvPr id="138" name="Freeform 138"/>
            <p:cNvSpPr/>
            <p:nvPr/>
          </p:nvSpPr>
          <p:spPr>
            <a:xfrm>
              <a:off x="-65" y="0"/>
              <a:ext cx="117841" cy="222123"/>
            </a:xfrm>
            <a:custGeom>
              <a:avLst/>
              <a:gdLst/>
              <a:ahLst/>
              <a:cxnLst/>
              <a:rect l="l" t="t" r="r" b="b"/>
              <a:pathLst>
                <a:path w="117841" h="222123">
                  <a:moveTo>
                    <a:pt x="67883" y="0"/>
                  </a:moveTo>
                  <a:cubicBezTo>
                    <a:pt x="47817" y="0"/>
                    <a:pt x="28767" y="12319"/>
                    <a:pt x="21020" y="32131"/>
                  </a:cubicBezTo>
                  <a:cubicBezTo>
                    <a:pt x="18988" y="37465"/>
                    <a:pt x="5907" y="73279"/>
                    <a:pt x="1462" y="119507"/>
                  </a:cubicBezTo>
                  <a:cubicBezTo>
                    <a:pt x="-316" y="137795"/>
                    <a:pt x="-697" y="157480"/>
                    <a:pt x="1589" y="177546"/>
                  </a:cubicBezTo>
                  <a:cubicBezTo>
                    <a:pt x="4383" y="203073"/>
                    <a:pt x="26100" y="222123"/>
                    <a:pt x="51119" y="222123"/>
                  </a:cubicBezTo>
                  <a:lnTo>
                    <a:pt x="57215" y="222123"/>
                  </a:lnTo>
                  <a:cubicBezTo>
                    <a:pt x="84520" y="218694"/>
                    <a:pt x="104459" y="193675"/>
                    <a:pt x="101157" y="166370"/>
                  </a:cubicBezTo>
                  <a:cubicBezTo>
                    <a:pt x="99506" y="151765"/>
                    <a:pt x="100014" y="137033"/>
                    <a:pt x="101665" y="123571"/>
                  </a:cubicBezTo>
                  <a:cubicBezTo>
                    <a:pt x="105348" y="92964"/>
                    <a:pt x="114492" y="68580"/>
                    <a:pt x="114492" y="67818"/>
                  </a:cubicBezTo>
                  <a:cubicBezTo>
                    <a:pt x="124525" y="42291"/>
                    <a:pt x="111190" y="13335"/>
                    <a:pt x="85536" y="3175"/>
                  </a:cubicBezTo>
                  <a:cubicBezTo>
                    <a:pt x="79694" y="1016"/>
                    <a:pt x="73852" y="0"/>
                    <a:pt x="67883" y="0"/>
                  </a:cubicBezTo>
                  <a:close/>
                </a:path>
              </a:pathLst>
            </a:custGeom>
            <a:blipFill>
              <a:blip r:embed="rId66"/>
              <a:stretch>
                <a:fillRect l="-15949" t="-3356" r="-20425" b="-4894"/>
              </a:stretch>
            </a:blipFill>
          </p:spPr>
          <p:txBody>
            <a:bodyPr/>
            <a:lstStyle/>
            <a:p>
              <a:endParaRPr lang="en-MY"/>
            </a:p>
          </p:txBody>
        </p:sp>
      </p:grpSp>
      <p:grpSp>
        <p:nvGrpSpPr>
          <p:cNvPr id="139" name="Group 139"/>
          <p:cNvGrpSpPr/>
          <p:nvPr/>
        </p:nvGrpSpPr>
        <p:grpSpPr>
          <a:xfrm>
            <a:off x="6681911" y="20870542"/>
            <a:ext cx="90078" cy="161801"/>
            <a:chOff x="0" y="0"/>
            <a:chExt cx="120104" cy="215735"/>
          </a:xfrm>
        </p:grpSpPr>
        <p:sp>
          <p:nvSpPr>
            <p:cNvPr id="140" name="Freeform 140"/>
            <p:cNvSpPr/>
            <p:nvPr/>
          </p:nvSpPr>
          <p:spPr>
            <a:xfrm>
              <a:off x="-38" y="0"/>
              <a:ext cx="120166" cy="215773"/>
            </a:xfrm>
            <a:custGeom>
              <a:avLst/>
              <a:gdLst/>
              <a:ahLst/>
              <a:cxnLst/>
              <a:rect l="l" t="t" r="r" b="b"/>
              <a:pathLst>
                <a:path w="120166" h="215773">
                  <a:moveTo>
                    <a:pt x="70015" y="0"/>
                  </a:moveTo>
                  <a:cubicBezTo>
                    <a:pt x="52108" y="0"/>
                    <a:pt x="34709" y="9779"/>
                    <a:pt x="25819" y="26924"/>
                  </a:cubicBezTo>
                  <a:cubicBezTo>
                    <a:pt x="23533" y="31496"/>
                    <a:pt x="9182" y="60833"/>
                    <a:pt x="2959" y="104013"/>
                  </a:cubicBezTo>
                  <a:cubicBezTo>
                    <a:pt x="38" y="123571"/>
                    <a:pt x="-1105" y="146177"/>
                    <a:pt x="1308" y="170561"/>
                  </a:cubicBezTo>
                  <a:cubicBezTo>
                    <a:pt x="3594" y="196723"/>
                    <a:pt x="25311" y="215773"/>
                    <a:pt x="50838" y="215773"/>
                  </a:cubicBezTo>
                  <a:lnTo>
                    <a:pt x="56426" y="215773"/>
                  </a:lnTo>
                  <a:cubicBezTo>
                    <a:pt x="83731" y="212852"/>
                    <a:pt x="103670" y="187833"/>
                    <a:pt x="100876" y="160528"/>
                  </a:cubicBezTo>
                  <a:cubicBezTo>
                    <a:pt x="99733" y="149479"/>
                    <a:pt x="99860" y="139192"/>
                    <a:pt x="100622" y="129540"/>
                  </a:cubicBezTo>
                  <a:cubicBezTo>
                    <a:pt x="103416" y="97155"/>
                    <a:pt x="114338" y="74295"/>
                    <a:pt x="114846" y="73025"/>
                  </a:cubicBezTo>
                  <a:cubicBezTo>
                    <a:pt x="127038" y="48641"/>
                    <a:pt x="117640" y="18415"/>
                    <a:pt x="93129" y="5715"/>
                  </a:cubicBezTo>
                  <a:cubicBezTo>
                    <a:pt x="85763" y="1905"/>
                    <a:pt x="77762" y="0"/>
                    <a:pt x="70015" y="0"/>
                  </a:cubicBezTo>
                  <a:close/>
                </a:path>
              </a:pathLst>
            </a:custGeom>
            <a:blipFill>
              <a:blip r:embed="rId66"/>
              <a:stretch>
                <a:fillRect l="-17364" t="-7457" r="-16467" b="-3978"/>
              </a:stretch>
            </a:blipFill>
          </p:spPr>
          <p:txBody>
            <a:bodyPr/>
            <a:lstStyle/>
            <a:p>
              <a:endParaRPr lang="en-MY"/>
            </a:p>
          </p:txBody>
        </p:sp>
      </p:grpSp>
      <p:grpSp>
        <p:nvGrpSpPr>
          <p:cNvPr id="141" name="Group 141"/>
          <p:cNvGrpSpPr/>
          <p:nvPr/>
        </p:nvGrpSpPr>
        <p:grpSpPr>
          <a:xfrm>
            <a:off x="8198358" y="20951571"/>
            <a:ext cx="903570" cy="173098"/>
            <a:chOff x="0" y="0"/>
            <a:chExt cx="1204760" cy="230797"/>
          </a:xfrm>
        </p:grpSpPr>
        <p:sp>
          <p:nvSpPr>
            <p:cNvPr id="142" name="Freeform 142"/>
            <p:cNvSpPr/>
            <p:nvPr/>
          </p:nvSpPr>
          <p:spPr>
            <a:xfrm>
              <a:off x="0" y="0"/>
              <a:ext cx="1204788" cy="230886"/>
            </a:xfrm>
            <a:custGeom>
              <a:avLst/>
              <a:gdLst/>
              <a:ahLst/>
              <a:cxnLst/>
              <a:rect l="l" t="t" r="r" b="b"/>
              <a:pathLst>
                <a:path w="1204788" h="230886">
                  <a:moveTo>
                    <a:pt x="0" y="0"/>
                  </a:moveTo>
                  <a:cubicBezTo>
                    <a:pt x="3429" y="33528"/>
                    <a:pt x="18669" y="54991"/>
                    <a:pt x="35306" y="72009"/>
                  </a:cubicBezTo>
                  <a:cubicBezTo>
                    <a:pt x="114300" y="151638"/>
                    <a:pt x="436753" y="212344"/>
                    <a:pt x="630301" y="227965"/>
                  </a:cubicBezTo>
                  <a:cubicBezTo>
                    <a:pt x="652272" y="229870"/>
                    <a:pt x="680212" y="230886"/>
                    <a:pt x="711962" y="230886"/>
                  </a:cubicBezTo>
                  <a:cubicBezTo>
                    <a:pt x="784225" y="230886"/>
                    <a:pt x="876808" y="225679"/>
                    <a:pt x="965581" y="212471"/>
                  </a:cubicBezTo>
                  <a:cubicBezTo>
                    <a:pt x="1125220" y="188468"/>
                    <a:pt x="1183513" y="152400"/>
                    <a:pt x="1193038" y="135128"/>
                  </a:cubicBezTo>
                  <a:cubicBezTo>
                    <a:pt x="1201420" y="119761"/>
                    <a:pt x="1205357" y="98171"/>
                    <a:pt x="1204722" y="70485"/>
                  </a:cubicBezTo>
                  <a:cubicBezTo>
                    <a:pt x="1119378" y="118618"/>
                    <a:pt x="966089" y="142240"/>
                    <a:pt x="742061" y="142240"/>
                  </a:cubicBezTo>
                  <a:lnTo>
                    <a:pt x="742061" y="141732"/>
                  </a:lnTo>
                  <a:cubicBezTo>
                    <a:pt x="689229" y="141732"/>
                    <a:pt x="631952" y="140716"/>
                    <a:pt x="570738" y="137795"/>
                  </a:cubicBezTo>
                  <a:cubicBezTo>
                    <a:pt x="543687" y="136652"/>
                    <a:pt x="517398" y="134747"/>
                    <a:pt x="491744" y="132207"/>
                  </a:cubicBezTo>
                  <a:lnTo>
                    <a:pt x="490728" y="132207"/>
                  </a:lnTo>
                  <a:cubicBezTo>
                    <a:pt x="334899" y="116713"/>
                    <a:pt x="207518" y="79883"/>
                    <a:pt x="139827" y="57404"/>
                  </a:cubicBezTo>
                  <a:cubicBezTo>
                    <a:pt x="93853" y="42164"/>
                    <a:pt x="42545" y="22479"/>
                    <a:pt x="0" y="0"/>
                  </a:cubicBezTo>
                  <a:close/>
                </a:path>
              </a:pathLst>
            </a:custGeom>
            <a:blipFill>
              <a:blip r:embed="rId67"/>
              <a:stretch>
                <a:fillRect l="-899" t="-2420" r="-2370" b="-9059"/>
              </a:stretch>
            </a:blipFill>
          </p:spPr>
          <p:txBody>
            <a:bodyPr/>
            <a:lstStyle/>
            <a:p>
              <a:endParaRPr lang="en-MY"/>
            </a:p>
          </p:txBody>
        </p:sp>
      </p:grpSp>
      <p:grpSp>
        <p:nvGrpSpPr>
          <p:cNvPr id="143" name="Group 143"/>
          <p:cNvGrpSpPr/>
          <p:nvPr/>
        </p:nvGrpSpPr>
        <p:grpSpPr>
          <a:xfrm>
            <a:off x="8122844" y="20884010"/>
            <a:ext cx="1054598" cy="312296"/>
            <a:chOff x="0" y="0"/>
            <a:chExt cx="1406131" cy="416395"/>
          </a:xfrm>
        </p:grpSpPr>
        <p:sp>
          <p:nvSpPr>
            <p:cNvPr id="144" name="Freeform 144"/>
            <p:cNvSpPr/>
            <p:nvPr/>
          </p:nvSpPr>
          <p:spPr>
            <a:xfrm>
              <a:off x="-13" y="0"/>
              <a:ext cx="1406117" cy="416433"/>
            </a:xfrm>
            <a:custGeom>
              <a:avLst/>
              <a:gdLst/>
              <a:ahLst/>
              <a:cxnLst/>
              <a:rect l="l" t="t" r="r" b="b"/>
              <a:pathLst>
                <a:path w="1406117" h="416433">
                  <a:moveTo>
                    <a:pt x="9919" y="0"/>
                  </a:moveTo>
                  <a:cubicBezTo>
                    <a:pt x="-13576" y="95123"/>
                    <a:pt x="4585" y="171323"/>
                    <a:pt x="65291" y="232156"/>
                  </a:cubicBezTo>
                  <a:cubicBezTo>
                    <a:pt x="190132" y="358267"/>
                    <a:pt x="623583" y="408051"/>
                    <a:pt x="708673" y="416433"/>
                  </a:cubicBezTo>
                  <a:lnTo>
                    <a:pt x="944004" y="416433"/>
                  </a:lnTo>
                  <a:cubicBezTo>
                    <a:pt x="988835" y="413385"/>
                    <a:pt x="1035698" y="408432"/>
                    <a:pt x="1081799" y="401574"/>
                  </a:cubicBezTo>
                  <a:cubicBezTo>
                    <a:pt x="1251344" y="376047"/>
                    <a:pt x="1349261" y="333629"/>
                    <a:pt x="1382662" y="271907"/>
                  </a:cubicBezTo>
                  <a:cubicBezTo>
                    <a:pt x="1411872" y="217424"/>
                    <a:pt x="1413777" y="145288"/>
                    <a:pt x="1388504" y="36195"/>
                  </a:cubicBezTo>
                  <a:cubicBezTo>
                    <a:pt x="1387488" y="48514"/>
                    <a:pt x="1385329" y="60579"/>
                    <a:pt x="1382154" y="72390"/>
                  </a:cubicBezTo>
                  <a:cubicBezTo>
                    <a:pt x="1372629" y="107569"/>
                    <a:pt x="1347229" y="136906"/>
                    <a:pt x="1305446" y="160401"/>
                  </a:cubicBezTo>
                  <a:cubicBezTo>
                    <a:pt x="1306081" y="188214"/>
                    <a:pt x="1302144" y="209677"/>
                    <a:pt x="1293762" y="225044"/>
                  </a:cubicBezTo>
                  <a:cubicBezTo>
                    <a:pt x="1284364" y="242316"/>
                    <a:pt x="1225944" y="278384"/>
                    <a:pt x="1066305" y="302387"/>
                  </a:cubicBezTo>
                  <a:cubicBezTo>
                    <a:pt x="977532" y="315595"/>
                    <a:pt x="884949" y="320802"/>
                    <a:pt x="812686" y="320802"/>
                  </a:cubicBezTo>
                  <a:cubicBezTo>
                    <a:pt x="780809" y="320802"/>
                    <a:pt x="752869" y="319786"/>
                    <a:pt x="731025" y="317881"/>
                  </a:cubicBezTo>
                  <a:cubicBezTo>
                    <a:pt x="537477" y="302260"/>
                    <a:pt x="215024" y="241554"/>
                    <a:pt x="136030" y="161925"/>
                  </a:cubicBezTo>
                  <a:cubicBezTo>
                    <a:pt x="119393" y="145161"/>
                    <a:pt x="104153" y="123571"/>
                    <a:pt x="100724" y="90043"/>
                  </a:cubicBezTo>
                  <a:cubicBezTo>
                    <a:pt x="58306" y="67564"/>
                    <a:pt x="24778" y="42291"/>
                    <a:pt x="14110" y="15621"/>
                  </a:cubicBezTo>
                  <a:cubicBezTo>
                    <a:pt x="12967" y="12573"/>
                    <a:pt x="11570" y="9017"/>
                    <a:pt x="9919" y="0"/>
                  </a:cubicBezTo>
                  <a:close/>
                </a:path>
              </a:pathLst>
            </a:custGeom>
            <a:blipFill>
              <a:blip r:embed="rId68"/>
              <a:stretch>
                <a:fillRect l="-2039" t="-4107" r="-2182" b="-2427"/>
              </a:stretch>
            </a:blipFill>
          </p:spPr>
          <p:txBody>
            <a:bodyPr/>
            <a:lstStyle/>
            <a:p>
              <a:endParaRPr lang="en-MY"/>
            </a:p>
          </p:txBody>
        </p:sp>
      </p:grpSp>
      <p:grpSp>
        <p:nvGrpSpPr>
          <p:cNvPr id="145" name="Group 145"/>
          <p:cNvGrpSpPr/>
          <p:nvPr/>
        </p:nvGrpSpPr>
        <p:grpSpPr>
          <a:xfrm>
            <a:off x="8187338" y="20480150"/>
            <a:ext cx="901970" cy="502796"/>
            <a:chOff x="0" y="0"/>
            <a:chExt cx="1202626" cy="670395"/>
          </a:xfrm>
        </p:grpSpPr>
        <p:sp>
          <p:nvSpPr>
            <p:cNvPr id="146" name="Freeform 146"/>
            <p:cNvSpPr/>
            <p:nvPr/>
          </p:nvSpPr>
          <p:spPr>
            <a:xfrm>
              <a:off x="0" y="-127"/>
              <a:ext cx="1202580" cy="670560"/>
            </a:xfrm>
            <a:custGeom>
              <a:avLst/>
              <a:gdLst/>
              <a:ahLst/>
              <a:cxnLst/>
              <a:rect l="l" t="t" r="r" b="b"/>
              <a:pathLst>
                <a:path w="1202580" h="670560">
                  <a:moveTo>
                    <a:pt x="812927" y="127"/>
                  </a:moveTo>
                  <a:cubicBezTo>
                    <a:pt x="740283" y="15875"/>
                    <a:pt x="656463" y="31496"/>
                    <a:pt x="565404" y="45720"/>
                  </a:cubicBezTo>
                  <a:cubicBezTo>
                    <a:pt x="381508" y="74422"/>
                    <a:pt x="187325" y="96266"/>
                    <a:pt x="0" y="109728"/>
                  </a:cubicBezTo>
                  <a:cubicBezTo>
                    <a:pt x="6985" y="306832"/>
                    <a:pt x="14605" y="473964"/>
                    <a:pt x="21082" y="515239"/>
                  </a:cubicBezTo>
                  <a:cubicBezTo>
                    <a:pt x="44577" y="536702"/>
                    <a:pt x="136906" y="580771"/>
                    <a:pt x="266954" y="615950"/>
                  </a:cubicBezTo>
                  <a:cubicBezTo>
                    <a:pt x="305943" y="445643"/>
                    <a:pt x="419227" y="335153"/>
                    <a:pt x="511429" y="270637"/>
                  </a:cubicBezTo>
                  <a:cubicBezTo>
                    <a:pt x="606171" y="204470"/>
                    <a:pt x="722757" y="158496"/>
                    <a:pt x="821690" y="146304"/>
                  </a:cubicBezTo>
                  <a:cubicBezTo>
                    <a:pt x="820166" y="112776"/>
                    <a:pt x="816991" y="61468"/>
                    <a:pt x="812800" y="0"/>
                  </a:cubicBezTo>
                  <a:close/>
                  <a:moveTo>
                    <a:pt x="1097661" y="368554"/>
                  </a:moveTo>
                  <a:cubicBezTo>
                    <a:pt x="739267" y="387731"/>
                    <a:pt x="608838" y="529971"/>
                    <a:pt x="567055" y="665607"/>
                  </a:cubicBezTo>
                  <a:cubicBezTo>
                    <a:pt x="574421" y="665988"/>
                    <a:pt x="581914" y="666496"/>
                    <a:pt x="589280" y="666623"/>
                  </a:cubicBezTo>
                  <a:cubicBezTo>
                    <a:pt x="649986" y="669290"/>
                    <a:pt x="704723" y="670560"/>
                    <a:pt x="753999" y="670560"/>
                  </a:cubicBezTo>
                  <a:cubicBezTo>
                    <a:pt x="772414" y="670560"/>
                    <a:pt x="789940" y="670433"/>
                    <a:pt x="806831" y="670052"/>
                  </a:cubicBezTo>
                  <a:cubicBezTo>
                    <a:pt x="803148" y="639191"/>
                    <a:pt x="794004" y="614680"/>
                    <a:pt x="794004" y="614299"/>
                  </a:cubicBezTo>
                  <a:cubicBezTo>
                    <a:pt x="783971" y="588772"/>
                    <a:pt x="796798" y="559816"/>
                    <a:pt x="822960" y="549783"/>
                  </a:cubicBezTo>
                  <a:cubicBezTo>
                    <a:pt x="828802" y="547370"/>
                    <a:pt x="834898" y="546354"/>
                    <a:pt x="840867" y="546354"/>
                  </a:cubicBezTo>
                  <a:cubicBezTo>
                    <a:pt x="860806" y="546354"/>
                    <a:pt x="879729" y="558546"/>
                    <a:pt x="887476" y="578739"/>
                  </a:cubicBezTo>
                  <a:cubicBezTo>
                    <a:pt x="889508" y="583819"/>
                    <a:pt x="902589" y="619887"/>
                    <a:pt x="907034" y="665988"/>
                  </a:cubicBezTo>
                  <a:cubicBezTo>
                    <a:pt x="962025" y="662432"/>
                    <a:pt x="1006602" y="656971"/>
                    <a:pt x="1042924" y="650748"/>
                  </a:cubicBezTo>
                  <a:cubicBezTo>
                    <a:pt x="1040130" y="617474"/>
                    <a:pt x="1028700" y="594106"/>
                    <a:pt x="1028700" y="593852"/>
                  </a:cubicBezTo>
                  <a:cubicBezTo>
                    <a:pt x="1015873" y="569341"/>
                    <a:pt x="1025398" y="539115"/>
                    <a:pt x="1049782" y="526415"/>
                  </a:cubicBezTo>
                  <a:cubicBezTo>
                    <a:pt x="1057148" y="522478"/>
                    <a:pt x="1065022" y="520700"/>
                    <a:pt x="1072896" y="520700"/>
                  </a:cubicBezTo>
                  <a:cubicBezTo>
                    <a:pt x="1091057" y="520700"/>
                    <a:pt x="1108710" y="530479"/>
                    <a:pt x="1117600" y="548132"/>
                  </a:cubicBezTo>
                  <a:cubicBezTo>
                    <a:pt x="1119886" y="552704"/>
                    <a:pt x="1134491" y="582041"/>
                    <a:pt x="1140714" y="624967"/>
                  </a:cubicBezTo>
                  <a:cubicBezTo>
                    <a:pt x="1192403" y="604647"/>
                    <a:pt x="1198753" y="585343"/>
                    <a:pt x="1198753" y="584835"/>
                  </a:cubicBezTo>
                  <a:cubicBezTo>
                    <a:pt x="1214374" y="527939"/>
                    <a:pt x="1182116" y="456692"/>
                    <a:pt x="1103122" y="374396"/>
                  </a:cubicBezTo>
                  <a:cubicBezTo>
                    <a:pt x="1101344" y="372364"/>
                    <a:pt x="1099439" y="370459"/>
                    <a:pt x="1097661" y="368681"/>
                  </a:cubicBezTo>
                  <a:close/>
                </a:path>
              </a:pathLst>
            </a:custGeom>
            <a:blipFill>
              <a:blip r:embed="rId69"/>
              <a:stretch>
                <a:fillRect l="-1086" t="-3035" r="-2385" b="-1003"/>
              </a:stretch>
            </a:blipFill>
          </p:spPr>
          <p:txBody>
            <a:bodyPr/>
            <a:lstStyle/>
            <a:p>
              <a:endParaRPr lang="en-MY"/>
            </a:p>
          </p:txBody>
        </p:sp>
      </p:grpSp>
      <p:grpSp>
        <p:nvGrpSpPr>
          <p:cNvPr id="147" name="Group 147"/>
          <p:cNvGrpSpPr/>
          <p:nvPr/>
        </p:nvGrpSpPr>
        <p:grpSpPr>
          <a:xfrm>
            <a:off x="8112471" y="20462748"/>
            <a:ext cx="1052341" cy="595379"/>
            <a:chOff x="0" y="0"/>
            <a:chExt cx="1403121" cy="793839"/>
          </a:xfrm>
        </p:grpSpPr>
        <p:sp>
          <p:nvSpPr>
            <p:cNvPr id="148" name="Freeform 148"/>
            <p:cNvSpPr/>
            <p:nvPr/>
          </p:nvSpPr>
          <p:spPr>
            <a:xfrm>
              <a:off x="0" y="0"/>
              <a:ext cx="1402870" cy="793623"/>
            </a:xfrm>
            <a:custGeom>
              <a:avLst/>
              <a:gdLst/>
              <a:ahLst/>
              <a:cxnLst/>
              <a:rect l="l" t="t" r="r" b="b"/>
              <a:pathLst>
                <a:path w="1402870" h="793623">
                  <a:moveTo>
                    <a:pt x="1011809" y="0"/>
                  </a:moveTo>
                  <a:cubicBezTo>
                    <a:pt x="981710" y="7747"/>
                    <a:pt x="948563" y="15621"/>
                    <a:pt x="912749" y="23241"/>
                  </a:cubicBezTo>
                  <a:cubicBezTo>
                    <a:pt x="916940" y="84709"/>
                    <a:pt x="919988" y="136017"/>
                    <a:pt x="921639" y="169545"/>
                  </a:cubicBezTo>
                  <a:cubicBezTo>
                    <a:pt x="938276" y="167513"/>
                    <a:pt x="954532" y="166370"/>
                    <a:pt x="970026" y="166370"/>
                  </a:cubicBezTo>
                  <a:cubicBezTo>
                    <a:pt x="972185" y="166243"/>
                    <a:pt x="975233" y="165989"/>
                    <a:pt x="978916" y="165989"/>
                  </a:cubicBezTo>
                  <a:cubicBezTo>
                    <a:pt x="988568" y="165989"/>
                    <a:pt x="1003046" y="166878"/>
                    <a:pt x="1021715" y="170561"/>
                  </a:cubicBezTo>
                  <a:cubicBezTo>
                    <a:pt x="1021207" y="157734"/>
                    <a:pt x="1020572" y="142240"/>
                    <a:pt x="1019556" y="123952"/>
                  </a:cubicBezTo>
                  <a:cubicBezTo>
                    <a:pt x="1018032" y="90932"/>
                    <a:pt x="1015365" y="49403"/>
                    <a:pt x="1011936" y="0"/>
                  </a:cubicBezTo>
                  <a:close/>
                  <a:moveTo>
                    <a:pt x="99822" y="132715"/>
                  </a:moveTo>
                  <a:cubicBezTo>
                    <a:pt x="66294" y="135128"/>
                    <a:pt x="33020" y="137160"/>
                    <a:pt x="0" y="138938"/>
                  </a:cubicBezTo>
                  <a:cubicBezTo>
                    <a:pt x="10795" y="447421"/>
                    <a:pt x="18415" y="532765"/>
                    <a:pt x="23749" y="561594"/>
                  </a:cubicBezTo>
                  <a:cubicBezTo>
                    <a:pt x="25400" y="570611"/>
                    <a:pt x="26797" y="574167"/>
                    <a:pt x="28067" y="577215"/>
                  </a:cubicBezTo>
                  <a:cubicBezTo>
                    <a:pt x="38608" y="604012"/>
                    <a:pt x="72136" y="629158"/>
                    <a:pt x="114554" y="651764"/>
                  </a:cubicBezTo>
                  <a:cubicBezTo>
                    <a:pt x="156972" y="674370"/>
                    <a:pt x="208407" y="693928"/>
                    <a:pt x="254381" y="709168"/>
                  </a:cubicBezTo>
                  <a:cubicBezTo>
                    <a:pt x="322072" y="731647"/>
                    <a:pt x="449453" y="768477"/>
                    <a:pt x="605282" y="783844"/>
                  </a:cubicBezTo>
                  <a:lnTo>
                    <a:pt x="605790" y="782828"/>
                  </a:lnTo>
                  <a:lnTo>
                    <a:pt x="600710" y="782828"/>
                  </a:lnTo>
                  <a:cubicBezTo>
                    <a:pt x="531749" y="775589"/>
                    <a:pt x="462280" y="764413"/>
                    <a:pt x="395478" y="748792"/>
                  </a:cubicBezTo>
                  <a:cubicBezTo>
                    <a:pt x="370459" y="743204"/>
                    <a:pt x="353822" y="719328"/>
                    <a:pt x="357124" y="693547"/>
                  </a:cubicBezTo>
                  <a:cubicBezTo>
                    <a:pt x="359410" y="674751"/>
                    <a:pt x="362712" y="656590"/>
                    <a:pt x="366649" y="639064"/>
                  </a:cubicBezTo>
                  <a:cubicBezTo>
                    <a:pt x="236474" y="603885"/>
                    <a:pt x="144145" y="559816"/>
                    <a:pt x="120777" y="538353"/>
                  </a:cubicBezTo>
                  <a:cubicBezTo>
                    <a:pt x="114300" y="497078"/>
                    <a:pt x="106680" y="329946"/>
                    <a:pt x="99695" y="132842"/>
                  </a:cubicBezTo>
                  <a:close/>
                  <a:moveTo>
                    <a:pt x="1095502" y="194437"/>
                  </a:moveTo>
                  <a:cubicBezTo>
                    <a:pt x="1140206" y="214376"/>
                    <a:pt x="1193800" y="248158"/>
                    <a:pt x="1252347" y="304292"/>
                  </a:cubicBezTo>
                  <a:cubicBezTo>
                    <a:pt x="1266825" y="318389"/>
                    <a:pt x="1271778" y="339471"/>
                    <a:pt x="1264539" y="358267"/>
                  </a:cubicBezTo>
                  <a:cubicBezTo>
                    <a:pt x="1257300" y="377190"/>
                    <a:pt x="1239520" y="390144"/>
                    <a:pt x="1219454" y="390652"/>
                  </a:cubicBezTo>
                  <a:cubicBezTo>
                    <a:pt x="1211961" y="391033"/>
                    <a:pt x="1204595" y="391287"/>
                    <a:pt x="1197229" y="391668"/>
                  </a:cubicBezTo>
                  <a:cubicBezTo>
                    <a:pt x="1199007" y="393573"/>
                    <a:pt x="1200912" y="395351"/>
                    <a:pt x="1202690" y="397383"/>
                  </a:cubicBezTo>
                  <a:cubicBezTo>
                    <a:pt x="1281684" y="479679"/>
                    <a:pt x="1313942" y="550926"/>
                    <a:pt x="1298321" y="607822"/>
                  </a:cubicBezTo>
                  <a:cubicBezTo>
                    <a:pt x="1298321" y="608330"/>
                    <a:pt x="1291971" y="627634"/>
                    <a:pt x="1240282" y="647954"/>
                  </a:cubicBezTo>
                  <a:cubicBezTo>
                    <a:pt x="1243076" y="667639"/>
                    <a:pt x="1244219" y="690245"/>
                    <a:pt x="1241679" y="714629"/>
                  </a:cubicBezTo>
                  <a:cubicBezTo>
                    <a:pt x="1238885" y="740410"/>
                    <a:pt x="1217168" y="759841"/>
                    <a:pt x="1192149" y="759841"/>
                  </a:cubicBezTo>
                  <a:lnTo>
                    <a:pt x="1191641" y="759333"/>
                  </a:lnTo>
                  <a:lnTo>
                    <a:pt x="1186688" y="759333"/>
                  </a:lnTo>
                  <a:cubicBezTo>
                    <a:pt x="1159383" y="756412"/>
                    <a:pt x="1139444" y="731901"/>
                    <a:pt x="1142238" y="704088"/>
                  </a:cubicBezTo>
                  <a:cubicBezTo>
                    <a:pt x="1143381" y="693293"/>
                    <a:pt x="1143254" y="683133"/>
                    <a:pt x="1142492" y="673608"/>
                  </a:cubicBezTo>
                  <a:cubicBezTo>
                    <a:pt x="1106170" y="679831"/>
                    <a:pt x="1061593" y="685292"/>
                    <a:pt x="1006602" y="688848"/>
                  </a:cubicBezTo>
                  <a:cubicBezTo>
                    <a:pt x="1008380" y="707136"/>
                    <a:pt x="1008761" y="726948"/>
                    <a:pt x="1006475" y="746887"/>
                  </a:cubicBezTo>
                  <a:cubicBezTo>
                    <a:pt x="1003681" y="772414"/>
                    <a:pt x="981964" y="791464"/>
                    <a:pt x="956945" y="791464"/>
                  </a:cubicBezTo>
                  <a:lnTo>
                    <a:pt x="956437" y="790956"/>
                  </a:lnTo>
                  <a:lnTo>
                    <a:pt x="950849" y="790956"/>
                  </a:lnTo>
                  <a:cubicBezTo>
                    <a:pt x="923544" y="787527"/>
                    <a:pt x="903605" y="763143"/>
                    <a:pt x="906907" y="735203"/>
                  </a:cubicBezTo>
                  <a:cubicBezTo>
                    <a:pt x="908558" y="720852"/>
                    <a:pt x="908050" y="706247"/>
                    <a:pt x="906399" y="692912"/>
                  </a:cubicBezTo>
                  <a:cubicBezTo>
                    <a:pt x="889508" y="693293"/>
                    <a:pt x="871982" y="693420"/>
                    <a:pt x="853567" y="693420"/>
                  </a:cubicBezTo>
                  <a:cubicBezTo>
                    <a:pt x="804291" y="693420"/>
                    <a:pt x="749554" y="692277"/>
                    <a:pt x="688848" y="689483"/>
                  </a:cubicBezTo>
                  <a:cubicBezTo>
                    <a:pt x="681355" y="689356"/>
                    <a:pt x="673989" y="688848"/>
                    <a:pt x="666623" y="688467"/>
                  </a:cubicBezTo>
                  <a:cubicBezTo>
                    <a:pt x="661162" y="706247"/>
                    <a:pt x="657225" y="724027"/>
                    <a:pt x="654431" y="741299"/>
                  </a:cubicBezTo>
                  <a:cubicBezTo>
                    <a:pt x="650621" y="765556"/>
                    <a:pt x="630047" y="783082"/>
                    <a:pt x="606044" y="783590"/>
                  </a:cubicBezTo>
                  <a:cubicBezTo>
                    <a:pt x="631698" y="786130"/>
                    <a:pt x="657987" y="788035"/>
                    <a:pt x="685038" y="789178"/>
                  </a:cubicBezTo>
                  <a:cubicBezTo>
                    <a:pt x="746252" y="792099"/>
                    <a:pt x="803529" y="793115"/>
                    <a:pt x="856361" y="793115"/>
                  </a:cubicBezTo>
                  <a:lnTo>
                    <a:pt x="856361" y="793623"/>
                  </a:lnTo>
                  <a:cubicBezTo>
                    <a:pt x="1080389" y="793623"/>
                    <a:pt x="1233678" y="769874"/>
                    <a:pt x="1319022" y="721868"/>
                  </a:cubicBezTo>
                  <a:cubicBezTo>
                    <a:pt x="1360805" y="698373"/>
                    <a:pt x="1386205" y="669036"/>
                    <a:pt x="1395730" y="633857"/>
                  </a:cubicBezTo>
                  <a:cubicBezTo>
                    <a:pt x="1398905" y="622046"/>
                    <a:pt x="1401064" y="609981"/>
                    <a:pt x="1402080" y="597662"/>
                  </a:cubicBezTo>
                  <a:cubicBezTo>
                    <a:pt x="1409319" y="513969"/>
                    <a:pt x="1366774" y="423418"/>
                    <a:pt x="1275588" y="327533"/>
                  </a:cubicBezTo>
                  <a:cubicBezTo>
                    <a:pt x="1217041" y="266065"/>
                    <a:pt x="1156335" y="221234"/>
                    <a:pt x="1095375" y="194310"/>
                  </a:cubicBezTo>
                  <a:close/>
                </a:path>
              </a:pathLst>
            </a:custGeom>
            <a:blipFill>
              <a:blip r:embed="rId70"/>
              <a:stretch>
                <a:fillRect l="-1058" t="-1792" r="-2168" b="-1051"/>
              </a:stretch>
            </a:blipFill>
          </p:spPr>
          <p:txBody>
            <a:bodyPr/>
            <a:lstStyle/>
            <a:p>
              <a:endParaRPr lang="en-MY"/>
            </a:p>
          </p:txBody>
        </p:sp>
      </p:grpSp>
      <p:grpSp>
        <p:nvGrpSpPr>
          <p:cNvPr id="149" name="Group 149"/>
          <p:cNvGrpSpPr/>
          <p:nvPr/>
        </p:nvGrpSpPr>
        <p:grpSpPr>
          <a:xfrm>
            <a:off x="8460857" y="20662135"/>
            <a:ext cx="465439" cy="308734"/>
            <a:chOff x="0" y="0"/>
            <a:chExt cx="620586" cy="411645"/>
          </a:xfrm>
        </p:grpSpPr>
        <p:sp>
          <p:nvSpPr>
            <p:cNvPr id="150" name="Freeform 150"/>
            <p:cNvSpPr/>
            <p:nvPr/>
          </p:nvSpPr>
          <p:spPr>
            <a:xfrm>
              <a:off x="0" y="0"/>
              <a:ext cx="620649" cy="411607"/>
            </a:xfrm>
            <a:custGeom>
              <a:avLst/>
              <a:gdLst/>
              <a:ahLst/>
              <a:cxnLst/>
              <a:rect l="l" t="t" r="r" b="b"/>
              <a:pathLst>
                <a:path w="620649" h="411607">
                  <a:moveTo>
                    <a:pt x="507111" y="0"/>
                  </a:moveTo>
                  <a:cubicBezTo>
                    <a:pt x="434340" y="0"/>
                    <a:pt x="312547" y="34036"/>
                    <a:pt x="204089" y="109728"/>
                  </a:cubicBezTo>
                  <a:cubicBezTo>
                    <a:pt x="126746" y="163703"/>
                    <a:pt x="32258" y="255651"/>
                    <a:pt x="0" y="394843"/>
                  </a:cubicBezTo>
                  <a:cubicBezTo>
                    <a:pt x="33401" y="401574"/>
                    <a:pt x="67310" y="407162"/>
                    <a:pt x="101727" y="411607"/>
                  </a:cubicBezTo>
                  <a:cubicBezTo>
                    <a:pt x="155194" y="205105"/>
                    <a:pt x="335915" y="74168"/>
                    <a:pt x="620649" y="35179"/>
                  </a:cubicBezTo>
                  <a:cubicBezTo>
                    <a:pt x="560959" y="1524"/>
                    <a:pt x="520446" y="0"/>
                    <a:pt x="513715" y="0"/>
                  </a:cubicBezTo>
                  <a:close/>
                </a:path>
              </a:pathLst>
            </a:custGeom>
            <a:blipFill>
              <a:blip r:embed="rId71"/>
              <a:stretch>
                <a:fillRect l="-3570" t="-2221" r="-4313" b="-5563"/>
              </a:stretch>
            </a:blipFill>
          </p:spPr>
          <p:txBody>
            <a:bodyPr/>
            <a:lstStyle/>
            <a:p>
              <a:endParaRPr lang="en-MY"/>
            </a:p>
          </p:txBody>
        </p:sp>
      </p:grpSp>
      <p:grpSp>
        <p:nvGrpSpPr>
          <p:cNvPr id="151" name="Group 151"/>
          <p:cNvGrpSpPr/>
          <p:nvPr/>
        </p:nvGrpSpPr>
        <p:grpSpPr>
          <a:xfrm>
            <a:off x="8380047" y="20587211"/>
            <a:ext cx="683428" cy="463420"/>
            <a:chOff x="0" y="0"/>
            <a:chExt cx="911238" cy="617893"/>
          </a:xfrm>
        </p:grpSpPr>
        <p:sp>
          <p:nvSpPr>
            <p:cNvPr id="152" name="Freeform 152"/>
            <p:cNvSpPr/>
            <p:nvPr/>
          </p:nvSpPr>
          <p:spPr>
            <a:xfrm>
              <a:off x="-36" y="0"/>
              <a:ext cx="911383" cy="617855"/>
            </a:xfrm>
            <a:custGeom>
              <a:avLst/>
              <a:gdLst/>
              <a:ahLst/>
              <a:cxnLst/>
              <a:rect l="l" t="t" r="r" b="b"/>
              <a:pathLst>
                <a:path w="911383" h="617855">
                  <a:moveTo>
                    <a:pt x="621447" y="99949"/>
                  </a:moveTo>
                  <a:cubicBezTo>
                    <a:pt x="628178" y="99949"/>
                    <a:pt x="668691" y="101473"/>
                    <a:pt x="728381" y="135128"/>
                  </a:cubicBezTo>
                  <a:cubicBezTo>
                    <a:pt x="443647" y="174117"/>
                    <a:pt x="262926" y="304927"/>
                    <a:pt x="209586" y="511556"/>
                  </a:cubicBezTo>
                  <a:cubicBezTo>
                    <a:pt x="175169" y="507111"/>
                    <a:pt x="141133" y="501523"/>
                    <a:pt x="107859" y="494792"/>
                  </a:cubicBezTo>
                  <a:cubicBezTo>
                    <a:pt x="139990" y="355600"/>
                    <a:pt x="234605" y="263652"/>
                    <a:pt x="311821" y="209677"/>
                  </a:cubicBezTo>
                  <a:cubicBezTo>
                    <a:pt x="420279" y="133985"/>
                    <a:pt x="542072" y="99949"/>
                    <a:pt x="614843" y="99949"/>
                  </a:cubicBezTo>
                  <a:close/>
                  <a:moveTo>
                    <a:pt x="622209" y="0"/>
                  </a:moveTo>
                  <a:cubicBezTo>
                    <a:pt x="618526" y="0"/>
                    <a:pt x="615478" y="127"/>
                    <a:pt x="613319" y="381"/>
                  </a:cubicBezTo>
                  <a:cubicBezTo>
                    <a:pt x="597825" y="381"/>
                    <a:pt x="581696" y="1524"/>
                    <a:pt x="564932" y="3556"/>
                  </a:cubicBezTo>
                  <a:cubicBezTo>
                    <a:pt x="465999" y="15748"/>
                    <a:pt x="349286" y="61595"/>
                    <a:pt x="254671" y="127889"/>
                  </a:cubicBezTo>
                  <a:cubicBezTo>
                    <a:pt x="162342" y="192405"/>
                    <a:pt x="49058" y="302768"/>
                    <a:pt x="10069" y="473075"/>
                  </a:cubicBezTo>
                  <a:cubicBezTo>
                    <a:pt x="6005" y="490728"/>
                    <a:pt x="2830" y="508889"/>
                    <a:pt x="417" y="527685"/>
                  </a:cubicBezTo>
                  <a:cubicBezTo>
                    <a:pt x="-2885" y="553466"/>
                    <a:pt x="13752" y="577342"/>
                    <a:pt x="38771" y="582930"/>
                  </a:cubicBezTo>
                  <a:cubicBezTo>
                    <a:pt x="105573" y="598424"/>
                    <a:pt x="175042" y="609600"/>
                    <a:pt x="244003" y="616839"/>
                  </a:cubicBezTo>
                  <a:lnTo>
                    <a:pt x="248956" y="616839"/>
                  </a:lnTo>
                  <a:lnTo>
                    <a:pt x="248448" y="617855"/>
                  </a:lnTo>
                  <a:lnTo>
                    <a:pt x="249464" y="617855"/>
                  </a:lnTo>
                  <a:cubicBezTo>
                    <a:pt x="273467" y="617347"/>
                    <a:pt x="294041" y="599694"/>
                    <a:pt x="297851" y="575564"/>
                  </a:cubicBezTo>
                  <a:cubicBezTo>
                    <a:pt x="300645" y="558292"/>
                    <a:pt x="304582" y="540512"/>
                    <a:pt x="310043" y="522732"/>
                  </a:cubicBezTo>
                  <a:cubicBezTo>
                    <a:pt x="351826" y="387096"/>
                    <a:pt x="482255" y="244856"/>
                    <a:pt x="840776" y="225679"/>
                  </a:cubicBezTo>
                  <a:cubicBezTo>
                    <a:pt x="848015" y="225298"/>
                    <a:pt x="855508" y="225044"/>
                    <a:pt x="863001" y="224663"/>
                  </a:cubicBezTo>
                  <a:cubicBezTo>
                    <a:pt x="883067" y="224155"/>
                    <a:pt x="900847" y="211328"/>
                    <a:pt x="908086" y="192278"/>
                  </a:cubicBezTo>
                  <a:cubicBezTo>
                    <a:pt x="915325" y="173482"/>
                    <a:pt x="910372" y="152273"/>
                    <a:pt x="895894" y="138303"/>
                  </a:cubicBezTo>
                  <a:cubicBezTo>
                    <a:pt x="837347" y="82042"/>
                    <a:pt x="783753" y="48387"/>
                    <a:pt x="739049" y="28448"/>
                  </a:cubicBezTo>
                  <a:cubicBezTo>
                    <a:pt x="710220" y="15621"/>
                    <a:pt x="685201" y="8509"/>
                    <a:pt x="665008" y="4572"/>
                  </a:cubicBezTo>
                  <a:cubicBezTo>
                    <a:pt x="646339" y="889"/>
                    <a:pt x="631861" y="0"/>
                    <a:pt x="622209" y="0"/>
                  </a:cubicBezTo>
                  <a:close/>
                </a:path>
              </a:pathLst>
            </a:custGeom>
            <a:blipFill>
              <a:blip r:embed="rId72"/>
              <a:stretch>
                <a:fillRect l="-1753" t="-1753" r="-3187" b="-2939"/>
              </a:stretch>
            </a:blipFill>
          </p:spPr>
          <p:txBody>
            <a:bodyPr/>
            <a:lstStyle/>
            <a:p>
              <a:endParaRPr lang="en-MY"/>
            </a:p>
          </p:txBody>
        </p:sp>
      </p:grpSp>
      <p:grpSp>
        <p:nvGrpSpPr>
          <p:cNvPr id="153" name="Group 153"/>
          <p:cNvGrpSpPr/>
          <p:nvPr/>
        </p:nvGrpSpPr>
        <p:grpSpPr>
          <a:xfrm>
            <a:off x="8780269" y="20889849"/>
            <a:ext cx="88363" cy="166621"/>
            <a:chOff x="0" y="0"/>
            <a:chExt cx="117818" cy="222161"/>
          </a:xfrm>
        </p:grpSpPr>
        <p:sp>
          <p:nvSpPr>
            <p:cNvPr id="154" name="Freeform 154"/>
            <p:cNvSpPr/>
            <p:nvPr/>
          </p:nvSpPr>
          <p:spPr>
            <a:xfrm>
              <a:off x="18" y="0"/>
              <a:ext cx="117808" cy="222250"/>
            </a:xfrm>
            <a:custGeom>
              <a:avLst/>
              <a:gdLst/>
              <a:ahLst/>
              <a:cxnLst/>
              <a:rect l="l" t="t" r="r" b="b"/>
              <a:pathLst>
                <a:path w="117808" h="222250">
                  <a:moveTo>
                    <a:pt x="50274" y="0"/>
                  </a:moveTo>
                  <a:cubicBezTo>
                    <a:pt x="44305" y="0"/>
                    <a:pt x="38209" y="1016"/>
                    <a:pt x="32367" y="3429"/>
                  </a:cubicBezTo>
                  <a:cubicBezTo>
                    <a:pt x="6205" y="13335"/>
                    <a:pt x="-6622" y="42291"/>
                    <a:pt x="3411" y="67945"/>
                  </a:cubicBezTo>
                  <a:cubicBezTo>
                    <a:pt x="3411" y="68326"/>
                    <a:pt x="12555" y="92837"/>
                    <a:pt x="16238" y="123698"/>
                  </a:cubicBezTo>
                  <a:cubicBezTo>
                    <a:pt x="17889" y="137033"/>
                    <a:pt x="18397" y="151638"/>
                    <a:pt x="16746" y="165989"/>
                  </a:cubicBezTo>
                  <a:cubicBezTo>
                    <a:pt x="13444" y="193929"/>
                    <a:pt x="33383" y="218313"/>
                    <a:pt x="60688" y="221742"/>
                  </a:cubicBezTo>
                  <a:lnTo>
                    <a:pt x="66276" y="221742"/>
                  </a:lnTo>
                  <a:lnTo>
                    <a:pt x="66784" y="222250"/>
                  </a:lnTo>
                  <a:cubicBezTo>
                    <a:pt x="91803" y="222250"/>
                    <a:pt x="113520" y="203327"/>
                    <a:pt x="116314" y="177673"/>
                  </a:cubicBezTo>
                  <a:cubicBezTo>
                    <a:pt x="118473" y="157734"/>
                    <a:pt x="118092" y="137922"/>
                    <a:pt x="116441" y="119634"/>
                  </a:cubicBezTo>
                  <a:cubicBezTo>
                    <a:pt x="111996" y="73533"/>
                    <a:pt x="98915" y="37465"/>
                    <a:pt x="96883" y="32385"/>
                  </a:cubicBezTo>
                  <a:cubicBezTo>
                    <a:pt x="89136" y="12192"/>
                    <a:pt x="70213" y="0"/>
                    <a:pt x="50274" y="0"/>
                  </a:cubicBezTo>
                  <a:close/>
                </a:path>
              </a:pathLst>
            </a:custGeom>
            <a:blipFill>
              <a:blip r:embed="rId73"/>
              <a:stretch>
                <a:fillRect l="-21004" t="-3582" r="-15409" b="-4605"/>
              </a:stretch>
            </a:blipFill>
          </p:spPr>
          <p:txBody>
            <a:bodyPr/>
            <a:lstStyle/>
            <a:p>
              <a:endParaRPr lang="en-MY"/>
            </a:p>
          </p:txBody>
        </p:sp>
      </p:grpSp>
      <p:grpSp>
        <p:nvGrpSpPr>
          <p:cNvPr id="155" name="Group 155"/>
          <p:cNvGrpSpPr/>
          <p:nvPr/>
        </p:nvGrpSpPr>
        <p:grpSpPr>
          <a:xfrm>
            <a:off x="8939527" y="20858483"/>
            <a:ext cx="120615" cy="180337"/>
            <a:chOff x="0" y="0"/>
            <a:chExt cx="120612" cy="180340"/>
          </a:xfrm>
        </p:grpSpPr>
        <p:sp>
          <p:nvSpPr>
            <p:cNvPr id="156" name="Freeform 156"/>
            <p:cNvSpPr/>
            <p:nvPr/>
          </p:nvSpPr>
          <p:spPr>
            <a:xfrm>
              <a:off x="0" y="0"/>
              <a:ext cx="120651" cy="180340"/>
            </a:xfrm>
            <a:custGeom>
              <a:avLst/>
              <a:gdLst/>
              <a:ahLst/>
              <a:cxnLst/>
              <a:rect l="l" t="t" r="r" b="b"/>
              <a:pathLst>
                <a:path w="120651" h="180340">
                  <a:moveTo>
                    <a:pt x="0" y="180340"/>
                  </a:moveTo>
                  <a:lnTo>
                    <a:pt x="120651" y="180340"/>
                  </a:lnTo>
                  <a:lnTo>
                    <a:pt x="120651" y="0"/>
                  </a:lnTo>
                  <a:lnTo>
                    <a:pt x="0" y="0"/>
                  </a:lnTo>
                  <a:lnTo>
                    <a:pt x="0" y="180340"/>
                  </a:lnTo>
                  <a:close/>
                </a:path>
              </a:pathLst>
            </a:custGeom>
            <a:solidFill>
              <a:srgbClr val="888276"/>
            </a:solidFill>
          </p:spPr>
          <p:txBody>
            <a:bodyPr/>
            <a:lstStyle/>
            <a:p>
              <a:endParaRPr lang="en-MY"/>
            </a:p>
          </p:txBody>
        </p:sp>
      </p:grpSp>
      <p:grpSp>
        <p:nvGrpSpPr>
          <p:cNvPr id="157" name="Group 157"/>
          <p:cNvGrpSpPr/>
          <p:nvPr/>
        </p:nvGrpSpPr>
        <p:grpSpPr>
          <a:xfrm>
            <a:off x="6552733" y="15435710"/>
            <a:ext cx="2621204" cy="1274702"/>
            <a:chOff x="0" y="0"/>
            <a:chExt cx="3494938" cy="1699603"/>
          </a:xfrm>
        </p:grpSpPr>
        <p:sp>
          <p:nvSpPr>
            <p:cNvPr id="158" name="Freeform 158"/>
            <p:cNvSpPr/>
            <p:nvPr/>
          </p:nvSpPr>
          <p:spPr>
            <a:xfrm>
              <a:off x="0" y="0"/>
              <a:ext cx="3495167" cy="1699641"/>
            </a:xfrm>
            <a:custGeom>
              <a:avLst/>
              <a:gdLst/>
              <a:ahLst/>
              <a:cxnLst/>
              <a:rect l="l" t="t" r="r" b="b"/>
              <a:pathLst>
                <a:path w="3495167" h="1699641">
                  <a:moveTo>
                    <a:pt x="2262505" y="0"/>
                  </a:moveTo>
                  <a:cubicBezTo>
                    <a:pt x="2087753" y="0"/>
                    <a:pt x="1919097" y="34925"/>
                    <a:pt x="1768475" y="103632"/>
                  </a:cubicBezTo>
                  <a:cubicBezTo>
                    <a:pt x="1761744" y="106680"/>
                    <a:pt x="1754759" y="108204"/>
                    <a:pt x="1747647" y="108204"/>
                  </a:cubicBezTo>
                  <a:cubicBezTo>
                    <a:pt x="1740535" y="108204"/>
                    <a:pt x="1733423" y="106680"/>
                    <a:pt x="1726819" y="103632"/>
                  </a:cubicBezTo>
                  <a:cubicBezTo>
                    <a:pt x="1576705" y="35052"/>
                    <a:pt x="1424940" y="10287"/>
                    <a:pt x="1284097" y="10287"/>
                  </a:cubicBezTo>
                  <a:cubicBezTo>
                    <a:pt x="1133602" y="10287"/>
                    <a:pt x="995680" y="38481"/>
                    <a:pt x="885952" y="71247"/>
                  </a:cubicBezTo>
                  <a:cubicBezTo>
                    <a:pt x="611251" y="153797"/>
                    <a:pt x="344297" y="318008"/>
                    <a:pt x="154051" y="522351"/>
                  </a:cubicBezTo>
                  <a:cubicBezTo>
                    <a:pt x="99695" y="580898"/>
                    <a:pt x="48006" y="653288"/>
                    <a:pt x="0" y="737743"/>
                  </a:cubicBezTo>
                  <a:lnTo>
                    <a:pt x="0" y="1699641"/>
                  </a:lnTo>
                  <a:lnTo>
                    <a:pt x="818388" y="1699641"/>
                  </a:lnTo>
                  <a:cubicBezTo>
                    <a:pt x="835152" y="1690243"/>
                    <a:pt x="851662" y="1680718"/>
                    <a:pt x="867537" y="1670812"/>
                  </a:cubicBezTo>
                  <a:cubicBezTo>
                    <a:pt x="1049401" y="1558417"/>
                    <a:pt x="1311275" y="1377315"/>
                    <a:pt x="1524889" y="1150620"/>
                  </a:cubicBezTo>
                  <a:cubicBezTo>
                    <a:pt x="1652270" y="1015365"/>
                    <a:pt x="1702816" y="926719"/>
                    <a:pt x="1703451" y="925703"/>
                  </a:cubicBezTo>
                  <a:cubicBezTo>
                    <a:pt x="1712341" y="910082"/>
                    <a:pt x="1728978" y="899922"/>
                    <a:pt x="1746885" y="899922"/>
                  </a:cubicBezTo>
                  <a:cubicBezTo>
                    <a:pt x="1764792" y="899922"/>
                    <a:pt x="1781302" y="909447"/>
                    <a:pt x="1790827" y="924941"/>
                  </a:cubicBezTo>
                  <a:cubicBezTo>
                    <a:pt x="1792986" y="928878"/>
                    <a:pt x="2017649" y="1307592"/>
                    <a:pt x="2479294" y="1611757"/>
                  </a:cubicBezTo>
                  <a:cubicBezTo>
                    <a:pt x="2526792" y="1643126"/>
                    <a:pt x="2578227" y="1672336"/>
                    <a:pt x="2631440" y="1699514"/>
                  </a:cubicBezTo>
                  <a:lnTo>
                    <a:pt x="3495167" y="1699514"/>
                  </a:lnTo>
                  <a:lnTo>
                    <a:pt x="3495167" y="683387"/>
                  </a:lnTo>
                  <a:cubicBezTo>
                    <a:pt x="3449955" y="617474"/>
                    <a:pt x="3398647" y="552196"/>
                    <a:pt x="3340735" y="486791"/>
                  </a:cubicBezTo>
                  <a:cubicBezTo>
                    <a:pt x="3153918" y="275590"/>
                    <a:pt x="2894203" y="118618"/>
                    <a:pt x="2610104" y="45212"/>
                  </a:cubicBezTo>
                  <a:cubicBezTo>
                    <a:pt x="2493645" y="14859"/>
                    <a:pt x="2376805" y="0"/>
                    <a:pt x="2262505" y="0"/>
                  </a:cubicBezTo>
                  <a:close/>
                </a:path>
              </a:pathLst>
            </a:custGeom>
            <a:blipFill>
              <a:blip r:embed="rId74"/>
              <a:stretch>
                <a:fillRect l="-514" t="-1006" r="-360" b="-814"/>
              </a:stretch>
            </a:blipFill>
          </p:spPr>
          <p:txBody>
            <a:bodyPr/>
            <a:lstStyle/>
            <a:p>
              <a:endParaRPr lang="en-MY"/>
            </a:p>
          </p:txBody>
        </p:sp>
      </p:grpSp>
      <p:grpSp>
        <p:nvGrpSpPr>
          <p:cNvPr id="159" name="Group 159"/>
          <p:cNvGrpSpPr/>
          <p:nvPr/>
        </p:nvGrpSpPr>
        <p:grpSpPr>
          <a:xfrm>
            <a:off x="6124023" y="15978397"/>
            <a:ext cx="434807" cy="2381860"/>
            <a:chOff x="0" y="0"/>
            <a:chExt cx="579742" cy="3175813"/>
          </a:xfrm>
        </p:grpSpPr>
        <p:sp>
          <p:nvSpPr>
            <p:cNvPr id="160" name="Freeform 160"/>
            <p:cNvSpPr/>
            <p:nvPr/>
          </p:nvSpPr>
          <p:spPr>
            <a:xfrm>
              <a:off x="-13" y="0"/>
              <a:ext cx="579768" cy="3175762"/>
            </a:xfrm>
            <a:custGeom>
              <a:avLst/>
              <a:gdLst/>
              <a:ahLst/>
              <a:cxnLst/>
              <a:rect l="l" t="t" r="r" b="b"/>
              <a:pathLst>
                <a:path w="579768" h="3175762">
                  <a:moveTo>
                    <a:pt x="579768" y="0"/>
                  </a:moveTo>
                  <a:cubicBezTo>
                    <a:pt x="514744" y="111633"/>
                    <a:pt x="456451" y="245364"/>
                    <a:pt x="407048" y="396494"/>
                  </a:cubicBezTo>
                  <a:cubicBezTo>
                    <a:pt x="328689" y="636016"/>
                    <a:pt x="279794" y="902208"/>
                    <a:pt x="269126" y="1145540"/>
                  </a:cubicBezTo>
                  <a:cubicBezTo>
                    <a:pt x="257950" y="1402461"/>
                    <a:pt x="176797" y="1524889"/>
                    <a:pt x="104534" y="1632331"/>
                  </a:cubicBezTo>
                  <a:cubicBezTo>
                    <a:pt x="46749" y="1719199"/>
                    <a:pt x="1156" y="1787779"/>
                    <a:pt x="13" y="1916938"/>
                  </a:cubicBezTo>
                  <a:cubicBezTo>
                    <a:pt x="-1130" y="2056638"/>
                    <a:pt x="73927" y="2158111"/>
                    <a:pt x="145682" y="2256155"/>
                  </a:cubicBezTo>
                  <a:cubicBezTo>
                    <a:pt x="200673" y="2331339"/>
                    <a:pt x="252997" y="2402078"/>
                    <a:pt x="265189" y="2484374"/>
                  </a:cubicBezTo>
                  <a:cubicBezTo>
                    <a:pt x="276238" y="2558034"/>
                    <a:pt x="257442" y="2616962"/>
                    <a:pt x="239662" y="2673858"/>
                  </a:cubicBezTo>
                  <a:cubicBezTo>
                    <a:pt x="211341" y="2763393"/>
                    <a:pt x="185179" y="2848102"/>
                    <a:pt x="266332" y="3008503"/>
                  </a:cubicBezTo>
                  <a:cubicBezTo>
                    <a:pt x="328181" y="3130804"/>
                    <a:pt x="459245" y="3175762"/>
                    <a:pt x="564147" y="3175762"/>
                  </a:cubicBezTo>
                  <a:cubicBezTo>
                    <a:pt x="569481" y="3175762"/>
                    <a:pt x="574688" y="3175635"/>
                    <a:pt x="579768" y="3175381"/>
                  </a:cubicBezTo>
                  <a:lnTo>
                    <a:pt x="579768" y="2335530"/>
                  </a:lnTo>
                  <a:cubicBezTo>
                    <a:pt x="441973" y="2290445"/>
                    <a:pt x="335801" y="2197227"/>
                    <a:pt x="278651" y="2067306"/>
                  </a:cubicBezTo>
                  <a:cubicBezTo>
                    <a:pt x="212992" y="1918589"/>
                    <a:pt x="226962" y="1743710"/>
                    <a:pt x="313703" y="1632839"/>
                  </a:cubicBezTo>
                  <a:cubicBezTo>
                    <a:pt x="372504" y="1557655"/>
                    <a:pt x="451371" y="1516507"/>
                    <a:pt x="544970" y="1512062"/>
                  </a:cubicBezTo>
                  <a:cubicBezTo>
                    <a:pt x="545478" y="1490218"/>
                    <a:pt x="545986" y="1476375"/>
                    <a:pt x="546113" y="1472438"/>
                  </a:cubicBezTo>
                  <a:cubicBezTo>
                    <a:pt x="547002" y="1451229"/>
                    <a:pt x="560845" y="1433703"/>
                    <a:pt x="579768" y="1427226"/>
                  </a:cubicBezTo>
                  <a:lnTo>
                    <a:pt x="579768" y="0"/>
                  </a:lnTo>
                  <a:close/>
                </a:path>
              </a:pathLst>
            </a:custGeom>
            <a:blipFill>
              <a:blip r:embed="rId75"/>
              <a:stretch>
                <a:fillRect l="-3813" t="-5727" r="-2646" b="-2086"/>
              </a:stretch>
            </a:blipFill>
          </p:spPr>
          <p:txBody>
            <a:bodyPr/>
            <a:lstStyle/>
            <a:p>
              <a:endParaRPr lang="en-MY"/>
            </a:p>
          </p:txBody>
        </p:sp>
      </p:grpSp>
      <p:grpSp>
        <p:nvGrpSpPr>
          <p:cNvPr id="161" name="Group 161"/>
          <p:cNvGrpSpPr/>
          <p:nvPr/>
        </p:nvGrpSpPr>
        <p:grpSpPr>
          <a:xfrm>
            <a:off x="9167841" y="15939440"/>
            <a:ext cx="434950" cy="2420436"/>
            <a:chOff x="0" y="0"/>
            <a:chExt cx="579933" cy="3227248"/>
          </a:xfrm>
        </p:grpSpPr>
        <p:sp>
          <p:nvSpPr>
            <p:cNvPr id="162" name="Freeform 162"/>
            <p:cNvSpPr/>
            <p:nvPr/>
          </p:nvSpPr>
          <p:spPr>
            <a:xfrm>
              <a:off x="0" y="0"/>
              <a:ext cx="579896" cy="3227451"/>
            </a:xfrm>
            <a:custGeom>
              <a:avLst/>
              <a:gdLst/>
              <a:ahLst/>
              <a:cxnLst/>
              <a:rect l="l" t="t" r="r" b="b"/>
              <a:pathLst>
                <a:path w="579896" h="3227451">
                  <a:moveTo>
                    <a:pt x="0" y="0"/>
                  </a:moveTo>
                  <a:lnTo>
                    <a:pt x="0" y="1475359"/>
                  </a:lnTo>
                  <a:cubicBezTo>
                    <a:pt x="19685" y="1482217"/>
                    <a:pt x="33782" y="1501267"/>
                    <a:pt x="33274" y="1523492"/>
                  </a:cubicBezTo>
                  <a:lnTo>
                    <a:pt x="33274" y="1550797"/>
                  </a:lnTo>
                  <a:cubicBezTo>
                    <a:pt x="33147" y="1562481"/>
                    <a:pt x="33147" y="1574165"/>
                    <a:pt x="33020" y="1585722"/>
                  </a:cubicBezTo>
                  <a:cubicBezTo>
                    <a:pt x="97409" y="1596517"/>
                    <a:pt x="167767" y="1620647"/>
                    <a:pt x="225171" y="1670050"/>
                  </a:cubicBezTo>
                  <a:cubicBezTo>
                    <a:pt x="300863" y="1735074"/>
                    <a:pt x="339217" y="1830451"/>
                    <a:pt x="338074" y="1952879"/>
                  </a:cubicBezTo>
                  <a:cubicBezTo>
                    <a:pt x="335915" y="2177288"/>
                    <a:pt x="215265" y="2326894"/>
                    <a:pt x="0" y="2380615"/>
                  </a:cubicBezTo>
                  <a:lnTo>
                    <a:pt x="0" y="3227070"/>
                  </a:lnTo>
                  <a:cubicBezTo>
                    <a:pt x="5207" y="3227324"/>
                    <a:pt x="10414" y="3227451"/>
                    <a:pt x="15875" y="3227451"/>
                  </a:cubicBezTo>
                  <a:cubicBezTo>
                    <a:pt x="120777" y="3227451"/>
                    <a:pt x="251714" y="3182366"/>
                    <a:pt x="313563" y="3060192"/>
                  </a:cubicBezTo>
                  <a:cubicBezTo>
                    <a:pt x="396494" y="2896489"/>
                    <a:pt x="366903" y="2781808"/>
                    <a:pt x="338582" y="2670937"/>
                  </a:cubicBezTo>
                  <a:cubicBezTo>
                    <a:pt x="320802" y="2602484"/>
                    <a:pt x="304165" y="2537333"/>
                    <a:pt x="314706" y="2466594"/>
                  </a:cubicBezTo>
                  <a:cubicBezTo>
                    <a:pt x="327533" y="2380234"/>
                    <a:pt x="384810" y="2317877"/>
                    <a:pt x="439801" y="2257806"/>
                  </a:cubicBezTo>
                  <a:cubicBezTo>
                    <a:pt x="512064" y="2178558"/>
                    <a:pt x="581025" y="2104009"/>
                    <a:pt x="579882" y="1968754"/>
                  </a:cubicBezTo>
                  <a:cubicBezTo>
                    <a:pt x="579374" y="1841119"/>
                    <a:pt x="534289" y="1779778"/>
                    <a:pt x="477012" y="1701927"/>
                  </a:cubicBezTo>
                  <a:cubicBezTo>
                    <a:pt x="408051" y="1607820"/>
                    <a:pt x="322453" y="1490726"/>
                    <a:pt x="311277" y="1232408"/>
                  </a:cubicBezTo>
                  <a:cubicBezTo>
                    <a:pt x="310134" y="1206373"/>
                    <a:pt x="308991" y="1180592"/>
                    <a:pt x="307975" y="1154557"/>
                  </a:cubicBezTo>
                  <a:cubicBezTo>
                    <a:pt x="298450" y="925576"/>
                    <a:pt x="290195" y="709549"/>
                    <a:pt x="230632" y="490601"/>
                  </a:cubicBezTo>
                  <a:cubicBezTo>
                    <a:pt x="183388" y="315214"/>
                    <a:pt x="108712" y="155702"/>
                    <a:pt x="0" y="0"/>
                  </a:cubicBezTo>
                  <a:close/>
                </a:path>
              </a:pathLst>
            </a:custGeom>
            <a:blipFill>
              <a:blip r:embed="rId76"/>
              <a:stretch>
                <a:fillRect l="-2853" t="-4026" r="-3582" b="-2061"/>
              </a:stretch>
            </a:blipFill>
          </p:spPr>
          <p:txBody>
            <a:bodyPr/>
            <a:lstStyle/>
            <a:p>
              <a:endParaRPr lang="en-MY"/>
            </a:p>
          </p:txBody>
        </p:sp>
      </p:grpSp>
      <p:grpSp>
        <p:nvGrpSpPr>
          <p:cNvPr id="163" name="Group 163"/>
          <p:cNvGrpSpPr/>
          <p:nvPr/>
        </p:nvGrpSpPr>
        <p:grpSpPr>
          <a:xfrm>
            <a:off x="6552733" y="16704307"/>
            <a:ext cx="624621" cy="379733"/>
            <a:chOff x="0" y="0"/>
            <a:chExt cx="832828" cy="506311"/>
          </a:xfrm>
        </p:grpSpPr>
        <p:sp>
          <p:nvSpPr>
            <p:cNvPr id="164" name="Freeform 164"/>
            <p:cNvSpPr/>
            <p:nvPr/>
          </p:nvSpPr>
          <p:spPr>
            <a:xfrm>
              <a:off x="0" y="0"/>
              <a:ext cx="832866" cy="506349"/>
            </a:xfrm>
            <a:custGeom>
              <a:avLst/>
              <a:gdLst/>
              <a:ahLst/>
              <a:cxnLst/>
              <a:rect l="l" t="t" r="r" b="b"/>
              <a:pathLst>
                <a:path w="832866" h="506349">
                  <a:moveTo>
                    <a:pt x="0" y="0"/>
                  </a:moveTo>
                  <a:lnTo>
                    <a:pt x="0" y="463042"/>
                  </a:lnTo>
                  <a:cubicBezTo>
                    <a:pt x="7239" y="458978"/>
                    <a:pt x="15748" y="456692"/>
                    <a:pt x="24638" y="456692"/>
                  </a:cubicBezTo>
                  <a:lnTo>
                    <a:pt x="26797" y="456692"/>
                  </a:lnTo>
                  <a:cubicBezTo>
                    <a:pt x="53594" y="457835"/>
                    <a:pt x="74295" y="479679"/>
                    <a:pt x="74676" y="506349"/>
                  </a:cubicBezTo>
                  <a:lnTo>
                    <a:pt x="170307" y="506222"/>
                  </a:lnTo>
                  <a:cubicBezTo>
                    <a:pt x="181356" y="375666"/>
                    <a:pt x="196215" y="284607"/>
                    <a:pt x="197993" y="273050"/>
                  </a:cubicBezTo>
                  <a:cubicBezTo>
                    <a:pt x="201295" y="253619"/>
                    <a:pt x="215773" y="237998"/>
                    <a:pt x="234696" y="232918"/>
                  </a:cubicBezTo>
                  <a:cubicBezTo>
                    <a:pt x="238506" y="231648"/>
                    <a:pt x="584200" y="142494"/>
                    <a:pt x="832866" y="0"/>
                  </a:cubicBezTo>
                  <a:close/>
                </a:path>
              </a:pathLst>
            </a:custGeom>
            <a:blipFill>
              <a:blip r:embed="rId77"/>
              <a:stretch>
                <a:fillRect l="-2160" t="-3009" r="-43090" b="-14705"/>
              </a:stretch>
            </a:blipFill>
          </p:spPr>
          <p:txBody>
            <a:bodyPr/>
            <a:lstStyle/>
            <a:p>
              <a:endParaRPr lang="en-MY"/>
            </a:p>
          </p:txBody>
        </p:sp>
      </p:grpSp>
      <p:grpSp>
        <p:nvGrpSpPr>
          <p:cNvPr id="165" name="Group 165"/>
          <p:cNvGrpSpPr/>
          <p:nvPr/>
        </p:nvGrpSpPr>
        <p:grpSpPr>
          <a:xfrm>
            <a:off x="8514369" y="16704307"/>
            <a:ext cx="659568" cy="376552"/>
            <a:chOff x="0" y="0"/>
            <a:chExt cx="879424" cy="502069"/>
          </a:xfrm>
        </p:grpSpPr>
        <p:sp>
          <p:nvSpPr>
            <p:cNvPr id="166" name="Freeform 166"/>
            <p:cNvSpPr/>
            <p:nvPr/>
          </p:nvSpPr>
          <p:spPr>
            <a:xfrm>
              <a:off x="0" y="0"/>
              <a:ext cx="879348" cy="502031"/>
            </a:xfrm>
            <a:custGeom>
              <a:avLst/>
              <a:gdLst/>
              <a:ahLst/>
              <a:cxnLst/>
              <a:rect l="l" t="t" r="r" b="b"/>
              <a:pathLst>
                <a:path w="879348" h="502031">
                  <a:moveTo>
                    <a:pt x="0" y="0"/>
                  </a:moveTo>
                  <a:cubicBezTo>
                    <a:pt x="223774" y="116713"/>
                    <a:pt x="483362" y="196088"/>
                    <a:pt x="620395" y="237871"/>
                  </a:cubicBezTo>
                  <a:cubicBezTo>
                    <a:pt x="640461" y="243967"/>
                    <a:pt x="657606" y="248920"/>
                    <a:pt x="671576" y="253492"/>
                  </a:cubicBezTo>
                  <a:cubicBezTo>
                    <a:pt x="690499" y="259588"/>
                    <a:pt x="703834" y="275717"/>
                    <a:pt x="705993" y="295783"/>
                  </a:cubicBezTo>
                  <a:cubicBezTo>
                    <a:pt x="707263" y="305816"/>
                    <a:pt x="716153" y="386334"/>
                    <a:pt x="722884" y="502031"/>
                  </a:cubicBezTo>
                  <a:lnTo>
                    <a:pt x="804926" y="501904"/>
                  </a:lnTo>
                  <a:cubicBezTo>
                    <a:pt x="805180" y="474853"/>
                    <a:pt x="827913" y="452755"/>
                    <a:pt x="854964" y="452755"/>
                  </a:cubicBezTo>
                  <a:cubicBezTo>
                    <a:pt x="863854" y="452755"/>
                    <a:pt x="872109" y="455041"/>
                    <a:pt x="879348" y="459105"/>
                  </a:cubicBezTo>
                  <a:lnTo>
                    <a:pt x="879348" y="0"/>
                  </a:lnTo>
                  <a:close/>
                </a:path>
              </a:pathLst>
            </a:custGeom>
            <a:blipFill>
              <a:blip r:embed="rId78"/>
              <a:stretch>
                <a:fillRect l="-33742" t="-3035" r="-1839" b="-15691"/>
              </a:stretch>
            </a:blipFill>
          </p:spPr>
          <p:txBody>
            <a:bodyPr/>
            <a:lstStyle/>
            <a:p>
              <a:endParaRPr lang="en-MY"/>
            </a:p>
          </p:txBody>
        </p:sp>
      </p:grpSp>
      <p:grpSp>
        <p:nvGrpSpPr>
          <p:cNvPr id="167" name="Group 167"/>
          <p:cNvGrpSpPr/>
          <p:nvPr/>
        </p:nvGrpSpPr>
        <p:grpSpPr>
          <a:xfrm>
            <a:off x="6552733" y="17728025"/>
            <a:ext cx="249698" cy="675037"/>
            <a:chOff x="0" y="0"/>
            <a:chExt cx="332930" cy="900049"/>
          </a:xfrm>
        </p:grpSpPr>
        <p:sp>
          <p:nvSpPr>
            <p:cNvPr id="168" name="Freeform 168"/>
            <p:cNvSpPr/>
            <p:nvPr/>
          </p:nvSpPr>
          <p:spPr>
            <a:xfrm>
              <a:off x="0" y="0"/>
              <a:ext cx="332740" cy="900176"/>
            </a:xfrm>
            <a:custGeom>
              <a:avLst/>
              <a:gdLst/>
              <a:ahLst/>
              <a:cxnLst/>
              <a:rect l="l" t="t" r="r" b="b"/>
              <a:pathLst>
                <a:path w="332740" h="900176">
                  <a:moveTo>
                    <a:pt x="0" y="0"/>
                  </a:moveTo>
                  <a:lnTo>
                    <a:pt x="0" y="842899"/>
                  </a:lnTo>
                  <a:cubicBezTo>
                    <a:pt x="26924" y="842391"/>
                    <a:pt x="52070" y="838835"/>
                    <a:pt x="73406" y="832866"/>
                  </a:cubicBezTo>
                  <a:cubicBezTo>
                    <a:pt x="77724" y="831723"/>
                    <a:pt x="82169" y="831215"/>
                    <a:pt x="86487" y="831215"/>
                  </a:cubicBezTo>
                  <a:cubicBezTo>
                    <a:pt x="106553" y="831215"/>
                    <a:pt x="125603" y="843280"/>
                    <a:pt x="133350" y="863092"/>
                  </a:cubicBezTo>
                  <a:cubicBezTo>
                    <a:pt x="138430" y="875665"/>
                    <a:pt x="143891" y="888111"/>
                    <a:pt x="149860" y="900176"/>
                  </a:cubicBezTo>
                  <a:cubicBezTo>
                    <a:pt x="199390" y="804291"/>
                    <a:pt x="260477" y="721741"/>
                    <a:pt x="332740" y="652399"/>
                  </a:cubicBezTo>
                  <a:cubicBezTo>
                    <a:pt x="264160" y="592836"/>
                    <a:pt x="201168" y="517017"/>
                    <a:pt x="148590" y="419481"/>
                  </a:cubicBezTo>
                  <a:cubicBezTo>
                    <a:pt x="89535" y="310134"/>
                    <a:pt x="49911" y="162941"/>
                    <a:pt x="23368" y="7493"/>
                  </a:cubicBezTo>
                  <a:cubicBezTo>
                    <a:pt x="15494" y="5207"/>
                    <a:pt x="7747" y="2667"/>
                    <a:pt x="0" y="0"/>
                  </a:cubicBezTo>
                  <a:close/>
                </a:path>
              </a:pathLst>
            </a:custGeom>
            <a:blipFill>
              <a:blip r:embed="rId79"/>
              <a:stretch>
                <a:fillRect l="-5408" t="-27291" r="-80087" b="-1000"/>
              </a:stretch>
            </a:blipFill>
          </p:spPr>
          <p:txBody>
            <a:bodyPr/>
            <a:lstStyle/>
            <a:p>
              <a:endParaRPr lang="en-MY"/>
            </a:p>
          </p:txBody>
        </p:sp>
      </p:grpSp>
      <p:grpSp>
        <p:nvGrpSpPr>
          <p:cNvPr id="169" name="Group 169"/>
          <p:cNvGrpSpPr/>
          <p:nvPr/>
        </p:nvGrpSpPr>
        <p:grpSpPr>
          <a:xfrm>
            <a:off x="8926135" y="17723225"/>
            <a:ext cx="247802" cy="672475"/>
            <a:chOff x="0" y="0"/>
            <a:chExt cx="330403" cy="896633"/>
          </a:xfrm>
        </p:grpSpPr>
        <p:sp>
          <p:nvSpPr>
            <p:cNvPr id="170" name="Freeform 170"/>
            <p:cNvSpPr/>
            <p:nvPr/>
          </p:nvSpPr>
          <p:spPr>
            <a:xfrm>
              <a:off x="0" y="0"/>
              <a:ext cx="330454" cy="896747"/>
            </a:xfrm>
            <a:custGeom>
              <a:avLst/>
              <a:gdLst/>
              <a:ahLst/>
              <a:cxnLst/>
              <a:rect l="l" t="t" r="r" b="b"/>
              <a:pathLst>
                <a:path w="330454" h="896747">
                  <a:moveTo>
                    <a:pt x="330454" y="0"/>
                  </a:moveTo>
                  <a:cubicBezTo>
                    <a:pt x="327406" y="762"/>
                    <a:pt x="324231" y="1651"/>
                    <a:pt x="321183" y="2413"/>
                  </a:cubicBezTo>
                  <a:cubicBezTo>
                    <a:pt x="317373" y="29718"/>
                    <a:pt x="313182" y="56134"/>
                    <a:pt x="308356" y="81788"/>
                  </a:cubicBezTo>
                  <a:cubicBezTo>
                    <a:pt x="262763" y="324612"/>
                    <a:pt x="173101" y="493903"/>
                    <a:pt x="7493" y="647065"/>
                  </a:cubicBezTo>
                  <a:cubicBezTo>
                    <a:pt x="4953" y="649478"/>
                    <a:pt x="2540" y="651637"/>
                    <a:pt x="0" y="654050"/>
                  </a:cubicBezTo>
                  <a:cubicBezTo>
                    <a:pt x="72517" y="722249"/>
                    <a:pt x="134747" y="803910"/>
                    <a:pt x="185039" y="896747"/>
                  </a:cubicBezTo>
                  <a:cubicBezTo>
                    <a:pt x="189230" y="887603"/>
                    <a:pt x="193294" y="878332"/>
                    <a:pt x="197104" y="868807"/>
                  </a:cubicBezTo>
                  <a:cubicBezTo>
                    <a:pt x="204851" y="849122"/>
                    <a:pt x="223520" y="836930"/>
                    <a:pt x="243840" y="836930"/>
                  </a:cubicBezTo>
                  <a:cubicBezTo>
                    <a:pt x="248285" y="836930"/>
                    <a:pt x="252730" y="837565"/>
                    <a:pt x="257175" y="838835"/>
                  </a:cubicBezTo>
                  <a:cubicBezTo>
                    <a:pt x="278511" y="844677"/>
                    <a:pt x="303530" y="848360"/>
                    <a:pt x="330454" y="848868"/>
                  </a:cubicBezTo>
                  <a:lnTo>
                    <a:pt x="330454" y="0"/>
                  </a:lnTo>
                  <a:close/>
                </a:path>
              </a:pathLst>
            </a:custGeom>
            <a:blipFill>
              <a:blip r:embed="rId80"/>
              <a:stretch>
                <a:fillRect l="-81706" t="-26680" r="-5073" b="-2101"/>
              </a:stretch>
            </a:blipFill>
          </p:spPr>
          <p:txBody>
            <a:bodyPr/>
            <a:lstStyle/>
            <a:p>
              <a:endParaRPr lang="en-MY"/>
            </a:p>
          </p:txBody>
        </p:sp>
      </p:grpSp>
      <p:grpSp>
        <p:nvGrpSpPr>
          <p:cNvPr id="171" name="Group 171"/>
          <p:cNvGrpSpPr/>
          <p:nvPr/>
        </p:nvGrpSpPr>
        <p:grpSpPr>
          <a:xfrm>
            <a:off x="6588366" y="15361158"/>
            <a:ext cx="2571178" cy="443989"/>
            <a:chOff x="0" y="0"/>
            <a:chExt cx="3428238" cy="591985"/>
          </a:xfrm>
        </p:grpSpPr>
        <p:sp>
          <p:nvSpPr>
            <p:cNvPr id="172" name="Freeform 172"/>
            <p:cNvSpPr/>
            <p:nvPr/>
          </p:nvSpPr>
          <p:spPr>
            <a:xfrm>
              <a:off x="0" y="0"/>
              <a:ext cx="3428111" cy="591947"/>
            </a:xfrm>
            <a:custGeom>
              <a:avLst/>
              <a:gdLst/>
              <a:ahLst/>
              <a:cxnLst/>
              <a:rect l="l" t="t" r="r" b="b"/>
              <a:pathLst>
                <a:path w="3428111" h="591947">
                  <a:moveTo>
                    <a:pt x="2214245" y="0"/>
                  </a:moveTo>
                  <a:cubicBezTo>
                    <a:pt x="2033270" y="0"/>
                    <a:pt x="1858010" y="34671"/>
                    <a:pt x="1699768" y="103251"/>
                  </a:cubicBezTo>
                  <a:cubicBezTo>
                    <a:pt x="1556004" y="41275"/>
                    <a:pt x="1399286" y="10160"/>
                    <a:pt x="1234694" y="10160"/>
                  </a:cubicBezTo>
                  <a:cubicBezTo>
                    <a:pt x="1097407" y="10160"/>
                    <a:pt x="954659" y="31877"/>
                    <a:pt x="809498" y="75565"/>
                  </a:cubicBezTo>
                  <a:cubicBezTo>
                    <a:pt x="518033" y="162433"/>
                    <a:pt x="235077" y="337312"/>
                    <a:pt x="33147" y="554355"/>
                  </a:cubicBezTo>
                  <a:cubicBezTo>
                    <a:pt x="21971" y="566547"/>
                    <a:pt x="10922" y="578993"/>
                    <a:pt x="0" y="591947"/>
                  </a:cubicBezTo>
                  <a:lnTo>
                    <a:pt x="135128" y="591947"/>
                  </a:lnTo>
                  <a:cubicBezTo>
                    <a:pt x="322961" y="401447"/>
                    <a:pt x="577215" y="249047"/>
                    <a:pt x="838327" y="170688"/>
                  </a:cubicBezTo>
                  <a:cubicBezTo>
                    <a:pt x="948055" y="137795"/>
                    <a:pt x="1086104" y="109728"/>
                    <a:pt x="1236599" y="109728"/>
                  </a:cubicBezTo>
                  <a:cubicBezTo>
                    <a:pt x="1377442" y="109728"/>
                    <a:pt x="1529207" y="134493"/>
                    <a:pt x="1679194" y="203073"/>
                  </a:cubicBezTo>
                  <a:cubicBezTo>
                    <a:pt x="1685925" y="206121"/>
                    <a:pt x="1692910" y="207645"/>
                    <a:pt x="1700022" y="207645"/>
                  </a:cubicBezTo>
                  <a:cubicBezTo>
                    <a:pt x="1707134" y="207645"/>
                    <a:pt x="1714246" y="206121"/>
                    <a:pt x="1720850" y="203073"/>
                  </a:cubicBezTo>
                  <a:cubicBezTo>
                    <a:pt x="1871472" y="134366"/>
                    <a:pt x="2040128" y="99441"/>
                    <a:pt x="2214880" y="99441"/>
                  </a:cubicBezTo>
                  <a:cubicBezTo>
                    <a:pt x="2329180" y="99441"/>
                    <a:pt x="2446020" y="114300"/>
                    <a:pt x="2562225" y="144653"/>
                  </a:cubicBezTo>
                  <a:cubicBezTo>
                    <a:pt x="2846324" y="218186"/>
                    <a:pt x="3106039" y="375158"/>
                    <a:pt x="3292856" y="586232"/>
                  </a:cubicBezTo>
                  <a:cubicBezTo>
                    <a:pt x="3294507" y="588137"/>
                    <a:pt x="3296285" y="590042"/>
                    <a:pt x="3297936" y="591947"/>
                  </a:cubicBezTo>
                  <a:lnTo>
                    <a:pt x="3428111" y="591947"/>
                  </a:lnTo>
                  <a:cubicBezTo>
                    <a:pt x="3408807" y="568325"/>
                    <a:pt x="3388614" y="544449"/>
                    <a:pt x="3367405" y="520446"/>
                  </a:cubicBezTo>
                  <a:cubicBezTo>
                    <a:pt x="3167253" y="294259"/>
                    <a:pt x="2890393" y="126619"/>
                    <a:pt x="2587244" y="48260"/>
                  </a:cubicBezTo>
                  <a:cubicBezTo>
                    <a:pt x="2462657" y="15875"/>
                    <a:pt x="2337181" y="0"/>
                    <a:pt x="2214245" y="0"/>
                  </a:cubicBezTo>
                  <a:close/>
                </a:path>
              </a:pathLst>
            </a:custGeom>
            <a:blipFill>
              <a:blip r:embed="rId81"/>
              <a:stretch>
                <a:fillRect l="-3886" t="-3261" r="-2906" b="-293"/>
              </a:stretch>
            </a:blipFill>
          </p:spPr>
          <p:txBody>
            <a:bodyPr/>
            <a:lstStyle/>
            <a:p>
              <a:endParaRPr lang="en-MY"/>
            </a:p>
          </p:txBody>
        </p:sp>
      </p:grpSp>
      <p:grpSp>
        <p:nvGrpSpPr>
          <p:cNvPr id="173" name="Group 173"/>
          <p:cNvGrpSpPr/>
          <p:nvPr/>
        </p:nvGrpSpPr>
        <p:grpSpPr>
          <a:xfrm>
            <a:off x="6359814" y="15799051"/>
            <a:ext cx="335956" cy="448056"/>
            <a:chOff x="0" y="0"/>
            <a:chExt cx="447942" cy="597408"/>
          </a:xfrm>
        </p:grpSpPr>
        <p:sp>
          <p:nvSpPr>
            <p:cNvPr id="174" name="Freeform 174"/>
            <p:cNvSpPr/>
            <p:nvPr/>
          </p:nvSpPr>
          <p:spPr>
            <a:xfrm>
              <a:off x="0" y="0"/>
              <a:ext cx="447929" cy="597408"/>
            </a:xfrm>
            <a:custGeom>
              <a:avLst/>
              <a:gdLst/>
              <a:ahLst/>
              <a:cxnLst/>
              <a:rect l="l" t="t" r="r" b="b"/>
              <a:pathLst>
                <a:path w="447929" h="597408">
                  <a:moveTo>
                    <a:pt x="311658" y="0"/>
                  </a:moveTo>
                  <a:cubicBezTo>
                    <a:pt x="178689" y="155067"/>
                    <a:pt x="74930" y="368935"/>
                    <a:pt x="0" y="597408"/>
                  </a:cubicBezTo>
                  <a:lnTo>
                    <a:pt x="105537" y="597408"/>
                  </a:lnTo>
                  <a:cubicBezTo>
                    <a:pt x="187706" y="357759"/>
                    <a:pt x="292989" y="164973"/>
                    <a:pt x="411353" y="37973"/>
                  </a:cubicBezTo>
                  <a:cubicBezTo>
                    <a:pt x="423291" y="25146"/>
                    <a:pt x="435483" y="12573"/>
                    <a:pt x="447929" y="0"/>
                  </a:cubicBezTo>
                  <a:close/>
                </a:path>
              </a:pathLst>
            </a:custGeom>
            <a:blipFill>
              <a:blip r:embed="rId82"/>
              <a:stretch>
                <a:fillRect l="-97808" t="-1758" r="-79971" b="-850"/>
              </a:stretch>
            </a:blipFill>
          </p:spPr>
          <p:txBody>
            <a:bodyPr/>
            <a:lstStyle/>
            <a:p>
              <a:endParaRPr lang="en-MY"/>
            </a:p>
          </p:txBody>
        </p:sp>
      </p:grpSp>
      <p:grpSp>
        <p:nvGrpSpPr>
          <p:cNvPr id="175" name="Group 175"/>
          <p:cNvGrpSpPr/>
          <p:nvPr/>
        </p:nvGrpSpPr>
        <p:grpSpPr>
          <a:xfrm>
            <a:off x="9056503" y="15799051"/>
            <a:ext cx="344795" cy="448056"/>
            <a:chOff x="0" y="0"/>
            <a:chExt cx="459727" cy="597408"/>
          </a:xfrm>
        </p:grpSpPr>
        <p:sp>
          <p:nvSpPr>
            <p:cNvPr id="176" name="Freeform 176"/>
            <p:cNvSpPr/>
            <p:nvPr/>
          </p:nvSpPr>
          <p:spPr>
            <a:xfrm>
              <a:off x="0" y="0"/>
              <a:ext cx="459740" cy="597408"/>
            </a:xfrm>
            <a:custGeom>
              <a:avLst/>
              <a:gdLst/>
              <a:ahLst/>
              <a:cxnLst/>
              <a:rect l="l" t="t" r="r" b="b"/>
              <a:pathLst>
                <a:path w="459740" h="597408">
                  <a:moveTo>
                    <a:pt x="0" y="0"/>
                  </a:moveTo>
                  <a:cubicBezTo>
                    <a:pt x="762" y="762"/>
                    <a:pt x="1397" y="1524"/>
                    <a:pt x="2159" y="2413"/>
                  </a:cubicBezTo>
                  <a:cubicBezTo>
                    <a:pt x="172339" y="194564"/>
                    <a:pt x="285750" y="385445"/>
                    <a:pt x="355219" y="597408"/>
                  </a:cubicBezTo>
                  <a:lnTo>
                    <a:pt x="459740" y="597408"/>
                  </a:lnTo>
                  <a:cubicBezTo>
                    <a:pt x="400558" y="404241"/>
                    <a:pt x="301244" y="207264"/>
                    <a:pt x="130683" y="0"/>
                  </a:cubicBezTo>
                  <a:close/>
                </a:path>
              </a:pathLst>
            </a:custGeom>
            <a:blipFill>
              <a:blip r:embed="rId83"/>
              <a:stretch>
                <a:fillRect l="-85491" t="-1758" r="-85151" b="-850"/>
              </a:stretch>
            </a:blipFill>
          </p:spPr>
          <p:txBody>
            <a:bodyPr/>
            <a:lstStyle/>
            <a:p>
              <a:endParaRPr lang="en-MY"/>
            </a:p>
          </p:txBody>
        </p:sp>
      </p:grpSp>
      <p:grpSp>
        <p:nvGrpSpPr>
          <p:cNvPr id="177" name="Group 177"/>
          <p:cNvGrpSpPr/>
          <p:nvPr/>
        </p:nvGrpSpPr>
        <p:grpSpPr>
          <a:xfrm>
            <a:off x="6049366" y="16241011"/>
            <a:ext cx="454590" cy="2192350"/>
            <a:chOff x="0" y="0"/>
            <a:chExt cx="606120" cy="2923134"/>
          </a:xfrm>
        </p:grpSpPr>
        <p:sp>
          <p:nvSpPr>
            <p:cNvPr id="178" name="Freeform 178"/>
            <p:cNvSpPr/>
            <p:nvPr/>
          </p:nvSpPr>
          <p:spPr>
            <a:xfrm>
              <a:off x="-10" y="0"/>
              <a:ext cx="606054" cy="2923159"/>
            </a:xfrm>
            <a:custGeom>
              <a:avLst/>
              <a:gdLst/>
              <a:ahLst/>
              <a:cxnLst/>
              <a:rect l="l" t="t" r="r" b="b"/>
              <a:pathLst>
                <a:path w="606054" h="2923159">
                  <a:moveTo>
                    <a:pt x="416570" y="0"/>
                  </a:moveTo>
                  <a:cubicBezTo>
                    <a:pt x="327924" y="267208"/>
                    <a:pt x="278902" y="555117"/>
                    <a:pt x="268615" y="792099"/>
                  </a:cubicBezTo>
                  <a:cubicBezTo>
                    <a:pt x="259090" y="1020826"/>
                    <a:pt x="189113" y="1126236"/>
                    <a:pt x="121295" y="1227582"/>
                  </a:cubicBezTo>
                  <a:cubicBezTo>
                    <a:pt x="62240" y="1316228"/>
                    <a:pt x="1153" y="1408049"/>
                    <a:pt x="10" y="1566799"/>
                  </a:cubicBezTo>
                  <a:cubicBezTo>
                    <a:pt x="-498" y="1644650"/>
                    <a:pt x="17790" y="1719326"/>
                    <a:pt x="55001" y="1795018"/>
                  </a:cubicBezTo>
                  <a:cubicBezTo>
                    <a:pt x="87259" y="1859153"/>
                    <a:pt x="128915" y="1915922"/>
                    <a:pt x="165618" y="1966087"/>
                  </a:cubicBezTo>
                  <a:cubicBezTo>
                    <a:pt x="215148" y="2033524"/>
                    <a:pt x="258455" y="2091436"/>
                    <a:pt x="266837" y="2149348"/>
                  </a:cubicBezTo>
                  <a:cubicBezTo>
                    <a:pt x="274076" y="2200148"/>
                    <a:pt x="260106" y="2243455"/>
                    <a:pt x="244612" y="2294128"/>
                  </a:cubicBezTo>
                  <a:cubicBezTo>
                    <a:pt x="214640" y="2389505"/>
                    <a:pt x="177937" y="2507488"/>
                    <a:pt x="277378" y="2704592"/>
                  </a:cubicBezTo>
                  <a:cubicBezTo>
                    <a:pt x="335163" y="2818892"/>
                    <a:pt x="433080" y="2873375"/>
                    <a:pt x="504835" y="2899029"/>
                  </a:cubicBezTo>
                  <a:cubicBezTo>
                    <a:pt x="537601" y="2910840"/>
                    <a:pt x="571891" y="2918841"/>
                    <a:pt x="606054" y="2923159"/>
                  </a:cubicBezTo>
                  <a:lnTo>
                    <a:pt x="606054" y="2821305"/>
                  </a:lnTo>
                  <a:cubicBezTo>
                    <a:pt x="514614" y="2807335"/>
                    <a:pt x="416824" y="2759075"/>
                    <a:pt x="365897" y="2658364"/>
                  </a:cubicBezTo>
                  <a:cubicBezTo>
                    <a:pt x="284744" y="2497963"/>
                    <a:pt x="310906" y="2413381"/>
                    <a:pt x="339227" y="2323719"/>
                  </a:cubicBezTo>
                  <a:cubicBezTo>
                    <a:pt x="357007" y="2266823"/>
                    <a:pt x="375930" y="2207895"/>
                    <a:pt x="364754" y="2134235"/>
                  </a:cubicBezTo>
                  <a:cubicBezTo>
                    <a:pt x="352562" y="2051939"/>
                    <a:pt x="300238" y="1981200"/>
                    <a:pt x="245247" y="1906016"/>
                  </a:cubicBezTo>
                  <a:cubicBezTo>
                    <a:pt x="173492" y="1807972"/>
                    <a:pt x="98435" y="1706499"/>
                    <a:pt x="99578" y="1566799"/>
                  </a:cubicBezTo>
                  <a:cubicBezTo>
                    <a:pt x="100721" y="1437640"/>
                    <a:pt x="146314" y="1369060"/>
                    <a:pt x="204099" y="1282192"/>
                  </a:cubicBezTo>
                  <a:cubicBezTo>
                    <a:pt x="276362" y="1174623"/>
                    <a:pt x="357642" y="1052195"/>
                    <a:pt x="368691" y="795401"/>
                  </a:cubicBezTo>
                  <a:cubicBezTo>
                    <a:pt x="379232" y="552069"/>
                    <a:pt x="428127" y="285877"/>
                    <a:pt x="506613" y="46482"/>
                  </a:cubicBezTo>
                  <a:cubicBezTo>
                    <a:pt x="511693" y="30861"/>
                    <a:pt x="516900" y="15367"/>
                    <a:pt x="522234" y="127"/>
                  </a:cubicBezTo>
                  <a:close/>
                </a:path>
              </a:pathLst>
            </a:custGeom>
            <a:blipFill>
              <a:blip r:embed="rId84"/>
              <a:stretch>
                <a:fillRect l="-3988" t="-243" r="-3730" b="-1826"/>
              </a:stretch>
            </a:blipFill>
          </p:spPr>
          <p:txBody>
            <a:bodyPr/>
            <a:lstStyle/>
            <a:p>
              <a:endParaRPr lang="en-MY"/>
            </a:p>
          </p:txBody>
        </p:sp>
      </p:grpSp>
      <p:grpSp>
        <p:nvGrpSpPr>
          <p:cNvPr id="179" name="Group 179"/>
          <p:cNvGrpSpPr/>
          <p:nvPr/>
        </p:nvGrpSpPr>
        <p:grpSpPr>
          <a:xfrm>
            <a:off x="9225753" y="16241011"/>
            <a:ext cx="452104" cy="2191569"/>
            <a:chOff x="0" y="0"/>
            <a:chExt cx="602806" cy="2922092"/>
          </a:xfrm>
        </p:grpSpPr>
        <p:sp>
          <p:nvSpPr>
            <p:cNvPr id="180" name="Freeform 180"/>
            <p:cNvSpPr/>
            <p:nvPr/>
          </p:nvSpPr>
          <p:spPr>
            <a:xfrm>
              <a:off x="0" y="0"/>
              <a:ext cx="602625" cy="2922143"/>
            </a:xfrm>
            <a:custGeom>
              <a:avLst/>
              <a:gdLst/>
              <a:ahLst/>
              <a:cxnLst/>
              <a:rect l="l" t="t" r="r" b="b"/>
              <a:pathLst>
                <a:path w="602625" h="2922143">
                  <a:moveTo>
                    <a:pt x="126873" y="0"/>
                  </a:moveTo>
                  <a:cubicBezTo>
                    <a:pt x="136525" y="28956"/>
                    <a:pt x="145415" y="58293"/>
                    <a:pt x="153416" y="88011"/>
                  </a:cubicBezTo>
                  <a:cubicBezTo>
                    <a:pt x="212979" y="306959"/>
                    <a:pt x="221234" y="522986"/>
                    <a:pt x="230759" y="751967"/>
                  </a:cubicBezTo>
                  <a:cubicBezTo>
                    <a:pt x="231902" y="778002"/>
                    <a:pt x="232918" y="803783"/>
                    <a:pt x="234061" y="829818"/>
                  </a:cubicBezTo>
                  <a:cubicBezTo>
                    <a:pt x="245237" y="1088263"/>
                    <a:pt x="330835" y="1205230"/>
                    <a:pt x="399796" y="1299337"/>
                  </a:cubicBezTo>
                  <a:cubicBezTo>
                    <a:pt x="457073" y="1377188"/>
                    <a:pt x="502158" y="1438529"/>
                    <a:pt x="502666" y="1566164"/>
                  </a:cubicBezTo>
                  <a:cubicBezTo>
                    <a:pt x="503809" y="1701419"/>
                    <a:pt x="434848" y="1775968"/>
                    <a:pt x="362585" y="1855216"/>
                  </a:cubicBezTo>
                  <a:cubicBezTo>
                    <a:pt x="307594" y="1915287"/>
                    <a:pt x="250190" y="1977644"/>
                    <a:pt x="237490" y="2064004"/>
                  </a:cubicBezTo>
                  <a:cubicBezTo>
                    <a:pt x="226949" y="2134743"/>
                    <a:pt x="243586" y="2200021"/>
                    <a:pt x="261366" y="2268347"/>
                  </a:cubicBezTo>
                  <a:cubicBezTo>
                    <a:pt x="289687" y="2379218"/>
                    <a:pt x="319151" y="2493899"/>
                    <a:pt x="236347" y="2657602"/>
                  </a:cubicBezTo>
                  <a:cubicBezTo>
                    <a:pt x="186055" y="2757043"/>
                    <a:pt x="90297" y="2805430"/>
                    <a:pt x="0" y="2820162"/>
                  </a:cubicBezTo>
                  <a:lnTo>
                    <a:pt x="0" y="2922143"/>
                  </a:lnTo>
                  <a:cubicBezTo>
                    <a:pt x="32766" y="2917698"/>
                    <a:pt x="65532" y="2909824"/>
                    <a:pt x="97282" y="2898521"/>
                  </a:cubicBezTo>
                  <a:cubicBezTo>
                    <a:pt x="169037" y="2872994"/>
                    <a:pt x="266827" y="2818257"/>
                    <a:pt x="324739" y="2704084"/>
                  </a:cubicBezTo>
                  <a:cubicBezTo>
                    <a:pt x="424815" y="2506345"/>
                    <a:pt x="387604" y="2361057"/>
                    <a:pt x="357505" y="2243963"/>
                  </a:cubicBezTo>
                  <a:cubicBezTo>
                    <a:pt x="341884" y="2182876"/>
                    <a:pt x="328041" y="2129790"/>
                    <a:pt x="335788" y="2079244"/>
                  </a:cubicBezTo>
                  <a:cubicBezTo>
                    <a:pt x="344170" y="2023491"/>
                    <a:pt x="386461" y="1976755"/>
                    <a:pt x="435864" y="1923288"/>
                  </a:cubicBezTo>
                  <a:cubicBezTo>
                    <a:pt x="510921" y="1842008"/>
                    <a:pt x="603758" y="1741043"/>
                    <a:pt x="602615" y="1566291"/>
                  </a:cubicBezTo>
                  <a:cubicBezTo>
                    <a:pt x="601472" y="1406398"/>
                    <a:pt x="539750" y="1322324"/>
                    <a:pt x="480314" y="1241044"/>
                  </a:cubicBezTo>
                  <a:cubicBezTo>
                    <a:pt x="413004" y="1149604"/>
                    <a:pt x="343535" y="1054481"/>
                    <a:pt x="333502" y="826643"/>
                  </a:cubicBezTo>
                  <a:cubicBezTo>
                    <a:pt x="332359" y="800862"/>
                    <a:pt x="331343" y="774827"/>
                    <a:pt x="330200" y="749046"/>
                  </a:cubicBezTo>
                  <a:cubicBezTo>
                    <a:pt x="320040" y="496443"/>
                    <a:pt x="310007" y="251460"/>
                    <a:pt x="231521" y="0"/>
                  </a:cubicBezTo>
                  <a:close/>
                </a:path>
              </a:pathLst>
            </a:custGeom>
            <a:blipFill>
              <a:blip r:embed="rId85"/>
              <a:stretch>
                <a:fillRect l="-1508" t="-243" r="-3770" b="-1861"/>
              </a:stretch>
            </a:blipFill>
          </p:spPr>
          <p:txBody>
            <a:bodyPr/>
            <a:lstStyle/>
            <a:p>
              <a:endParaRPr lang="en-MY"/>
            </a:p>
          </p:txBody>
        </p:sp>
      </p:grpSp>
      <p:grpSp>
        <p:nvGrpSpPr>
          <p:cNvPr id="181" name="Group 181"/>
          <p:cNvGrpSpPr/>
          <p:nvPr/>
        </p:nvGrpSpPr>
        <p:grpSpPr>
          <a:xfrm>
            <a:off x="6497869" y="18351370"/>
            <a:ext cx="167364" cy="108328"/>
            <a:chOff x="0" y="0"/>
            <a:chExt cx="223152" cy="144437"/>
          </a:xfrm>
        </p:grpSpPr>
        <p:sp>
          <p:nvSpPr>
            <p:cNvPr id="182" name="Freeform 182"/>
            <p:cNvSpPr/>
            <p:nvPr/>
          </p:nvSpPr>
          <p:spPr>
            <a:xfrm>
              <a:off x="0" y="0"/>
              <a:ext cx="223139" cy="144399"/>
            </a:xfrm>
            <a:custGeom>
              <a:avLst/>
              <a:gdLst/>
              <a:ahLst/>
              <a:cxnLst/>
              <a:rect l="l" t="t" r="r" b="b"/>
              <a:pathLst>
                <a:path w="223139" h="144399">
                  <a:moveTo>
                    <a:pt x="159766" y="0"/>
                  </a:moveTo>
                  <a:cubicBezTo>
                    <a:pt x="155448" y="0"/>
                    <a:pt x="151003" y="508"/>
                    <a:pt x="146685" y="1651"/>
                  </a:cubicBezTo>
                  <a:cubicBezTo>
                    <a:pt x="123317" y="8255"/>
                    <a:pt x="95631" y="11811"/>
                    <a:pt x="65786" y="11811"/>
                  </a:cubicBezTo>
                  <a:cubicBezTo>
                    <a:pt x="44577" y="11811"/>
                    <a:pt x="22479" y="10033"/>
                    <a:pt x="0" y="6096"/>
                  </a:cubicBezTo>
                  <a:lnTo>
                    <a:pt x="0" y="108204"/>
                  </a:lnTo>
                  <a:cubicBezTo>
                    <a:pt x="21971" y="111379"/>
                    <a:pt x="44069" y="112903"/>
                    <a:pt x="65786" y="112903"/>
                  </a:cubicBezTo>
                  <a:cubicBezTo>
                    <a:pt x="88011" y="112903"/>
                    <a:pt x="109855" y="111379"/>
                    <a:pt x="131064" y="107950"/>
                  </a:cubicBezTo>
                  <a:cubicBezTo>
                    <a:pt x="137033" y="120269"/>
                    <a:pt x="143256" y="132461"/>
                    <a:pt x="149987" y="144399"/>
                  </a:cubicBezTo>
                  <a:cubicBezTo>
                    <a:pt x="168021" y="130810"/>
                    <a:pt x="186690" y="117475"/>
                    <a:pt x="205740" y="104267"/>
                  </a:cubicBezTo>
                  <a:cubicBezTo>
                    <a:pt x="211328" y="92202"/>
                    <a:pt x="217170" y="80518"/>
                    <a:pt x="223139" y="68834"/>
                  </a:cubicBezTo>
                  <a:cubicBezTo>
                    <a:pt x="217170" y="56769"/>
                    <a:pt x="211709" y="44323"/>
                    <a:pt x="206629" y="31750"/>
                  </a:cubicBezTo>
                  <a:cubicBezTo>
                    <a:pt x="198882" y="12065"/>
                    <a:pt x="179832" y="0"/>
                    <a:pt x="159766" y="0"/>
                  </a:cubicBezTo>
                  <a:close/>
                </a:path>
              </a:pathLst>
            </a:custGeom>
            <a:blipFill>
              <a:blip r:embed="rId86"/>
              <a:stretch>
                <a:fillRect l="-5640" t="-323544" r="-178685" b="-12691"/>
              </a:stretch>
            </a:blipFill>
          </p:spPr>
          <p:txBody>
            <a:bodyPr/>
            <a:lstStyle/>
            <a:p>
              <a:endParaRPr lang="en-MY"/>
            </a:p>
          </p:txBody>
        </p:sp>
      </p:grpSp>
      <p:grpSp>
        <p:nvGrpSpPr>
          <p:cNvPr id="183" name="Group 183"/>
          <p:cNvGrpSpPr/>
          <p:nvPr/>
        </p:nvGrpSpPr>
        <p:grpSpPr>
          <a:xfrm>
            <a:off x="9064933" y="18350865"/>
            <a:ext cx="166916" cy="98679"/>
            <a:chOff x="0" y="0"/>
            <a:chExt cx="222555" cy="131572"/>
          </a:xfrm>
        </p:grpSpPr>
        <p:sp>
          <p:nvSpPr>
            <p:cNvPr id="184" name="Freeform 184"/>
            <p:cNvSpPr/>
            <p:nvPr/>
          </p:nvSpPr>
          <p:spPr>
            <a:xfrm>
              <a:off x="0" y="0"/>
              <a:ext cx="222504" cy="131572"/>
            </a:xfrm>
            <a:custGeom>
              <a:avLst/>
              <a:gdLst/>
              <a:ahLst/>
              <a:cxnLst/>
              <a:rect l="l" t="t" r="r" b="b"/>
              <a:pathLst>
                <a:path w="222504" h="131572">
                  <a:moveTo>
                    <a:pt x="58801" y="0"/>
                  </a:moveTo>
                  <a:cubicBezTo>
                    <a:pt x="38481" y="0"/>
                    <a:pt x="19812" y="12192"/>
                    <a:pt x="12065" y="31877"/>
                  </a:cubicBezTo>
                  <a:cubicBezTo>
                    <a:pt x="8255" y="41275"/>
                    <a:pt x="4191" y="50673"/>
                    <a:pt x="0" y="59817"/>
                  </a:cubicBezTo>
                  <a:cubicBezTo>
                    <a:pt x="4699" y="68453"/>
                    <a:pt x="9271" y="77089"/>
                    <a:pt x="13716" y="85852"/>
                  </a:cubicBezTo>
                  <a:cubicBezTo>
                    <a:pt x="14351" y="87249"/>
                    <a:pt x="14986" y="88519"/>
                    <a:pt x="15621" y="89789"/>
                  </a:cubicBezTo>
                  <a:cubicBezTo>
                    <a:pt x="36195" y="103505"/>
                    <a:pt x="56261" y="117348"/>
                    <a:pt x="75819" y="131572"/>
                  </a:cubicBezTo>
                  <a:cubicBezTo>
                    <a:pt x="79883" y="123952"/>
                    <a:pt x="83820" y="116205"/>
                    <a:pt x="87630" y="108204"/>
                  </a:cubicBezTo>
                  <a:cubicBezTo>
                    <a:pt x="108839" y="111379"/>
                    <a:pt x="130683" y="113157"/>
                    <a:pt x="152781" y="113157"/>
                  </a:cubicBezTo>
                  <a:cubicBezTo>
                    <a:pt x="175895" y="113157"/>
                    <a:pt x="199263" y="111379"/>
                    <a:pt x="222504" y="107823"/>
                  </a:cubicBezTo>
                  <a:lnTo>
                    <a:pt x="222504" y="5588"/>
                  </a:lnTo>
                  <a:cubicBezTo>
                    <a:pt x="198755" y="10033"/>
                    <a:pt x="175260" y="12065"/>
                    <a:pt x="153035" y="12065"/>
                  </a:cubicBezTo>
                  <a:cubicBezTo>
                    <a:pt x="123190" y="12065"/>
                    <a:pt x="95504" y="8255"/>
                    <a:pt x="72009" y="1905"/>
                  </a:cubicBezTo>
                  <a:cubicBezTo>
                    <a:pt x="67564" y="635"/>
                    <a:pt x="63119" y="0"/>
                    <a:pt x="58801" y="0"/>
                  </a:cubicBezTo>
                  <a:close/>
                </a:path>
              </a:pathLst>
            </a:custGeom>
            <a:blipFill>
              <a:blip r:embed="rId87"/>
              <a:stretch>
                <a:fillRect l="-181689" t="-354565" r="-3447" b="-24198"/>
              </a:stretch>
            </a:blipFill>
          </p:spPr>
          <p:txBody>
            <a:bodyPr/>
            <a:lstStyle/>
            <a:p>
              <a:endParaRPr lang="en-MY"/>
            </a:p>
          </p:txBody>
        </p:sp>
      </p:grpSp>
      <p:grpSp>
        <p:nvGrpSpPr>
          <p:cNvPr id="185" name="Group 185"/>
          <p:cNvGrpSpPr/>
          <p:nvPr/>
        </p:nvGrpSpPr>
        <p:grpSpPr>
          <a:xfrm>
            <a:off x="9126522" y="18548604"/>
            <a:ext cx="270872" cy="745998"/>
            <a:chOff x="0" y="0"/>
            <a:chExt cx="361163" cy="994664"/>
          </a:xfrm>
        </p:grpSpPr>
        <p:sp>
          <p:nvSpPr>
            <p:cNvPr id="186" name="Freeform 186"/>
            <p:cNvSpPr/>
            <p:nvPr/>
          </p:nvSpPr>
          <p:spPr>
            <a:xfrm>
              <a:off x="0" y="0"/>
              <a:ext cx="361156" cy="994664"/>
            </a:xfrm>
            <a:custGeom>
              <a:avLst/>
              <a:gdLst/>
              <a:ahLst/>
              <a:cxnLst/>
              <a:rect l="l" t="t" r="r" b="b"/>
              <a:pathLst>
                <a:path w="361156" h="994664">
                  <a:moveTo>
                    <a:pt x="0" y="0"/>
                  </a:moveTo>
                  <a:cubicBezTo>
                    <a:pt x="27686" y="101219"/>
                    <a:pt x="38608" y="207645"/>
                    <a:pt x="32766" y="318008"/>
                  </a:cubicBezTo>
                  <a:cubicBezTo>
                    <a:pt x="29083" y="384175"/>
                    <a:pt x="19304" y="452120"/>
                    <a:pt x="3429" y="521208"/>
                  </a:cubicBezTo>
                  <a:cubicBezTo>
                    <a:pt x="103759" y="561467"/>
                    <a:pt x="183007" y="636905"/>
                    <a:pt x="230124" y="737997"/>
                  </a:cubicBezTo>
                  <a:cubicBezTo>
                    <a:pt x="267208" y="816864"/>
                    <a:pt x="281559" y="905129"/>
                    <a:pt x="273431" y="994664"/>
                  </a:cubicBezTo>
                  <a:cubicBezTo>
                    <a:pt x="355346" y="890016"/>
                    <a:pt x="379984" y="744855"/>
                    <a:pt x="346964" y="562483"/>
                  </a:cubicBezTo>
                  <a:cubicBezTo>
                    <a:pt x="317500" y="398780"/>
                    <a:pt x="241808" y="248920"/>
                    <a:pt x="122809" y="116840"/>
                  </a:cubicBezTo>
                  <a:cubicBezTo>
                    <a:pt x="85979" y="76200"/>
                    <a:pt x="44958" y="37211"/>
                    <a:pt x="0" y="0"/>
                  </a:cubicBezTo>
                  <a:close/>
                </a:path>
              </a:pathLst>
            </a:custGeom>
            <a:blipFill>
              <a:blip r:embed="rId88"/>
              <a:stretch>
                <a:fillRect l="-3393" t="-1906" r="-11634" b="-2281"/>
              </a:stretch>
            </a:blipFill>
          </p:spPr>
          <p:txBody>
            <a:bodyPr/>
            <a:lstStyle/>
            <a:p>
              <a:endParaRPr lang="en-MY"/>
            </a:p>
          </p:txBody>
        </p:sp>
      </p:grpSp>
      <p:grpSp>
        <p:nvGrpSpPr>
          <p:cNvPr id="187" name="Group 187"/>
          <p:cNvGrpSpPr/>
          <p:nvPr/>
        </p:nvGrpSpPr>
        <p:grpSpPr>
          <a:xfrm>
            <a:off x="9076668" y="18418178"/>
            <a:ext cx="395802" cy="1006983"/>
            <a:chOff x="0" y="0"/>
            <a:chExt cx="527736" cy="1342644"/>
          </a:xfrm>
        </p:grpSpPr>
        <p:sp>
          <p:nvSpPr>
            <p:cNvPr id="188" name="Freeform 188"/>
            <p:cNvSpPr/>
            <p:nvPr/>
          </p:nvSpPr>
          <p:spPr>
            <a:xfrm>
              <a:off x="0" y="0"/>
              <a:ext cx="527538" cy="1342644"/>
            </a:xfrm>
            <a:custGeom>
              <a:avLst/>
              <a:gdLst/>
              <a:ahLst/>
              <a:cxnLst/>
              <a:rect l="l" t="t" r="r" b="b"/>
              <a:pathLst>
                <a:path w="527538" h="1342644">
                  <a:moveTo>
                    <a:pt x="0" y="0"/>
                  </a:moveTo>
                  <a:cubicBezTo>
                    <a:pt x="27940" y="56007"/>
                    <a:pt x="50165" y="114173"/>
                    <a:pt x="66421" y="173863"/>
                  </a:cubicBezTo>
                  <a:cubicBezTo>
                    <a:pt x="111379" y="211074"/>
                    <a:pt x="152400" y="250063"/>
                    <a:pt x="189230" y="290703"/>
                  </a:cubicBezTo>
                  <a:cubicBezTo>
                    <a:pt x="308229" y="422783"/>
                    <a:pt x="383921" y="572643"/>
                    <a:pt x="413385" y="736346"/>
                  </a:cubicBezTo>
                  <a:cubicBezTo>
                    <a:pt x="446405" y="918718"/>
                    <a:pt x="421767" y="1063879"/>
                    <a:pt x="339852" y="1168527"/>
                  </a:cubicBezTo>
                  <a:cubicBezTo>
                    <a:pt x="334518" y="1226820"/>
                    <a:pt x="319786" y="1285367"/>
                    <a:pt x="295529" y="1342644"/>
                  </a:cubicBezTo>
                  <a:cubicBezTo>
                    <a:pt x="326263" y="1322324"/>
                    <a:pt x="354965" y="1299083"/>
                    <a:pt x="381000" y="1272667"/>
                  </a:cubicBezTo>
                  <a:cubicBezTo>
                    <a:pt x="510540" y="1141730"/>
                    <a:pt x="554482" y="955167"/>
                    <a:pt x="511683" y="718439"/>
                  </a:cubicBezTo>
                  <a:cubicBezTo>
                    <a:pt x="478282" y="535178"/>
                    <a:pt x="394335" y="368046"/>
                    <a:pt x="262001" y="222250"/>
                  </a:cubicBezTo>
                  <a:cubicBezTo>
                    <a:pt x="203835" y="157734"/>
                    <a:pt x="136271" y="97409"/>
                    <a:pt x="59944" y="41783"/>
                  </a:cubicBezTo>
                  <a:cubicBezTo>
                    <a:pt x="40640" y="27559"/>
                    <a:pt x="20574" y="13716"/>
                    <a:pt x="0" y="0"/>
                  </a:cubicBezTo>
                  <a:close/>
                </a:path>
              </a:pathLst>
            </a:custGeom>
            <a:blipFill>
              <a:blip r:embed="rId89"/>
              <a:stretch>
                <a:fillRect l="-2561" t="-1071" r="-8316" b="-1337"/>
              </a:stretch>
            </a:blipFill>
          </p:spPr>
          <p:txBody>
            <a:bodyPr/>
            <a:lstStyle/>
            <a:p>
              <a:endParaRPr lang="en-MY"/>
            </a:p>
          </p:txBody>
        </p:sp>
      </p:grpSp>
      <p:grpSp>
        <p:nvGrpSpPr>
          <p:cNvPr id="189" name="Group 189"/>
          <p:cNvGrpSpPr/>
          <p:nvPr/>
        </p:nvGrpSpPr>
        <p:grpSpPr>
          <a:xfrm>
            <a:off x="6348241" y="18562320"/>
            <a:ext cx="254394" cy="736978"/>
            <a:chOff x="0" y="0"/>
            <a:chExt cx="339192" cy="982637"/>
          </a:xfrm>
        </p:grpSpPr>
        <p:sp>
          <p:nvSpPr>
            <p:cNvPr id="190" name="Freeform 190"/>
            <p:cNvSpPr/>
            <p:nvPr/>
          </p:nvSpPr>
          <p:spPr>
            <a:xfrm>
              <a:off x="9" y="0"/>
              <a:ext cx="339335" cy="982599"/>
            </a:xfrm>
            <a:custGeom>
              <a:avLst/>
              <a:gdLst/>
              <a:ahLst/>
              <a:cxnLst/>
              <a:rect l="l" t="t" r="r" b="b"/>
              <a:pathLst>
                <a:path w="339335" h="982599">
                  <a:moveTo>
                    <a:pt x="339208" y="0"/>
                  </a:moveTo>
                  <a:cubicBezTo>
                    <a:pt x="302759" y="31623"/>
                    <a:pt x="268977" y="64516"/>
                    <a:pt x="238243" y="98552"/>
                  </a:cubicBezTo>
                  <a:cubicBezTo>
                    <a:pt x="119244" y="230632"/>
                    <a:pt x="43552" y="380492"/>
                    <a:pt x="14088" y="544195"/>
                  </a:cubicBezTo>
                  <a:cubicBezTo>
                    <a:pt x="-19567" y="730377"/>
                    <a:pt x="7230" y="877443"/>
                    <a:pt x="92828" y="982599"/>
                  </a:cubicBezTo>
                  <a:cubicBezTo>
                    <a:pt x="76826" y="887603"/>
                    <a:pt x="88002" y="795528"/>
                    <a:pt x="126483" y="713359"/>
                  </a:cubicBezTo>
                  <a:cubicBezTo>
                    <a:pt x="167885" y="625983"/>
                    <a:pt x="237227" y="557530"/>
                    <a:pt x="326508" y="515239"/>
                  </a:cubicBezTo>
                  <a:cubicBezTo>
                    <a:pt x="319523" y="480695"/>
                    <a:pt x="313935" y="446659"/>
                    <a:pt x="310125" y="412623"/>
                  </a:cubicBezTo>
                  <a:cubicBezTo>
                    <a:pt x="293488" y="270256"/>
                    <a:pt x="303140" y="131826"/>
                    <a:pt x="339335" y="0"/>
                  </a:cubicBezTo>
                  <a:close/>
                </a:path>
              </a:pathLst>
            </a:custGeom>
            <a:blipFill>
              <a:blip r:embed="rId90"/>
              <a:stretch>
                <a:fillRect l="-9793" t="-2067" r="-7346" b="-1676"/>
              </a:stretch>
            </a:blipFill>
          </p:spPr>
          <p:txBody>
            <a:bodyPr/>
            <a:lstStyle/>
            <a:p>
              <a:endParaRPr lang="en-MY"/>
            </a:p>
          </p:txBody>
        </p:sp>
      </p:grpSp>
      <p:grpSp>
        <p:nvGrpSpPr>
          <p:cNvPr id="191" name="Group 191"/>
          <p:cNvGrpSpPr/>
          <p:nvPr/>
        </p:nvGrpSpPr>
        <p:grpSpPr>
          <a:xfrm>
            <a:off x="6273108" y="18429608"/>
            <a:ext cx="379038" cy="1007107"/>
            <a:chOff x="0" y="0"/>
            <a:chExt cx="505384" cy="1342809"/>
          </a:xfrm>
        </p:grpSpPr>
        <p:sp>
          <p:nvSpPr>
            <p:cNvPr id="192" name="Freeform 192"/>
            <p:cNvSpPr/>
            <p:nvPr/>
          </p:nvSpPr>
          <p:spPr>
            <a:xfrm>
              <a:off x="20" y="0"/>
              <a:ext cx="505313" cy="1342771"/>
            </a:xfrm>
            <a:custGeom>
              <a:avLst/>
              <a:gdLst/>
              <a:ahLst/>
              <a:cxnLst/>
              <a:rect l="l" t="t" r="r" b="b"/>
              <a:pathLst>
                <a:path w="505313" h="1342771">
                  <a:moveTo>
                    <a:pt x="505313" y="0"/>
                  </a:moveTo>
                  <a:cubicBezTo>
                    <a:pt x="486263" y="13208"/>
                    <a:pt x="467594" y="26543"/>
                    <a:pt x="449560" y="40132"/>
                  </a:cubicBezTo>
                  <a:cubicBezTo>
                    <a:pt x="380599" y="92329"/>
                    <a:pt x="319004" y="147955"/>
                    <a:pt x="265410" y="207137"/>
                  </a:cubicBezTo>
                  <a:cubicBezTo>
                    <a:pt x="132568" y="353568"/>
                    <a:pt x="48621" y="520065"/>
                    <a:pt x="15855" y="703199"/>
                  </a:cubicBezTo>
                  <a:cubicBezTo>
                    <a:pt x="-26944" y="940435"/>
                    <a:pt x="16998" y="1126490"/>
                    <a:pt x="146538" y="1257427"/>
                  </a:cubicBezTo>
                  <a:cubicBezTo>
                    <a:pt x="179431" y="1290828"/>
                    <a:pt x="216515" y="1318895"/>
                    <a:pt x="256393" y="1342771"/>
                  </a:cubicBezTo>
                  <a:cubicBezTo>
                    <a:pt x="253218" y="1336802"/>
                    <a:pt x="250170" y="1330960"/>
                    <a:pt x="247122" y="1324864"/>
                  </a:cubicBezTo>
                  <a:cubicBezTo>
                    <a:pt x="220071" y="1269873"/>
                    <a:pt x="202037" y="1214247"/>
                    <a:pt x="192893" y="1159637"/>
                  </a:cubicBezTo>
                  <a:cubicBezTo>
                    <a:pt x="107295" y="1054481"/>
                    <a:pt x="80625" y="907288"/>
                    <a:pt x="114280" y="721233"/>
                  </a:cubicBezTo>
                  <a:cubicBezTo>
                    <a:pt x="143744" y="557530"/>
                    <a:pt x="219436" y="407670"/>
                    <a:pt x="338435" y="275590"/>
                  </a:cubicBezTo>
                  <a:cubicBezTo>
                    <a:pt x="369169" y="241554"/>
                    <a:pt x="402951" y="208661"/>
                    <a:pt x="439400" y="177038"/>
                  </a:cubicBezTo>
                  <a:cubicBezTo>
                    <a:pt x="449052" y="141986"/>
                    <a:pt x="460609" y="107061"/>
                    <a:pt x="474071" y="72898"/>
                  </a:cubicBezTo>
                  <a:cubicBezTo>
                    <a:pt x="483850" y="47879"/>
                    <a:pt x="494264" y="23622"/>
                    <a:pt x="505313" y="127"/>
                  </a:cubicBezTo>
                  <a:close/>
                </a:path>
              </a:pathLst>
            </a:custGeom>
            <a:blipFill>
              <a:blip r:embed="rId91"/>
              <a:stretch>
                <a:fillRect l="-6860" t="-945" r="-5232" b="-1453"/>
              </a:stretch>
            </a:blipFill>
          </p:spPr>
          <p:txBody>
            <a:bodyPr/>
            <a:lstStyle/>
            <a:p>
              <a:endParaRPr lang="en-MY"/>
            </a:p>
          </p:txBody>
        </p:sp>
      </p:grpSp>
      <p:grpSp>
        <p:nvGrpSpPr>
          <p:cNvPr id="193" name="Group 193"/>
          <p:cNvGrpSpPr/>
          <p:nvPr/>
        </p:nvGrpSpPr>
        <p:grpSpPr>
          <a:xfrm>
            <a:off x="6775904" y="19592039"/>
            <a:ext cx="2170824" cy="906399"/>
            <a:chOff x="0" y="0"/>
            <a:chExt cx="2894432" cy="1208532"/>
          </a:xfrm>
        </p:grpSpPr>
        <p:sp>
          <p:nvSpPr>
            <p:cNvPr id="194" name="Freeform 194"/>
            <p:cNvSpPr/>
            <p:nvPr/>
          </p:nvSpPr>
          <p:spPr>
            <a:xfrm>
              <a:off x="0" y="-127"/>
              <a:ext cx="2894584" cy="1208659"/>
            </a:xfrm>
            <a:custGeom>
              <a:avLst/>
              <a:gdLst/>
              <a:ahLst/>
              <a:cxnLst/>
              <a:rect l="l" t="t" r="r" b="b"/>
              <a:pathLst>
                <a:path w="2894584" h="1208659">
                  <a:moveTo>
                    <a:pt x="2658237" y="127"/>
                  </a:moveTo>
                  <a:cubicBezTo>
                    <a:pt x="2551811" y="124206"/>
                    <a:pt x="2431415" y="245110"/>
                    <a:pt x="2299970" y="358775"/>
                  </a:cubicBezTo>
                  <a:cubicBezTo>
                    <a:pt x="2006346" y="612775"/>
                    <a:pt x="1694942" y="798195"/>
                    <a:pt x="1466469" y="856107"/>
                  </a:cubicBezTo>
                  <a:cubicBezTo>
                    <a:pt x="1462532" y="857250"/>
                    <a:pt x="1458087" y="857758"/>
                    <a:pt x="1454277" y="857758"/>
                  </a:cubicBezTo>
                  <a:lnTo>
                    <a:pt x="1454277" y="857250"/>
                  </a:lnTo>
                  <a:cubicBezTo>
                    <a:pt x="1450340" y="857250"/>
                    <a:pt x="1445895" y="857250"/>
                    <a:pt x="1442085" y="855599"/>
                  </a:cubicBezTo>
                  <a:cubicBezTo>
                    <a:pt x="1267460" y="811530"/>
                    <a:pt x="1046988" y="700532"/>
                    <a:pt x="826262" y="547624"/>
                  </a:cubicBezTo>
                  <a:cubicBezTo>
                    <a:pt x="583946" y="625348"/>
                    <a:pt x="321818" y="667766"/>
                    <a:pt x="40513" y="674751"/>
                  </a:cubicBezTo>
                  <a:cubicBezTo>
                    <a:pt x="20066" y="823214"/>
                    <a:pt x="4953" y="936498"/>
                    <a:pt x="0" y="981456"/>
                  </a:cubicBezTo>
                  <a:cubicBezTo>
                    <a:pt x="48895" y="1008253"/>
                    <a:pt x="221361" y="1062228"/>
                    <a:pt x="494411" y="1113536"/>
                  </a:cubicBezTo>
                  <a:cubicBezTo>
                    <a:pt x="686308" y="1149096"/>
                    <a:pt x="1069467" y="1208659"/>
                    <a:pt x="1482598" y="1208659"/>
                  </a:cubicBezTo>
                  <a:cubicBezTo>
                    <a:pt x="1895729" y="1208659"/>
                    <a:pt x="2097024" y="1181862"/>
                    <a:pt x="2405761" y="1134618"/>
                  </a:cubicBezTo>
                  <a:cubicBezTo>
                    <a:pt x="2687701" y="1091565"/>
                    <a:pt x="2842895" y="1047623"/>
                    <a:pt x="2894584" y="1022477"/>
                  </a:cubicBezTo>
                  <a:cubicBezTo>
                    <a:pt x="2830195" y="755396"/>
                    <a:pt x="2780919" y="402336"/>
                    <a:pt x="2744343" y="56896"/>
                  </a:cubicBezTo>
                  <a:cubicBezTo>
                    <a:pt x="2741168" y="55372"/>
                    <a:pt x="2738120" y="53848"/>
                    <a:pt x="2735072" y="52324"/>
                  </a:cubicBezTo>
                  <a:cubicBezTo>
                    <a:pt x="2706116" y="36957"/>
                    <a:pt x="2680462" y="19304"/>
                    <a:pt x="2658491" y="0"/>
                  </a:cubicBezTo>
                  <a:close/>
                </a:path>
              </a:pathLst>
            </a:custGeom>
            <a:blipFill>
              <a:blip r:embed="rId92"/>
              <a:stretch>
                <a:fillRect l="-372" t="-1783" r="-404" b="-770"/>
              </a:stretch>
            </a:blipFill>
          </p:spPr>
          <p:txBody>
            <a:bodyPr/>
            <a:lstStyle/>
            <a:p>
              <a:endParaRPr lang="en-MY"/>
            </a:p>
          </p:txBody>
        </p:sp>
      </p:grpSp>
      <p:grpSp>
        <p:nvGrpSpPr>
          <p:cNvPr id="195" name="Group 195"/>
          <p:cNvGrpSpPr/>
          <p:nvPr/>
        </p:nvGrpSpPr>
        <p:grpSpPr>
          <a:xfrm>
            <a:off x="6699580" y="19634711"/>
            <a:ext cx="2327138" cy="938908"/>
            <a:chOff x="0" y="0"/>
            <a:chExt cx="3102851" cy="1251877"/>
          </a:xfrm>
        </p:grpSpPr>
        <p:sp>
          <p:nvSpPr>
            <p:cNvPr id="196" name="Freeform 196"/>
            <p:cNvSpPr/>
            <p:nvPr/>
          </p:nvSpPr>
          <p:spPr>
            <a:xfrm>
              <a:off x="0" y="-127"/>
              <a:ext cx="3102685" cy="1251839"/>
            </a:xfrm>
            <a:custGeom>
              <a:avLst/>
              <a:gdLst/>
              <a:ahLst/>
              <a:cxnLst/>
              <a:rect l="l" t="t" r="r" b="b"/>
              <a:pathLst>
                <a:path w="3102685" h="1251839">
                  <a:moveTo>
                    <a:pt x="2845943" y="127"/>
                  </a:moveTo>
                  <a:cubicBezTo>
                    <a:pt x="2882646" y="345567"/>
                    <a:pt x="2931922" y="698627"/>
                    <a:pt x="2996184" y="965708"/>
                  </a:cubicBezTo>
                  <a:cubicBezTo>
                    <a:pt x="2944495" y="990727"/>
                    <a:pt x="2789301" y="1034796"/>
                    <a:pt x="2507361" y="1077849"/>
                  </a:cubicBezTo>
                  <a:cubicBezTo>
                    <a:pt x="2198751" y="1125093"/>
                    <a:pt x="1997456" y="1151890"/>
                    <a:pt x="1584198" y="1151890"/>
                  </a:cubicBezTo>
                  <a:cubicBezTo>
                    <a:pt x="1170940" y="1151890"/>
                    <a:pt x="787908" y="1092327"/>
                    <a:pt x="596011" y="1056767"/>
                  </a:cubicBezTo>
                  <a:cubicBezTo>
                    <a:pt x="322961" y="1005459"/>
                    <a:pt x="150622" y="951484"/>
                    <a:pt x="101600" y="924687"/>
                  </a:cubicBezTo>
                  <a:cubicBezTo>
                    <a:pt x="106553" y="879856"/>
                    <a:pt x="121666" y="766572"/>
                    <a:pt x="142113" y="617982"/>
                  </a:cubicBezTo>
                  <a:cubicBezTo>
                    <a:pt x="115062" y="618490"/>
                    <a:pt x="87884" y="618871"/>
                    <a:pt x="60452" y="618871"/>
                  </a:cubicBezTo>
                  <a:lnTo>
                    <a:pt x="59944" y="618363"/>
                  </a:lnTo>
                  <a:cubicBezTo>
                    <a:pt x="53340" y="618363"/>
                    <a:pt x="46990" y="616966"/>
                    <a:pt x="41148" y="614680"/>
                  </a:cubicBezTo>
                  <a:cubicBezTo>
                    <a:pt x="12573" y="819404"/>
                    <a:pt x="0" y="914019"/>
                    <a:pt x="0" y="942340"/>
                  </a:cubicBezTo>
                  <a:cubicBezTo>
                    <a:pt x="0" y="987552"/>
                    <a:pt x="42799" y="1016508"/>
                    <a:pt x="169545" y="1057148"/>
                  </a:cubicBezTo>
                  <a:cubicBezTo>
                    <a:pt x="182372" y="1061212"/>
                    <a:pt x="195834" y="1065276"/>
                    <a:pt x="209931" y="1069467"/>
                  </a:cubicBezTo>
                  <a:cubicBezTo>
                    <a:pt x="240030" y="1078103"/>
                    <a:pt x="272923" y="1087120"/>
                    <a:pt x="308229" y="1096010"/>
                  </a:cubicBezTo>
                  <a:cubicBezTo>
                    <a:pt x="374523" y="1112647"/>
                    <a:pt x="448818" y="1129157"/>
                    <a:pt x="527177" y="1144397"/>
                  </a:cubicBezTo>
                  <a:cubicBezTo>
                    <a:pt x="656336" y="1169924"/>
                    <a:pt x="868045" y="1206246"/>
                    <a:pt x="1119505" y="1229233"/>
                  </a:cubicBezTo>
                  <a:cubicBezTo>
                    <a:pt x="1152144" y="1232154"/>
                    <a:pt x="1185418" y="1234948"/>
                    <a:pt x="1219200" y="1237488"/>
                  </a:cubicBezTo>
                  <a:cubicBezTo>
                    <a:pt x="1335532" y="1245997"/>
                    <a:pt x="1458595" y="1251331"/>
                    <a:pt x="1584706" y="1251331"/>
                  </a:cubicBezTo>
                  <a:lnTo>
                    <a:pt x="1584706" y="1251839"/>
                  </a:lnTo>
                  <a:cubicBezTo>
                    <a:pt x="1679194" y="1251839"/>
                    <a:pt x="1779905" y="1248791"/>
                    <a:pt x="1883664" y="1243076"/>
                  </a:cubicBezTo>
                  <a:cubicBezTo>
                    <a:pt x="1916684" y="1241171"/>
                    <a:pt x="1949958" y="1239139"/>
                    <a:pt x="1983486" y="1236853"/>
                  </a:cubicBezTo>
                  <a:cubicBezTo>
                    <a:pt x="2170811" y="1223518"/>
                    <a:pt x="2364994" y="1201674"/>
                    <a:pt x="2548890" y="1172845"/>
                  </a:cubicBezTo>
                  <a:cubicBezTo>
                    <a:pt x="2639949" y="1158621"/>
                    <a:pt x="2723769" y="1143000"/>
                    <a:pt x="2796413" y="1127252"/>
                  </a:cubicBezTo>
                  <a:cubicBezTo>
                    <a:pt x="2832227" y="1119632"/>
                    <a:pt x="2865374" y="1111885"/>
                    <a:pt x="2895473" y="1104011"/>
                  </a:cubicBezTo>
                  <a:cubicBezTo>
                    <a:pt x="2899410" y="1102995"/>
                    <a:pt x="2903220" y="1101979"/>
                    <a:pt x="2907030" y="1100963"/>
                  </a:cubicBezTo>
                  <a:cubicBezTo>
                    <a:pt x="3049397" y="1062990"/>
                    <a:pt x="3082163" y="1035304"/>
                    <a:pt x="3096133" y="1010666"/>
                  </a:cubicBezTo>
                  <a:cubicBezTo>
                    <a:pt x="3102229" y="999490"/>
                    <a:pt x="3104515" y="986155"/>
                    <a:pt x="3101086" y="973455"/>
                  </a:cubicBezTo>
                  <a:cubicBezTo>
                    <a:pt x="3036316" y="716915"/>
                    <a:pt x="2986532" y="371602"/>
                    <a:pt x="2949321" y="29591"/>
                  </a:cubicBezTo>
                  <a:cubicBezTo>
                    <a:pt x="2912110" y="24892"/>
                    <a:pt x="2877185" y="14986"/>
                    <a:pt x="2845689" y="0"/>
                  </a:cubicBezTo>
                  <a:close/>
                </a:path>
              </a:pathLst>
            </a:custGeom>
            <a:blipFill>
              <a:blip r:embed="rId93"/>
              <a:stretch>
                <a:fillRect l="-341" t="-855" r="-966" b="-866"/>
              </a:stretch>
            </a:blipFill>
          </p:spPr>
          <p:txBody>
            <a:bodyPr/>
            <a:lstStyle/>
            <a:p>
              <a:endParaRPr lang="en-MY"/>
            </a:p>
          </p:txBody>
        </p:sp>
      </p:grpSp>
      <p:grpSp>
        <p:nvGrpSpPr>
          <p:cNvPr id="197" name="Group 197"/>
          <p:cNvGrpSpPr/>
          <p:nvPr/>
        </p:nvGrpSpPr>
        <p:grpSpPr>
          <a:xfrm>
            <a:off x="6776990" y="19609813"/>
            <a:ext cx="541182" cy="413261"/>
            <a:chOff x="0" y="0"/>
            <a:chExt cx="721576" cy="551015"/>
          </a:xfrm>
        </p:grpSpPr>
        <p:sp>
          <p:nvSpPr>
            <p:cNvPr id="198" name="Freeform 198"/>
            <p:cNvSpPr/>
            <p:nvPr/>
          </p:nvSpPr>
          <p:spPr>
            <a:xfrm>
              <a:off x="33" y="0"/>
              <a:ext cx="721581" cy="551053"/>
            </a:xfrm>
            <a:custGeom>
              <a:avLst/>
              <a:gdLst/>
              <a:ahLst/>
              <a:cxnLst/>
              <a:rect l="l" t="t" r="r" b="b"/>
              <a:pathLst>
                <a:path w="721581" h="551053">
                  <a:moveTo>
                    <a:pt x="234663" y="0"/>
                  </a:moveTo>
                  <a:cubicBezTo>
                    <a:pt x="220566" y="9779"/>
                    <a:pt x="205453" y="18923"/>
                    <a:pt x="189324" y="27432"/>
                  </a:cubicBezTo>
                  <a:cubicBezTo>
                    <a:pt x="148176" y="49276"/>
                    <a:pt x="99789" y="60325"/>
                    <a:pt x="47465" y="60325"/>
                  </a:cubicBezTo>
                  <a:lnTo>
                    <a:pt x="47973" y="60960"/>
                  </a:lnTo>
                  <a:cubicBezTo>
                    <a:pt x="42258" y="60960"/>
                    <a:pt x="36543" y="60833"/>
                    <a:pt x="30701" y="60452"/>
                  </a:cubicBezTo>
                  <a:cubicBezTo>
                    <a:pt x="13048" y="183896"/>
                    <a:pt x="-7907" y="376809"/>
                    <a:pt x="3015" y="551053"/>
                  </a:cubicBezTo>
                  <a:cubicBezTo>
                    <a:pt x="258412" y="547370"/>
                    <a:pt x="498442" y="513334"/>
                    <a:pt x="721581" y="449326"/>
                  </a:cubicBezTo>
                  <a:cubicBezTo>
                    <a:pt x="691355" y="426593"/>
                    <a:pt x="661256" y="403098"/>
                    <a:pt x="631411" y="379095"/>
                  </a:cubicBezTo>
                  <a:cubicBezTo>
                    <a:pt x="485234" y="260731"/>
                    <a:pt x="351376" y="132715"/>
                    <a:pt x="234663" y="0"/>
                  </a:cubicBezTo>
                  <a:close/>
                </a:path>
              </a:pathLst>
            </a:custGeom>
            <a:blipFill>
              <a:blip r:embed="rId94"/>
              <a:stretch>
                <a:fillRect l="-1695" t="-2090" r="-2787" b="-3002"/>
              </a:stretch>
            </a:blipFill>
          </p:spPr>
          <p:txBody>
            <a:bodyPr/>
            <a:lstStyle/>
            <a:p>
              <a:endParaRPr lang="en-MY"/>
            </a:p>
          </p:txBody>
        </p:sp>
      </p:grpSp>
      <p:grpSp>
        <p:nvGrpSpPr>
          <p:cNvPr id="199" name="Group 199"/>
          <p:cNvGrpSpPr/>
          <p:nvPr/>
        </p:nvGrpSpPr>
        <p:grpSpPr>
          <a:xfrm>
            <a:off x="6701647" y="19643093"/>
            <a:ext cx="693982" cy="455552"/>
            <a:chOff x="0" y="0"/>
            <a:chExt cx="925309" cy="607403"/>
          </a:xfrm>
        </p:grpSpPr>
        <p:sp>
          <p:nvSpPr>
            <p:cNvPr id="200" name="Freeform 200"/>
            <p:cNvSpPr/>
            <p:nvPr/>
          </p:nvSpPr>
          <p:spPr>
            <a:xfrm>
              <a:off x="17" y="0"/>
              <a:ext cx="925178" cy="607314"/>
            </a:xfrm>
            <a:custGeom>
              <a:avLst/>
              <a:gdLst/>
              <a:ahLst/>
              <a:cxnLst/>
              <a:rect l="l" t="t" r="r" b="b"/>
              <a:pathLst>
                <a:path w="925178" h="607314">
                  <a:moveTo>
                    <a:pt x="32114" y="0"/>
                  </a:moveTo>
                  <a:cubicBezTo>
                    <a:pt x="10778" y="144907"/>
                    <a:pt x="-11955" y="367411"/>
                    <a:pt x="7222" y="561848"/>
                  </a:cubicBezTo>
                  <a:cubicBezTo>
                    <a:pt x="9254" y="580771"/>
                    <a:pt x="21700" y="596392"/>
                    <a:pt x="38464" y="603123"/>
                  </a:cubicBezTo>
                  <a:cubicBezTo>
                    <a:pt x="44306" y="605536"/>
                    <a:pt x="50656" y="606806"/>
                    <a:pt x="57260" y="606806"/>
                  </a:cubicBezTo>
                  <a:lnTo>
                    <a:pt x="57768" y="607314"/>
                  </a:lnTo>
                  <a:cubicBezTo>
                    <a:pt x="85073" y="607314"/>
                    <a:pt x="112378" y="606933"/>
                    <a:pt x="139429" y="606425"/>
                  </a:cubicBezTo>
                  <a:cubicBezTo>
                    <a:pt x="420734" y="599440"/>
                    <a:pt x="682862" y="557022"/>
                    <a:pt x="925178" y="479298"/>
                  </a:cubicBezTo>
                  <a:cubicBezTo>
                    <a:pt x="890634" y="455422"/>
                    <a:pt x="856217" y="430530"/>
                    <a:pt x="821927" y="404749"/>
                  </a:cubicBezTo>
                  <a:cubicBezTo>
                    <a:pt x="598788" y="468757"/>
                    <a:pt x="358758" y="502793"/>
                    <a:pt x="103361" y="506476"/>
                  </a:cubicBezTo>
                  <a:cubicBezTo>
                    <a:pt x="92439" y="332232"/>
                    <a:pt x="113521" y="139319"/>
                    <a:pt x="131174" y="15875"/>
                  </a:cubicBezTo>
                  <a:cubicBezTo>
                    <a:pt x="99170" y="14732"/>
                    <a:pt x="66150" y="9271"/>
                    <a:pt x="32114" y="0"/>
                  </a:cubicBezTo>
                  <a:close/>
                </a:path>
              </a:pathLst>
            </a:custGeom>
            <a:blipFill>
              <a:blip r:embed="rId95"/>
              <a:stretch>
                <a:fillRect l="-3275" t="-3624" r="-1862" b="-2885"/>
              </a:stretch>
            </a:blipFill>
          </p:spPr>
          <p:txBody>
            <a:bodyPr/>
            <a:lstStyle/>
            <a:p>
              <a:endParaRPr lang="en-MY"/>
            </a:p>
          </p:txBody>
        </p:sp>
      </p:grpSp>
      <p:grpSp>
        <p:nvGrpSpPr>
          <p:cNvPr id="201" name="Group 201"/>
          <p:cNvGrpSpPr/>
          <p:nvPr/>
        </p:nvGrpSpPr>
        <p:grpSpPr>
          <a:xfrm>
            <a:off x="6377016" y="17187796"/>
            <a:ext cx="180689" cy="461648"/>
            <a:chOff x="0" y="0"/>
            <a:chExt cx="240919" cy="615531"/>
          </a:xfrm>
        </p:grpSpPr>
        <p:sp>
          <p:nvSpPr>
            <p:cNvPr id="202" name="Freeform 202"/>
            <p:cNvSpPr/>
            <p:nvPr/>
          </p:nvSpPr>
          <p:spPr>
            <a:xfrm>
              <a:off x="-37" y="0"/>
              <a:ext cx="240956" cy="615442"/>
            </a:xfrm>
            <a:custGeom>
              <a:avLst/>
              <a:gdLst/>
              <a:ahLst/>
              <a:cxnLst/>
              <a:rect l="l" t="t" r="r" b="b"/>
              <a:pathLst>
                <a:path w="240956" h="615442">
                  <a:moveTo>
                    <a:pt x="206285" y="0"/>
                  </a:moveTo>
                  <a:cubicBezTo>
                    <a:pt x="153453" y="4445"/>
                    <a:pt x="98970" y="26035"/>
                    <a:pt x="55282" y="82169"/>
                  </a:cubicBezTo>
                  <a:cubicBezTo>
                    <a:pt x="-9234" y="165227"/>
                    <a:pt x="-18124" y="298323"/>
                    <a:pt x="33057" y="414655"/>
                  </a:cubicBezTo>
                  <a:cubicBezTo>
                    <a:pt x="73570" y="506603"/>
                    <a:pt x="146341" y="575691"/>
                    <a:pt x="240956" y="615442"/>
                  </a:cubicBezTo>
                  <a:cubicBezTo>
                    <a:pt x="210476" y="381889"/>
                    <a:pt x="205650" y="144907"/>
                    <a:pt x="206285" y="0"/>
                  </a:cubicBezTo>
                  <a:close/>
                </a:path>
              </a:pathLst>
            </a:custGeom>
            <a:blipFill>
              <a:blip r:embed="rId96"/>
              <a:stretch>
                <a:fillRect l="-15638" t="-2668" r="-7215" b="-2434"/>
              </a:stretch>
            </a:blipFill>
          </p:spPr>
          <p:txBody>
            <a:bodyPr/>
            <a:lstStyle/>
            <a:p>
              <a:endParaRPr lang="en-MY"/>
            </a:p>
          </p:txBody>
        </p:sp>
      </p:grpSp>
      <p:grpSp>
        <p:nvGrpSpPr>
          <p:cNvPr id="203" name="Group 203"/>
          <p:cNvGrpSpPr/>
          <p:nvPr/>
        </p:nvGrpSpPr>
        <p:grpSpPr>
          <a:xfrm>
            <a:off x="6302169" y="17112491"/>
            <a:ext cx="268129" cy="621154"/>
            <a:chOff x="0" y="0"/>
            <a:chExt cx="357505" cy="828205"/>
          </a:xfrm>
        </p:grpSpPr>
        <p:sp>
          <p:nvSpPr>
            <p:cNvPr id="204" name="Freeform 204"/>
            <p:cNvSpPr/>
            <p:nvPr/>
          </p:nvSpPr>
          <p:spPr>
            <a:xfrm>
              <a:off x="1" y="-127"/>
              <a:ext cx="357504" cy="828294"/>
            </a:xfrm>
            <a:custGeom>
              <a:avLst/>
              <a:gdLst/>
              <a:ahLst/>
              <a:cxnLst/>
              <a:rect l="l" t="t" r="r" b="b"/>
              <a:pathLst>
                <a:path w="357504" h="828294">
                  <a:moveTo>
                    <a:pt x="307339" y="127"/>
                  </a:moveTo>
                  <a:cubicBezTo>
                    <a:pt x="213867" y="4572"/>
                    <a:pt x="134873" y="45720"/>
                    <a:pt x="76072" y="120904"/>
                  </a:cubicBezTo>
                  <a:cubicBezTo>
                    <a:pt x="-10669" y="231775"/>
                    <a:pt x="-24512" y="406654"/>
                    <a:pt x="41147" y="555371"/>
                  </a:cubicBezTo>
                  <a:cubicBezTo>
                    <a:pt x="100329" y="689991"/>
                    <a:pt x="212343" y="785368"/>
                    <a:pt x="357504" y="828294"/>
                  </a:cubicBezTo>
                  <a:cubicBezTo>
                    <a:pt x="351154" y="791210"/>
                    <a:pt x="345566" y="753618"/>
                    <a:pt x="340740" y="716026"/>
                  </a:cubicBezTo>
                  <a:cubicBezTo>
                    <a:pt x="246125" y="676275"/>
                    <a:pt x="173354" y="607187"/>
                    <a:pt x="132841" y="515239"/>
                  </a:cubicBezTo>
                  <a:cubicBezTo>
                    <a:pt x="81660" y="398907"/>
                    <a:pt x="90550" y="265811"/>
                    <a:pt x="155066" y="182626"/>
                  </a:cubicBezTo>
                  <a:cubicBezTo>
                    <a:pt x="198754" y="126619"/>
                    <a:pt x="253237" y="104902"/>
                    <a:pt x="305942" y="100457"/>
                  </a:cubicBezTo>
                  <a:cubicBezTo>
                    <a:pt x="306069" y="58420"/>
                    <a:pt x="306704" y="24257"/>
                    <a:pt x="307339" y="0"/>
                  </a:cubicBezTo>
                  <a:close/>
                </a:path>
              </a:pathLst>
            </a:custGeom>
            <a:blipFill>
              <a:blip r:embed="rId97"/>
              <a:stretch>
                <a:fillRect l="-11051" t="-2111" r="-5150" b="-2560"/>
              </a:stretch>
            </a:blipFill>
          </p:spPr>
          <p:txBody>
            <a:bodyPr/>
            <a:lstStyle/>
            <a:p>
              <a:endParaRPr lang="en-MY"/>
            </a:p>
          </p:txBody>
        </p:sp>
      </p:grpSp>
      <p:grpSp>
        <p:nvGrpSpPr>
          <p:cNvPr id="205" name="Group 205"/>
          <p:cNvGrpSpPr/>
          <p:nvPr/>
        </p:nvGrpSpPr>
        <p:grpSpPr>
          <a:xfrm>
            <a:off x="9176318" y="17204693"/>
            <a:ext cx="169135" cy="439036"/>
            <a:chOff x="0" y="0"/>
            <a:chExt cx="225514" cy="585381"/>
          </a:xfrm>
        </p:grpSpPr>
        <p:sp>
          <p:nvSpPr>
            <p:cNvPr id="206" name="Freeform 206"/>
            <p:cNvSpPr/>
            <p:nvPr/>
          </p:nvSpPr>
          <p:spPr>
            <a:xfrm>
              <a:off x="0" y="0"/>
              <a:ext cx="225432" cy="585343"/>
            </a:xfrm>
            <a:custGeom>
              <a:avLst/>
              <a:gdLst/>
              <a:ahLst/>
              <a:cxnLst/>
              <a:rect l="l" t="t" r="r" b="b"/>
              <a:pathLst>
                <a:path w="225432" h="585343">
                  <a:moveTo>
                    <a:pt x="20955" y="0"/>
                  </a:moveTo>
                  <a:cubicBezTo>
                    <a:pt x="18923" y="231267"/>
                    <a:pt x="15240" y="422148"/>
                    <a:pt x="0" y="585343"/>
                  </a:cubicBezTo>
                  <a:cubicBezTo>
                    <a:pt x="17145" y="579628"/>
                    <a:pt x="33401" y="573151"/>
                    <a:pt x="48641" y="565912"/>
                  </a:cubicBezTo>
                  <a:cubicBezTo>
                    <a:pt x="166497" y="509651"/>
                    <a:pt x="224409" y="411099"/>
                    <a:pt x="225425" y="264160"/>
                  </a:cubicBezTo>
                  <a:cubicBezTo>
                    <a:pt x="225933" y="172720"/>
                    <a:pt x="200406" y="103632"/>
                    <a:pt x="147574" y="58547"/>
                  </a:cubicBezTo>
                  <a:cubicBezTo>
                    <a:pt x="111125" y="26924"/>
                    <a:pt x="65405" y="9271"/>
                    <a:pt x="20955" y="0"/>
                  </a:cubicBezTo>
                  <a:close/>
                </a:path>
              </a:pathLst>
            </a:custGeom>
            <a:blipFill>
              <a:blip r:embed="rId98"/>
              <a:stretch>
                <a:fillRect l="-4844" t="-3760" r="-11585" b="-963"/>
              </a:stretch>
            </a:blipFill>
          </p:spPr>
          <p:txBody>
            <a:bodyPr/>
            <a:lstStyle/>
            <a:p>
              <a:endParaRPr lang="en-MY"/>
            </a:p>
          </p:txBody>
        </p:sp>
      </p:grpSp>
      <p:grpSp>
        <p:nvGrpSpPr>
          <p:cNvPr id="207" name="Group 207"/>
          <p:cNvGrpSpPr/>
          <p:nvPr/>
        </p:nvGrpSpPr>
        <p:grpSpPr>
          <a:xfrm>
            <a:off x="9166965" y="17128617"/>
            <a:ext cx="254413" cy="596389"/>
            <a:chOff x="0" y="0"/>
            <a:chExt cx="339217" cy="795185"/>
          </a:xfrm>
        </p:grpSpPr>
        <p:sp>
          <p:nvSpPr>
            <p:cNvPr id="208" name="Freeform 208"/>
            <p:cNvSpPr/>
            <p:nvPr/>
          </p:nvSpPr>
          <p:spPr>
            <a:xfrm>
              <a:off x="0" y="0"/>
              <a:ext cx="339242" cy="795147"/>
            </a:xfrm>
            <a:custGeom>
              <a:avLst/>
              <a:gdLst/>
              <a:ahLst/>
              <a:cxnLst/>
              <a:rect l="l" t="t" r="r" b="b"/>
              <a:pathLst>
                <a:path w="339242" h="795147">
                  <a:moveTo>
                    <a:pt x="34163" y="0"/>
                  </a:moveTo>
                  <a:cubicBezTo>
                    <a:pt x="33909" y="34671"/>
                    <a:pt x="33655" y="68453"/>
                    <a:pt x="33401" y="101473"/>
                  </a:cubicBezTo>
                  <a:cubicBezTo>
                    <a:pt x="77851" y="110744"/>
                    <a:pt x="123571" y="128397"/>
                    <a:pt x="160147" y="160020"/>
                  </a:cubicBezTo>
                  <a:cubicBezTo>
                    <a:pt x="212979" y="205105"/>
                    <a:pt x="238506" y="274193"/>
                    <a:pt x="237998" y="365633"/>
                  </a:cubicBezTo>
                  <a:cubicBezTo>
                    <a:pt x="236855" y="512572"/>
                    <a:pt x="179070" y="611124"/>
                    <a:pt x="61214" y="667385"/>
                  </a:cubicBezTo>
                  <a:cubicBezTo>
                    <a:pt x="45974" y="674624"/>
                    <a:pt x="29718" y="681101"/>
                    <a:pt x="12573" y="686816"/>
                  </a:cubicBezTo>
                  <a:cubicBezTo>
                    <a:pt x="9017" y="724408"/>
                    <a:pt x="4953" y="760476"/>
                    <a:pt x="127" y="795147"/>
                  </a:cubicBezTo>
                  <a:lnTo>
                    <a:pt x="0" y="795147"/>
                  </a:lnTo>
                  <a:cubicBezTo>
                    <a:pt x="215900" y="741680"/>
                    <a:pt x="337058" y="591947"/>
                    <a:pt x="339217" y="367030"/>
                  </a:cubicBezTo>
                  <a:cubicBezTo>
                    <a:pt x="340360" y="244602"/>
                    <a:pt x="302006" y="149225"/>
                    <a:pt x="226314" y="84201"/>
                  </a:cubicBezTo>
                  <a:cubicBezTo>
                    <a:pt x="169037" y="34925"/>
                    <a:pt x="98552" y="10795"/>
                    <a:pt x="34163" y="0"/>
                  </a:cubicBezTo>
                  <a:close/>
                </a:path>
              </a:pathLst>
            </a:custGeom>
            <a:blipFill>
              <a:blip r:embed="rId99"/>
              <a:stretch>
                <a:fillRect l="-4533" t="-2790" r="-7906" b="-1985"/>
              </a:stretch>
            </a:blipFill>
          </p:spPr>
          <p:txBody>
            <a:bodyPr/>
            <a:lstStyle/>
            <a:p>
              <a:endParaRPr lang="en-MY"/>
            </a:p>
          </p:txBody>
        </p:sp>
      </p:grpSp>
      <p:grpSp>
        <p:nvGrpSpPr>
          <p:cNvPr id="209" name="Group 209"/>
          <p:cNvGrpSpPr/>
          <p:nvPr/>
        </p:nvGrpSpPr>
        <p:grpSpPr>
          <a:xfrm>
            <a:off x="6607035" y="17080735"/>
            <a:ext cx="2511123" cy="1252728"/>
            <a:chOff x="0" y="0"/>
            <a:chExt cx="3348164" cy="1670304"/>
          </a:xfrm>
        </p:grpSpPr>
        <p:sp>
          <p:nvSpPr>
            <p:cNvPr id="210" name="Freeform 210"/>
            <p:cNvSpPr/>
            <p:nvPr/>
          </p:nvSpPr>
          <p:spPr>
            <a:xfrm>
              <a:off x="-12" y="0"/>
              <a:ext cx="3348241" cy="1670304"/>
            </a:xfrm>
            <a:custGeom>
              <a:avLst/>
              <a:gdLst/>
              <a:ahLst/>
              <a:cxnLst/>
              <a:rect l="l" t="t" r="r" b="b"/>
              <a:pathLst>
                <a:path w="3348241" h="1670304">
                  <a:moveTo>
                    <a:pt x="1764169" y="759841"/>
                  </a:moveTo>
                  <a:cubicBezTo>
                    <a:pt x="1950224" y="759841"/>
                    <a:pt x="1974608" y="776478"/>
                    <a:pt x="1986800" y="784733"/>
                  </a:cubicBezTo>
                  <a:cubicBezTo>
                    <a:pt x="2000643" y="794258"/>
                    <a:pt x="2009533" y="808609"/>
                    <a:pt x="2011311" y="824865"/>
                  </a:cubicBezTo>
                  <a:cubicBezTo>
                    <a:pt x="2016899" y="875538"/>
                    <a:pt x="2007374" y="994664"/>
                    <a:pt x="1929523" y="1083310"/>
                  </a:cubicBezTo>
                  <a:cubicBezTo>
                    <a:pt x="1869452" y="1151890"/>
                    <a:pt x="1783854" y="1187450"/>
                    <a:pt x="1675396" y="1189101"/>
                  </a:cubicBezTo>
                  <a:lnTo>
                    <a:pt x="1668157" y="1189101"/>
                  </a:lnTo>
                  <a:cubicBezTo>
                    <a:pt x="1571383" y="1189101"/>
                    <a:pt x="1493024" y="1159002"/>
                    <a:pt x="1435112" y="1100074"/>
                  </a:cubicBezTo>
                  <a:cubicBezTo>
                    <a:pt x="1332242" y="994791"/>
                    <a:pt x="1336687" y="835406"/>
                    <a:pt x="1337195" y="828802"/>
                  </a:cubicBezTo>
                  <a:cubicBezTo>
                    <a:pt x="1337703" y="806450"/>
                    <a:pt x="1353324" y="787527"/>
                    <a:pt x="1374406" y="782066"/>
                  </a:cubicBezTo>
                  <a:cubicBezTo>
                    <a:pt x="1415554" y="771398"/>
                    <a:pt x="1559064" y="763143"/>
                    <a:pt x="1679714" y="760857"/>
                  </a:cubicBezTo>
                  <a:cubicBezTo>
                    <a:pt x="1710956" y="760222"/>
                    <a:pt x="1739023" y="759841"/>
                    <a:pt x="1764042" y="759841"/>
                  </a:cubicBezTo>
                  <a:close/>
                  <a:moveTo>
                    <a:pt x="3348113" y="0"/>
                  </a:moveTo>
                  <a:lnTo>
                    <a:pt x="3266071" y="127"/>
                  </a:lnTo>
                  <a:cubicBezTo>
                    <a:pt x="3280930" y="256286"/>
                    <a:pt x="3284613" y="684530"/>
                    <a:pt x="3167392" y="897128"/>
                  </a:cubicBezTo>
                  <a:cubicBezTo>
                    <a:pt x="3074174" y="1066419"/>
                    <a:pt x="2926727" y="1157859"/>
                    <a:pt x="2763532" y="1157859"/>
                  </a:cubicBezTo>
                  <a:cubicBezTo>
                    <a:pt x="2695841" y="1157859"/>
                    <a:pt x="2625610" y="1142238"/>
                    <a:pt x="2555252" y="1109980"/>
                  </a:cubicBezTo>
                  <a:cubicBezTo>
                    <a:pt x="2450731" y="1062101"/>
                    <a:pt x="2406281" y="1001268"/>
                    <a:pt x="2363355" y="942340"/>
                  </a:cubicBezTo>
                  <a:cubicBezTo>
                    <a:pt x="2328303" y="894461"/>
                    <a:pt x="2292108" y="844804"/>
                    <a:pt x="2217686" y="791972"/>
                  </a:cubicBezTo>
                  <a:cubicBezTo>
                    <a:pt x="2106688" y="713359"/>
                    <a:pt x="1915934" y="669544"/>
                    <a:pt x="1696732" y="669544"/>
                  </a:cubicBezTo>
                  <a:cubicBezTo>
                    <a:pt x="1665490" y="669544"/>
                    <a:pt x="1633740" y="670433"/>
                    <a:pt x="1601609" y="672211"/>
                  </a:cubicBezTo>
                  <a:cubicBezTo>
                    <a:pt x="1373009" y="684911"/>
                    <a:pt x="1166761" y="742315"/>
                    <a:pt x="1099451" y="811911"/>
                  </a:cubicBezTo>
                  <a:cubicBezTo>
                    <a:pt x="1065542" y="847598"/>
                    <a:pt x="1039380" y="886079"/>
                    <a:pt x="1014361" y="923798"/>
                  </a:cubicBezTo>
                  <a:cubicBezTo>
                    <a:pt x="957592" y="1009142"/>
                    <a:pt x="899299" y="1097026"/>
                    <a:pt x="753503" y="1134491"/>
                  </a:cubicBezTo>
                  <a:cubicBezTo>
                    <a:pt x="692924" y="1150112"/>
                    <a:pt x="636155" y="1157859"/>
                    <a:pt x="583958" y="1157859"/>
                  </a:cubicBezTo>
                  <a:cubicBezTo>
                    <a:pt x="463308" y="1157859"/>
                    <a:pt x="364248" y="1116076"/>
                    <a:pt x="284238" y="1031875"/>
                  </a:cubicBezTo>
                  <a:cubicBezTo>
                    <a:pt x="67957" y="804672"/>
                    <a:pt x="72783" y="302133"/>
                    <a:pt x="97929" y="4191"/>
                  </a:cubicBezTo>
                  <a:lnTo>
                    <a:pt x="2171" y="4445"/>
                  </a:lnTo>
                  <a:cubicBezTo>
                    <a:pt x="2171" y="5334"/>
                    <a:pt x="2171" y="6350"/>
                    <a:pt x="2171" y="7112"/>
                  </a:cubicBezTo>
                  <a:cubicBezTo>
                    <a:pt x="2171" y="15621"/>
                    <a:pt x="-31230" y="872744"/>
                    <a:pt x="163969" y="1235329"/>
                  </a:cubicBezTo>
                  <a:cubicBezTo>
                    <a:pt x="213118" y="1326388"/>
                    <a:pt x="272427" y="1396238"/>
                    <a:pt x="337705" y="1449832"/>
                  </a:cubicBezTo>
                  <a:cubicBezTo>
                    <a:pt x="355739" y="1436243"/>
                    <a:pt x="374408" y="1423416"/>
                    <a:pt x="393712" y="1411224"/>
                  </a:cubicBezTo>
                  <a:cubicBezTo>
                    <a:pt x="532777" y="1323213"/>
                    <a:pt x="698893" y="1276985"/>
                    <a:pt x="874534" y="1276985"/>
                  </a:cubicBezTo>
                  <a:cubicBezTo>
                    <a:pt x="878725" y="1276985"/>
                    <a:pt x="882789" y="1276985"/>
                    <a:pt x="886980" y="1277112"/>
                  </a:cubicBezTo>
                  <a:cubicBezTo>
                    <a:pt x="1066558" y="1279271"/>
                    <a:pt x="1249057" y="1329436"/>
                    <a:pt x="1400187" y="1419733"/>
                  </a:cubicBezTo>
                  <a:cubicBezTo>
                    <a:pt x="1514233" y="1487170"/>
                    <a:pt x="1605419" y="1573276"/>
                    <a:pt x="1667141" y="1670304"/>
                  </a:cubicBezTo>
                  <a:cubicBezTo>
                    <a:pt x="1766074" y="1472565"/>
                    <a:pt x="2008009" y="1317752"/>
                    <a:pt x="2301125" y="1275969"/>
                  </a:cubicBezTo>
                  <a:cubicBezTo>
                    <a:pt x="2352052" y="1268730"/>
                    <a:pt x="2402725" y="1265174"/>
                    <a:pt x="2452890" y="1265174"/>
                  </a:cubicBezTo>
                  <a:cubicBezTo>
                    <a:pt x="2592209" y="1265174"/>
                    <a:pt x="2727083" y="1292987"/>
                    <a:pt x="2848876" y="1347851"/>
                  </a:cubicBezTo>
                  <a:cubicBezTo>
                    <a:pt x="2907931" y="1374267"/>
                    <a:pt x="2963430" y="1407160"/>
                    <a:pt x="3014865" y="1445514"/>
                  </a:cubicBezTo>
                  <a:cubicBezTo>
                    <a:pt x="3020707" y="1440434"/>
                    <a:pt x="3026549" y="1435227"/>
                    <a:pt x="3032391" y="1429766"/>
                  </a:cubicBezTo>
                  <a:cubicBezTo>
                    <a:pt x="3180854" y="1292098"/>
                    <a:pt x="3261499" y="1139571"/>
                    <a:pt x="3302647" y="919607"/>
                  </a:cubicBezTo>
                  <a:cubicBezTo>
                    <a:pt x="3343795" y="700151"/>
                    <a:pt x="3345446" y="417703"/>
                    <a:pt x="3348240" y="27940"/>
                  </a:cubicBezTo>
                  <a:lnTo>
                    <a:pt x="3348240" y="508"/>
                  </a:lnTo>
                  <a:cubicBezTo>
                    <a:pt x="3348240" y="381"/>
                    <a:pt x="3348240" y="127"/>
                    <a:pt x="3348240" y="0"/>
                  </a:cubicBezTo>
                  <a:close/>
                </a:path>
              </a:pathLst>
            </a:custGeom>
            <a:blipFill>
              <a:blip r:embed="rId100"/>
              <a:stretch>
                <a:fillRect l="-1182" t="-547" r="-822" b="-1034"/>
              </a:stretch>
            </a:blipFill>
          </p:spPr>
          <p:txBody>
            <a:bodyPr/>
            <a:lstStyle/>
            <a:p>
              <a:endParaRPr lang="en-MY"/>
            </a:p>
          </p:txBody>
        </p:sp>
      </p:grpSp>
      <p:grpSp>
        <p:nvGrpSpPr>
          <p:cNvPr id="211" name="Group 211"/>
          <p:cNvGrpSpPr/>
          <p:nvPr/>
        </p:nvGrpSpPr>
        <p:grpSpPr>
          <a:xfrm>
            <a:off x="6531635" y="17043911"/>
            <a:ext cx="2661171" cy="1173356"/>
            <a:chOff x="0" y="0"/>
            <a:chExt cx="3548228" cy="1564475"/>
          </a:xfrm>
        </p:grpSpPr>
        <p:sp>
          <p:nvSpPr>
            <p:cNvPr id="212" name="Freeform 212"/>
            <p:cNvSpPr/>
            <p:nvPr/>
          </p:nvSpPr>
          <p:spPr>
            <a:xfrm>
              <a:off x="-34" y="0"/>
              <a:ext cx="3548296" cy="1564386"/>
            </a:xfrm>
            <a:custGeom>
              <a:avLst/>
              <a:gdLst/>
              <a:ahLst/>
              <a:cxnLst/>
              <a:rect l="l" t="t" r="r" b="b"/>
              <a:pathLst>
                <a:path w="3548296" h="1564386">
                  <a:moveTo>
                    <a:pt x="3498757" y="0"/>
                  </a:moveTo>
                  <a:cubicBezTo>
                    <a:pt x="3471706" y="0"/>
                    <a:pt x="3448973" y="21971"/>
                    <a:pt x="3448719" y="49149"/>
                  </a:cubicBezTo>
                  <a:cubicBezTo>
                    <a:pt x="3448719" y="49276"/>
                    <a:pt x="3448719" y="49530"/>
                    <a:pt x="3448719" y="49657"/>
                  </a:cubicBezTo>
                  <a:lnTo>
                    <a:pt x="3448719" y="76835"/>
                  </a:lnTo>
                  <a:cubicBezTo>
                    <a:pt x="3445925" y="466598"/>
                    <a:pt x="3444274" y="749046"/>
                    <a:pt x="3403126" y="968502"/>
                  </a:cubicBezTo>
                  <a:cubicBezTo>
                    <a:pt x="3361978" y="1188466"/>
                    <a:pt x="3281333" y="1340993"/>
                    <a:pt x="3132870" y="1478661"/>
                  </a:cubicBezTo>
                  <a:cubicBezTo>
                    <a:pt x="3127028" y="1484122"/>
                    <a:pt x="3121313" y="1489329"/>
                    <a:pt x="3115344" y="1494409"/>
                  </a:cubicBezTo>
                  <a:cubicBezTo>
                    <a:pt x="3142268" y="1514602"/>
                    <a:pt x="3168049" y="1536192"/>
                    <a:pt x="3192687" y="1559560"/>
                  </a:cubicBezTo>
                  <a:cubicBezTo>
                    <a:pt x="3195227" y="1557147"/>
                    <a:pt x="3197640" y="1554988"/>
                    <a:pt x="3200180" y="1552575"/>
                  </a:cubicBezTo>
                  <a:cubicBezTo>
                    <a:pt x="3365915" y="1399540"/>
                    <a:pt x="3455450" y="1230122"/>
                    <a:pt x="3501043" y="987298"/>
                  </a:cubicBezTo>
                  <a:cubicBezTo>
                    <a:pt x="3505742" y="961517"/>
                    <a:pt x="3510060" y="935101"/>
                    <a:pt x="3513870" y="907923"/>
                  </a:cubicBezTo>
                  <a:cubicBezTo>
                    <a:pt x="3518696" y="873252"/>
                    <a:pt x="3522887" y="837184"/>
                    <a:pt x="3526316" y="799592"/>
                  </a:cubicBezTo>
                  <a:cubicBezTo>
                    <a:pt x="3541556" y="636397"/>
                    <a:pt x="3545239" y="445516"/>
                    <a:pt x="3547271" y="214249"/>
                  </a:cubicBezTo>
                  <a:cubicBezTo>
                    <a:pt x="3547525" y="181229"/>
                    <a:pt x="3547779" y="147574"/>
                    <a:pt x="3548033" y="112776"/>
                  </a:cubicBezTo>
                  <a:cubicBezTo>
                    <a:pt x="3548160" y="101219"/>
                    <a:pt x="3548160" y="89535"/>
                    <a:pt x="3548287" y="77851"/>
                  </a:cubicBezTo>
                  <a:lnTo>
                    <a:pt x="3548287" y="50800"/>
                  </a:lnTo>
                  <a:cubicBezTo>
                    <a:pt x="3548795" y="22860"/>
                    <a:pt x="3526570" y="0"/>
                    <a:pt x="3498757" y="0"/>
                  </a:cubicBezTo>
                  <a:close/>
                  <a:moveTo>
                    <a:pt x="52866" y="3937"/>
                  </a:moveTo>
                  <a:cubicBezTo>
                    <a:pt x="25942" y="3937"/>
                    <a:pt x="3717" y="24765"/>
                    <a:pt x="2574" y="51816"/>
                  </a:cubicBezTo>
                  <a:cubicBezTo>
                    <a:pt x="2574" y="55753"/>
                    <a:pt x="2066" y="69596"/>
                    <a:pt x="1431" y="91440"/>
                  </a:cubicBezTo>
                  <a:cubicBezTo>
                    <a:pt x="923" y="115697"/>
                    <a:pt x="288" y="149860"/>
                    <a:pt x="34" y="191897"/>
                  </a:cubicBezTo>
                  <a:cubicBezTo>
                    <a:pt x="-474" y="336804"/>
                    <a:pt x="4352" y="573659"/>
                    <a:pt x="34832" y="807339"/>
                  </a:cubicBezTo>
                  <a:cubicBezTo>
                    <a:pt x="39785" y="844931"/>
                    <a:pt x="45246" y="882523"/>
                    <a:pt x="51596" y="919607"/>
                  </a:cubicBezTo>
                  <a:cubicBezTo>
                    <a:pt x="78139" y="1075055"/>
                    <a:pt x="117763" y="1222248"/>
                    <a:pt x="176691" y="1331595"/>
                  </a:cubicBezTo>
                  <a:cubicBezTo>
                    <a:pt x="229396" y="1429131"/>
                    <a:pt x="292388" y="1504950"/>
                    <a:pt x="361095" y="1564386"/>
                  </a:cubicBezTo>
                  <a:cubicBezTo>
                    <a:pt x="385606" y="1541018"/>
                    <a:pt x="411260" y="1519174"/>
                    <a:pt x="438311" y="1498854"/>
                  </a:cubicBezTo>
                  <a:cubicBezTo>
                    <a:pt x="373033" y="1445133"/>
                    <a:pt x="313724" y="1375410"/>
                    <a:pt x="264575" y="1284351"/>
                  </a:cubicBezTo>
                  <a:cubicBezTo>
                    <a:pt x="69376" y="921893"/>
                    <a:pt x="102777" y="64643"/>
                    <a:pt x="102777" y="56261"/>
                  </a:cubicBezTo>
                  <a:cubicBezTo>
                    <a:pt x="102777" y="55372"/>
                    <a:pt x="102777" y="54356"/>
                    <a:pt x="102777" y="53594"/>
                  </a:cubicBezTo>
                  <a:cubicBezTo>
                    <a:pt x="102396" y="26924"/>
                    <a:pt x="81695" y="5080"/>
                    <a:pt x="54898" y="3937"/>
                  </a:cubicBezTo>
                  <a:close/>
                </a:path>
              </a:pathLst>
            </a:custGeom>
            <a:blipFill>
              <a:blip r:embed="rId101"/>
              <a:stretch>
                <a:fillRect l="-190" t="-692" r="-641" b="-1272"/>
              </a:stretch>
            </a:blipFill>
          </p:spPr>
          <p:txBody>
            <a:bodyPr/>
            <a:lstStyle/>
            <a:p>
              <a:endParaRPr lang="en-MY"/>
            </a:p>
          </p:txBody>
        </p:sp>
      </p:grpSp>
      <p:grpSp>
        <p:nvGrpSpPr>
          <p:cNvPr id="213" name="Group 213"/>
          <p:cNvGrpSpPr/>
          <p:nvPr/>
        </p:nvGrpSpPr>
        <p:grpSpPr>
          <a:xfrm>
            <a:off x="6746700" y="16216884"/>
            <a:ext cx="2239642" cy="1657607"/>
            <a:chOff x="0" y="0"/>
            <a:chExt cx="2986189" cy="2210143"/>
          </a:xfrm>
        </p:grpSpPr>
        <p:sp>
          <p:nvSpPr>
            <p:cNvPr id="214" name="Freeform 214"/>
            <p:cNvSpPr/>
            <p:nvPr/>
          </p:nvSpPr>
          <p:spPr>
            <a:xfrm>
              <a:off x="-16" y="0"/>
              <a:ext cx="2986079" cy="2210181"/>
            </a:xfrm>
            <a:custGeom>
              <a:avLst/>
              <a:gdLst/>
              <a:ahLst/>
              <a:cxnLst/>
              <a:rect l="l" t="t" r="r" b="b"/>
              <a:pathLst>
                <a:path w="2986079" h="2210181">
                  <a:moveTo>
                    <a:pt x="749189" y="843788"/>
                  </a:moveTo>
                  <a:cubicBezTo>
                    <a:pt x="819166" y="843788"/>
                    <a:pt x="887111" y="860933"/>
                    <a:pt x="934228" y="893953"/>
                  </a:cubicBezTo>
                  <a:cubicBezTo>
                    <a:pt x="957088" y="910082"/>
                    <a:pt x="962549" y="941197"/>
                    <a:pt x="946420" y="963549"/>
                  </a:cubicBezTo>
                  <a:cubicBezTo>
                    <a:pt x="936514" y="977646"/>
                    <a:pt x="921020" y="985012"/>
                    <a:pt x="905399" y="985012"/>
                  </a:cubicBezTo>
                  <a:cubicBezTo>
                    <a:pt x="895493" y="985012"/>
                    <a:pt x="885587" y="981964"/>
                    <a:pt x="876951" y="975741"/>
                  </a:cubicBezTo>
                  <a:cubicBezTo>
                    <a:pt x="844312" y="952881"/>
                    <a:pt x="799354" y="942848"/>
                    <a:pt x="753888" y="942848"/>
                  </a:cubicBezTo>
                  <a:cubicBezTo>
                    <a:pt x="681752" y="942848"/>
                    <a:pt x="607965" y="968121"/>
                    <a:pt x="578374" y="1006856"/>
                  </a:cubicBezTo>
                  <a:cubicBezTo>
                    <a:pt x="568341" y="1019683"/>
                    <a:pt x="553863" y="1026541"/>
                    <a:pt x="538877" y="1026541"/>
                  </a:cubicBezTo>
                  <a:lnTo>
                    <a:pt x="538369" y="1026541"/>
                  </a:lnTo>
                  <a:cubicBezTo>
                    <a:pt x="527828" y="1026541"/>
                    <a:pt x="516652" y="1023112"/>
                    <a:pt x="507762" y="1015873"/>
                  </a:cubicBezTo>
                  <a:cubicBezTo>
                    <a:pt x="486045" y="999109"/>
                    <a:pt x="481600" y="967486"/>
                    <a:pt x="498872" y="945769"/>
                  </a:cubicBezTo>
                  <a:cubicBezTo>
                    <a:pt x="552466" y="876554"/>
                    <a:pt x="652669" y="843788"/>
                    <a:pt x="749189" y="843788"/>
                  </a:cubicBezTo>
                  <a:close/>
                  <a:moveTo>
                    <a:pt x="2243979" y="856996"/>
                  </a:moveTo>
                  <a:cubicBezTo>
                    <a:pt x="2313702" y="856996"/>
                    <a:pt x="2392950" y="877316"/>
                    <a:pt x="2471309" y="940181"/>
                  </a:cubicBezTo>
                  <a:cubicBezTo>
                    <a:pt x="2493026" y="957453"/>
                    <a:pt x="2496328" y="989076"/>
                    <a:pt x="2479056" y="1010920"/>
                  </a:cubicBezTo>
                  <a:cubicBezTo>
                    <a:pt x="2469023" y="1023112"/>
                    <a:pt x="2454545" y="1029716"/>
                    <a:pt x="2440067" y="1029716"/>
                  </a:cubicBezTo>
                  <a:lnTo>
                    <a:pt x="2439559" y="1029716"/>
                  </a:lnTo>
                  <a:cubicBezTo>
                    <a:pt x="2428510" y="1029716"/>
                    <a:pt x="2417334" y="1026541"/>
                    <a:pt x="2408444" y="1018667"/>
                  </a:cubicBezTo>
                  <a:cubicBezTo>
                    <a:pt x="2351421" y="972820"/>
                    <a:pt x="2294017" y="957326"/>
                    <a:pt x="2242455" y="957326"/>
                  </a:cubicBezTo>
                  <a:cubicBezTo>
                    <a:pt x="2182384" y="957326"/>
                    <a:pt x="2130314" y="978281"/>
                    <a:pt x="2095897" y="996823"/>
                  </a:cubicBezTo>
                  <a:cubicBezTo>
                    <a:pt x="2088404" y="1001014"/>
                    <a:pt x="2080276" y="1002919"/>
                    <a:pt x="2072275" y="1002919"/>
                  </a:cubicBezTo>
                  <a:cubicBezTo>
                    <a:pt x="2054495" y="1002919"/>
                    <a:pt x="2037223" y="993267"/>
                    <a:pt x="2028079" y="976376"/>
                  </a:cubicBezTo>
                  <a:cubicBezTo>
                    <a:pt x="2014744" y="951865"/>
                    <a:pt x="2024142" y="921639"/>
                    <a:pt x="2048653" y="908304"/>
                  </a:cubicBezTo>
                  <a:cubicBezTo>
                    <a:pt x="2086626" y="887857"/>
                    <a:pt x="2158127" y="856996"/>
                    <a:pt x="2243979" y="856996"/>
                  </a:cubicBezTo>
                  <a:close/>
                  <a:moveTo>
                    <a:pt x="767477" y="1265936"/>
                  </a:moveTo>
                  <a:cubicBezTo>
                    <a:pt x="905399" y="1265936"/>
                    <a:pt x="1017667" y="1367917"/>
                    <a:pt x="1017667" y="1492631"/>
                  </a:cubicBezTo>
                  <a:cubicBezTo>
                    <a:pt x="1017667" y="1549400"/>
                    <a:pt x="1013095" y="1564767"/>
                    <a:pt x="1005348" y="1564767"/>
                  </a:cubicBezTo>
                  <a:cubicBezTo>
                    <a:pt x="996204" y="1564767"/>
                    <a:pt x="982742" y="1542796"/>
                    <a:pt x="967502" y="1542796"/>
                  </a:cubicBezTo>
                  <a:cubicBezTo>
                    <a:pt x="939689" y="1542796"/>
                    <a:pt x="917464" y="1520444"/>
                    <a:pt x="917464" y="1492631"/>
                  </a:cubicBezTo>
                  <a:cubicBezTo>
                    <a:pt x="917464" y="1422908"/>
                    <a:pt x="850154" y="1366139"/>
                    <a:pt x="767350" y="1366139"/>
                  </a:cubicBezTo>
                  <a:cubicBezTo>
                    <a:pt x="684546" y="1366139"/>
                    <a:pt x="617236" y="1422908"/>
                    <a:pt x="617236" y="1492631"/>
                  </a:cubicBezTo>
                  <a:cubicBezTo>
                    <a:pt x="617236" y="1537208"/>
                    <a:pt x="608092" y="1545082"/>
                    <a:pt x="594249" y="1545082"/>
                  </a:cubicBezTo>
                  <a:cubicBezTo>
                    <a:pt x="586502" y="1545082"/>
                    <a:pt x="577231" y="1542669"/>
                    <a:pt x="567198" y="1542669"/>
                  </a:cubicBezTo>
                  <a:cubicBezTo>
                    <a:pt x="539385" y="1542669"/>
                    <a:pt x="517160" y="1520317"/>
                    <a:pt x="517160" y="1492504"/>
                  </a:cubicBezTo>
                  <a:cubicBezTo>
                    <a:pt x="517160" y="1367663"/>
                    <a:pt x="629555" y="1265809"/>
                    <a:pt x="767350" y="1265809"/>
                  </a:cubicBezTo>
                  <a:close/>
                  <a:moveTo>
                    <a:pt x="2225437" y="1270254"/>
                  </a:moveTo>
                  <a:cubicBezTo>
                    <a:pt x="2363359" y="1270254"/>
                    <a:pt x="2475627" y="1372235"/>
                    <a:pt x="2475627" y="1496949"/>
                  </a:cubicBezTo>
                  <a:cubicBezTo>
                    <a:pt x="2475627" y="1553718"/>
                    <a:pt x="2471055" y="1569212"/>
                    <a:pt x="2463308" y="1569212"/>
                  </a:cubicBezTo>
                  <a:cubicBezTo>
                    <a:pt x="2454164" y="1569212"/>
                    <a:pt x="2440702" y="1546987"/>
                    <a:pt x="2425589" y="1546987"/>
                  </a:cubicBezTo>
                  <a:cubicBezTo>
                    <a:pt x="2397776" y="1546987"/>
                    <a:pt x="2375551" y="1524635"/>
                    <a:pt x="2375551" y="1496822"/>
                  </a:cubicBezTo>
                  <a:cubicBezTo>
                    <a:pt x="2375551" y="1427226"/>
                    <a:pt x="2308241" y="1370330"/>
                    <a:pt x="2225437" y="1370330"/>
                  </a:cubicBezTo>
                  <a:cubicBezTo>
                    <a:pt x="2142633" y="1370330"/>
                    <a:pt x="2075323" y="1427226"/>
                    <a:pt x="2075323" y="1496822"/>
                  </a:cubicBezTo>
                  <a:cubicBezTo>
                    <a:pt x="2075323" y="1541399"/>
                    <a:pt x="2066179" y="1549527"/>
                    <a:pt x="2052336" y="1549527"/>
                  </a:cubicBezTo>
                  <a:cubicBezTo>
                    <a:pt x="2044589" y="1549527"/>
                    <a:pt x="2035318" y="1546987"/>
                    <a:pt x="2025285" y="1546987"/>
                  </a:cubicBezTo>
                  <a:cubicBezTo>
                    <a:pt x="1997472" y="1546987"/>
                    <a:pt x="1975247" y="1524635"/>
                    <a:pt x="1975247" y="1496822"/>
                  </a:cubicBezTo>
                  <a:cubicBezTo>
                    <a:pt x="1975247" y="1371981"/>
                    <a:pt x="2087642" y="1270127"/>
                    <a:pt x="2225437" y="1270127"/>
                  </a:cubicBezTo>
                  <a:close/>
                  <a:moveTo>
                    <a:pt x="1488202" y="1519428"/>
                  </a:moveTo>
                  <a:cubicBezTo>
                    <a:pt x="1521857" y="1519428"/>
                    <a:pt x="1555512" y="1528191"/>
                    <a:pt x="1588151" y="1545844"/>
                  </a:cubicBezTo>
                  <a:cubicBezTo>
                    <a:pt x="1612662" y="1559179"/>
                    <a:pt x="1621552" y="1589913"/>
                    <a:pt x="1608217" y="1613916"/>
                  </a:cubicBezTo>
                  <a:cubicBezTo>
                    <a:pt x="1599327" y="1630553"/>
                    <a:pt x="1582055" y="1639951"/>
                    <a:pt x="1564275" y="1639951"/>
                  </a:cubicBezTo>
                  <a:cubicBezTo>
                    <a:pt x="1555893" y="1639951"/>
                    <a:pt x="1548146" y="1637792"/>
                    <a:pt x="1540399" y="1633855"/>
                  </a:cubicBezTo>
                  <a:cubicBezTo>
                    <a:pt x="1522619" y="1624076"/>
                    <a:pt x="1505474" y="1619250"/>
                    <a:pt x="1488456" y="1619250"/>
                  </a:cubicBezTo>
                  <a:cubicBezTo>
                    <a:pt x="1471438" y="1619250"/>
                    <a:pt x="1454293" y="1623949"/>
                    <a:pt x="1436513" y="1633855"/>
                  </a:cubicBezTo>
                  <a:cubicBezTo>
                    <a:pt x="1428893" y="1637919"/>
                    <a:pt x="1420765" y="1639951"/>
                    <a:pt x="1412764" y="1639951"/>
                  </a:cubicBezTo>
                  <a:cubicBezTo>
                    <a:pt x="1394984" y="1639951"/>
                    <a:pt x="1377839" y="1630299"/>
                    <a:pt x="1368695" y="1613916"/>
                  </a:cubicBezTo>
                  <a:cubicBezTo>
                    <a:pt x="1355360" y="1589405"/>
                    <a:pt x="1364758" y="1559179"/>
                    <a:pt x="1388761" y="1545844"/>
                  </a:cubicBezTo>
                  <a:cubicBezTo>
                    <a:pt x="1421400" y="1528191"/>
                    <a:pt x="1454928" y="1519428"/>
                    <a:pt x="1488456" y="1519428"/>
                  </a:cubicBezTo>
                  <a:close/>
                  <a:moveTo>
                    <a:pt x="419497" y="1614932"/>
                  </a:moveTo>
                  <a:cubicBezTo>
                    <a:pt x="528082" y="1614932"/>
                    <a:pt x="608600" y="1695831"/>
                    <a:pt x="622062" y="1804924"/>
                  </a:cubicBezTo>
                  <a:lnTo>
                    <a:pt x="622062" y="1804289"/>
                  </a:lnTo>
                  <a:cubicBezTo>
                    <a:pt x="636540" y="1921764"/>
                    <a:pt x="564277" y="2009902"/>
                    <a:pt x="441849" y="2024888"/>
                  </a:cubicBezTo>
                  <a:cubicBezTo>
                    <a:pt x="430546" y="2026285"/>
                    <a:pt x="419370" y="2026920"/>
                    <a:pt x="408575" y="2026920"/>
                  </a:cubicBezTo>
                  <a:cubicBezTo>
                    <a:pt x="303165" y="2026920"/>
                    <a:pt x="226965" y="1961515"/>
                    <a:pt x="213884" y="1855089"/>
                  </a:cubicBezTo>
                  <a:cubicBezTo>
                    <a:pt x="199406" y="1737614"/>
                    <a:pt x="269510" y="1631696"/>
                    <a:pt x="391811" y="1616710"/>
                  </a:cubicBezTo>
                  <a:cubicBezTo>
                    <a:pt x="401209" y="1615567"/>
                    <a:pt x="410480" y="1615059"/>
                    <a:pt x="419497" y="1615059"/>
                  </a:cubicBezTo>
                  <a:close/>
                  <a:moveTo>
                    <a:pt x="2592086" y="1615059"/>
                  </a:moveTo>
                  <a:cubicBezTo>
                    <a:pt x="2700671" y="1615059"/>
                    <a:pt x="2781189" y="1695958"/>
                    <a:pt x="2794524" y="1805051"/>
                  </a:cubicBezTo>
                  <a:lnTo>
                    <a:pt x="2794524" y="1804416"/>
                  </a:lnTo>
                  <a:cubicBezTo>
                    <a:pt x="2809002" y="1921891"/>
                    <a:pt x="2736739" y="2010029"/>
                    <a:pt x="2614311" y="2025015"/>
                  </a:cubicBezTo>
                  <a:cubicBezTo>
                    <a:pt x="2603008" y="2026412"/>
                    <a:pt x="2591832" y="2027047"/>
                    <a:pt x="2581037" y="2027047"/>
                  </a:cubicBezTo>
                  <a:cubicBezTo>
                    <a:pt x="2475627" y="2027047"/>
                    <a:pt x="2399427" y="1961642"/>
                    <a:pt x="2386346" y="1855216"/>
                  </a:cubicBezTo>
                  <a:cubicBezTo>
                    <a:pt x="2371868" y="1737741"/>
                    <a:pt x="2441972" y="1631823"/>
                    <a:pt x="2564273" y="1616837"/>
                  </a:cubicBezTo>
                  <a:cubicBezTo>
                    <a:pt x="2573671" y="1615694"/>
                    <a:pt x="2582942" y="1615186"/>
                    <a:pt x="2591959" y="1615186"/>
                  </a:cubicBezTo>
                  <a:close/>
                  <a:moveTo>
                    <a:pt x="1488710" y="0"/>
                  </a:moveTo>
                  <a:cubicBezTo>
                    <a:pt x="1398667" y="124841"/>
                    <a:pt x="1160034" y="407543"/>
                    <a:pt x="662321" y="714629"/>
                  </a:cubicBezTo>
                  <a:cubicBezTo>
                    <a:pt x="439944" y="851535"/>
                    <a:pt x="133493" y="943483"/>
                    <a:pt x="33925" y="970788"/>
                  </a:cubicBezTo>
                  <a:lnTo>
                    <a:pt x="33417" y="971296"/>
                  </a:lnTo>
                  <a:cubicBezTo>
                    <a:pt x="23384" y="1042035"/>
                    <a:pt x="651" y="1223137"/>
                    <a:pt x="16" y="1424559"/>
                  </a:cubicBezTo>
                  <a:cubicBezTo>
                    <a:pt x="-1127" y="1758188"/>
                    <a:pt x="57801" y="1996567"/>
                    <a:pt x="170196" y="2114804"/>
                  </a:cubicBezTo>
                  <a:cubicBezTo>
                    <a:pt x="231283" y="2178939"/>
                    <a:pt x="303673" y="2210181"/>
                    <a:pt x="396002" y="2210181"/>
                  </a:cubicBezTo>
                  <a:cubicBezTo>
                    <a:pt x="439817" y="2210181"/>
                    <a:pt x="487950" y="2203196"/>
                    <a:pt x="541671" y="2189353"/>
                  </a:cubicBezTo>
                  <a:cubicBezTo>
                    <a:pt x="650129" y="2161540"/>
                    <a:pt x="691277" y="2099056"/>
                    <a:pt x="744109" y="2020062"/>
                  </a:cubicBezTo>
                  <a:cubicBezTo>
                    <a:pt x="771414" y="1978914"/>
                    <a:pt x="800243" y="1936115"/>
                    <a:pt x="840248" y="1894205"/>
                  </a:cubicBezTo>
                  <a:cubicBezTo>
                    <a:pt x="944261" y="1786128"/>
                    <a:pt x="1211215" y="1734820"/>
                    <a:pt x="1408573" y="1723898"/>
                  </a:cubicBezTo>
                  <a:cubicBezTo>
                    <a:pt x="1443625" y="1721866"/>
                    <a:pt x="1478296" y="1720850"/>
                    <a:pt x="1512078" y="1720850"/>
                  </a:cubicBezTo>
                  <a:cubicBezTo>
                    <a:pt x="1752870" y="1720850"/>
                    <a:pt x="1959372" y="1770634"/>
                    <a:pt x="2088150" y="1861439"/>
                  </a:cubicBezTo>
                  <a:cubicBezTo>
                    <a:pt x="2176034" y="1923288"/>
                    <a:pt x="2218833" y="1982343"/>
                    <a:pt x="2257187" y="2034667"/>
                  </a:cubicBezTo>
                  <a:cubicBezTo>
                    <a:pt x="2297192" y="2089912"/>
                    <a:pt x="2328942" y="2133219"/>
                    <a:pt x="2410095" y="2170430"/>
                  </a:cubicBezTo>
                  <a:cubicBezTo>
                    <a:pt x="2466229" y="2196338"/>
                    <a:pt x="2521982" y="2208911"/>
                    <a:pt x="2575195" y="2208911"/>
                  </a:cubicBezTo>
                  <a:cubicBezTo>
                    <a:pt x="2703338" y="2208911"/>
                    <a:pt x="2817765" y="2136267"/>
                    <a:pt x="2892695" y="2000123"/>
                  </a:cubicBezTo>
                  <a:cubicBezTo>
                    <a:pt x="3028966" y="1752854"/>
                    <a:pt x="2979944" y="1137412"/>
                    <a:pt x="2966101" y="989203"/>
                  </a:cubicBezTo>
                  <a:cubicBezTo>
                    <a:pt x="2960005" y="987552"/>
                    <a:pt x="2953909" y="985266"/>
                    <a:pt x="2947686" y="983615"/>
                  </a:cubicBezTo>
                  <a:cubicBezTo>
                    <a:pt x="2776998" y="931291"/>
                    <a:pt x="2421652" y="822706"/>
                    <a:pt x="2165239" y="653923"/>
                  </a:cubicBezTo>
                  <a:cubicBezTo>
                    <a:pt x="1796177" y="410464"/>
                    <a:pt x="1575451" y="127000"/>
                    <a:pt x="1488710" y="0"/>
                  </a:cubicBezTo>
                  <a:close/>
                </a:path>
              </a:pathLst>
            </a:custGeom>
            <a:blipFill>
              <a:blip r:embed="rId102"/>
              <a:stretch>
                <a:fillRect l="-756" t="-398" r="-2092" b="-887"/>
              </a:stretch>
            </a:blipFill>
          </p:spPr>
          <p:txBody>
            <a:bodyPr/>
            <a:lstStyle/>
            <a:p>
              <a:endParaRPr lang="en-MY"/>
            </a:p>
          </p:txBody>
        </p:sp>
      </p:grpSp>
      <p:grpSp>
        <p:nvGrpSpPr>
          <p:cNvPr id="215" name="Group 215"/>
          <p:cNvGrpSpPr/>
          <p:nvPr/>
        </p:nvGrpSpPr>
        <p:grpSpPr>
          <a:xfrm>
            <a:off x="6671500" y="16110709"/>
            <a:ext cx="2390718" cy="1838449"/>
            <a:chOff x="0" y="0"/>
            <a:chExt cx="3187624" cy="2451265"/>
          </a:xfrm>
        </p:grpSpPr>
        <p:sp>
          <p:nvSpPr>
            <p:cNvPr id="216" name="Freeform 216"/>
            <p:cNvSpPr/>
            <p:nvPr/>
          </p:nvSpPr>
          <p:spPr>
            <a:xfrm>
              <a:off x="16" y="0"/>
              <a:ext cx="3187381" cy="2451227"/>
            </a:xfrm>
            <a:custGeom>
              <a:avLst/>
              <a:gdLst/>
              <a:ahLst/>
              <a:cxnLst/>
              <a:rect l="l" t="t" r="r" b="b"/>
              <a:pathLst>
                <a:path w="3187381" h="2451227">
                  <a:moveTo>
                    <a:pt x="1588881" y="141605"/>
                  </a:moveTo>
                  <a:cubicBezTo>
                    <a:pt x="1675622" y="268605"/>
                    <a:pt x="1896348" y="552069"/>
                    <a:pt x="2265664" y="795401"/>
                  </a:cubicBezTo>
                  <a:cubicBezTo>
                    <a:pt x="2521950" y="964184"/>
                    <a:pt x="2877296" y="1072769"/>
                    <a:pt x="3048111" y="1125093"/>
                  </a:cubicBezTo>
                  <a:cubicBezTo>
                    <a:pt x="3054207" y="1126744"/>
                    <a:pt x="3060303" y="1129030"/>
                    <a:pt x="3066526" y="1130681"/>
                  </a:cubicBezTo>
                  <a:cubicBezTo>
                    <a:pt x="3080369" y="1278890"/>
                    <a:pt x="3129391" y="1894332"/>
                    <a:pt x="2993120" y="2141601"/>
                  </a:cubicBezTo>
                  <a:cubicBezTo>
                    <a:pt x="2918063" y="2277745"/>
                    <a:pt x="2803763" y="2350389"/>
                    <a:pt x="2675620" y="2350389"/>
                  </a:cubicBezTo>
                  <a:cubicBezTo>
                    <a:pt x="2622407" y="2350389"/>
                    <a:pt x="2566654" y="2337816"/>
                    <a:pt x="2510520" y="2311908"/>
                  </a:cubicBezTo>
                  <a:cubicBezTo>
                    <a:pt x="2429367" y="2274697"/>
                    <a:pt x="2397617" y="2231263"/>
                    <a:pt x="2357612" y="2176145"/>
                  </a:cubicBezTo>
                  <a:cubicBezTo>
                    <a:pt x="2319258" y="2123821"/>
                    <a:pt x="2276459" y="2064766"/>
                    <a:pt x="2188575" y="2002917"/>
                  </a:cubicBezTo>
                  <a:cubicBezTo>
                    <a:pt x="2059924" y="1912112"/>
                    <a:pt x="1853422" y="1862328"/>
                    <a:pt x="1612503" y="1862328"/>
                  </a:cubicBezTo>
                  <a:cubicBezTo>
                    <a:pt x="1578594" y="1862328"/>
                    <a:pt x="1544050" y="1863344"/>
                    <a:pt x="1508998" y="1865376"/>
                  </a:cubicBezTo>
                  <a:cubicBezTo>
                    <a:pt x="1311640" y="1876425"/>
                    <a:pt x="1044686" y="1927733"/>
                    <a:pt x="940673" y="2035683"/>
                  </a:cubicBezTo>
                  <a:cubicBezTo>
                    <a:pt x="900668" y="2077466"/>
                    <a:pt x="871712" y="2120392"/>
                    <a:pt x="844534" y="2161540"/>
                  </a:cubicBezTo>
                  <a:cubicBezTo>
                    <a:pt x="791702" y="2240661"/>
                    <a:pt x="750554" y="2303145"/>
                    <a:pt x="642096" y="2330831"/>
                  </a:cubicBezTo>
                  <a:cubicBezTo>
                    <a:pt x="588502" y="2344674"/>
                    <a:pt x="540242" y="2351659"/>
                    <a:pt x="496427" y="2351659"/>
                  </a:cubicBezTo>
                  <a:cubicBezTo>
                    <a:pt x="404098" y="2351659"/>
                    <a:pt x="331708" y="2320544"/>
                    <a:pt x="270621" y="2256282"/>
                  </a:cubicBezTo>
                  <a:cubicBezTo>
                    <a:pt x="158226" y="2138045"/>
                    <a:pt x="99298" y="1899666"/>
                    <a:pt x="100441" y="1566037"/>
                  </a:cubicBezTo>
                  <a:cubicBezTo>
                    <a:pt x="100949" y="1364488"/>
                    <a:pt x="123809" y="1183513"/>
                    <a:pt x="133842" y="1112774"/>
                  </a:cubicBezTo>
                  <a:lnTo>
                    <a:pt x="134350" y="1112266"/>
                  </a:lnTo>
                  <a:cubicBezTo>
                    <a:pt x="233918" y="1084961"/>
                    <a:pt x="540242" y="993013"/>
                    <a:pt x="762746" y="856107"/>
                  </a:cubicBezTo>
                  <a:cubicBezTo>
                    <a:pt x="1260459" y="549148"/>
                    <a:pt x="1498965" y="266319"/>
                    <a:pt x="1589135" y="141478"/>
                  </a:cubicBezTo>
                  <a:close/>
                  <a:moveTo>
                    <a:pt x="1588373" y="0"/>
                  </a:moveTo>
                  <a:cubicBezTo>
                    <a:pt x="1570593" y="0"/>
                    <a:pt x="1553829" y="10160"/>
                    <a:pt x="1544939" y="25781"/>
                  </a:cubicBezTo>
                  <a:cubicBezTo>
                    <a:pt x="1544431" y="26797"/>
                    <a:pt x="1493758" y="115316"/>
                    <a:pt x="1366377" y="250698"/>
                  </a:cubicBezTo>
                  <a:cubicBezTo>
                    <a:pt x="1152890" y="477393"/>
                    <a:pt x="891016" y="658368"/>
                    <a:pt x="709152" y="770763"/>
                  </a:cubicBezTo>
                  <a:cubicBezTo>
                    <a:pt x="459470" y="925195"/>
                    <a:pt x="80248" y="1023112"/>
                    <a:pt x="76311" y="1024255"/>
                  </a:cubicBezTo>
                  <a:cubicBezTo>
                    <a:pt x="57388" y="1029335"/>
                    <a:pt x="42910" y="1044956"/>
                    <a:pt x="39608" y="1064387"/>
                  </a:cubicBezTo>
                  <a:cubicBezTo>
                    <a:pt x="37703" y="1075944"/>
                    <a:pt x="22844" y="1167003"/>
                    <a:pt x="11922" y="1297559"/>
                  </a:cubicBezTo>
                  <a:cubicBezTo>
                    <a:pt x="-13097" y="1595374"/>
                    <a:pt x="-18050" y="2098040"/>
                    <a:pt x="198104" y="2325243"/>
                  </a:cubicBezTo>
                  <a:cubicBezTo>
                    <a:pt x="278241" y="2409444"/>
                    <a:pt x="377174" y="2451227"/>
                    <a:pt x="497824" y="2451227"/>
                  </a:cubicBezTo>
                  <a:cubicBezTo>
                    <a:pt x="550021" y="2451227"/>
                    <a:pt x="606790" y="2443480"/>
                    <a:pt x="667369" y="2427859"/>
                  </a:cubicBezTo>
                  <a:cubicBezTo>
                    <a:pt x="813038" y="2390394"/>
                    <a:pt x="871458" y="2302510"/>
                    <a:pt x="928227" y="2217166"/>
                  </a:cubicBezTo>
                  <a:cubicBezTo>
                    <a:pt x="953246" y="2179447"/>
                    <a:pt x="979408" y="2140966"/>
                    <a:pt x="1013317" y="2105279"/>
                  </a:cubicBezTo>
                  <a:cubicBezTo>
                    <a:pt x="1080627" y="2035683"/>
                    <a:pt x="1286875" y="1978279"/>
                    <a:pt x="1515475" y="1965579"/>
                  </a:cubicBezTo>
                  <a:cubicBezTo>
                    <a:pt x="1547733" y="1963674"/>
                    <a:pt x="1579483" y="1962912"/>
                    <a:pt x="1610598" y="1962912"/>
                  </a:cubicBezTo>
                  <a:cubicBezTo>
                    <a:pt x="1829927" y="1962912"/>
                    <a:pt x="2020554" y="2006727"/>
                    <a:pt x="2131552" y="2085340"/>
                  </a:cubicBezTo>
                  <a:cubicBezTo>
                    <a:pt x="2206101" y="2138172"/>
                    <a:pt x="2242169" y="2187829"/>
                    <a:pt x="2277221" y="2235708"/>
                  </a:cubicBezTo>
                  <a:cubicBezTo>
                    <a:pt x="2320020" y="2294636"/>
                    <a:pt x="2364470" y="2355469"/>
                    <a:pt x="2469118" y="2403348"/>
                  </a:cubicBezTo>
                  <a:cubicBezTo>
                    <a:pt x="2539476" y="2435733"/>
                    <a:pt x="2609834" y="2451227"/>
                    <a:pt x="2677398" y="2451227"/>
                  </a:cubicBezTo>
                  <a:cubicBezTo>
                    <a:pt x="2840720" y="2451227"/>
                    <a:pt x="2988167" y="2359787"/>
                    <a:pt x="3081258" y="2190496"/>
                  </a:cubicBezTo>
                  <a:cubicBezTo>
                    <a:pt x="3198479" y="1978025"/>
                    <a:pt x="3194796" y="1549781"/>
                    <a:pt x="3179937" y="1293495"/>
                  </a:cubicBezTo>
                  <a:cubicBezTo>
                    <a:pt x="3173206" y="1177798"/>
                    <a:pt x="3164189" y="1097280"/>
                    <a:pt x="3163046" y="1087247"/>
                  </a:cubicBezTo>
                  <a:cubicBezTo>
                    <a:pt x="3160887" y="1067054"/>
                    <a:pt x="3147425" y="1051052"/>
                    <a:pt x="3128629" y="1044956"/>
                  </a:cubicBezTo>
                  <a:cubicBezTo>
                    <a:pt x="3114786" y="1040384"/>
                    <a:pt x="3097514" y="1035431"/>
                    <a:pt x="3077448" y="1029335"/>
                  </a:cubicBezTo>
                  <a:cubicBezTo>
                    <a:pt x="2911205" y="978535"/>
                    <a:pt x="2564749" y="872744"/>
                    <a:pt x="2320655" y="711835"/>
                  </a:cubicBezTo>
                  <a:cubicBezTo>
                    <a:pt x="1859137" y="407797"/>
                    <a:pt x="1634474" y="28956"/>
                    <a:pt x="1632315" y="25019"/>
                  </a:cubicBezTo>
                  <a:cubicBezTo>
                    <a:pt x="1622790" y="9525"/>
                    <a:pt x="1606153" y="0"/>
                    <a:pt x="1588373" y="0"/>
                  </a:cubicBezTo>
                  <a:close/>
                </a:path>
              </a:pathLst>
            </a:custGeom>
            <a:blipFill>
              <a:blip r:embed="rId103"/>
              <a:stretch>
                <a:fillRect l="-751" t="-801" r="-848" b="-194"/>
              </a:stretch>
            </a:blipFill>
          </p:spPr>
          <p:txBody>
            <a:bodyPr/>
            <a:lstStyle/>
            <a:p>
              <a:endParaRPr lang="en-MY"/>
            </a:p>
          </p:txBody>
        </p:sp>
      </p:grpSp>
      <p:grpSp>
        <p:nvGrpSpPr>
          <p:cNvPr id="217" name="Group 217"/>
          <p:cNvGrpSpPr/>
          <p:nvPr/>
        </p:nvGrpSpPr>
        <p:grpSpPr>
          <a:xfrm>
            <a:off x="8241030" y="16845277"/>
            <a:ext cx="386715" cy="154943"/>
            <a:chOff x="0" y="0"/>
            <a:chExt cx="386715" cy="154940"/>
          </a:xfrm>
        </p:grpSpPr>
        <p:sp>
          <p:nvSpPr>
            <p:cNvPr id="218" name="Freeform 218"/>
            <p:cNvSpPr/>
            <p:nvPr/>
          </p:nvSpPr>
          <p:spPr>
            <a:xfrm>
              <a:off x="0" y="0"/>
              <a:ext cx="386715" cy="154940"/>
            </a:xfrm>
            <a:custGeom>
              <a:avLst/>
              <a:gdLst/>
              <a:ahLst/>
              <a:cxnLst/>
              <a:rect l="l" t="t" r="r" b="b"/>
              <a:pathLst>
                <a:path w="386715" h="154940">
                  <a:moveTo>
                    <a:pt x="0" y="154940"/>
                  </a:moveTo>
                  <a:lnTo>
                    <a:pt x="386715" y="154940"/>
                  </a:lnTo>
                  <a:lnTo>
                    <a:pt x="386715" y="0"/>
                  </a:lnTo>
                  <a:lnTo>
                    <a:pt x="0" y="0"/>
                  </a:lnTo>
                  <a:lnTo>
                    <a:pt x="0" y="154940"/>
                  </a:lnTo>
                  <a:close/>
                </a:path>
              </a:pathLst>
            </a:custGeom>
            <a:solidFill>
              <a:srgbClr val="888476"/>
            </a:solidFill>
          </p:spPr>
          <p:txBody>
            <a:bodyPr/>
            <a:lstStyle/>
            <a:p>
              <a:endParaRPr lang="en-MY"/>
            </a:p>
          </p:txBody>
        </p:sp>
      </p:grpSp>
      <p:grpSp>
        <p:nvGrpSpPr>
          <p:cNvPr id="219" name="Group 219"/>
          <p:cNvGrpSpPr/>
          <p:nvPr/>
        </p:nvGrpSpPr>
        <p:grpSpPr>
          <a:xfrm>
            <a:off x="7112889" y="16849725"/>
            <a:ext cx="350606" cy="137036"/>
            <a:chOff x="0" y="0"/>
            <a:chExt cx="467474" cy="182715"/>
          </a:xfrm>
        </p:grpSpPr>
        <p:sp>
          <p:nvSpPr>
            <p:cNvPr id="220" name="Freeform 220"/>
            <p:cNvSpPr/>
            <p:nvPr/>
          </p:nvSpPr>
          <p:spPr>
            <a:xfrm>
              <a:off x="-60" y="0"/>
              <a:ext cx="467509" cy="182753"/>
            </a:xfrm>
            <a:custGeom>
              <a:avLst/>
              <a:gdLst/>
              <a:ahLst/>
              <a:cxnLst/>
              <a:rect l="l" t="t" r="r" b="b"/>
              <a:pathLst>
                <a:path w="467509" h="182753">
                  <a:moveTo>
                    <a:pt x="260918" y="0"/>
                  </a:moveTo>
                  <a:cubicBezTo>
                    <a:pt x="164398" y="0"/>
                    <a:pt x="64195" y="32639"/>
                    <a:pt x="10601" y="101981"/>
                  </a:cubicBezTo>
                  <a:cubicBezTo>
                    <a:pt x="-6671" y="123698"/>
                    <a:pt x="-2226" y="155321"/>
                    <a:pt x="19491" y="172085"/>
                  </a:cubicBezTo>
                  <a:cubicBezTo>
                    <a:pt x="28381" y="179324"/>
                    <a:pt x="39557" y="182753"/>
                    <a:pt x="50098" y="182753"/>
                  </a:cubicBezTo>
                  <a:lnTo>
                    <a:pt x="50606" y="182753"/>
                  </a:lnTo>
                  <a:cubicBezTo>
                    <a:pt x="65592" y="182753"/>
                    <a:pt x="80070" y="176022"/>
                    <a:pt x="90103" y="163068"/>
                  </a:cubicBezTo>
                  <a:cubicBezTo>
                    <a:pt x="119821" y="124333"/>
                    <a:pt x="193608" y="99060"/>
                    <a:pt x="265744" y="99060"/>
                  </a:cubicBezTo>
                  <a:cubicBezTo>
                    <a:pt x="311210" y="99060"/>
                    <a:pt x="356168" y="109093"/>
                    <a:pt x="388807" y="131953"/>
                  </a:cubicBezTo>
                  <a:cubicBezTo>
                    <a:pt x="397443" y="138176"/>
                    <a:pt x="407349" y="141224"/>
                    <a:pt x="417255" y="141224"/>
                  </a:cubicBezTo>
                  <a:cubicBezTo>
                    <a:pt x="432876" y="141224"/>
                    <a:pt x="448370" y="133731"/>
                    <a:pt x="458276" y="119761"/>
                  </a:cubicBezTo>
                  <a:cubicBezTo>
                    <a:pt x="474405" y="97409"/>
                    <a:pt x="468817" y="66294"/>
                    <a:pt x="446084" y="50165"/>
                  </a:cubicBezTo>
                  <a:cubicBezTo>
                    <a:pt x="398840" y="17145"/>
                    <a:pt x="330895" y="0"/>
                    <a:pt x="260918" y="0"/>
                  </a:cubicBezTo>
                  <a:close/>
                </a:path>
              </a:pathLst>
            </a:custGeom>
            <a:blipFill>
              <a:blip r:embed="rId104"/>
              <a:stretch>
                <a:fillRect l="-4225" t="-3245" r="-6065" b="-9798"/>
              </a:stretch>
            </a:blipFill>
          </p:spPr>
          <p:txBody>
            <a:bodyPr/>
            <a:lstStyle/>
            <a:p>
              <a:endParaRPr lang="en-MY"/>
            </a:p>
          </p:txBody>
        </p:sp>
      </p:grpSp>
      <p:grpSp>
        <p:nvGrpSpPr>
          <p:cNvPr id="221" name="Group 221"/>
          <p:cNvGrpSpPr/>
          <p:nvPr/>
        </p:nvGrpSpPr>
        <p:grpSpPr>
          <a:xfrm>
            <a:off x="6905463" y="17428207"/>
            <a:ext cx="308896" cy="308991"/>
            <a:chOff x="0" y="0"/>
            <a:chExt cx="411861" cy="411988"/>
          </a:xfrm>
        </p:grpSpPr>
        <p:sp>
          <p:nvSpPr>
            <p:cNvPr id="222" name="Freeform 222"/>
            <p:cNvSpPr/>
            <p:nvPr/>
          </p:nvSpPr>
          <p:spPr>
            <a:xfrm>
              <a:off x="26" y="0"/>
              <a:ext cx="411889" cy="411988"/>
            </a:xfrm>
            <a:custGeom>
              <a:avLst/>
              <a:gdLst/>
              <a:ahLst/>
              <a:cxnLst/>
              <a:rect l="l" t="t" r="r" b="b"/>
              <a:pathLst>
                <a:path w="411889" h="411988">
                  <a:moveTo>
                    <a:pt x="207492" y="0"/>
                  </a:moveTo>
                  <a:cubicBezTo>
                    <a:pt x="198475" y="0"/>
                    <a:pt x="189204" y="508"/>
                    <a:pt x="179806" y="1651"/>
                  </a:cubicBezTo>
                  <a:cubicBezTo>
                    <a:pt x="57505" y="16764"/>
                    <a:pt x="-12599" y="122555"/>
                    <a:pt x="1879" y="240157"/>
                  </a:cubicBezTo>
                  <a:cubicBezTo>
                    <a:pt x="14960" y="346710"/>
                    <a:pt x="91287" y="411988"/>
                    <a:pt x="196570" y="411988"/>
                  </a:cubicBezTo>
                  <a:cubicBezTo>
                    <a:pt x="207365" y="411988"/>
                    <a:pt x="218414" y="411353"/>
                    <a:pt x="229844" y="409956"/>
                  </a:cubicBezTo>
                  <a:cubicBezTo>
                    <a:pt x="352145" y="394843"/>
                    <a:pt x="424535" y="306832"/>
                    <a:pt x="410057" y="189357"/>
                  </a:cubicBezTo>
                  <a:lnTo>
                    <a:pt x="410057" y="189992"/>
                  </a:lnTo>
                  <a:cubicBezTo>
                    <a:pt x="396722" y="80899"/>
                    <a:pt x="316077" y="0"/>
                    <a:pt x="207492" y="0"/>
                  </a:cubicBezTo>
                  <a:close/>
                </a:path>
              </a:pathLst>
            </a:custGeom>
            <a:blipFill>
              <a:blip r:embed="rId105"/>
              <a:stretch>
                <a:fillRect l="-7560" t="-3699" r="-9480" b="-3985"/>
              </a:stretch>
            </a:blipFill>
          </p:spPr>
          <p:txBody>
            <a:bodyPr/>
            <a:lstStyle/>
            <a:p>
              <a:endParaRPr lang="en-MY"/>
            </a:p>
          </p:txBody>
        </p:sp>
      </p:grpSp>
      <p:grpSp>
        <p:nvGrpSpPr>
          <p:cNvPr id="223" name="Group 223"/>
          <p:cNvGrpSpPr/>
          <p:nvPr/>
        </p:nvGrpSpPr>
        <p:grpSpPr>
          <a:xfrm>
            <a:off x="8534933" y="17428207"/>
            <a:ext cx="308896" cy="308991"/>
            <a:chOff x="0" y="0"/>
            <a:chExt cx="411861" cy="411988"/>
          </a:xfrm>
        </p:grpSpPr>
        <p:sp>
          <p:nvSpPr>
            <p:cNvPr id="224" name="Freeform 224"/>
            <p:cNvSpPr/>
            <p:nvPr/>
          </p:nvSpPr>
          <p:spPr>
            <a:xfrm>
              <a:off x="26" y="0"/>
              <a:ext cx="411889" cy="411988"/>
            </a:xfrm>
            <a:custGeom>
              <a:avLst/>
              <a:gdLst/>
              <a:ahLst/>
              <a:cxnLst/>
              <a:rect l="l" t="t" r="r" b="b"/>
              <a:pathLst>
                <a:path w="411889" h="411988">
                  <a:moveTo>
                    <a:pt x="207492" y="0"/>
                  </a:moveTo>
                  <a:cubicBezTo>
                    <a:pt x="198475" y="0"/>
                    <a:pt x="189204" y="508"/>
                    <a:pt x="179806" y="1651"/>
                  </a:cubicBezTo>
                  <a:cubicBezTo>
                    <a:pt x="57505" y="16764"/>
                    <a:pt x="-12599" y="122555"/>
                    <a:pt x="1879" y="240157"/>
                  </a:cubicBezTo>
                  <a:cubicBezTo>
                    <a:pt x="14960" y="346710"/>
                    <a:pt x="91287" y="411988"/>
                    <a:pt x="196570" y="411988"/>
                  </a:cubicBezTo>
                  <a:cubicBezTo>
                    <a:pt x="207365" y="411988"/>
                    <a:pt x="218414" y="411353"/>
                    <a:pt x="229844" y="409956"/>
                  </a:cubicBezTo>
                  <a:cubicBezTo>
                    <a:pt x="352145" y="394843"/>
                    <a:pt x="424535" y="306832"/>
                    <a:pt x="410057" y="189357"/>
                  </a:cubicBezTo>
                  <a:lnTo>
                    <a:pt x="410057" y="189992"/>
                  </a:lnTo>
                  <a:cubicBezTo>
                    <a:pt x="396722" y="80899"/>
                    <a:pt x="316077" y="0"/>
                    <a:pt x="207492" y="0"/>
                  </a:cubicBezTo>
                  <a:close/>
                </a:path>
              </a:pathLst>
            </a:custGeom>
            <a:blipFill>
              <a:blip r:embed="rId106"/>
              <a:stretch>
                <a:fillRect l="-8812" t="-3699" r="-8416" b="-3985"/>
              </a:stretch>
            </a:blipFill>
          </p:spPr>
          <p:txBody>
            <a:bodyPr/>
            <a:lstStyle/>
            <a:p>
              <a:endParaRPr lang="en-MY"/>
            </a:p>
          </p:txBody>
        </p:sp>
      </p:grpSp>
      <p:grpSp>
        <p:nvGrpSpPr>
          <p:cNvPr id="225" name="Group 225"/>
          <p:cNvGrpSpPr/>
          <p:nvPr/>
        </p:nvGrpSpPr>
        <p:grpSpPr>
          <a:xfrm>
            <a:off x="7134577" y="17166336"/>
            <a:ext cx="375361" cy="224152"/>
            <a:chOff x="0" y="0"/>
            <a:chExt cx="500482" cy="298869"/>
          </a:xfrm>
        </p:grpSpPr>
        <p:sp>
          <p:nvSpPr>
            <p:cNvPr id="226" name="Freeform 226"/>
            <p:cNvSpPr/>
            <p:nvPr/>
          </p:nvSpPr>
          <p:spPr>
            <a:xfrm>
              <a:off x="0" y="0"/>
              <a:ext cx="500507" cy="298958"/>
            </a:xfrm>
            <a:custGeom>
              <a:avLst/>
              <a:gdLst/>
              <a:ahLst/>
              <a:cxnLst/>
              <a:rect l="l" t="t" r="r" b="b"/>
              <a:pathLst>
                <a:path w="500507" h="298958">
                  <a:moveTo>
                    <a:pt x="250190" y="0"/>
                  </a:moveTo>
                  <a:cubicBezTo>
                    <a:pt x="112395" y="0"/>
                    <a:pt x="0" y="101981"/>
                    <a:pt x="0" y="226695"/>
                  </a:cubicBezTo>
                  <a:cubicBezTo>
                    <a:pt x="0" y="254508"/>
                    <a:pt x="22225" y="276860"/>
                    <a:pt x="50038" y="276860"/>
                  </a:cubicBezTo>
                  <a:cubicBezTo>
                    <a:pt x="60071" y="276860"/>
                    <a:pt x="69215" y="279273"/>
                    <a:pt x="77089" y="279273"/>
                  </a:cubicBezTo>
                  <a:cubicBezTo>
                    <a:pt x="90932" y="279273"/>
                    <a:pt x="100076" y="271272"/>
                    <a:pt x="100076" y="226822"/>
                  </a:cubicBezTo>
                  <a:cubicBezTo>
                    <a:pt x="100076" y="157099"/>
                    <a:pt x="167386" y="100330"/>
                    <a:pt x="250190" y="100330"/>
                  </a:cubicBezTo>
                  <a:cubicBezTo>
                    <a:pt x="332994" y="100330"/>
                    <a:pt x="400304" y="157099"/>
                    <a:pt x="400304" y="226822"/>
                  </a:cubicBezTo>
                  <a:cubicBezTo>
                    <a:pt x="400304" y="254635"/>
                    <a:pt x="422529" y="276987"/>
                    <a:pt x="450342" y="276987"/>
                  </a:cubicBezTo>
                  <a:cubicBezTo>
                    <a:pt x="465455" y="276987"/>
                    <a:pt x="479044" y="298958"/>
                    <a:pt x="488188" y="298958"/>
                  </a:cubicBezTo>
                  <a:cubicBezTo>
                    <a:pt x="495808" y="298958"/>
                    <a:pt x="500507" y="283591"/>
                    <a:pt x="500507" y="226822"/>
                  </a:cubicBezTo>
                  <a:cubicBezTo>
                    <a:pt x="500507" y="101981"/>
                    <a:pt x="388112" y="0"/>
                    <a:pt x="250190" y="0"/>
                  </a:cubicBezTo>
                  <a:close/>
                </a:path>
              </a:pathLst>
            </a:custGeom>
            <a:blipFill>
              <a:blip r:embed="rId107"/>
              <a:stretch>
                <a:fillRect l="-2971" t="-1584" r="-3430" b="-7166"/>
              </a:stretch>
            </a:blipFill>
          </p:spPr>
          <p:txBody>
            <a:bodyPr/>
            <a:lstStyle/>
            <a:p>
              <a:endParaRPr lang="en-MY"/>
            </a:p>
          </p:txBody>
        </p:sp>
      </p:grpSp>
      <p:grpSp>
        <p:nvGrpSpPr>
          <p:cNvPr id="227" name="Group 227"/>
          <p:cNvGrpSpPr/>
          <p:nvPr/>
        </p:nvGrpSpPr>
        <p:grpSpPr>
          <a:xfrm>
            <a:off x="8228124" y="17169641"/>
            <a:ext cx="375361" cy="224285"/>
            <a:chOff x="0" y="0"/>
            <a:chExt cx="500482" cy="299047"/>
          </a:xfrm>
        </p:grpSpPr>
        <p:sp>
          <p:nvSpPr>
            <p:cNvPr id="228" name="Freeform 228"/>
            <p:cNvSpPr/>
            <p:nvPr/>
          </p:nvSpPr>
          <p:spPr>
            <a:xfrm>
              <a:off x="0" y="0"/>
              <a:ext cx="500380" cy="299085"/>
            </a:xfrm>
            <a:custGeom>
              <a:avLst/>
              <a:gdLst/>
              <a:ahLst/>
              <a:cxnLst/>
              <a:rect l="l" t="t" r="r" b="b"/>
              <a:pathLst>
                <a:path w="500380" h="299085">
                  <a:moveTo>
                    <a:pt x="250190" y="0"/>
                  </a:moveTo>
                  <a:cubicBezTo>
                    <a:pt x="112395" y="0"/>
                    <a:pt x="0" y="101981"/>
                    <a:pt x="0" y="226695"/>
                  </a:cubicBezTo>
                  <a:cubicBezTo>
                    <a:pt x="0" y="254508"/>
                    <a:pt x="22225" y="276860"/>
                    <a:pt x="50038" y="276860"/>
                  </a:cubicBezTo>
                  <a:cubicBezTo>
                    <a:pt x="60071" y="276860"/>
                    <a:pt x="69215" y="279400"/>
                    <a:pt x="77089" y="279400"/>
                  </a:cubicBezTo>
                  <a:cubicBezTo>
                    <a:pt x="90932" y="279400"/>
                    <a:pt x="100076" y="271272"/>
                    <a:pt x="100076" y="226695"/>
                  </a:cubicBezTo>
                  <a:cubicBezTo>
                    <a:pt x="100076" y="157099"/>
                    <a:pt x="167386" y="100203"/>
                    <a:pt x="250190" y="100203"/>
                  </a:cubicBezTo>
                  <a:cubicBezTo>
                    <a:pt x="332994" y="100203"/>
                    <a:pt x="400304" y="157099"/>
                    <a:pt x="400304" y="226695"/>
                  </a:cubicBezTo>
                  <a:cubicBezTo>
                    <a:pt x="400304" y="254508"/>
                    <a:pt x="422529" y="276860"/>
                    <a:pt x="450342" y="276860"/>
                  </a:cubicBezTo>
                  <a:cubicBezTo>
                    <a:pt x="465455" y="276860"/>
                    <a:pt x="478917" y="299085"/>
                    <a:pt x="488061" y="299085"/>
                  </a:cubicBezTo>
                  <a:cubicBezTo>
                    <a:pt x="495681" y="299085"/>
                    <a:pt x="500380" y="283464"/>
                    <a:pt x="500380" y="226822"/>
                  </a:cubicBezTo>
                  <a:cubicBezTo>
                    <a:pt x="500507" y="101981"/>
                    <a:pt x="388112" y="0"/>
                    <a:pt x="250190" y="0"/>
                  </a:cubicBezTo>
                  <a:close/>
                </a:path>
              </a:pathLst>
            </a:custGeom>
            <a:blipFill>
              <a:blip r:embed="rId108"/>
              <a:stretch>
                <a:fillRect l="-3329" t="-3057" r="-3098" b="-5647"/>
              </a:stretch>
            </a:blipFill>
          </p:spPr>
          <p:txBody>
            <a:bodyPr/>
            <a:lstStyle/>
            <a:p>
              <a:endParaRPr lang="en-MY"/>
            </a:p>
          </p:txBody>
        </p:sp>
      </p:grpSp>
      <p:grpSp>
        <p:nvGrpSpPr>
          <p:cNvPr id="229" name="Group 229"/>
          <p:cNvGrpSpPr/>
          <p:nvPr/>
        </p:nvGrpSpPr>
        <p:grpSpPr>
          <a:xfrm>
            <a:off x="7768542" y="17356579"/>
            <a:ext cx="188966" cy="90421"/>
            <a:chOff x="0" y="0"/>
            <a:chExt cx="251955" cy="120561"/>
          </a:xfrm>
        </p:grpSpPr>
        <p:sp>
          <p:nvSpPr>
            <p:cNvPr id="230" name="Freeform 230"/>
            <p:cNvSpPr/>
            <p:nvPr/>
          </p:nvSpPr>
          <p:spPr>
            <a:xfrm>
              <a:off x="6" y="0"/>
              <a:ext cx="251804" cy="120523"/>
            </a:xfrm>
            <a:custGeom>
              <a:avLst/>
              <a:gdLst/>
              <a:ahLst/>
              <a:cxnLst/>
              <a:rect l="l" t="t" r="r" b="b"/>
              <a:pathLst>
                <a:path w="251804" h="120523">
                  <a:moveTo>
                    <a:pt x="125724" y="0"/>
                  </a:moveTo>
                  <a:cubicBezTo>
                    <a:pt x="92323" y="0"/>
                    <a:pt x="58795" y="8763"/>
                    <a:pt x="26156" y="26416"/>
                  </a:cubicBezTo>
                  <a:cubicBezTo>
                    <a:pt x="2153" y="39751"/>
                    <a:pt x="-7245" y="69977"/>
                    <a:pt x="6090" y="94488"/>
                  </a:cubicBezTo>
                  <a:cubicBezTo>
                    <a:pt x="15234" y="110871"/>
                    <a:pt x="32379" y="120523"/>
                    <a:pt x="50159" y="120523"/>
                  </a:cubicBezTo>
                  <a:cubicBezTo>
                    <a:pt x="58160" y="120523"/>
                    <a:pt x="66288" y="118491"/>
                    <a:pt x="73908" y="114427"/>
                  </a:cubicBezTo>
                  <a:cubicBezTo>
                    <a:pt x="91688" y="104648"/>
                    <a:pt x="108833" y="99822"/>
                    <a:pt x="125851" y="99822"/>
                  </a:cubicBezTo>
                  <a:cubicBezTo>
                    <a:pt x="142869" y="99822"/>
                    <a:pt x="160014" y="104521"/>
                    <a:pt x="177794" y="114427"/>
                  </a:cubicBezTo>
                  <a:cubicBezTo>
                    <a:pt x="185541" y="118364"/>
                    <a:pt x="193415" y="120523"/>
                    <a:pt x="201670" y="120523"/>
                  </a:cubicBezTo>
                  <a:cubicBezTo>
                    <a:pt x="219450" y="120523"/>
                    <a:pt x="236722" y="110998"/>
                    <a:pt x="245612" y="94488"/>
                  </a:cubicBezTo>
                  <a:cubicBezTo>
                    <a:pt x="258947" y="70485"/>
                    <a:pt x="250057" y="39751"/>
                    <a:pt x="225546" y="26416"/>
                  </a:cubicBezTo>
                  <a:cubicBezTo>
                    <a:pt x="193034" y="8763"/>
                    <a:pt x="159506" y="0"/>
                    <a:pt x="125724" y="0"/>
                  </a:cubicBezTo>
                  <a:close/>
                </a:path>
              </a:pathLst>
            </a:custGeom>
            <a:blipFill>
              <a:blip r:embed="rId109"/>
              <a:stretch>
                <a:fillRect l="-5358" t="-17702" r="-12464" b="-11559"/>
              </a:stretch>
            </a:blipFill>
          </p:spPr>
          <p:txBody>
            <a:bodyPr/>
            <a:lstStyle/>
            <a:p>
              <a:endParaRPr lang="en-MY"/>
            </a:p>
          </p:txBody>
        </p:sp>
      </p:grpSp>
      <p:grpSp>
        <p:nvGrpSpPr>
          <p:cNvPr id="231" name="Group 231"/>
          <p:cNvGrpSpPr/>
          <p:nvPr/>
        </p:nvGrpSpPr>
        <p:grpSpPr>
          <a:xfrm>
            <a:off x="7686780" y="17725263"/>
            <a:ext cx="354511" cy="171707"/>
            <a:chOff x="0" y="0"/>
            <a:chExt cx="472681" cy="228943"/>
          </a:xfrm>
        </p:grpSpPr>
        <p:sp>
          <p:nvSpPr>
            <p:cNvPr id="232" name="Freeform 232"/>
            <p:cNvSpPr/>
            <p:nvPr/>
          </p:nvSpPr>
          <p:spPr>
            <a:xfrm>
              <a:off x="0" y="0"/>
              <a:ext cx="472694" cy="228854"/>
            </a:xfrm>
            <a:custGeom>
              <a:avLst/>
              <a:gdLst/>
              <a:ahLst/>
              <a:cxnLst/>
              <a:rect l="l" t="t" r="r" b="b"/>
              <a:pathLst>
                <a:path w="472694" h="228854">
                  <a:moveTo>
                    <a:pt x="321818" y="0"/>
                  </a:moveTo>
                  <a:cubicBezTo>
                    <a:pt x="208915" y="0"/>
                    <a:pt x="71501" y="5207"/>
                    <a:pt x="0" y="12700"/>
                  </a:cubicBezTo>
                  <a:lnTo>
                    <a:pt x="0" y="13335"/>
                  </a:lnTo>
                  <a:cubicBezTo>
                    <a:pt x="4953" y="56261"/>
                    <a:pt x="20574" y="123063"/>
                    <a:pt x="67310" y="170307"/>
                  </a:cubicBezTo>
                  <a:cubicBezTo>
                    <a:pt x="105664" y="209423"/>
                    <a:pt x="159385" y="228854"/>
                    <a:pt x="228346" y="228854"/>
                  </a:cubicBezTo>
                  <a:lnTo>
                    <a:pt x="234188" y="228854"/>
                  </a:lnTo>
                  <a:cubicBezTo>
                    <a:pt x="313182" y="227711"/>
                    <a:pt x="374269" y="203073"/>
                    <a:pt x="414909" y="156845"/>
                  </a:cubicBezTo>
                  <a:cubicBezTo>
                    <a:pt x="457073" y="108585"/>
                    <a:pt x="469900" y="45085"/>
                    <a:pt x="472694" y="5588"/>
                  </a:cubicBezTo>
                  <a:cubicBezTo>
                    <a:pt x="440817" y="1651"/>
                    <a:pt x="385191" y="0"/>
                    <a:pt x="321818" y="0"/>
                  </a:cubicBezTo>
                  <a:close/>
                </a:path>
              </a:pathLst>
            </a:custGeom>
            <a:blipFill>
              <a:blip r:embed="rId110"/>
              <a:stretch>
                <a:fillRect l="-1281" t="-9544" r="-4411" b="-2924"/>
              </a:stretch>
            </a:blipFill>
          </p:spPr>
          <p:txBody>
            <a:bodyPr/>
            <a:lstStyle/>
            <a:p>
              <a:endParaRPr lang="en-MY"/>
            </a:p>
          </p:txBody>
        </p:sp>
      </p:grpSp>
      <p:grpSp>
        <p:nvGrpSpPr>
          <p:cNvPr id="233" name="Group 233"/>
          <p:cNvGrpSpPr/>
          <p:nvPr/>
        </p:nvGrpSpPr>
        <p:grpSpPr>
          <a:xfrm>
            <a:off x="7609913" y="17650587"/>
            <a:ext cx="506587" cy="321945"/>
            <a:chOff x="0" y="0"/>
            <a:chExt cx="675450" cy="429260"/>
          </a:xfrm>
        </p:grpSpPr>
        <p:sp>
          <p:nvSpPr>
            <p:cNvPr id="234" name="Freeform 234"/>
            <p:cNvSpPr/>
            <p:nvPr/>
          </p:nvSpPr>
          <p:spPr>
            <a:xfrm>
              <a:off x="-36" y="0"/>
              <a:ext cx="675553" cy="429260"/>
            </a:xfrm>
            <a:custGeom>
              <a:avLst/>
              <a:gdLst/>
              <a:ahLst/>
              <a:cxnLst/>
              <a:rect l="l" t="t" r="r" b="b"/>
              <a:pathLst>
                <a:path w="675553" h="429260">
                  <a:moveTo>
                    <a:pt x="424343" y="99568"/>
                  </a:moveTo>
                  <a:cubicBezTo>
                    <a:pt x="487716" y="99568"/>
                    <a:pt x="543342" y="101219"/>
                    <a:pt x="575219" y="105156"/>
                  </a:cubicBezTo>
                  <a:cubicBezTo>
                    <a:pt x="572425" y="144653"/>
                    <a:pt x="559598" y="208153"/>
                    <a:pt x="517434" y="256540"/>
                  </a:cubicBezTo>
                  <a:cubicBezTo>
                    <a:pt x="476794" y="302768"/>
                    <a:pt x="415707" y="327279"/>
                    <a:pt x="336713" y="328549"/>
                  </a:cubicBezTo>
                  <a:lnTo>
                    <a:pt x="330871" y="328549"/>
                  </a:lnTo>
                  <a:cubicBezTo>
                    <a:pt x="261910" y="328549"/>
                    <a:pt x="208189" y="309118"/>
                    <a:pt x="169835" y="270002"/>
                  </a:cubicBezTo>
                  <a:cubicBezTo>
                    <a:pt x="123099" y="222758"/>
                    <a:pt x="107478" y="155829"/>
                    <a:pt x="102525" y="113030"/>
                  </a:cubicBezTo>
                  <a:lnTo>
                    <a:pt x="102525" y="112268"/>
                  </a:lnTo>
                  <a:cubicBezTo>
                    <a:pt x="174026" y="104775"/>
                    <a:pt x="311440" y="99568"/>
                    <a:pt x="424343" y="99568"/>
                  </a:cubicBezTo>
                  <a:close/>
                  <a:moveTo>
                    <a:pt x="427010" y="0"/>
                  </a:moveTo>
                  <a:cubicBezTo>
                    <a:pt x="401991" y="0"/>
                    <a:pt x="373924" y="381"/>
                    <a:pt x="342682" y="1016"/>
                  </a:cubicBezTo>
                  <a:cubicBezTo>
                    <a:pt x="222032" y="3175"/>
                    <a:pt x="78522" y="11557"/>
                    <a:pt x="37374" y="22225"/>
                  </a:cubicBezTo>
                  <a:cubicBezTo>
                    <a:pt x="16292" y="27559"/>
                    <a:pt x="798" y="46609"/>
                    <a:pt x="163" y="68961"/>
                  </a:cubicBezTo>
                  <a:cubicBezTo>
                    <a:pt x="-345" y="75565"/>
                    <a:pt x="-4790" y="234950"/>
                    <a:pt x="98080" y="340233"/>
                  </a:cubicBezTo>
                  <a:cubicBezTo>
                    <a:pt x="155865" y="399161"/>
                    <a:pt x="234351" y="429260"/>
                    <a:pt x="331125" y="429260"/>
                  </a:cubicBezTo>
                  <a:lnTo>
                    <a:pt x="338364" y="429260"/>
                  </a:lnTo>
                  <a:cubicBezTo>
                    <a:pt x="446822" y="427609"/>
                    <a:pt x="532420" y="392049"/>
                    <a:pt x="592491" y="323469"/>
                  </a:cubicBezTo>
                  <a:cubicBezTo>
                    <a:pt x="670342" y="234950"/>
                    <a:pt x="679740" y="115697"/>
                    <a:pt x="674279" y="65024"/>
                  </a:cubicBezTo>
                  <a:cubicBezTo>
                    <a:pt x="672628" y="48768"/>
                    <a:pt x="663738" y="34417"/>
                    <a:pt x="649768" y="24892"/>
                  </a:cubicBezTo>
                  <a:cubicBezTo>
                    <a:pt x="637449" y="16637"/>
                    <a:pt x="613192" y="0"/>
                    <a:pt x="427010" y="0"/>
                  </a:cubicBezTo>
                  <a:close/>
                </a:path>
              </a:pathLst>
            </a:custGeom>
            <a:blipFill>
              <a:blip r:embed="rId111"/>
              <a:stretch>
                <a:fillRect l="-3267" t="-5562" r="-3244" b="-1736"/>
              </a:stretch>
            </a:blipFill>
          </p:spPr>
          <p:txBody>
            <a:bodyPr/>
            <a:lstStyle/>
            <a:p>
              <a:endParaRPr lang="en-MY"/>
            </a:p>
          </p:txBody>
        </p:sp>
      </p:grpSp>
      <p:grpSp>
        <p:nvGrpSpPr>
          <p:cNvPr id="235" name="Group 235"/>
          <p:cNvGrpSpPr/>
          <p:nvPr/>
        </p:nvGrpSpPr>
        <p:grpSpPr>
          <a:xfrm>
            <a:off x="6649431" y="18105501"/>
            <a:ext cx="2427827" cy="2053333"/>
            <a:chOff x="0" y="0"/>
            <a:chExt cx="3237103" cy="2737777"/>
          </a:xfrm>
        </p:grpSpPr>
        <p:sp>
          <p:nvSpPr>
            <p:cNvPr id="236" name="Freeform 236"/>
            <p:cNvSpPr/>
            <p:nvPr/>
          </p:nvSpPr>
          <p:spPr>
            <a:xfrm>
              <a:off x="58" y="0"/>
              <a:ext cx="3236935" cy="2737866"/>
            </a:xfrm>
            <a:custGeom>
              <a:avLst/>
              <a:gdLst/>
              <a:ahLst/>
              <a:cxnLst/>
              <a:rect l="l" t="t" r="r" b="b"/>
              <a:pathLst>
                <a:path w="3236935" h="2737866">
                  <a:moveTo>
                    <a:pt x="2396305" y="0"/>
                  </a:moveTo>
                  <a:cubicBezTo>
                    <a:pt x="2350966" y="0"/>
                    <a:pt x="2304992" y="3429"/>
                    <a:pt x="2258891" y="9779"/>
                  </a:cubicBezTo>
                  <a:cubicBezTo>
                    <a:pt x="2111571" y="30988"/>
                    <a:pt x="1970855" y="85471"/>
                    <a:pt x="1863540" y="164084"/>
                  </a:cubicBezTo>
                  <a:cubicBezTo>
                    <a:pt x="1755082" y="243713"/>
                    <a:pt x="1687264" y="339979"/>
                    <a:pt x="1668341" y="442595"/>
                  </a:cubicBezTo>
                  <a:cubicBezTo>
                    <a:pt x="1664404" y="464820"/>
                    <a:pt x="1645608" y="481584"/>
                    <a:pt x="1623256" y="483235"/>
                  </a:cubicBezTo>
                  <a:cubicBezTo>
                    <a:pt x="1621986" y="483235"/>
                    <a:pt x="1620716" y="483362"/>
                    <a:pt x="1619573" y="483362"/>
                  </a:cubicBezTo>
                  <a:cubicBezTo>
                    <a:pt x="1598745" y="483362"/>
                    <a:pt x="1579568" y="470281"/>
                    <a:pt x="1572202" y="450342"/>
                  </a:cubicBezTo>
                  <a:cubicBezTo>
                    <a:pt x="1528768" y="330581"/>
                    <a:pt x="1429327" y="220218"/>
                    <a:pt x="1293056" y="139446"/>
                  </a:cubicBezTo>
                  <a:cubicBezTo>
                    <a:pt x="1156150" y="58801"/>
                    <a:pt x="991558" y="13208"/>
                    <a:pt x="829252" y="11049"/>
                  </a:cubicBezTo>
                  <a:lnTo>
                    <a:pt x="818711" y="11049"/>
                  </a:lnTo>
                  <a:lnTo>
                    <a:pt x="818203" y="11557"/>
                  </a:lnTo>
                  <a:cubicBezTo>
                    <a:pt x="661358" y="11557"/>
                    <a:pt x="513403" y="52705"/>
                    <a:pt x="389959" y="130810"/>
                  </a:cubicBezTo>
                  <a:cubicBezTo>
                    <a:pt x="245433" y="222123"/>
                    <a:pt x="136340" y="360299"/>
                    <a:pt x="65220" y="542290"/>
                  </a:cubicBezTo>
                  <a:cubicBezTo>
                    <a:pt x="-2217" y="714883"/>
                    <a:pt x="-17330" y="898271"/>
                    <a:pt x="19754" y="1090930"/>
                  </a:cubicBezTo>
                  <a:cubicBezTo>
                    <a:pt x="36645" y="1086866"/>
                    <a:pt x="53663" y="1084834"/>
                    <a:pt x="70427" y="1084834"/>
                  </a:cubicBezTo>
                  <a:cubicBezTo>
                    <a:pt x="133927" y="1084834"/>
                    <a:pt x="194506" y="1113155"/>
                    <a:pt x="233241" y="1163447"/>
                  </a:cubicBezTo>
                  <a:cubicBezTo>
                    <a:pt x="254323" y="1190752"/>
                    <a:pt x="266007" y="1221867"/>
                    <a:pt x="267150" y="1251966"/>
                  </a:cubicBezTo>
                  <a:cubicBezTo>
                    <a:pt x="306647" y="1266317"/>
                    <a:pt x="342207" y="1297559"/>
                    <a:pt x="363289" y="1337183"/>
                  </a:cubicBezTo>
                  <a:cubicBezTo>
                    <a:pt x="384371" y="1377315"/>
                    <a:pt x="387800" y="1421892"/>
                    <a:pt x="374338" y="1463675"/>
                  </a:cubicBezTo>
                  <a:cubicBezTo>
                    <a:pt x="407104" y="1477010"/>
                    <a:pt x="433901" y="1501394"/>
                    <a:pt x="452189" y="1535430"/>
                  </a:cubicBezTo>
                  <a:cubicBezTo>
                    <a:pt x="476065" y="1580007"/>
                    <a:pt x="480510" y="1634490"/>
                    <a:pt x="467175" y="1679067"/>
                  </a:cubicBezTo>
                  <a:cubicBezTo>
                    <a:pt x="505021" y="1712595"/>
                    <a:pt x="525595" y="1757172"/>
                    <a:pt x="525595" y="1806702"/>
                  </a:cubicBezTo>
                  <a:cubicBezTo>
                    <a:pt x="525595" y="1852041"/>
                    <a:pt x="508577" y="1897126"/>
                    <a:pt x="477335" y="1937639"/>
                  </a:cubicBezTo>
                  <a:cubicBezTo>
                    <a:pt x="590873" y="2067052"/>
                    <a:pt x="721302" y="2192147"/>
                    <a:pt x="864304" y="2307463"/>
                  </a:cubicBezTo>
                  <a:cubicBezTo>
                    <a:pt x="1129607" y="2521331"/>
                    <a:pt x="1411547" y="2681732"/>
                    <a:pt x="1622748" y="2737866"/>
                  </a:cubicBezTo>
                  <a:cubicBezTo>
                    <a:pt x="1832933" y="2681097"/>
                    <a:pt x="2130494" y="2501138"/>
                    <a:pt x="2402909" y="2265553"/>
                  </a:cubicBezTo>
                  <a:cubicBezTo>
                    <a:pt x="2535497" y="2150745"/>
                    <a:pt x="2656401" y="2028698"/>
                    <a:pt x="2762446" y="1903349"/>
                  </a:cubicBezTo>
                  <a:cubicBezTo>
                    <a:pt x="2745936" y="1872869"/>
                    <a:pt x="2737046" y="1840357"/>
                    <a:pt x="2737046" y="1807718"/>
                  </a:cubicBezTo>
                  <a:cubicBezTo>
                    <a:pt x="2737046" y="1758315"/>
                    <a:pt x="2757620" y="1713611"/>
                    <a:pt x="2795466" y="1680210"/>
                  </a:cubicBezTo>
                  <a:cubicBezTo>
                    <a:pt x="2782131" y="1635633"/>
                    <a:pt x="2786576" y="1581150"/>
                    <a:pt x="2810452" y="1536446"/>
                  </a:cubicBezTo>
                  <a:cubicBezTo>
                    <a:pt x="2828867" y="1502029"/>
                    <a:pt x="2855537" y="1477518"/>
                    <a:pt x="2888303" y="1464691"/>
                  </a:cubicBezTo>
                  <a:cubicBezTo>
                    <a:pt x="2874968" y="1422400"/>
                    <a:pt x="2878778" y="1378331"/>
                    <a:pt x="2899479" y="1338326"/>
                  </a:cubicBezTo>
                  <a:cubicBezTo>
                    <a:pt x="2920053" y="1298194"/>
                    <a:pt x="2956248" y="1267587"/>
                    <a:pt x="2995618" y="1252982"/>
                  </a:cubicBezTo>
                  <a:cubicBezTo>
                    <a:pt x="2996761" y="1223010"/>
                    <a:pt x="3008445" y="1191641"/>
                    <a:pt x="3029527" y="1164463"/>
                  </a:cubicBezTo>
                  <a:cubicBezTo>
                    <a:pt x="3068262" y="1114298"/>
                    <a:pt x="3128841" y="1086104"/>
                    <a:pt x="3192341" y="1086104"/>
                  </a:cubicBezTo>
                  <a:cubicBezTo>
                    <a:pt x="3198056" y="1086104"/>
                    <a:pt x="3203644" y="1086231"/>
                    <a:pt x="3209359" y="1086739"/>
                  </a:cubicBezTo>
                  <a:cubicBezTo>
                    <a:pt x="3261429" y="858266"/>
                    <a:pt x="3239712" y="648335"/>
                    <a:pt x="3144589" y="459359"/>
                  </a:cubicBezTo>
                  <a:cubicBezTo>
                    <a:pt x="3053911" y="280035"/>
                    <a:pt x="2921577" y="150368"/>
                    <a:pt x="2751397" y="73914"/>
                  </a:cubicBezTo>
                  <a:cubicBezTo>
                    <a:pt x="2642558" y="24892"/>
                    <a:pt x="2521654" y="0"/>
                    <a:pt x="2396305" y="0"/>
                  </a:cubicBezTo>
                  <a:close/>
                </a:path>
              </a:pathLst>
            </a:custGeom>
            <a:blipFill>
              <a:blip r:embed="rId112"/>
              <a:stretch>
                <a:fillRect l="-879" t="-760" r="-1255" b="-176"/>
              </a:stretch>
            </a:blipFill>
          </p:spPr>
          <p:txBody>
            <a:bodyPr/>
            <a:lstStyle/>
            <a:p>
              <a:endParaRPr lang="en-MY"/>
            </a:p>
          </p:txBody>
        </p:sp>
      </p:grpSp>
      <p:grpSp>
        <p:nvGrpSpPr>
          <p:cNvPr id="237" name="Group 237"/>
          <p:cNvGrpSpPr/>
          <p:nvPr/>
        </p:nvGrpSpPr>
        <p:grpSpPr>
          <a:xfrm>
            <a:off x="6574784" y="18029558"/>
            <a:ext cx="2577475" cy="2205733"/>
            <a:chOff x="0" y="0"/>
            <a:chExt cx="3436633" cy="2940977"/>
          </a:xfrm>
        </p:grpSpPr>
        <p:sp>
          <p:nvSpPr>
            <p:cNvPr id="238" name="Freeform 238"/>
            <p:cNvSpPr/>
            <p:nvPr/>
          </p:nvSpPr>
          <p:spPr>
            <a:xfrm>
              <a:off x="-11" y="0"/>
              <a:ext cx="3436379" cy="2940939"/>
            </a:xfrm>
            <a:custGeom>
              <a:avLst/>
              <a:gdLst/>
              <a:ahLst/>
              <a:cxnLst/>
              <a:rect l="l" t="t" r="r" b="b"/>
              <a:pathLst>
                <a:path w="3436379" h="2940939">
                  <a:moveTo>
                    <a:pt x="2495815" y="0"/>
                  </a:moveTo>
                  <a:cubicBezTo>
                    <a:pt x="2445650" y="0"/>
                    <a:pt x="2394977" y="3556"/>
                    <a:pt x="2344050" y="10795"/>
                  </a:cubicBezTo>
                  <a:cubicBezTo>
                    <a:pt x="2051061" y="52578"/>
                    <a:pt x="1809126" y="207391"/>
                    <a:pt x="1710066" y="405130"/>
                  </a:cubicBezTo>
                  <a:cubicBezTo>
                    <a:pt x="1648344" y="308102"/>
                    <a:pt x="1557158" y="221869"/>
                    <a:pt x="1443112" y="154559"/>
                  </a:cubicBezTo>
                  <a:cubicBezTo>
                    <a:pt x="1291982" y="64389"/>
                    <a:pt x="1109483" y="14224"/>
                    <a:pt x="929905" y="12065"/>
                  </a:cubicBezTo>
                  <a:cubicBezTo>
                    <a:pt x="925714" y="11938"/>
                    <a:pt x="921650" y="11938"/>
                    <a:pt x="917459" y="11938"/>
                  </a:cubicBezTo>
                  <a:cubicBezTo>
                    <a:pt x="741818" y="11938"/>
                    <a:pt x="575702" y="58166"/>
                    <a:pt x="436637" y="146177"/>
                  </a:cubicBezTo>
                  <a:cubicBezTo>
                    <a:pt x="417460" y="158369"/>
                    <a:pt x="398791" y="171196"/>
                    <a:pt x="380630" y="184785"/>
                  </a:cubicBezTo>
                  <a:cubicBezTo>
                    <a:pt x="353579" y="205105"/>
                    <a:pt x="327925" y="226949"/>
                    <a:pt x="303414" y="250317"/>
                  </a:cubicBezTo>
                  <a:cubicBezTo>
                    <a:pt x="231151" y="319532"/>
                    <a:pt x="169937" y="402209"/>
                    <a:pt x="120534" y="498094"/>
                  </a:cubicBezTo>
                  <a:cubicBezTo>
                    <a:pt x="114565" y="509778"/>
                    <a:pt x="108723" y="521462"/>
                    <a:pt x="103135" y="533527"/>
                  </a:cubicBezTo>
                  <a:cubicBezTo>
                    <a:pt x="92086" y="557022"/>
                    <a:pt x="81672" y="581279"/>
                    <a:pt x="71893" y="606298"/>
                  </a:cubicBezTo>
                  <a:cubicBezTo>
                    <a:pt x="58431" y="640461"/>
                    <a:pt x="46874" y="675386"/>
                    <a:pt x="37222" y="710438"/>
                  </a:cubicBezTo>
                  <a:cubicBezTo>
                    <a:pt x="900" y="842264"/>
                    <a:pt x="-8752" y="980567"/>
                    <a:pt x="7885" y="1123061"/>
                  </a:cubicBezTo>
                  <a:cubicBezTo>
                    <a:pt x="11822" y="1157097"/>
                    <a:pt x="17283" y="1191133"/>
                    <a:pt x="24268" y="1225677"/>
                  </a:cubicBezTo>
                  <a:cubicBezTo>
                    <a:pt x="53732" y="1211580"/>
                    <a:pt x="85482" y="1200277"/>
                    <a:pt x="119010" y="1192149"/>
                  </a:cubicBezTo>
                  <a:lnTo>
                    <a:pt x="119137" y="1192149"/>
                  </a:lnTo>
                  <a:cubicBezTo>
                    <a:pt x="82180" y="999490"/>
                    <a:pt x="97293" y="816102"/>
                    <a:pt x="164603" y="643509"/>
                  </a:cubicBezTo>
                  <a:cubicBezTo>
                    <a:pt x="235723" y="461518"/>
                    <a:pt x="344816" y="323342"/>
                    <a:pt x="489342" y="232029"/>
                  </a:cubicBezTo>
                  <a:cubicBezTo>
                    <a:pt x="612786" y="153924"/>
                    <a:pt x="760741" y="112776"/>
                    <a:pt x="917586" y="112776"/>
                  </a:cubicBezTo>
                  <a:lnTo>
                    <a:pt x="918094" y="112268"/>
                  </a:lnTo>
                  <a:lnTo>
                    <a:pt x="928635" y="112268"/>
                  </a:lnTo>
                  <a:cubicBezTo>
                    <a:pt x="1091068" y="114427"/>
                    <a:pt x="1255660" y="160020"/>
                    <a:pt x="1392439" y="240792"/>
                  </a:cubicBezTo>
                  <a:cubicBezTo>
                    <a:pt x="1528710" y="321564"/>
                    <a:pt x="1628278" y="431927"/>
                    <a:pt x="1671585" y="551688"/>
                  </a:cubicBezTo>
                  <a:cubicBezTo>
                    <a:pt x="1678951" y="571627"/>
                    <a:pt x="1698128" y="584708"/>
                    <a:pt x="1718956" y="584708"/>
                  </a:cubicBezTo>
                  <a:cubicBezTo>
                    <a:pt x="1720226" y="584708"/>
                    <a:pt x="1721496" y="584581"/>
                    <a:pt x="1722639" y="584581"/>
                  </a:cubicBezTo>
                  <a:cubicBezTo>
                    <a:pt x="1744864" y="582930"/>
                    <a:pt x="1763787" y="566166"/>
                    <a:pt x="1767724" y="543941"/>
                  </a:cubicBezTo>
                  <a:cubicBezTo>
                    <a:pt x="1786647" y="441325"/>
                    <a:pt x="1854465" y="344932"/>
                    <a:pt x="1962923" y="265430"/>
                  </a:cubicBezTo>
                  <a:cubicBezTo>
                    <a:pt x="2070238" y="186817"/>
                    <a:pt x="2210954" y="132334"/>
                    <a:pt x="2358274" y="111125"/>
                  </a:cubicBezTo>
                  <a:cubicBezTo>
                    <a:pt x="2404375" y="104648"/>
                    <a:pt x="2450349" y="101346"/>
                    <a:pt x="2495688" y="101346"/>
                  </a:cubicBezTo>
                  <a:cubicBezTo>
                    <a:pt x="2620910" y="101346"/>
                    <a:pt x="2741941" y="126238"/>
                    <a:pt x="2850907" y="175133"/>
                  </a:cubicBezTo>
                  <a:cubicBezTo>
                    <a:pt x="3021087" y="251460"/>
                    <a:pt x="3153421" y="381254"/>
                    <a:pt x="3244099" y="560578"/>
                  </a:cubicBezTo>
                  <a:cubicBezTo>
                    <a:pt x="3339222" y="749554"/>
                    <a:pt x="3360812" y="959485"/>
                    <a:pt x="3308869" y="1187958"/>
                  </a:cubicBezTo>
                  <a:cubicBezTo>
                    <a:pt x="3320172" y="1188847"/>
                    <a:pt x="3331348" y="1190625"/>
                    <a:pt x="3342524" y="1193419"/>
                  </a:cubicBezTo>
                  <a:cubicBezTo>
                    <a:pt x="3364241" y="1198626"/>
                    <a:pt x="3385323" y="1205230"/>
                    <a:pt x="3405516" y="1213358"/>
                  </a:cubicBezTo>
                  <a:cubicBezTo>
                    <a:pt x="3421391" y="1144270"/>
                    <a:pt x="3431170" y="1076325"/>
                    <a:pt x="3434853" y="1010158"/>
                  </a:cubicBezTo>
                  <a:cubicBezTo>
                    <a:pt x="3440695" y="899795"/>
                    <a:pt x="3429773" y="793369"/>
                    <a:pt x="3402087" y="692150"/>
                  </a:cubicBezTo>
                  <a:cubicBezTo>
                    <a:pt x="3385704" y="632333"/>
                    <a:pt x="3363606" y="574294"/>
                    <a:pt x="3335666" y="518287"/>
                  </a:cubicBezTo>
                  <a:cubicBezTo>
                    <a:pt x="3335031" y="517144"/>
                    <a:pt x="3334396" y="515747"/>
                    <a:pt x="3333761" y="514350"/>
                  </a:cubicBezTo>
                  <a:cubicBezTo>
                    <a:pt x="3329316" y="505587"/>
                    <a:pt x="3324744" y="496951"/>
                    <a:pt x="3320045" y="488315"/>
                  </a:cubicBezTo>
                  <a:cubicBezTo>
                    <a:pt x="3269753" y="395478"/>
                    <a:pt x="3207396" y="313944"/>
                    <a:pt x="3135006" y="245618"/>
                  </a:cubicBezTo>
                  <a:cubicBezTo>
                    <a:pt x="3110368" y="222250"/>
                    <a:pt x="3084587" y="200533"/>
                    <a:pt x="3057663" y="180467"/>
                  </a:cubicBezTo>
                  <a:cubicBezTo>
                    <a:pt x="3006228" y="141986"/>
                    <a:pt x="2950729" y="109220"/>
                    <a:pt x="2891674" y="82804"/>
                  </a:cubicBezTo>
                  <a:cubicBezTo>
                    <a:pt x="2769881" y="27813"/>
                    <a:pt x="2635134" y="0"/>
                    <a:pt x="2495815" y="0"/>
                  </a:cubicBezTo>
                  <a:close/>
                  <a:moveTo>
                    <a:pt x="2862083" y="2004568"/>
                  </a:moveTo>
                  <a:cubicBezTo>
                    <a:pt x="2756038" y="2129917"/>
                    <a:pt x="2635134" y="2251964"/>
                    <a:pt x="2502546" y="2366772"/>
                  </a:cubicBezTo>
                  <a:cubicBezTo>
                    <a:pt x="2230131" y="2602357"/>
                    <a:pt x="1932570" y="2782316"/>
                    <a:pt x="1722385" y="2839085"/>
                  </a:cubicBezTo>
                  <a:cubicBezTo>
                    <a:pt x="1511057" y="2782824"/>
                    <a:pt x="1229117" y="2622550"/>
                    <a:pt x="963941" y="2408682"/>
                  </a:cubicBezTo>
                  <a:cubicBezTo>
                    <a:pt x="821066" y="2293366"/>
                    <a:pt x="690510" y="2168271"/>
                    <a:pt x="576972" y="2038858"/>
                  </a:cubicBezTo>
                  <a:cubicBezTo>
                    <a:pt x="557795" y="2063623"/>
                    <a:pt x="533411" y="2086610"/>
                    <a:pt x="504328" y="2107057"/>
                  </a:cubicBezTo>
                  <a:cubicBezTo>
                    <a:pt x="621168" y="2239772"/>
                    <a:pt x="754899" y="2367788"/>
                    <a:pt x="901076" y="2486025"/>
                  </a:cubicBezTo>
                  <a:cubicBezTo>
                    <a:pt x="930921" y="2510028"/>
                    <a:pt x="961020" y="2533650"/>
                    <a:pt x="991246" y="2556256"/>
                  </a:cubicBezTo>
                  <a:cubicBezTo>
                    <a:pt x="1025536" y="2582037"/>
                    <a:pt x="1060080" y="2606929"/>
                    <a:pt x="1094497" y="2630805"/>
                  </a:cubicBezTo>
                  <a:cubicBezTo>
                    <a:pt x="1315223" y="2783713"/>
                    <a:pt x="1535568" y="2894838"/>
                    <a:pt x="1710066" y="2938780"/>
                  </a:cubicBezTo>
                  <a:cubicBezTo>
                    <a:pt x="1714003" y="2940431"/>
                    <a:pt x="1718448" y="2940431"/>
                    <a:pt x="1722258" y="2940431"/>
                  </a:cubicBezTo>
                  <a:lnTo>
                    <a:pt x="1722258" y="2940939"/>
                  </a:lnTo>
                  <a:cubicBezTo>
                    <a:pt x="1726195" y="2940939"/>
                    <a:pt x="1730640" y="2940431"/>
                    <a:pt x="1734450" y="2939288"/>
                  </a:cubicBezTo>
                  <a:cubicBezTo>
                    <a:pt x="1962923" y="2881376"/>
                    <a:pt x="2274454" y="2695956"/>
                    <a:pt x="2567951" y="2441956"/>
                  </a:cubicBezTo>
                  <a:cubicBezTo>
                    <a:pt x="2699396" y="2328291"/>
                    <a:pt x="2819792" y="2207387"/>
                    <a:pt x="2926218" y="2083308"/>
                  </a:cubicBezTo>
                  <a:cubicBezTo>
                    <a:pt x="2898913" y="2059305"/>
                    <a:pt x="2877196" y="2032635"/>
                    <a:pt x="2861956" y="2004568"/>
                  </a:cubicBezTo>
                  <a:close/>
                </a:path>
              </a:pathLst>
            </a:custGeom>
            <a:blipFill>
              <a:blip r:embed="rId113"/>
              <a:stretch>
                <a:fillRect l="-886" t="-719" r="-819" b="-732"/>
              </a:stretch>
            </a:blipFill>
          </p:spPr>
          <p:txBody>
            <a:bodyPr/>
            <a:lstStyle/>
            <a:p>
              <a:endParaRPr lang="en-MY"/>
            </a:p>
          </p:txBody>
        </p:sp>
      </p:grpSp>
      <p:grpSp>
        <p:nvGrpSpPr>
          <p:cNvPr id="239" name="Group 239"/>
          <p:cNvGrpSpPr/>
          <p:nvPr/>
        </p:nvGrpSpPr>
        <p:grpSpPr>
          <a:xfrm>
            <a:off x="6487763" y="18993869"/>
            <a:ext cx="481241" cy="586102"/>
            <a:chOff x="0" y="0"/>
            <a:chExt cx="641655" cy="781469"/>
          </a:xfrm>
        </p:grpSpPr>
        <p:sp>
          <p:nvSpPr>
            <p:cNvPr id="240" name="Freeform 240"/>
            <p:cNvSpPr/>
            <p:nvPr/>
          </p:nvSpPr>
          <p:spPr>
            <a:xfrm>
              <a:off x="-14" y="0"/>
              <a:ext cx="641745" cy="781431"/>
            </a:xfrm>
            <a:custGeom>
              <a:avLst/>
              <a:gdLst/>
              <a:ahLst/>
              <a:cxnLst/>
              <a:rect l="l" t="t" r="r" b="b"/>
              <a:pathLst>
                <a:path w="641745" h="781431">
                  <a:moveTo>
                    <a:pt x="286272" y="0"/>
                  </a:moveTo>
                  <a:lnTo>
                    <a:pt x="286272" y="508"/>
                  </a:lnTo>
                  <a:cubicBezTo>
                    <a:pt x="277382" y="508"/>
                    <a:pt x="268492" y="1651"/>
                    <a:pt x="258459" y="3937"/>
                  </a:cubicBezTo>
                  <a:cubicBezTo>
                    <a:pt x="153430" y="29464"/>
                    <a:pt x="72785" y="91821"/>
                    <a:pt x="31129" y="180340"/>
                  </a:cubicBezTo>
                  <a:cubicBezTo>
                    <a:pt x="-16242" y="281305"/>
                    <a:pt x="-9511" y="404876"/>
                    <a:pt x="51068" y="527939"/>
                  </a:cubicBezTo>
                  <a:cubicBezTo>
                    <a:pt x="103392" y="634238"/>
                    <a:pt x="208421" y="724535"/>
                    <a:pt x="325261" y="763016"/>
                  </a:cubicBezTo>
                  <a:cubicBezTo>
                    <a:pt x="362980" y="775335"/>
                    <a:pt x="399810" y="781431"/>
                    <a:pt x="433719" y="781431"/>
                  </a:cubicBezTo>
                  <a:cubicBezTo>
                    <a:pt x="469787" y="781431"/>
                    <a:pt x="502426" y="774446"/>
                    <a:pt x="528842" y="760730"/>
                  </a:cubicBezTo>
                  <a:cubicBezTo>
                    <a:pt x="597295" y="724535"/>
                    <a:pt x="641745" y="670433"/>
                    <a:pt x="641745" y="622554"/>
                  </a:cubicBezTo>
                  <a:cubicBezTo>
                    <a:pt x="641745" y="601726"/>
                    <a:pt x="632982" y="586105"/>
                    <a:pt x="621552" y="574421"/>
                  </a:cubicBezTo>
                  <a:cubicBezTo>
                    <a:pt x="576213" y="607949"/>
                    <a:pt x="521476" y="632333"/>
                    <a:pt x="458230" y="647065"/>
                  </a:cubicBezTo>
                  <a:cubicBezTo>
                    <a:pt x="454293" y="648081"/>
                    <a:pt x="450483" y="648081"/>
                    <a:pt x="447181" y="648081"/>
                  </a:cubicBezTo>
                  <a:lnTo>
                    <a:pt x="447181" y="648716"/>
                  </a:lnTo>
                  <a:cubicBezTo>
                    <a:pt x="424321" y="648716"/>
                    <a:pt x="403747" y="632968"/>
                    <a:pt x="398286" y="609600"/>
                  </a:cubicBezTo>
                  <a:cubicBezTo>
                    <a:pt x="392190" y="582803"/>
                    <a:pt x="408827" y="555625"/>
                    <a:pt x="436132" y="549529"/>
                  </a:cubicBezTo>
                  <a:cubicBezTo>
                    <a:pt x="497600" y="535305"/>
                    <a:pt x="546114" y="511810"/>
                    <a:pt x="583706" y="476377"/>
                  </a:cubicBezTo>
                  <a:cubicBezTo>
                    <a:pt x="592850" y="462153"/>
                    <a:pt x="595898" y="427482"/>
                    <a:pt x="580785" y="398653"/>
                  </a:cubicBezTo>
                  <a:cubicBezTo>
                    <a:pt x="569609" y="377825"/>
                    <a:pt x="552591" y="367792"/>
                    <a:pt x="528969" y="367792"/>
                  </a:cubicBezTo>
                  <a:cubicBezTo>
                    <a:pt x="528080" y="367792"/>
                    <a:pt x="527191" y="367792"/>
                    <a:pt x="526429" y="367919"/>
                  </a:cubicBezTo>
                  <a:cubicBezTo>
                    <a:pt x="457214" y="394716"/>
                    <a:pt x="407557" y="419862"/>
                    <a:pt x="378474" y="442595"/>
                  </a:cubicBezTo>
                  <a:cubicBezTo>
                    <a:pt x="369076" y="449707"/>
                    <a:pt x="358662" y="453136"/>
                    <a:pt x="347613" y="453136"/>
                  </a:cubicBezTo>
                  <a:cubicBezTo>
                    <a:pt x="332754" y="453009"/>
                    <a:pt x="318403" y="446405"/>
                    <a:pt x="308497" y="434213"/>
                  </a:cubicBezTo>
                  <a:cubicBezTo>
                    <a:pt x="291225" y="412496"/>
                    <a:pt x="295162" y="380746"/>
                    <a:pt x="316879" y="364109"/>
                  </a:cubicBezTo>
                  <a:cubicBezTo>
                    <a:pt x="353074" y="335661"/>
                    <a:pt x="405271" y="308229"/>
                    <a:pt x="480328" y="278384"/>
                  </a:cubicBezTo>
                  <a:cubicBezTo>
                    <a:pt x="500648" y="251460"/>
                    <a:pt x="504077" y="224155"/>
                    <a:pt x="490869" y="199136"/>
                  </a:cubicBezTo>
                  <a:cubicBezTo>
                    <a:pt x="477661" y="173863"/>
                    <a:pt x="450991" y="157988"/>
                    <a:pt x="433084" y="157861"/>
                  </a:cubicBezTo>
                  <a:cubicBezTo>
                    <a:pt x="430671" y="158242"/>
                    <a:pt x="428258" y="158496"/>
                    <a:pt x="425718" y="158496"/>
                  </a:cubicBezTo>
                  <a:cubicBezTo>
                    <a:pt x="397905" y="159004"/>
                    <a:pt x="334024" y="191897"/>
                    <a:pt x="291098" y="222504"/>
                  </a:cubicBezTo>
                  <a:cubicBezTo>
                    <a:pt x="282208" y="228727"/>
                    <a:pt x="272175" y="232029"/>
                    <a:pt x="262142" y="232029"/>
                  </a:cubicBezTo>
                  <a:lnTo>
                    <a:pt x="262650" y="231521"/>
                  </a:lnTo>
                  <a:cubicBezTo>
                    <a:pt x="247029" y="231521"/>
                    <a:pt x="231535" y="224282"/>
                    <a:pt x="221502" y="210312"/>
                  </a:cubicBezTo>
                  <a:cubicBezTo>
                    <a:pt x="205373" y="187452"/>
                    <a:pt x="210961" y="156337"/>
                    <a:pt x="233694" y="140716"/>
                  </a:cubicBezTo>
                  <a:cubicBezTo>
                    <a:pt x="243346" y="133731"/>
                    <a:pt x="315863" y="83693"/>
                    <a:pt x="382538" y="65024"/>
                  </a:cubicBezTo>
                  <a:cubicBezTo>
                    <a:pt x="380633" y="56261"/>
                    <a:pt x="375680" y="47117"/>
                    <a:pt x="369965" y="40005"/>
                  </a:cubicBezTo>
                  <a:cubicBezTo>
                    <a:pt x="354217" y="19939"/>
                    <a:pt x="324753" y="0"/>
                    <a:pt x="286272" y="0"/>
                  </a:cubicBezTo>
                  <a:close/>
                </a:path>
              </a:pathLst>
            </a:custGeom>
            <a:blipFill>
              <a:blip r:embed="rId114"/>
              <a:stretch>
                <a:fillRect l="-5137" t="-2556" r="-4519" b="-1891"/>
              </a:stretch>
            </a:blipFill>
          </p:spPr>
          <p:txBody>
            <a:bodyPr/>
            <a:lstStyle/>
            <a:p>
              <a:endParaRPr lang="en-MY"/>
            </a:p>
          </p:txBody>
        </p:sp>
      </p:grpSp>
      <p:grpSp>
        <p:nvGrpSpPr>
          <p:cNvPr id="241" name="Group 241"/>
          <p:cNvGrpSpPr/>
          <p:nvPr/>
        </p:nvGrpSpPr>
        <p:grpSpPr>
          <a:xfrm>
            <a:off x="6412554" y="18919060"/>
            <a:ext cx="631107" cy="736473"/>
            <a:chOff x="0" y="0"/>
            <a:chExt cx="841477" cy="981964"/>
          </a:xfrm>
        </p:grpSpPr>
        <p:sp>
          <p:nvSpPr>
            <p:cNvPr id="242" name="Freeform 242"/>
            <p:cNvSpPr/>
            <p:nvPr/>
          </p:nvSpPr>
          <p:spPr>
            <a:xfrm>
              <a:off x="-22" y="0"/>
              <a:ext cx="841524" cy="981837"/>
            </a:xfrm>
            <a:custGeom>
              <a:avLst/>
              <a:gdLst/>
              <a:ahLst/>
              <a:cxnLst/>
              <a:rect l="l" t="t" r="r" b="b"/>
              <a:pathLst>
                <a:path w="841524" h="981837">
                  <a:moveTo>
                    <a:pt x="386610" y="99695"/>
                  </a:moveTo>
                  <a:cubicBezTo>
                    <a:pt x="424964" y="99695"/>
                    <a:pt x="454428" y="119634"/>
                    <a:pt x="470049" y="139827"/>
                  </a:cubicBezTo>
                  <a:cubicBezTo>
                    <a:pt x="475764" y="146939"/>
                    <a:pt x="480717" y="156083"/>
                    <a:pt x="482622" y="164846"/>
                  </a:cubicBezTo>
                  <a:cubicBezTo>
                    <a:pt x="496719" y="160909"/>
                    <a:pt x="510562" y="158369"/>
                    <a:pt x="523389" y="158115"/>
                  </a:cubicBezTo>
                  <a:lnTo>
                    <a:pt x="524405" y="158115"/>
                  </a:lnTo>
                  <a:cubicBezTo>
                    <a:pt x="551710" y="158115"/>
                    <a:pt x="573935" y="179578"/>
                    <a:pt x="574570" y="207264"/>
                  </a:cubicBezTo>
                  <a:cubicBezTo>
                    <a:pt x="575078" y="232537"/>
                    <a:pt x="557171" y="253619"/>
                    <a:pt x="532914" y="257683"/>
                  </a:cubicBezTo>
                  <a:cubicBezTo>
                    <a:pt x="550821" y="257810"/>
                    <a:pt x="577491" y="273812"/>
                    <a:pt x="590699" y="298958"/>
                  </a:cubicBezTo>
                  <a:cubicBezTo>
                    <a:pt x="603907" y="323977"/>
                    <a:pt x="600478" y="351282"/>
                    <a:pt x="580158" y="378206"/>
                  </a:cubicBezTo>
                  <a:cubicBezTo>
                    <a:pt x="584476" y="376555"/>
                    <a:pt x="588921" y="374777"/>
                    <a:pt x="593493" y="373126"/>
                  </a:cubicBezTo>
                  <a:cubicBezTo>
                    <a:pt x="599335" y="370713"/>
                    <a:pt x="605431" y="369697"/>
                    <a:pt x="611400" y="369697"/>
                  </a:cubicBezTo>
                  <a:cubicBezTo>
                    <a:pt x="631339" y="369697"/>
                    <a:pt x="650262" y="381889"/>
                    <a:pt x="658009" y="402082"/>
                  </a:cubicBezTo>
                  <a:cubicBezTo>
                    <a:pt x="668042" y="427609"/>
                    <a:pt x="655215" y="456565"/>
                    <a:pt x="629053" y="466598"/>
                  </a:cubicBezTo>
                  <a:cubicBezTo>
                    <a:pt x="628164" y="466979"/>
                    <a:pt x="627275" y="467233"/>
                    <a:pt x="626386" y="467741"/>
                  </a:cubicBezTo>
                  <a:cubicBezTo>
                    <a:pt x="627275" y="467614"/>
                    <a:pt x="628164" y="467614"/>
                    <a:pt x="628926" y="467614"/>
                  </a:cubicBezTo>
                  <a:cubicBezTo>
                    <a:pt x="652548" y="467614"/>
                    <a:pt x="669693" y="477647"/>
                    <a:pt x="680742" y="498475"/>
                  </a:cubicBezTo>
                  <a:cubicBezTo>
                    <a:pt x="695855" y="527304"/>
                    <a:pt x="692934" y="561975"/>
                    <a:pt x="683663" y="576199"/>
                  </a:cubicBezTo>
                  <a:cubicBezTo>
                    <a:pt x="684171" y="575691"/>
                    <a:pt x="684679" y="575183"/>
                    <a:pt x="685187" y="574675"/>
                  </a:cubicBezTo>
                  <a:cubicBezTo>
                    <a:pt x="694712" y="565658"/>
                    <a:pt x="707031" y="561086"/>
                    <a:pt x="719223" y="561086"/>
                  </a:cubicBezTo>
                  <a:cubicBezTo>
                    <a:pt x="732558" y="561086"/>
                    <a:pt x="745893" y="566547"/>
                    <a:pt x="755799" y="576834"/>
                  </a:cubicBezTo>
                  <a:cubicBezTo>
                    <a:pt x="774722" y="597027"/>
                    <a:pt x="773579" y="628650"/>
                    <a:pt x="753640" y="647573"/>
                  </a:cubicBezTo>
                  <a:cubicBezTo>
                    <a:pt x="743607" y="657098"/>
                    <a:pt x="732939" y="665861"/>
                    <a:pt x="721763" y="674116"/>
                  </a:cubicBezTo>
                  <a:cubicBezTo>
                    <a:pt x="733193" y="685800"/>
                    <a:pt x="741956" y="701421"/>
                    <a:pt x="741956" y="722249"/>
                  </a:cubicBezTo>
                  <a:cubicBezTo>
                    <a:pt x="741956" y="770128"/>
                    <a:pt x="697506" y="824230"/>
                    <a:pt x="629053" y="860425"/>
                  </a:cubicBezTo>
                  <a:cubicBezTo>
                    <a:pt x="602637" y="874141"/>
                    <a:pt x="569998" y="881126"/>
                    <a:pt x="533930" y="881126"/>
                  </a:cubicBezTo>
                  <a:cubicBezTo>
                    <a:pt x="500021" y="881126"/>
                    <a:pt x="463191" y="875030"/>
                    <a:pt x="425472" y="862711"/>
                  </a:cubicBezTo>
                  <a:cubicBezTo>
                    <a:pt x="308632" y="824230"/>
                    <a:pt x="203603" y="734060"/>
                    <a:pt x="151279" y="627634"/>
                  </a:cubicBezTo>
                  <a:cubicBezTo>
                    <a:pt x="90827" y="504571"/>
                    <a:pt x="84096" y="381000"/>
                    <a:pt x="131340" y="280035"/>
                  </a:cubicBezTo>
                  <a:cubicBezTo>
                    <a:pt x="173123" y="191516"/>
                    <a:pt x="253641" y="129159"/>
                    <a:pt x="358797" y="103632"/>
                  </a:cubicBezTo>
                  <a:cubicBezTo>
                    <a:pt x="368830" y="101473"/>
                    <a:pt x="377720" y="100203"/>
                    <a:pt x="386610" y="100203"/>
                  </a:cubicBezTo>
                  <a:lnTo>
                    <a:pt x="386610" y="99695"/>
                  </a:lnTo>
                  <a:close/>
                  <a:moveTo>
                    <a:pt x="386229" y="0"/>
                  </a:moveTo>
                  <a:cubicBezTo>
                    <a:pt x="369465" y="0"/>
                    <a:pt x="352447" y="2032"/>
                    <a:pt x="335556" y="6096"/>
                  </a:cubicBezTo>
                  <a:lnTo>
                    <a:pt x="335429" y="6096"/>
                  </a:lnTo>
                  <a:cubicBezTo>
                    <a:pt x="301901" y="14224"/>
                    <a:pt x="270151" y="25527"/>
                    <a:pt x="240687" y="39624"/>
                  </a:cubicBezTo>
                  <a:cubicBezTo>
                    <a:pt x="151406" y="81915"/>
                    <a:pt x="82064" y="150368"/>
                    <a:pt x="40662" y="237744"/>
                  </a:cubicBezTo>
                  <a:cubicBezTo>
                    <a:pt x="2181" y="319913"/>
                    <a:pt x="-8868" y="411988"/>
                    <a:pt x="7007" y="506984"/>
                  </a:cubicBezTo>
                  <a:cubicBezTo>
                    <a:pt x="16151" y="561721"/>
                    <a:pt x="34312" y="617220"/>
                    <a:pt x="61236" y="672211"/>
                  </a:cubicBezTo>
                  <a:cubicBezTo>
                    <a:pt x="64157" y="678307"/>
                    <a:pt x="67205" y="684276"/>
                    <a:pt x="70507" y="690118"/>
                  </a:cubicBezTo>
                  <a:cubicBezTo>
                    <a:pt x="137182" y="813689"/>
                    <a:pt x="256943" y="913257"/>
                    <a:pt x="394357" y="958469"/>
                  </a:cubicBezTo>
                  <a:cubicBezTo>
                    <a:pt x="402104" y="960882"/>
                    <a:pt x="409851" y="963168"/>
                    <a:pt x="417471" y="965200"/>
                  </a:cubicBezTo>
                  <a:cubicBezTo>
                    <a:pt x="451507" y="974471"/>
                    <a:pt x="484654" y="979932"/>
                    <a:pt x="516658" y="981329"/>
                  </a:cubicBezTo>
                  <a:cubicBezTo>
                    <a:pt x="522373" y="981710"/>
                    <a:pt x="528215" y="981837"/>
                    <a:pt x="533930" y="981837"/>
                  </a:cubicBezTo>
                  <a:lnTo>
                    <a:pt x="533422" y="981329"/>
                  </a:lnTo>
                  <a:cubicBezTo>
                    <a:pt x="585746" y="981329"/>
                    <a:pt x="634133" y="970280"/>
                    <a:pt x="675281" y="948436"/>
                  </a:cubicBezTo>
                  <a:cubicBezTo>
                    <a:pt x="691410" y="939927"/>
                    <a:pt x="706650" y="930783"/>
                    <a:pt x="720620" y="921004"/>
                  </a:cubicBezTo>
                  <a:cubicBezTo>
                    <a:pt x="749703" y="900557"/>
                    <a:pt x="774087" y="877443"/>
                    <a:pt x="793264" y="852805"/>
                  </a:cubicBezTo>
                  <a:cubicBezTo>
                    <a:pt x="824506" y="812292"/>
                    <a:pt x="841524" y="767334"/>
                    <a:pt x="841524" y="721868"/>
                  </a:cubicBezTo>
                  <a:cubicBezTo>
                    <a:pt x="841524" y="672211"/>
                    <a:pt x="820950" y="627761"/>
                    <a:pt x="783104" y="594233"/>
                  </a:cubicBezTo>
                  <a:cubicBezTo>
                    <a:pt x="796439" y="549656"/>
                    <a:pt x="791994" y="495173"/>
                    <a:pt x="768118" y="450596"/>
                  </a:cubicBezTo>
                  <a:cubicBezTo>
                    <a:pt x="749830" y="416560"/>
                    <a:pt x="723033" y="392176"/>
                    <a:pt x="690267" y="378841"/>
                  </a:cubicBezTo>
                  <a:cubicBezTo>
                    <a:pt x="703602" y="337058"/>
                    <a:pt x="700300" y="292481"/>
                    <a:pt x="679218" y="252349"/>
                  </a:cubicBezTo>
                  <a:cubicBezTo>
                    <a:pt x="658136" y="212725"/>
                    <a:pt x="622449" y="181610"/>
                    <a:pt x="583079" y="167132"/>
                  </a:cubicBezTo>
                  <a:cubicBezTo>
                    <a:pt x="581936" y="137033"/>
                    <a:pt x="570252" y="105791"/>
                    <a:pt x="549170" y="78613"/>
                  </a:cubicBezTo>
                  <a:cubicBezTo>
                    <a:pt x="510308" y="28321"/>
                    <a:pt x="449729" y="0"/>
                    <a:pt x="386229" y="0"/>
                  </a:cubicBezTo>
                  <a:close/>
                </a:path>
              </a:pathLst>
            </a:custGeom>
            <a:blipFill>
              <a:blip r:embed="rId115"/>
              <a:stretch>
                <a:fillRect l="-2060" t="-500" r="-1667" b="-1598"/>
              </a:stretch>
            </a:blipFill>
          </p:spPr>
          <p:txBody>
            <a:bodyPr/>
            <a:lstStyle/>
            <a:p>
              <a:endParaRPr lang="en-MY"/>
            </a:p>
          </p:txBody>
        </p:sp>
      </p:grpSp>
      <p:grpSp>
        <p:nvGrpSpPr>
          <p:cNvPr id="243" name="Group 243"/>
          <p:cNvGrpSpPr/>
          <p:nvPr/>
        </p:nvGrpSpPr>
        <p:grpSpPr>
          <a:xfrm>
            <a:off x="6710686" y="19196428"/>
            <a:ext cx="197901" cy="137417"/>
            <a:chOff x="0" y="0"/>
            <a:chExt cx="263868" cy="183223"/>
          </a:xfrm>
        </p:grpSpPr>
        <p:sp>
          <p:nvSpPr>
            <p:cNvPr id="244" name="Freeform 244"/>
            <p:cNvSpPr/>
            <p:nvPr/>
          </p:nvSpPr>
          <p:spPr>
            <a:xfrm>
              <a:off x="2" y="0"/>
              <a:ext cx="263759" cy="183134"/>
            </a:xfrm>
            <a:custGeom>
              <a:avLst/>
              <a:gdLst/>
              <a:ahLst/>
              <a:cxnLst/>
              <a:rect l="l" t="t" r="r" b="b"/>
              <a:pathLst>
                <a:path w="263759" h="183134">
                  <a:moveTo>
                    <a:pt x="213866" y="0"/>
                  </a:moveTo>
                  <a:cubicBezTo>
                    <a:pt x="207897" y="0"/>
                    <a:pt x="201801" y="1016"/>
                    <a:pt x="195959" y="3429"/>
                  </a:cubicBezTo>
                  <a:cubicBezTo>
                    <a:pt x="191387" y="5080"/>
                    <a:pt x="186942" y="6858"/>
                    <a:pt x="182624" y="8509"/>
                  </a:cubicBezTo>
                  <a:cubicBezTo>
                    <a:pt x="107567" y="38227"/>
                    <a:pt x="55370" y="65659"/>
                    <a:pt x="19175" y="94107"/>
                  </a:cubicBezTo>
                  <a:cubicBezTo>
                    <a:pt x="-2542" y="110744"/>
                    <a:pt x="-6479" y="142621"/>
                    <a:pt x="10793" y="164211"/>
                  </a:cubicBezTo>
                  <a:cubicBezTo>
                    <a:pt x="20699" y="176403"/>
                    <a:pt x="35050" y="183007"/>
                    <a:pt x="49909" y="183134"/>
                  </a:cubicBezTo>
                  <a:cubicBezTo>
                    <a:pt x="60958" y="183134"/>
                    <a:pt x="71372" y="179705"/>
                    <a:pt x="80770" y="172593"/>
                  </a:cubicBezTo>
                  <a:cubicBezTo>
                    <a:pt x="109853" y="149860"/>
                    <a:pt x="159510" y="124714"/>
                    <a:pt x="228725" y="97917"/>
                  </a:cubicBezTo>
                  <a:cubicBezTo>
                    <a:pt x="229614" y="97409"/>
                    <a:pt x="230503" y="97028"/>
                    <a:pt x="231392" y="96774"/>
                  </a:cubicBezTo>
                  <a:cubicBezTo>
                    <a:pt x="257554" y="86741"/>
                    <a:pt x="270381" y="57785"/>
                    <a:pt x="260348" y="32258"/>
                  </a:cubicBezTo>
                  <a:cubicBezTo>
                    <a:pt x="252728" y="12192"/>
                    <a:pt x="233805" y="0"/>
                    <a:pt x="213866" y="0"/>
                  </a:cubicBezTo>
                  <a:close/>
                </a:path>
              </a:pathLst>
            </a:custGeom>
            <a:blipFill>
              <a:blip r:embed="rId116"/>
              <a:stretch>
                <a:fillRect l="-9630" t="-10450" r="-9169" b="-11601"/>
              </a:stretch>
            </a:blipFill>
          </p:spPr>
          <p:txBody>
            <a:bodyPr/>
            <a:lstStyle/>
            <a:p>
              <a:endParaRPr lang="en-MY"/>
            </a:p>
          </p:txBody>
        </p:sp>
      </p:grpSp>
      <p:grpSp>
        <p:nvGrpSpPr>
          <p:cNvPr id="245" name="Group 245"/>
          <p:cNvGrpSpPr/>
          <p:nvPr/>
        </p:nvGrpSpPr>
        <p:grpSpPr>
          <a:xfrm>
            <a:off x="6785391" y="19339941"/>
            <a:ext cx="204178" cy="140589"/>
            <a:chOff x="0" y="0"/>
            <a:chExt cx="272237" cy="187452"/>
          </a:xfrm>
        </p:grpSpPr>
        <p:sp>
          <p:nvSpPr>
            <p:cNvPr id="246" name="Freeform 246"/>
            <p:cNvSpPr/>
            <p:nvPr/>
          </p:nvSpPr>
          <p:spPr>
            <a:xfrm>
              <a:off x="13" y="0"/>
              <a:ext cx="272124" cy="187452"/>
            </a:xfrm>
            <a:custGeom>
              <a:avLst/>
              <a:gdLst/>
              <a:ahLst/>
              <a:cxnLst/>
              <a:rect l="l" t="t" r="r" b="b"/>
              <a:pathLst>
                <a:path w="272124" h="187452">
                  <a:moveTo>
                    <a:pt x="222237" y="0"/>
                  </a:moveTo>
                  <a:cubicBezTo>
                    <a:pt x="210045" y="0"/>
                    <a:pt x="197726" y="4572"/>
                    <a:pt x="188201" y="13589"/>
                  </a:cubicBezTo>
                  <a:cubicBezTo>
                    <a:pt x="187693" y="14097"/>
                    <a:pt x="187185" y="14605"/>
                    <a:pt x="186677" y="15113"/>
                  </a:cubicBezTo>
                  <a:cubicBezTo>
                    <a:pt x="148958" y="50419"/>
                    <a:pt x="100571" y="74041"/>
                    <a:pt x="39103" y="88265"/>
                  </a:cubicBezTo>
                  <a:cubicBezTo>
                    <a:pt x="11798" y="94361"/>
                    <a:pt x="-4839" y="121539"/>
                    <a:pt x="1257" y="148336"/>
                  </a:cubicBezTo>
                  <a:cubicBezTo>
                    <a:pt x="6845" y="171704"/>
                    <a:pt x="27419" y="187452"/>
                    <a:pt x="50152" y="187452"/>
                  </a:cubicBezTo>
                  <a:lnTo>
                    <a:pt x="50152" y="186817"/>
                  </a:lnTo>
                  <a:cubicBezTo>
                    <a:pt x="53454" y="186817"/>
                    <a:pt x="57391" y="186817"/>
                    <a:pt x="61201" y="185801"/>
                  </a:cubicBezTo>
                  <a:cubicBezTo>
                    <a:pt x="124574" y="171069"/>
                    <a:pt x="179184" y="146685"/>
                    <a:pt x="224523" y="113157"/>
                  </a:cubicBezTo>
                  <a:cubicBezTo>
                    <a:pt x="235699" y="104902"/>
                    <a:pt x="246367" y="96012"/>
                    <a:pt x="256400" y="86614"/>
                  </a:cubicBezTo>
                  <a:cubicBezTo>
                    <a:pt x="276466" y="67691"/>
                    <a:pt x="277482" y="35941"/>
                    <a:pt x="258559" y="15875"/>
                  </a:cubicBezTo>
                  <a:cubicBezTo>
                    <a:pt x="248907" y="5461"/>
                    <a:pt x="235572" y="0"/>
                    <a:pt x="222237" y="0"/>
                  </a:cubicBezTo>
                  <a:close/>
                </a:path>
              </a:pathLst>
            </a:custGeom>
            <a:blipFill>
              <a:blip r:embed="rId117"/>
              <a:stretch>
                <a:fillRect l="-8606" t="-3882" r="-12735" b="-6327"/>
              </a:stretch>
            </a:blipFill>
          </p:spPr>
          <p:txBody>
            <a:bodyPr/>
            <a:lstStyle/>
            <a:p>
              <a:endParaRPr lang="en-MY"/>
            </a:p>
          </p:txBody>
        </p:sp>
      </p:grpSp>
      <p:grpSp>
        <p:nvGrpSpPr>
          <p:cNvPr id="247" name="Group 247"/>
          <p:cNvGrpSpPr/>
          <p:nvPr/>
        </p:nvGrpSpPr>
        <p:grpSpPr>
          <a:xfrm>
            <a:off x="6628133" y="19029683"/>
            <a:ext cx="234972" cy="142237"/>
            <a:chOff x="0" y="0"/>
            <a:chExt cx="234975" cy="142240"/>
          </a:xfrm>
        </p:grpSpPr>
        <p:sp>
          <p:nvSpPr>
            <p:cNvPr id="248" name="Freeform 248"/>
            <p:cNvSpPr/>
            <p:nvPr/>
          </p:nvSpPr>
          <p:spPr>
            <a:xfrm>
              <a:off x="0" y="0"/>
              <a:ext cx="234950" cy="142240"/>
            </a:xfrm>
            <a:custGeom>
              <a:avLst/>
              <a:gdLst/>
              <a:ahLst/>
              <a:cxnLst/>
              <a:rect l="l" t="t" r="r" b="b"/>
              <a:pathLst>
                <a:path w="234950" h="142240">
                  <a:moveTo>
                    <a:pt x="0" y="142240"/>
                  </a:moveTo>
                  <a:lnTo>
                    <a:pt x="234950" y="142240"/>
                  </a:lnTo>
                  <a:lnTo>
                    <a:pt x="234950" y="0"/>
                  </a:lnTo>
                  <a:lnTo>
                    <a:pt x="0" y="0"/>
                  </a:lnTo>
                  <a:lnTo>
                    <a:pt x="0" y="142240"/>
                  </a:lnTo>
                  <a:close/>
                </a:path>
              </a:pathLst>
            </a:custGeom>
            <a:solidFill>
              <a:srgbClr val="888376"/>
            </a:solidFill>
          </p:spPr>
          <p:txBody>
            <a:bodyPr/>
            <a:lstStyle/>
            <a:p>
              <a:endParaRPr lang="en-MY"/>
            </a:p>
          </p:txBody>
        </p:sp>
      </p:grpSp>
      <p:grpSp>
        <p:nvGrpSpPr>
          <p:cNvPr id="249" name="Group 249"/>
          <p:cNvGrpSpPr/>
          <p:nvPr/>
        </p:nvGrpSpPr>
        <p:grpSpPr>
          <a:xfrm>
            <a:off x="8777392" y="18994755"/>
            <a:ext cx="481451" cy="589531"/>
            <a:chOff x="0" y="0"/>
            <a:chExt cx="641934" cy="786041"/>
          </a:xfrm>
        </p:grpSpPr>
        <p:sp>
          <p:nvSpPr>
            <p:cNvPr id="250" name="Freeform 250"/>
            <p:cNvSpPr/>
            <p:nvPr/>
          </p:nvSpPr>
          <p:spPr>
            <a:xfrm>
              <a:off x="115" y="0"/>
              <a:ext cx="641724" cy="786003"/>
            </a:xfrm>
            <a:custGeom>
              <a:avLst/>
              <a:gdLst/>
              <a:ahLst/>
              <a:cxnLst/>
              <a:rect l="l" t="t" r="r" b="b"/>
              <a:pathLst>
                <a:path w="641724" h="786003">
                  <a:moveTo>
                    <a:pt x="355993" y="0"/>
                  </a:moveTo>
                  <a:cubicBezTo>
                    <a:pt x="317512" y="0"/>
                    <a:pt x="287794" y="19685"/>
                    <a:pt x="272427" y="40005"/>
                  </a:cubicBezTo>
                  <a:cubicBezTo>
                    <a:pt x="267093" y="46990"/>
                    <a:pt x="262267" y="55372"/>
                    <a:pt x="260235" y="63881"/>
                  </a:cubicBezTo>
                  <a:cubicBezTo>
                    <a:pt x="326529" y="82677"/>
                    <a:pt x="397522" y="132334"/>
                    <a:pt x="407047" y="139192"/>
                  </a:cubicBezTo>
                  <a:cubicBezTo>
                    <a:pt x="429780" y="155321"/>
                    <a:pt x="434860" y="186436"/>
                    <a:pt x="419239" y="208788"/>
                  </a:cubicBezTo>
                  <a:cubicBezTo>
                    <a:pt x="409206" y="222631"/>
                    <a:pt x="394220" y="229997"/>
                    <a:pt x="378091" y="229997"/>
                  </a:cubicBezTo>
                  <a:lnTo>
                    <a:pt x="378599" y="230505"/>
                  </a:lnTo>
                  <a:cubicBezTo>
                    <a:pt x="368566" y="230505"/>
                    <a:pt x="358533" y="227838"/>
                    <a:pt x="349643" y="220980"/>
                  </a:cubicBezTo>
                  <a:cubicBezTo>
                    <a:pt x="310908" y="193675"/>
                    <a:pt x="254774" y="164211"/>
                    <a:pt x="223786" y="158115"/>
                  </a:cubicBezTo>
                  <a:cubicBezTo>
                    <a:pt x="221881" y="158242"/>
                    <a:pt x="219976" y="158242"/>
                    <a:pt x="218071" y="158242"/>
                  </a:cubicBezTo>
                  <a:cubicBezTo>
                    <a:pt x="216166" y="158242"/>
                    <a:pt x="214134" y="158242"/>
                    <a:pt x="212229" y="157861"/>
                  </a:cubicBezTo>
                  <a:lnTo>
                    <a:pt x="209562" y="157861"/>
                  </a:lnTo>
                  <a:cubicBezTo>
                    <a:pt x="191655" y="157861"/>
                    <a:pt x="164858" y="173101"/>
                    <a:pt x="151650" y="199136"/>
                  </a:cubicBezTo>
                  <a:cubicBezTo>
                    <a:pt x="138569" y="223901"/>
                    <a:pt x="142379" y="251333"/>
                    <a:pt x="161683" y="277749"/>
                  </a:cubicBezTo>
                  <a:cubicBezTo>
                    <a:pt x="236105" y="307340"/>
                    <a:pt x="287921" y="334645"/>
                    <a:pt x="323989" y="362966"/>
                  </a:cubicBezTo>
                  <a:cubicBezTo>
                    <a:pt x="345706" y="380238"/>
                    <a:pt x="349516" y="411353"/>
                    <a:pt x="332371" y="433070"/>
                  </a:cubicBezTo>
                  <a:cubicBezTo>
                    <a:pt x="322465" y="445389"/>
                    <a:pt x="308114" y="451993"/>
                    <a:pt x="293128" y="451993"/>
                  </a:cubicBezTo>
                  <a:cubicBezTo>
                    <a:pt x="282079" y="451993"/>
                    <a:pt x="271665" y="448564"/>
                    <a:pt x="262267" y="441452"/>
                  </a:cubicBezTo>
                  <a:cubicBezTo>
                    <a:pt x="233692" y="418719"/>
                    <a:pt x="185305" y="393827"/>
                    <a:pt x="117995" y="368173"/>
                  </a:cubicBezTo>
                  <a:cubicBezTo>
                    <a:pt x="116344" y="368046"/>
                    <a:pt x="114693" y="367792"/>
                    <a:pt x="113169" y="367792"/>
                  </a:cubicBezTo>
                  <a:lnTo>
                    <a:pt x="112661" y="367284"/>
                  </a:lnTo>
                  <a:cubicBezTo>
                    <a:pt x="88785" y="367284"/>
                    <a:pt x="72021" y="377317"/>
                    <a:pt x="60972" y="397891"/>
                  </a:cubicBezTo>
                  <a:cubicBezTo>
                    <a:pt x="45351" y="427482"/>
                    <a:pt x="49034" y="463423"/>
                    <a:pt x="58813" y="476758"/>
                  </a:cubicBezTo>
                  <a:cubicBezTo>
                    <a:pt x="96659" y="510921"/>
                    <a:pt x="144157" y="534670"/>
                    <a:pt x="204990" y="548767"/>
                  </a:cubicBezTo>
                  <a:cubicBezTo>
                    <a:pt x="231660" y="554990"/>
                    <a:pt x="248932" y="581660"/>
                    <a:pt x="242836" y="609092"/>
                  </a:cubicBezTo>
                  <a:cubicBezTo>
                    <a:pt x="237248" y="632460"/>
                    <a:pt x="216674" y="648081"/>
                    <a:pt x="193941" y="648081"/>
                  </a:cubicBezTo>
                  <a:lnTo>
                    <a:pt x="193941" y="647700"/>
                  </a:lnTo>
                  <a:cubicBezTo>
                    <a:pt x="190004" y="647700"/>
                    <a:pt x="186702" y="647700"/>
                    <a:pt x="182892" y="646557"/>
                  </a:cubicBezTo>
                  <a:cubicBezTo>
                    <a:pt x="119519" y="631825"/>
                    <a:pt x="64782" y="607822"/>
                    <a:pt x="19570" y="574040"/>
                  </a:cubicBezTo>
                  <a:cubicBezTo>
                    <a:pt x="8140" y="585724"/>
                    <a:pt x="-369" y="601345"/>
                    <a:pt x="12" y="621919"/>
                  </a:cubicBezTo>
                  <a:cubicBezTo>
                    <a:pt x="-115" y="669925"/>
                    <a:pt x="44335" y="723900"/>
                    <a:pt x="112788" y="760095"/>
                  </a:cubicBezTo>
                  <a:cubicBezTo>
                    <a:pt x="145427" y="777367"/>
                    <a:pt x="185813" y="786003"/>
                    <a:pt x="229501" y="786003"/>
                  </a:cubicBezTo>
                  <a:cubicBezTo>
                    <a:pt x="267601" y="786003"/>
                    <a:pt x="308368" y="779399"/>
                    <a:pt x="349008" y="766191"/>
                  </a:cubicBezTo>
                  <a:cubicBezTo>
                    <a:pt x="456323" y="731139"/>
                    <a:pt x="544207" y="656463"/>
                    <a:pt x="590943" y="561340"/>
                  </a:cubicBezTo>
                  <a:cubicBezTo>
                    <a:pt x="653173" y="434340"/>
                    <a:pt x="658253" y="296672"/>
                    <a:pt x="605929" y="184785"/>
                  </a:cubicBezTo>
                  <a:cubicBezTo>
                    <a:pt x="562114" y="91821"/>
                    <a:pt x="483120" y="27051"/>
                    <a:pt x="383552" y="3175"/>
                  </a:cubicBezTo>
                  <a:cubicBezTo>
                    <a:pt x="374027" y="1016"/>
                    <a:pt x="364756" y="0"/>
                    <a:pt x="355993" y="0"/>
                  </a:cubicBezTo>
                  <a:close/>
                </a:path>
              </a:pathLst>
            </a:custGeom>
            <a:blipFill>
              <a:blip r:embed="rId118"/>
              <a:stretch>
                <a:fillRect l="-3273" t="-2693" r="-6387" b="-1147"/>
              </a:stretch>
            </a:blipFill>
          </p:spPr>
          <p:txBody>
            <a:bodyPr/>
            <a:lstStyle/>
            <a:p>
              <a:endParaRPr lang="en-MY"/>
            </a:p>
          </p:txBody>
        </p:sp>
      </p:grpSp>
      <p:grpSp>
        <p:nvGrpSpPr>
          <p:cNvPr id="251" name="Group 251"/>
          <p:cNvGrpSpPr/>
          <p:nvPr/>
        </p:nvGrpSpPr>
        <p:grpSpPr>
          <a:xfrm>
            <a:off x="8702335" y="18919955"/>
            <a:ext cx="630936" cy="740159"/>
            <a:chOff x="0" y="0"/>
            <a:chExt cx="841248" cy="986879"/>
          </a:xfrm>
        </p:grpSpPr>
        <p:sp>
          <p:nvSpPr>
            <p:cNvPr id="252" name="Freeform 252"/>
            <p:cNvSpPr/>
            <p:nvPr/>
          </p:nvSpPr>
          <p:spPr>
            <a:xfrm>
              <a:off x="0" y="0"/>
              <a:ext cx="841292" cy="986790"/>
            </a:xfrm>
            <a:custGeom>
              <a:avLst/>
              <a:gdLst/>
              <a:ahLst/>
              <a:cxnLst/>
              <a:rect l="l" t="t" r="r" b="b"/>
              <a:pathLst>
                <a:path w="841292" h="986790">
                  <a:moveTo>
                    <a:pt x="456184" y="99695"/>
                  </a:moveTo>
                  <a:cubicBezTo>
                    <a:pt x="464947" y="99695"/>
                    <a:pt x="474218" y="100711"/>
                    <a:pt x="483870" y="102870"/>
                  </a:cubicBezTo>
                  <a:cubicBezTo>
                    <a:pt x="583438" y="126746"/>
                    <a:pt x="662432" y="191389"/>
                    <a:pt x="706247" y="284353"/>
                  </a:cubicBezTo>
                  <a:cubicBezTo>
                    <a:pt x="758571" y="396240"/>
                    <a:pt x="753491" y="533908"/>
                    <a:pt x="691261" y="660908"/>
                  </a:cubicBezTo>
                  <a:cubicBezTo>
                    <a:pt x="644525" y="756031"/>
                    <a:pt x="556641" y="830707"/>
                    <a:pt x="449326" y="865759"/>
                  </a:cubicBezTo>
                  <a:cubicBezTo>
                    <a:pt x="408686" y="878967"/>
                    <a:pt x="367919" y="885571"/>
                    <a:pt x="329819" y="885571"/>
                  </a:cubicBezTo>
                  <a:cubicBezTo>
                    <a:pt x="286004" y="885571"/>
                    <a:pt x="245745" y="876935"/>
                    <a:pt x="213106" y="859663"/>
                  </a:cubicBezTo>
                  <a:cubicBezTo>
                    <a:pt x="144653" y="823468"/>
                    <a:pt x="100203" y="769366"/>
                    <a:pt x="100203" y="721487"/>
                  </a:cubicBezTo>
                  <a:cubicBezTo>
                    <a:pt x="99822" y="700786"/>
                    <a:pt x="108458" y="685292"/>
                    <a:pt x="119761" y="673608"/>
                  </a:cubicBezTo>
                  <a:cubicBezTo>
                    <a:pt x="108585" y="665353"/>
                    <a:pt x="97917" y="656463"/>
                    <a:pt x="87884" y="646811"/>
                  </a:cubicBezTo>
                  <a:cubicBezTo>
                    <a:pt x="67818" y="628015"/>
                    <a:pt x="66802" y="596138"/>
                    <a:pt x="85598" y="576199"/>
                  </a:cubicBezTo>
                  <a:cubicBezTo>
                    <a:pt x="95504" y="565658"/>
                    <a:pt x="108839" y="560451"/>
                    <a:pt x="122174" y="560451"/>
                  </a:cubicBezTo>
                  <a:cubicBezTo>
                    <a:pt x="134493" y="560451"/>
                    <a:pt x="146685" y="564896"/>
                    <a:pt x="156210" y="574040"/>
                  </a:cubicBezTo>
                  <a:cubicBezTo>
                    <a:pt x="157226" y="574929"/>
                    <a:pt x="158115" y="575691"/>
                    <a:pt x="159131" y="576580"/>
                  </a:cubicBezTo>
                  <a:cubicBezTo>
                    <a:pt x="149352" y="563245"/>
                    <a:pt x="145669" y="527304"/>
                    <a:pt x="161290" y="497713"/>
                  </a:cubicBezTo>
                  <a:cubicBezTo>
                    <a:pt x="172466" y="477012"/>
                    <a:pt x="189103" y="467106"/>
                    <a:pt x="212979" y="467106"/>
                  </a:cubicBezTo>
                  <a:lnTo>
                    <a:pt x="213487" y="467614"/>
                  </a:lnTo>
                  <a:cubicBezTo>
                    <a:pt x="215011" y="467614"/>
                    <a:pt x="216662" y="467741"/>
                    <a:pt x="218313" y="467995"/>
                  </a:cubicBezTo>
                  <a:cubicBezTo>
                    <a:pt x="216154" y="467106"/>
                    <a:pt x="213995" y="466344"/>
                    <a:pt x="211836" y="465455"/>
                  </a:cubicBezTo>
                  <a:cubicBezTo>
                    <a:pt x="186309" y="455422"/>
                    <a:pt x="172847" y="426466"/>
                    <a:pt x="182880" y="400939"/>
                  </a:cubicBezTo>
                  <a:cubicBezTo>
                    <a:pt x="190627" y="381127"/>
                    <a:pt x="209677" y="368554"/>
                    <a:pt x="229743" y="368554"/>
                  </a:cubicBezTo>
                  <a:cubicBezTo>
                    <a:pt x="235585" y="368554"/>
                    <a:pt x="241554" y="369570"/>
                    <a:pt x="247396" y="371983"/>
                  </a:cubicBezTo>
                  <a:cubicBezTo>
                    <a:pt x="252349" y="373888"/>
                    <a:pt x="257175" y="375666"/>
                    <a:pt x="262001" y="377571"/>
                  </a:cubicBezTo>
                  <a:cubicBezTo>
                    <a:pt x="242570" y="351155"/>
                    <a:pt x="238760" y="323723"/>
                    <a:pt x="251968" y="298958"/>
                  </a:cubicBezTo>
                  <a:cubicBezTo>
                    <a:pt x="265176" y="272923"/>
                    <a:pt x="291973" y="257683"/>
                    <a:pt x="309880" y="257683"/>
                  </a:cubicBezTo>
                  <a:lnTo>
                    <a:pt x="312547" y="257683"/>
                  </a:lnTo>
                  <a:cubicBezTo>
                    <a:pt x="314452" y="258064"/>
                    <a:pt x="316484" y="258064"/>
                    <a:pt x="318389" y="258064"/>
                  </a:cubicBezTo>
                  <a:cubicBezTo>
                    <a:pt x="320294" y="258064"/>
                    <a:pt x="322199" y="258064"/>
                    <a:pt x="324104" y="257937"/>
                  </a:cubicBezTo>
                  <a:cubicBezTo>
                    <a:pt x="320929" y="257302"/>
                    <a:pt x="317881" y="256794"/>
                    <a:pt x="315341" y="256794"/>
                  </a:cubicBezTo>
                  <a:cubicBezTo>
                    <a:pt x="287528" y="256286"/>
                    <a:pt x="265811" y="232791"/>
                    <a:pt x="266446" y="205486"/>
                  </a:cubicBezTo>
                  <a:cubicBezTo>
                    <a:pt x="266954" y="178054"/>
                    <a:pt x="289814" y="156591"/>
                    <a:pt x="316611" y="156591"/>
                  </a:cubicBezTo>
                  <a:lnTo>
                    <a:pt x="317500" y="156591"/>
                  </a:lnTo>
                  <a:cubicBezTo>
                    <a:pt x="331089" y="156972"/>
                    <a:pt x="345567" y="159512"/>
                    <a:pt x="360299" y="163703"/>
                  </a:cubicBezTo>
                  <a:cubicBezTo>
                    <a:pt x="362458" y="155194"/>
                    <a:pt x="367157" y="146812"/>
                    <a:pt x="372491" y="139827"/>
                  </a:cubicBezTo>
                  <a:cubicBezTo>
                    <a:pt x="387858" y="119507"/>
                    <a:pt x="417576" y="99822"/>
                    <a:pt x="456057" y="99822"/>
                  </a:cubicBezTo>
                  <a:close/>
                  <a:moveTo>
                    <a:pt x="455295" y="0"/>
                  </a:moveTo>
                  <a:cubicBezTo>
                    <a:pt x="391795" y="0"/>
                    <a:pt x="331216" y="28321"/>
                    <a:pt x="292481" y="78359"/>
                  </a:cubicBezTo>
                  <a:cubicBezTo>
                    <a:pt x="271399" y="105664"/>
                    <a:pt x="259715" y="136906"/>
                    <a:pt x="258572" y="166878"/>
                  </a:cubicBezTo>
                  <a:cubicBezTo>
                    <a:pt x="219075" y="181483"/>
                    <a:pt x="182880" y="212090"/>
                    <a:pt x="162433" y="252222"/>
                  </a:cubicBezTo>
                  <a:cubicBezTo>
                    <a:pt x="141859" y="292227"/>
                    <a:pt x="137922" y="336169"/>
                    <a:pt x="151257" y="378587"/>
                  </a:cubicBezTo>
                  <a:cubicBezTo>
                    <a:pt x="118491" y="391414"/>
                    <a:pt x="91694" y="416052"/>
                    <a:pt x="73406" y="450342"/>
                  </a:cubicBezTo>
                  <a:cubicBezTo>
                    <a:pt x="49530" y="495173"/>
                    <a:pt x="45085" y="549656"/>
                    <a:pt x="58420" y="594233"/>
                  </a:cubicBezTo>
                  <a:cubicBezTo>
                    <a:pt x="20574" y="627507"/>
                    <a:pt x="0" y="672211"/>
                    <a:pt x="0" y="721741"/>
                  </a:cubicBezTo>
                  <a:cubicBezTo>
                    <a:pt x="0" y="754380"/>
                    <a:pt x="8763" y="786892"/>
                    <a:pt x="25400" y="817372"/>
                  </a:cubicBezTo>
                  <a:cubicBezTo>
                    <a:pt x="40640" y="845439"/>
                    <a:pt x="62357" y="872109"/>
                    <a:pt x="89662" y="896112"/>
                  </a:cubicBezTo>
                  <a:cubicBezTo>
                    <a:pt x="111633" y="915416"/>
                    <a:pt x="137414" y="933069"/>
                    <a:pt x="166243" y="948436"/>
                  </a:cubicBezTo>
                  <a:cubicBezTo>
                    <a:pt x="169291" y="949960"/>
                    <a:pt x="172466" y="951484"/>
                    <a:pt x="175514" y="953008"/>
                  </a:cubicBezTo>
                  <a:cubicBezTo>
                    <a:pt x="207010" y="968121"/>
                    <a:pt x="241935" y="977900"/>
                    <a:pt x="279146" y="982599"/>
                  </a:cubicBezTo>
                  <a:cubicBezTo>
                    <a:pt x="295402" y="984631"/>
                    <a:pt x="312039" y="985647"/>
                    <a:pt x="329057" y="985647"/>
                  </a:cubicBezTo>
                  <a:lnTo>
                    <a:pt x="328549" y="986790"/>
                  </a:lnTo>
                  <a:cubicBezTo>
                    <a:pt x="376936" y="986790"/>
                    <a:pt x="428117" y="978281"/>
                    <a:pt x="479298" y="961771"/>
                  </a:cubicBezTo>
                  <a:cubicBezTo>
                    <a:pt x="612267" y="918210"/>
                    <a:pt x="721741" y="824738"/>
                    <a:pt x="780161" y="705612"/>
                  </a:cubicBezTo>
                  <a:cubicBezTo>
                    <a:pt x="785368" y="694944"/>
                    <a:pt x="790194" y="684276"/>
                    <a:pt x="794766" y="673608"/>
                  </a:cubicBezTo>
                  <a:cubicBezTo>
                    <a:pt x="819023" y="616331"/>
                    <a:pt x="833755" y="557784"/>
                    <a:pt x="839089" y="499491"/>
                  </a:cubicBezTo>
                  <a:cubicBezTo>
                    <a:pt x="847217" y="409956"/>
                    <a:pt x="832866" y="321691"/>
                    <a:pt x="795782" y="242824"/>
                  </a:cubicBezTo>
                  <a:cubicBezTo>
                    <a:pt x="748538" y="141732"/>
                    <a:pt x="669290" y="66421"/>
                    <a:pt x="568960" y="26035"/>
                  </a:cubicBezTo>
                  <a:cubicBezTo>
                    <a:pt x="548894" y="17907"/>
                    <a:pt x="527812" y="11303"/>
                    <a:pt x="506095" y="6096"/>
                  </a:cubicBezTo>
                  <a:cubicBezTo>
                    <a:pt x="494792" y="3429"/>
                    <a:pt x="483616" y="1524"/>
                    <a:pt x="472313" y="635"/>
                  </a:cubicBezTo>
                  <a:cubicBezTo>
                    <a:pt x="466598" y="127"/>
                    <a:pt x="461010" y="0"/>
                    <a:pt x="455295" y="0"/>
                  </a:cubicBezTo>
                  <a:close/>
                </a:path>
              </a:pathLst>
            </a:custGeom>
            <a:blipFill>
              <a:blip r:embed="rId119"/>
              <a:stretch>
                <a:fillRect l="-2662" t="-617" r="-2995" b="-969"/>
              </a:stretch>
            </a:blipFill>
          </p:spPr>
          <p:txBody>
            <a:bodyPr/>
            <a:lstStyle/>
            <a:p>
              <a:endParaRPr lang="en-MY"/>
            </a:p>
          </p:txBody>
        </p:sp>
      </p:grpSp>
      <p:grpSp>
        <p:nvGrpSpPr>
          <p:cNvPr id="253" name="Group 253"/>
          <p:cNvGrpSpPr/>
          <p:nvPr/>
        </p:nvGrpSpPr>
        <p:grpSpPr>
          <a:xfrm>
            <a:off x="8825227" y="19182083"/>
            <a:ext cx="235010" cy="167640"/>
            <a:chOff x="0" y="0"/>
            <a:chExt cx="235013" cy="167640"/>
          </a:xfrm>
        </p:grpSpPr>
        <p:sp>
          <p:nvSpPr>
            <p:cNvPr id="254" name="Freeform 254"/>
            <p:cNvSpPr/>
            <p:nvPr/>
          </p:nvSpPr>
          <p:spPr>
            <a:xfrm>
              <a:off x="0" y="0"/>
              <a:ext cx="234950" cy="167640"/>
            </a:xfrm>
            <a:custGeom>
              <a:avLst/>
              <a:gdLst/>
              <a:ahLst/>
              <a:cxnLst/>
              <a:rect l="l" t="t" r="r" b="b"/>
              <a:pathLst>
                <a:path w="234950" h="167640">
                  <a:moveTo>
                    <a:pt x="0" y="167640"/>
                  </a:moveTo>
                  <a:lnTo>
                    <a:pt x="234950" y="167640"/>
                  </a:lnTo>
                  <a:lnTo>
                    <a:pt x="234950" y="0"/>
                  </a:lnTo>
                  <a:lnTo>
                    <a:pt x="0" y="0"/>
                  </a:lnTo>
                  <a:lnTo>
                    <a:pt x="0" y="167640"/>
                  </a:lnTo>
                  <a:close/>
                </a:path>
              </a:pathLst>
            </a:custGeom>
            <a:solidFill>
              <a:srgbClr val="888376"/>
            </a:solidFill>
          </p:spPr>
          <p:txBody>
            <a:bodyPr/>
            <a:lstStyle/>
            <a:p>
              <a:endParaRPr lang="en-MY"/>
            </a:p>
          </p:txBody>
        </p:sp>
      </p:grpSp>
      <p:grpSp>
        <p:nvGrpSpPr>
          <p:cNvPr id="255" name="Group 255"/>
          <p:cNvGrpSpPr/>
          <p:nvPr/>
        </p:nvGrpSpPr>
        <p:grpSpPr>
          <a:xfrm>
            <a:off x="8756428" y="19340446"/>
            <a:ext cx="204159" cy="140465"/>
            <a:chOff x="0" y="0"/>
            <a:chExt cx="272212" cy="187287"/>
          </a:xfrm>
        </p:grpSpPr>
        <p:sp>
          <p:nvSpPr>
            <p:cNvPr id="256" name="Freeform 256"/>
            <p:cNvSpPr/>
            <p:nvPr/>
          </p:nvSpPr>
          <p:spPr>
            <a:xfrm>
              <a:off x="5" y="0"/>
              <a:ext cx="272117" cy="187325"/>
            </a:xfrm>
            <a:custGeom>
              <a:avLst/>
              <a:gdLst/>
              <a:ahLst/>
              <a:cxnLst/>
              <a:rect l="l" t="t" r="r" b="b"/>
              <a:pathLst>
                <a:path w="272117" h="187325">
                  <a:moveTo>
                    <a:pt x="50033" y="0"/>
                  </a:moveTo>
                  <a:cubicBezTo>
                    <a:pt x="36698" y="0"/>
                    <a:pt x="23363" y="5207"/>
                    <a:pt x="13457" y="15748"/>
                  </a:cubicBezTo>
                  <a:cubicBezTo>
                    <a:pt x="-5339" y="35687"/>
                    <a:pt x="-4323" y="67564"/>
                    <a:pt x="15743" y="86360"/>
                  </a:cubicBezTo>
                  <a:cubicBezTo>
                    <a:pt x="25776" y="96012"/>
                    <a:pt x="36444" y="104775"/>
                    <a:pt x="47620" y="113157"/>
                  </a:cubicBezTo>
                  <a:cubicBezTo>
                    <a:pt x="92959" y="146812"/>
                    <a:pt x="147696" y="170942"/>
                    <a:pt x="210942" y="185674"/>
                  </a:cubicBezTo>
                  <a:cubicBezTo>
                    <a:pt x="214879" y="186817"/>
                    <a:pt x="218181" y="186817"/>
                    <a:pt x="221991" y="186817"/>
                  </a:cubicBezTo>
                  <a:lnTo>
                    <a:pt x="221991" y="187325"/>
                  </a:lnTo>
                  <a:cubicBezTo>
                    <a:pt x="244851" y="187325"/>
                    <a:pt x="265425" y="171704"/>
                    <a:pt x="270886" y="148336"/>
                  </a:cubicBezTo>
                  <a:cubicBezTo>
                    <a:pt x="276982" y="120904"/>
                    <a:pt x="259837" y="94361"/>
                    <a:pt x="233040" y="88011"/>
                  </a:cubicBezTo>
                  <a:cubicBezTo>
                    <a:pt x="172461" y="74041"/>
                    <a:pt x="124963" y="50292"/>
                    <a:pt x="86990" y="16129"/>
                  </a:cubicBezTo>
                  <a:cubicBezTo>
                    <a:pt x="85974" y="15240"/>
                    <a:pt x="85085" y="14478"/>
                    <a:pt x="84069" y="13589"/>
                  </a:cubicBezTo>
                  <a:cubicBezTo>
                    <a:pt x="74544" y="4445"/>
                    <a:pt x="62352" y="0"/>
                    <a:pt x="50033" y="0"/>
                  </a:cubicBezTo>
                  <a:close/>
                </a:path>
              </a:pathLst>
            </a:custGeom>
            <a:blipFill>
              <a:blip r:embed="rId120"/>
              <a:stretch>
                <a:fillRect l="-9849" t="-4250" r="-11383" b="-6033"/>
              </a:stretch>
            </a:blipFill>
          </p:spPr>
          <p:txBody>
            <a:bodyPr/>
            <a:lstStyle/>
            <a:p>
              <a:endParaRPr lang="en-MY"/>
            </a:p>
          </p:txBody>
        </p:sp>
      </p:grpSp>
      <p:grpSp>
        <p:nvGrpSpPr>
          <p:cNvPr id="257" name="Group 257"/>
          <p:cNvGrpSpPr/>
          <p:nvPr/>
        </p:nvGrpSpPr>
        <p:grpSpPr>
          <a:xfrm>
            <a:off x="8902103" y="19037303"/>
            <a:ext cx="196510" cy="130302"/>
            <a:chOff x="0" y="0"/>
            <a:chExt cx="262014" cy="173736"/>
          </a:xfrm>
        </p:grpSpPr>
        <p:sp>
          <p:nvSpPr>
            <p:cNvPr id="258" name="Freeform 258"/>
            <p:cNvSpPr/>
            <p:nvPr/>
          </p:nvSpPr>
          <p:spPr>
            <a:xfrm>
              <a:off x="-9" y="0"/>
              <a:ext cx="262131" cy="173736"/>
            </a:xfrm>
            <a:custGeom>
              <a:avLst/>
              <a:gdLst/>
              <a:ahLst/>
              <a:cxnLst/>
              <a:rect l="l" t="t" r="r" b="b"/>
              <a:pathLst>
                <a:path w="262131" h="173736">
                  <a:moveTo>
                    <a:pt x="50174" y="0"/>
                  </a:moveTo>
                  <a:cubicBezTo>
                    <a:pt x="23377" y="0"/>
                    <a:pt x="517" y="21463"/>
                    <a:pt x="9" y="48895"/>
                  </a:cubicBezTo>
                  <a:cubicBezTo>
                    <a:pt x="-499" y="76200"/>
                    <a:pt x="21091" y="99695"/>
                    <a:pt x="48904" y="100203"/>
                  </a:cubicBezTo>
                  <a:cubicBezTo>
                    <a:pt x="51571" y="100203"/>
                    <a:pt x="54492" y="100711"/>
                    <a:pt x="57667" y="101346"/>
                  </a:cubicBezTo>
                  <a:cubicBezTo>
                    <a:pt x="88528" y="107442"/>
                    <a:pt x="144662" y="136906"/>
                    <a:pt x="183524" y="164211"/>
                  </a:cubicBezTo>
                  <a:cubicBezTo>
                    <a:pt x="192414" y="170942"/>
                    <a:pt x="202447" y="173736"/>
                    <a:pt x="212480" y="173736"/>
                  </a:cubicBezTo>
                  <a:lnTo>
                    <a:pt x="211972" y="173228"/>
                  </a:lnTo>
                  <a:cubicBezTo>
                    <a:pt x="228101" y="173228"/>
                    <a:pt x="243087" y="165989"/>
                    <a:pt x="253120" y="152019"/>
                  </a:cubicBezTo>
                  <a:cubicBezTo>
                    <a:pt x="268741" y="129667"/>
                    <a:pt x="263661" y="98552"/>
                    <a:pt x="240928" y="82423"/>
                  </a:cubicBezTo>
                  <a:cubicBezTo>
                    <a:pt x="231276" y="75565"/>
                    <a:pt x="160283" y="25908"/>
                    <a:pt x="93989" y="7112"/>
                  </a:cubicBezTo>
                  <a:cubicBezTo>
                    <a:pt x="79257" y="2921"/>
                    <a:pt x="64779" y="381"/>
                    <a:pt x="51190" y="0"/>
                  </a:cubicBezTo>
                  <a:close/>
                </a:path>
              </a:pathLst>
            </a:custGeom>
            <a:blipFill>
              <a:blip r:embed="rId121"/>
              <a:stretch>
                <a:fillRect l="-6798" t="-5847" r="-12700" b="-3311"/>
              </a:stretch>
            </a:blipFill>
          </p:spPr>
          <p:txBody>
            <a:bodyPr/>
            <a:lstStyle/>
            <a:p>
              <a:endParaRPr lang="en-MY"/>
            </a:p>
          </p:txBody>
        </p:sp>
      </p:grpSp>
      <p:grpSp>
        <p:nvGrpSpPr>
          <p:cNvPr id="259" name="Group 259"/>
          <p:cNvGrpSpPr/>
          <p:nvPr/>
        </p:nvGrpSpPr>
        <p:grpSpPr>
          <a:xfrm>
            <a:off x="1679877" y="20552664"/>
            <a:ext cx="38" cy="870966"/>
            <a:chOff x="0" y="0"/>
            <a:chExt cx="51" cy="1161288"/>
          </a:xfrm>
        </p:grpSpPr>
        <p:sp>
          <p:nvSpPr>
            <p:cNvPr id="260" name="Freeform 260"/>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122"/>
              <a:stretch>
                <a:fillRect l="-2147483648" t="-1341" r="-2147483648" b="-1020"/>
              </a:stretch>
            </a:blipFill>
          </p:spPr>
          <p:txBody>
            <a:bodyPr/>
            <a:lstStyle/>
            <a:p>
              <a:endParaRPr lang="en-MY"/>
            </a:p>
          </p:txBody>
        </p:sp>
      </p:grpSp>
      <p:grpSp>
        <p:nvGrpSpPr>
          <p:cNvPr id="261" name="Group 261"/>
          <p:cNvGrpSpPr/>
          <p:nvPr/>
        </p:nvGrpSpPr>
        <p:grpSpPr>
          <a:xfrm>
            <a:off x="1637033" y="21417277"/>
            <a:ext cx="27937" cy="15240"/>
            <a:chOff x="0" y="0"/>
            <a:chExt cx="37249" cy="20320"/>
          </a:xfrm>
        </p:grpSpPr>
        <p:sp>
          <p:nvSpPr>
            <p:cNvPr id="262" name="Freeform 262"/>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123"/>
              <a:stretch>
                <a:fillRect r="-102"/>
              </a:stretch>
            </a:blipFill>
          </p:spPr>
          <p:txBody>
            <a:bodyPr/>
            <a:lstStyle/>
            <a:p>
              <a:endParaRPr lang="en-MY"/>
            </a:p>
          </p:txBody>
        </p:sp>
      </p:grpSp>
      <p:grpSp>
        <p:nvGrpSpPr>
          <p:cNvPr id="263" name="Group 263"/>
          <p:cNvGrpSpPr/>
          <p:nvPr/>
        </p:nvGrpSpPr>
        <p:grpSpPr>
          <a:xfrm>
            <a:off x="1641834" y="20552664"/>
            <a:ext cx="38052" cy="872233"/>
            <a:chOff x="0" y="0"/>
            <a:chExt cx="38049" cy="872236"/>
          </a:xfrm>
        </p:grpSpPr>
        <p:sp>
          <p:nvSpPr>
            <p:cNvPr id="264" name="Freeform 264"/>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265" name="TextBox 265"/>
          <p:cNvSpPr txBox="1"/>
          <p:nvPr/>
        </p:nvSpPr>
        <p:spPr>
          <a:xfrm>
            <a:off x="1645920" y="1565262"/>
            <a:ext cx="13056470" cy="10283735"/>
          </a:xfrm>
          <a:prstGeom prst="rect">
            <a:avLst/>
          </a:prstGeom>
        </p:spPr>
        <p:txBody>
          <a:bodyPr lIns="0" tIns="0" rIns="0" bIns="0" rtlCol="0" anchor="t">
            <a:spAutoFit/>
          </a:bodyPr>
          <a:lstStyle/>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Refleksi &amp; Kreativiti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Muzik diperlahankan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Visual: Melukis, menulis, saat-saat tenang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(lembut, menyakinkan):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“Kanak-kanak juga akan mempunyai masa untuk memperlahankan langkah.” “Mereka akan mencipta peringatan doa… melukis apa yang mereka syukuri… dan memikirkan bagaimana mereka boleh membantu orang lain.”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“Saat-saat tenang ini membantu kanak-kanak membina hubungan peribadi dengan Tuhan—satu hubungan yang boleh mereka bawa bersama, ke mana sahaja mereka pergi.”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Pesanan kepada Orang Dewasa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Volume muzik ditinggikan sedikit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Visual: Dewasa membimbing kanak-kanak, mendengar, menggalakkan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(tegas, menggalakkan):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“Ibu bapa… penjaga… guru… pemimpin gereja…”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“Kehadiran anda penting.”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“Bimbingan anda, doa anda, dan teladan anda membantu kanak-kanak memahami siapa Tuhan.”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“Dalam setiap budaya dan setiap komuniti, iman berkembang dengan paling baik apabila kanak-kanak disayangi, disokong, dan dibimbing.”</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559683" cy="2686926"/>
            <a:chOff x="0" y="0"/>
            <a:chExt cx="4746244" cy="3582568"/>
          </a:xfrm>
        </p:grpSpPr>
        <p:sp>
          <p:nvSpPr>
            <p:cNvPr id="3" name="Freeform 3"/>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4" name="Group 4"/>
          <p:cNvGrpSpPr/>
          <p:nvPr/>
        </p:nvGrpSpPr>
        <p:grpSpPr>
          <a:xfrm>
            <a:off x="3553587" y="0"/>
            <a:ext cx="3566055" cy="2686926"/>
            <a:chOff x="0" y="0"/>
            <a:chExt cx="4754740" cy="3582568"/>
          </a:xfrm>
        </p:grpSpPr>
        <p:sp>
          <p:nvSpPr>
            <p:cNvPr id="5" name="Freeform 5"/>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6" name="Group 6"/>
          <p:cNvGrpSpPr/>
          <p:nvPr/>
        </p:nvGrpSpPr>
        <p:grpSpPr>
          <a:xfrm>
            <a:off x="7113546" y="0"/>
            <a:ext cx="3566046" cy="2686926"/>
            <a:chOff x="0" y="0"/>
            <a:chExt cx="4754728" cy="3582568"/>
          </a:xfrm>
        </p:grpSpPr>
        <p:sp>
          <p:nvSpPr>
            <p:cNvPr id="7" name="Freeform 7"/>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8" name="Group 8"/>
          <p:cNvGrpSpPr/>
          <p:nvPr/>
        </p:nvGrpSpPr>
        <p:grpSpPr>
          <a:xfrm>
            <a:off x="10673515" y="0"/>
            <a:ext cx="3565979" cy="2686926"/>
            <a:chOff x="0" y="0"/>
            <a:chExt cx="4754639" cy="3582568"/>
          </a:xfrm>
        </p:grpSpPr>
        <p:sp>
          <p:nvSpPr>
            <p:cNvPr id="9" name="Freeform 9"/>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0" name="Group 10"/>
          <p:cNvGrpSpPr/>
          <p:nvPr/>
        </p:nvGrpSpPr>
        <p:grpSpPr>
          <a:xfrm>
            <a:off x="14233398" y="0"/>
            <a:ext cx="2225802" cy="4031056"/>
            <a:chOff x="0" y="0"/>
            <a:chExt cx="2967736" cy="5374742"/>
          </a:xfrm>
        </p:grpSpPr>
        <p:sp>
          <p:nvSpPr>
            <p:cNvPr id="11" name="Freeform 11"/>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2" name="Group 12"/>
          <p:cNvGrpSpPr/>
          <p:nvPr/>
        </p:nvGrpSpPr>
        <p:grpSpPr>
          <a:xfrm>
            <a:off x="0" y="2680830"/>
            <a:ext cx="3559683" cy="2694346"/>
            <a:chOff x="0" y="0"/>
            <a:chExt cx="4746244" cy="3592462"/>
          </a:xfrm>
        </p:grpSpPr>
        <p:sp>
          <p:nvSpPr>
            <p:cNvPr id="13" name="Freeform 13"/>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4" name="Group 14"/>
          <p:cNvGrpSpPr/>
          <p:nvPr/>
        </p:nvGrpSpPr>
        <p:grpSpPr>
          <a:xfrm>
            <a:off x="3553587" y="2680830"/>
            <a:ext cx="3566055" cy="2694346"/>
            <a:chOff x="0" y="0"/>
            <a:chExt cx="4754740" cy="3592462"/>
          </a:xfrm>
        </p:grpSpPr>
        <p:sp>
          <p:nvSpPr>
            <p:cNvPr id="15" name="Freeform 15"/>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6" name="Group 16"/>
          <p:cNvGrpSpPr/>
          <p:nvPr/>
        </p:nvGrpSpPr>
        <p:grpSpPr>
          <a:xfrm>
            <a:off x="7113546" y="2680830"/>
            <a:ext cx="3566046" cy="2694346"/>
            <a:chOff x="0" y="0"/>
            <a:chExt cx="4754728" cy="3592462"/>
          </a:xfrm>
        </p:grpSpPr>
        <p:sp>
          <p:nvSpPr>
            <p:cNvPr id="17" name="Freeform 17"/>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18" name="Group 18"/>
          <p:cNvGrpSpPr/>
          <p:nvPr/>
        </p:nvGrpSpPr>
        <p:grpSpPr>
          <a:xfrm>
            <a:off x="10673515" y="2680830"/>
            <a:ext cx="3565979" cy="2694346"/>
            <a:chOff x="0" y="0"/>
            <a:chExt cx="4754639" cy="3592462"/>
          </a:xfrm>
        </p:grpSpPr>
        <p:sp>
          <p:nvSpPr>
            <p:cNvPr id="19" name="Freeform 19"/>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0" name="Group 20"/>
          <p:cNvGrpSpPr/>
          <p:nvPr/>
        </p:nvGrpSpPr>
        <p:grpSpPr>
          <a:xfrm>
            <a:off x="14233398" y="4024960"/>
            <a:ext cx="2225802" cy="4038476"/>
            <a:chOff x="0" y="0"/>
            <a:chExt cx="2967736" cy="5384635"/>
          </a:xfrm>
        </p:grpSpPr>
        <p:sp>
          <p:nvSpPr>
            <p:cNvPr id="21" name="Freeform 21"/>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2" name="Group 22"/>
          <p:cNvGrpSpPr/>
          <p:nvPr/>
        </p:nvGrpSpPr>
        <p:grpSpPr>
          <a:xfrm>
            <a:off x="0" y="5369081"/>
            <a:ext cx="3559683" cy="2694356"/>
            <a:chOff x="0" y="0"/>
            <a:chExt cx="4746244" cy="3592474"/>
          </a:xfrm>
        </p:grpSpPr>
        <p:sp>
          <p:nvSpPr>
            <p:cNvPr id="23" name="Freeform 23"/>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4" name="Group 24"/>
          <p:cNvGrpSpPr/>
          <p:nvPr/>
        </p:nvGrpSpPr>
        <p:grpSpPr>
          <a:xfrm>
            <a:off x="3553587" y="5369081"/>
            <a:ext cx="3566055" cy="2694356"/>
            <a:chOff x="0" y="0"/>
            <a:chExt cx="4754740" cy="3592474"/>
          </a:xfrm>
        </p:grpSpPr>
        <p:sp>
          <p:nvSpPr>
            <p:cNvPr id="25" name="Freeform 25"/>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6" name="Group 26"/>
          <p:cNvGrpSpPr/>
          <p:nvPr/>
        </p:nvGrpSpPr>
        <p:grpSpPr>
          <a:xfrm>
            <a:off x="7113546" y="5369081"/>
            <a:ext cx="3566046" cy="2694356"/>
            <a:chOff x="0" y="0"/>
            <a:chExt cx="4754728" cy="3592474"/>
          </a:xfrm>
        </p:grpSpPr>
        <p:sp>
          <p:nvSpPr>
            <p:cNvPr id="27" name="Freeform 27"/>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28" name="Group 28"/>
          <p:cNvGrpSpPr/>
          <p:nvPr/>
        </p:nvGrpSpPr>
        <p:grpSpPr>
          <a:xfrm>
            <a:off x="10673515" y="5369081"/>
            <a:ext cx="3565979" cy="2694356"/>
            <a:chOff x="0" y="0"/>
            <a:chExt cx="4754639" cy="3592474"/>
          </a:xfrm>
        </p:grpSpPr>
        <p:sp>
          <p:nvSpPr>
            <p:cNvPr id="29" name="Freeform 29"/>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0" name="Group 30"/>
          <p:cNvGrpSpPr/>
          <p:nvPr/>
        </p:nvGrpSpPr>
        <p:grpSpPr>
          <a:xfrm>
            <a:off x="0" y="8057340"/>
            <a:ext cx="3559683" cy="2694356"/>
            <a:chOff x="0" y="0"/>
            <a:chExt cx="4746244" cy="3592474"/>
          </a:xfrm>
        </p:grpSpPr>
        <p:sp>
          <p:nvSpPr>
            <p:cNvPr id="31" name="Freeform 31"/>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2" name="Group 32"/>
          <p:cNvGrpSpPr/>
          <p:nvPr/>
        </p:nvGrpSpPr>
        <p:grpSpPr>
          <a:xfrm>
            <a:off x="3553587" y="8057340"/>
            <a:ext cx="3566055" cy="2694356"/>
            <a:chOff x="0" y="0"/>
            <a:chExt cx="4754740" cy="3592474"/>
          </a:xfrm>
        </p:grpSpPr>
        <p:sp>
          <p:nvSpPr>
            <p:cNvPr id="33" name="Freeform 33"/>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4" name="Group 34"/>
          <p:cNvGrpSpPr/>
          <p:nvPr/>
        </p:nvGrpSpPr>
        <p:grpSpPr>
          <a:xfrm>
            <a:off x="7113546" y="8057340"/>
            <a:ext cx="3566046" cy="2694356"/>
            <a:chOff x="0" y="0"/>
            <a:chExt cx="4754728" cy="3592474"/>
          </a:xfrm>
        </p:grpSpPr>
        <p:sp>
          <p:nvSpPr>
            <p:cNvPr id="35" name="Freeform 35"/>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6" name="Group 36"/>
          <p:cNvGrpSpPr/>
          <p:nvPr/>
        </p:nvGrpSpPr>
        <p:grpSpPr>
          <a:xfrm>
            <a:off x="10673515" y="8057340"/>
            <a:ext cx="3565979" cy="2694356"/>
            <a:chOff x="0" y="0"/>
            <a:chExt cx="4754639" cy="3592474"/>
          </a:xfrm>
        </p:grpSpPr>
        <p:sp>
          <p:nvSpPr>
            <p:cNvPr id="37" name="Freeform 37"/>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38" name="Group 38"/>
          <p:cNvGrpSpPr/>
          <p:nvPr/>
        </p:nvGrpSpPr>
        <p:grpSpPr>
          <a:xfrm>
            <a:off x="14233398" y="8057340"/>
            <a:ext cx="2225802" cy="4038476"/>
            <a:chOff x="0" y="0"/>
            <a:chExt cx="2967736" cy="5384635"/>
          </a:xfrm>
        </p:grpSpPr>
        <p:sp>
          <p:nvSpPr>
            <p:cNvPr id="39" name="Freeform 39"/>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0" name="Group 40"/>
          <p:cNvGrpSpPr/>
          <p:nvPr/>
        </p:nvGrpSpPr>
        <p:grpSpPr>
          <a:xfrm>
            <a:off x="0" y="10745600"/>
            <a:ext cx="3559683" cy="2694308"/>
            <a:chOff x="0" y="0"/>
            <a:chExt cx="4746244" cy="3592411"/>
          </a:xfrm>
        </p:grpSpPr>
        <p:sp>
          <p:nvSpPr>
            <p:cNvPr id="41" name="Freeform 41"/>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2" name="Group 42"/>
          <p:cNvGrpSpPr/>
          <p:nvPr/>
        </p:nvGrpSpPr>
        <p:grpSpPr>
          <a:xfrm>
            <a:off x="3553587" y="10745600"/>
            <a:ext cx="2231069" cy="4038476"/>
            <a:chOff x="0" y="0"/>
            <a:chExt cx="2974759" cy="5384635"/>
          </a:xfrm>
        </p:grpSpPr>
        <p:sp>
          <p:nvSpPr>
            <p:cNvPr id="43" name="Freeform 43"/>
            <p:cNvSpPr/>
            <p:nvPr/>
          </p:nvSpPr>
          <p:spPr>
            <a:xfrm>
              <a:off x="0" y="0"/>
              <a:ext cx="2974721" cy="5384673"/>
            </a:xfrm>
            <a:custGeom>
              <a:avLst/>
              <a:gdLst/>
              <a:ahLst/>
              <a:cxnLst/>
              <a:rect l="l" t="t" r="r" b="b"/>
              <a:pathLst>
                <a:path w="2974721" h="5384673">
                  <a:moveTo>
                    <a:pt x="0" y="0"/>
                  </a:moveTo>
                  <a:lnTo>
                    <a:pt x="0" y="5384673"/>
                  </a:lnTo>
                  <a:lnTo>
                    <a:pt x="2648839" y="5384673"/>
                  </a:lnTo>
                  <a:lnTo>
                    <a:pt x="2648839" y="2086102"/>
                  </a:lnTo>
                  <a:lnTo>
                    <a:pt x="2974721" y="2086102"/>
                  </a:lnTo>
                  <a:lnTo>
                    <a:pt x="2974721" y="0"/>
                  </a:lnTo>
                  <a:close/>
                </a:path>
              </a:pathLst>
            </a:custGeom>
            <a:blipFill>
              <a:blip r:embed="rId22"/>
              <a:stretch>
                <a:fillRect l="-517" t="-223" r="-377" b="-156"/>
              </a:stretch>
            </a:blipFill>
          </p:spPr>
          <p:txBody>
            <a:bodyPr/>
            <a:lstStyle/>
            <a:p>
              <a:endParaRPr lang="en-MY"/>
            </a:p>
          </p:txBody>
        </p:sp>
      </p:grpSp>
      <p:grpSp>
        <p:nvGrpSpPr>
          <p:cNvPr id="44" name="Group 44"/>
          <p:cNvGrpSpPr/>
          <p:nvPr/>
        </p:nvGrpSpPr>
        <p:grpSpPr>
          <a:xfrm>
            <a:off x="5778560" y="10745600"/>
            <a:ext cx="5346030" cy="1798253"/>
            <a:chOff x="0" y="0"/>
            <a:chExt cx="7128040" cy="2397671"/>
          </a:xfrm>
        </p:grpSpPr>
        <p:sp>
          <p:nvSpPr>
            <p:cNvPr id="45" name="Freeform 45"/>
            <p:cNvSpPr/>
            <p:nvPr/>
          </p:nvSpPr>
          <p:spPr>
            <a:xfrm>
              <a:off x="0" y="0"/>
              <a:ext cx="7128129" cy="2397633"/>
            </a:xfrm>
            <a:custGeom>
              <a:avLst/>
              <a:gdLst/>
              <a:ahLst/>
              <a:cxnLst/>
              <a:rect l="l" t="t" r="r" b="b"/>
              <a:pathLst>
                <a:path w="7128129" h="2397633">
                  <a:moveTo>
                    <a:pt x="0" y="0"/>
                  </a:moveTo>
                  <a:lnTo>
                    <a:pt x="0" y="2086102"/>
                  </a:lnTo>
                  <a:lnTo>
                    <a:pt x="6819265" y="2086102"/>
                  </a:lnTo>
                  <a:lnTo>
                    <a:pt x="6819265" y="2397633"/>
                  </a:lnTo>
                  <a:lnTo>
                    <a:pt x="7128129" y="2397633"/>
                  </a:lnTo>
                  <a:lnTo>
                    <a:pt x="7128129" y="0"/>
                  </a:lnTo>
                  <a:close/>
                </a:path>
              </a:pathLst>
            </a:custGeom>
            <a:blipFill>
              <a:blip r:embed="rId23"/>
              <a:stretch>
                <a:fillRect l="-24" t="-501" r="-43" b="-633"/>
              </a:stretch>
            </a:blipFill>
          </p:spPr>
          <p:txBody>
            <a:bodyPr/>
            <a:lstStyle/>
            <a:p>
              <a:endParaRPr lang="en-MY"/>
            </a:p>
          </p:txBody>
        </p:sp>
      </p:grpSp>
      <p:grpSp>
        <p:nvGrpSpPr>
          <p:cNvPr id="46" name="Group 46"/>
          <p:cNvGrpSpPr/>
          <p:nvPr/>
        </p:nvGrpSpPr>
        <p:grpSpPr>
          <a:xfrm>
            <a:off x="11118494" y="10745600"/>
            <a:ext cx="3121000" cy="2694308"/>
            <a:chOff x="0" y="0"/>
            <a:chExt cx="4161333" cy="3592411"/>
          </a:xfrm>
        </p:grpSpPr>
        <p:sp>
          <p:nvSpPr>
            <p:cNvPr id="47" name="Freeform 47"/>
            <p:cNvSpPr/>
            <p:nvPr/>
          </p:nvSpPr>
          <p:spPr>
            <a:xfrm>
              <a:off x="0" y="0"/>
              <a:ext cx="4161282" cy="3592449"/>
            </a:xfrm>
            <a:custGeom>
              <a:avLst/>
              <a:gdLst/>
              <a:ahLst/>
              <a:cxnLst/>
              <a:rect l="l" t="t" r="r" b="b"/>
              <a:pathLst>
                <a:path w="4161282" h="3592449">
                  <a:moveTo>
                    <a:pt x="0" y="0"/>
                  </a:moveTo>
                  <a:lnTo>
                    <a:pt x="4161282" y="0"/>
                  </a:lnTo>
                  <a:lnTo>
                    <a:pt x="4161282" y="3592449"/>
                  </a:lnTo>
                  <a:lnTo>
                    <a:pt x="0" y="3592449"/>
                  </a:lnTo>
                  <a:lnTo>
                    <a:pt x="0" y="0"/>
                  </a:lnTo>
                  <a:close/>
                </a:path>
              </a:pathLst>
            </a:custGeom>
            <a:blipFill>
              <a:blip r:embed="rId24"/>
              <a:stretch>
                <a:fillRect l="-232" t="-334" r="-396" b="-159"/>
              </a:stretch>
            </a:blipFill>
          </p:spPr>
          <p:txBody>
            <a:bodyPr/>
            <a:lstStyle/>
            <a:p>
              <a:endParaRPr lang="en-MY"/>
            </a:p>
          </p:txBody>
        </p:sp>
      </p:grpSp>
      <p:grpSp>
        <p:nvGrpSpPr>
          <p:cNvPr id="48" name="Group 48"/>
          <p:cNvGrpSpPr/>
          <p:nvPr/>
        </p:nvGrpSpPr>
        <p:grpSpPr>
          <a:xfrm>
            <a:off x="14233398" y="12089711"/>
            <a:ext cx="2225802" cy="4038524"/>
            <a:chOff x="0" y="0"/>
            <a:chExt cx="2967736" cy="5384698"/>
          </a:xfrm>
        </p:grpSpPr>
        <p:sp>
          <p:nvSpPr>
            <p:cNvPr id="49" name="Freeform 49"/>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5"/>
              <a:stretch>
                <a:fillRect l="-479" t="-171" r="-653" b="-208"/>
              </a:stretch>
            </a:blipFill>
          </p:spPr>
          <p:txBody>
            <a:bodyPr/>
            <a:lstStyle/>
            <a:p>
              <a:endParaRPr lang="en-MY"/>
            </a:p>
          </p:txBody>
        </p:sp>
      </p:grpSp>
      <p:grpSp>
        <p:nvGrpSpPr>
          <p:cNvPr id="50" name="Group 50"/>
          <p:cNvGrpSpPr/>
          <p:nvPr/>
        </p:nvGrpSpPr>
        <p:grpSpPr>
          <a:xfrm>
            <a:off x="10673515" y="12537757"/>
            <a:ext cx="451075" cy="9401489"/>
            <a:chOff x="0" y="0"/>
            <a:chExt cx="601434" cy="12535319"/>
          </a:xfrm>
        </p:grpSpPr>
        <p:sp>
          <p:nvSpPr>
            <p:cNvPr id="51" name="Freeform 51"/>
            <p:cNvSpPr/>
            <p:nvPr/>
          </p:nvSpPr>
          <p:spPr>
            <a:xfrm>
              <a:off x="0" y="0"/>
              <a:ext cx="601472" cy="12535281"/>
            </a:xfrm>
            <a:custGeom>
              <a:avLst/>
              <a:gdLst/>
              <a:ahLst/>
              <a:cxnLst/>
              <a:rect l="l" t="t" r="r" b="b"/>
              <a:pathLst>
                <a:path w="601472" h="12535281">
                  <a:moveTo>
                    <a:pt x="292608" y="0"/>
                  </a:moveTo>
                  <a:lnTo>
                    <a:pt x="292608" y="10489819"/>
                  </a:lnTo>
                  <a:lnTo>
                    <a:pt x="225044" y="10489819"/>
                  </a:lnTo>
                  <a:cubicBezTo>
                    <a:pt x="220726" y="10490835"/>
                    <a:pt x="216281" y="10491470"/>
                    <a:pt x="211836" y="10491470"/>
                  </a:cubicBezTo>
                  <a:lnTo>
                    <a:pt x="0" y="10491470"/>
                  </a:lnTo>
                  <a:lnTo>
                    <a:pt x="0" y="12535281"/>
                  </a:lnTo>
                  <a:lnTo>
                    <a:pt x="601472" y="12535281"/>
                  </a:lnTo>
                  <a:lnTo>
                    <a:pt x="601472" y="0"/>
                  </a:lnTo>
                  <a:close/>
                </a:path>
              </a:pathLst>
            </a:custGeom>
            <a:blipFill>
              <a:blip r:embed="rId26"/>
              <a:stretch>
                <a:fillRect l="-1503" t="-111" r="-1129" b="-283"/>
              </a:stretch>
            </a:blipFill>
          </p:spPr>
          <p:txBody>
            <a:bodyPr/>
            <a:lstStyle/>
            <a:p>
              <a:endParaRPr lang="en-MY"/>
            </a:p>
          </p:txBody>
        </p:sp>
      </p:grpSp>
      <p:grpSp>
        <p:nvGrpSpPr>
          <p:cNvPr id="52" name="Group 52"/>
          <p:cNvGrpSpPr/>
          <p:nvPr/>
        </p:nvGrpSpPr>
        <p:grpSpPr>
          <a:xfrm>
            <a:off x="0" y="13433803"/>
            <a:ext cx="3559683" cy="2694432"/>
            <a:chOff x="0" y="0"/>
            <a:chExt cx="4746244" cy="3592576"/>
          </a:xfrm>
        </p:grpSpPr>
        <p:sp>
          <p:nvSpPr>
            <p:cNvPr id="53" name="Freeform 53"/>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7"/>
              <a:stretch>
                <a:fillRect l="-392" t="-179" r="-382" b="-311"/>
              </a:stretch>
            </a:blipFill>
          </p:spPr>
          <p:txBody>
            <a:bodyPr/>
            <a:lstStyle/>
            <a:p>
              <a:endParaRPr lang="en-MY"/>
            </a:p>
          </p:txBody>
        </p:sp>
      </p:grpSp>
      <p:grpSp>
        <p:nvGrpSpPr>
          <p:cNvPr id="54" name="Group 54"/>
          <p:cNvGrpSpPr/>
          <p:nvPr/>
        </p:nvGrpSpPr>
        <p:grpSpPr>
          <a:xfrm>
            <a:off x="11118494" y="13433803"/>
            <a:ext cx="3121000" cy="2694432"/>
            <a:chOff x="0" y="0"/>
            <a:chExt cx="4161333" cy="3592576"/>
          </a:xfrm>
        </p:grpSpPr>
        <p:sp>
          <p:nvSpPr>
            <p:cNvPr id="55" name="Freeform 55"/>
            <p:cNvSpPr/>
            <p:nvPr/>
          </p:nvSpPr>
          <p:spPr>
            <a:xfrm>
              <a:off x="0" y="0"/>
              <a:ext cx="4161282" cy="3592576"/>
            </a:xfrm>
            <a:custGeom>
              <a:avLst/>
              <a:gdLst/>
              <a:ahLst/>
              <a:cxnLst/>
              <a:rect l="l" t="t" r="r" b="b"/>
              <a:pathLst>
                <a:path w="4161282" h="3592576">
                  <a:moveTo>
                    <a:pt x="0" y="0"/>
                  </a:moveTo>
                  <a:lnTo>
                    <a:pt x="4161282" y="0"/>
                  </a:lnTo>
                  <a:lnTo>
                    <a:pt x="4161282" y="3592576"/>
                  </a:lnTo>
                  <a:lnTo>
                    <a:pt x="0" y="3592576"/>
                  </a:lnTo>
                  <a:lnTo>
                    <a:pt x="0" y="0"/>
                  </a:lnTo>
                  <a:close/>
                </a:path>
              </a:pathLst>
            </a:custGeom>
            <a:blipFill>
              <a:blip r:embed="rId28"/>
              <a:stretch>
                <a:fillRect l="-232" t="-179" r="-396" b="-311"/>
              </a:stretch>
            </a:blipFill>
          </p:spPr>
          <p:txBody>
            <a:bodyPr/>
            <a:lstStyle/>
            <a:p>
              <a:endParaRPr lang="en-MY"/>
            </a:p>
          </p:txBody>
        </p:sp>
      </p:grpSp>
      <p:grpSp>
        <p:nvGrpSpPr>
          <p:cNvPr id="56" name="Group 56"/>
          <p:cNvGrpSpPr/>
          <p:nvPr/>
        </p:nvGrpSpPr>
        <p:grpSpPr>
          <a:xfrm>
            <a:off x="3553587" y="14777971"/>
            <a:ext cx="1986620" cy="4038476"/>
            <a:chOff x="0" y="0"/>
            <a:chExt cx="2648826" cy="5384635"/>
          </a:xfrm>
        </p:grpSpPr>
        <p:sp>
          <p:nvSpPr>
            <p:cNvPr id="57" name="Freeform 57"/>
            <p:cNvSpPr/>
            <p:nvPr/>
          </p:nvSpPr>
          <p:spPr>
            <a:xfrm>
              <a:off x="0" y="0"/>
              <a:ext cx="2648839" cy="5384673"/>
            </a:xfrm>
            <a:custGeom>
              <a:avLst/>
              <a:gdLst/>
              <a:ahLst/>
              <a:cxnLst/>
              <a:rect l="l" t="t" r="r" b="b"/>
              <a:pathLst>
                <a:path w="2648839" h="5384673">
                  <a:moveTo>
                    <a:pt x="0" y="0"/>
                  </a:moveTo>
                  <a:lnTo>
                    <a:pt x="2648839" y="0"/>
                  </a:lnTo>
                  <a:lnTo>
                    <a:pt x="2648839" y="5384673"/>
                  </a:lnTo>
                  <a:lnTo>
                    <a:pt x="0" y="5384673"/>
                  </a:lnTo>
                  <a:lnTo>
                    <a:pt x="0" y="0"/>
                  </a:lnTo>
                  <a:close/>
                </a:path>
              </a:pathLst>
            </a:custGeom>
            <a:blipFill>
              <a:blip r:embed="rId29"/>
              <a:stretch>
                <a:fillRect l="-581" t="-69" r="-12726" b="-310"/>
              </a:stretch>
            </a:blipFill>
          </p:spPr>
          <p:txBody>
            <a:bodyPr/>
            <a:lstStyle/>
            <a:p>
              <a:endParaRPr lang="en-MY"/>
            </a:p>
          </p:txBody>
        </p:sp>
      </p:grpSp>
      <p:grpSp>
        <p:nvGrpSpPr>
          <p:cNvPr id="58" name="Group 58"/>
          <p:cNvGrpSpPr/>
          <p:nvPr/>
        </p:nvGrpSpPr>
        <p:grpSpPr>
          <a:xfrm>
            <a:off x="0" y="16122139"/>
            <a:ext cx="3559683" cy="2694308"/>
            <a:chOff x="0" y="0"/>
            <a:chExt cx="4746244" cy="3592411"/>
          </a:xfrm>
        </p:grpSpPr>
        <p:sp>
          <p:nvSpPr>
            <p:cNvPr id="59" name="Freeform 59"/>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0"/>
              <a:stretch>
                <a:fillRect l="-392" t="-499" r="-382" b="-465"/>
              </a:stretch>
            </a:blipFill>
          </p:spPr>
          <p:txBody>
            <a:bodyPr/>
            <a:lstStyle/>
            <a:p>
              <a:endParaRPr lang="en-MY"/>
            </a:p>
          </p:txBody>
        </p:sp>
      </p:grpSp>
      <p:grpSp>
        <p:nvGrpSpPr>
          <p:cNvPr id="60" name="Group 60"/>
          <p:cNvGrpSpPr/>
          <p:nvPr/>
        </p:nvGrpSpPr>
        <p:grpSpPr>
          <a:xfrm>
            <a:off x="11118494" y="16122139"/>
            <a:ext cx="3566008" cy="2694308"/>
            <a:chOff x="0" y="0"/>
            <a:chExt cx="4754677" cy="3592411"/>
          </a:xfrm>
        </p:grpSpPr>
        <p:sp>
          <p:nvSpPr>
            <p:cNvPr id="61" name="Freeform 61"/>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31"/>
              <a:stretch>
                <a:fillRect l="-203" t="-499" r="-393" b="-465"/>
              </a:stretch>
            </a:blipFill>
          </p:spPr>
          <p:txBody>
            <a:bodyPr/>
            <a:lstStyle/>
            <a:p>
              <a:endParaRPr lang="en-MY"/>
            </a:p>
          </p:txBody>
        </p:sp>
      </p:grpSp>
      <p:grpSp>
        <p:nvGrpSpPr>
          <p:cNvPr id="62" name="Group 62"/>
          <p:cNvGrpSpPr/>
          <p:nvPr/>
        </p:nvGrpSpPr>
        <p:grpSpPr>
          <a:xfrm>
            <a:off x="14678406" y="16122139"/>
            <a:ext cx="1780794" cy="5382511"/>
            <a:chOff x="0" y="0"/>
            <a:chExt cx="2374392" cy="7176681"/>
          </a:xfrm>
        </p:grpSpPr>
        <p:sp>
          <p:nvSpPr>
            <p:cNvPr id="63" name="Freeform 63"/>
            <p:cNvSpPr/>
            <p:nvPr/>
          </p:nvSpPr>
          <p:spPr>
            <a:xfrm>
              <a:off x="0" y="0"/>
              <a:ext cx="2374392" cy="7176643"/>
            </a:xfrm>
            <a:custGeom>
              <a:avLst/>
              <a:gdLst/>
              <a:ahLst/>
              <a:cxnLst/>
              <a:rect l="l" t="t" r="r" b="b"/>
              <a:pathLst>
                <a:path w="2374392" h="7176643">
                  <a:moveTo>
                    <a:pt x="0" y="0"/>
                  </a:moveTo>
                  <a:lnTo>
                    <a:pt x="2374392" y="0"/>
                  </a:lnTo>
                  <a:lnTo>
                    <a:pt x="2374392" y="7176643"/>
                  </a:lnTo>
                  <a:lnTo>
                    <a:pt x="0" y="7176643"/>
                  </a:lnTo>
                  <a:lnTo>
                    <a:pt x="0" y="0"/>
                  </a:lnTo>
                  <a:close/>
                </a:path>
              </a:pathLst>
            </a:custGeom>
            <a:blipFill>
              <a:blip r:embed="rId32"/>
              <a:stretch>
                <a:fillRect l="-627" t="-250" r="-1098" b="-76"/>
              </a:stretch>
            </a:blipFill>
          </p:spPr>
          <p:txBody>
            <a:bodyPr/>
            <a:lstStyle/>
            <a:p>
              <a:endParaRPr lang="en-MY"/>
            </a:p>
          </p:txBody>
        </p:sp>
      </p:grpSp>
      <p:grpSp>
        <p:nvGrpSpPr>
          <p:cNvPr id="64" name="Group 64"/>
          <p:cNvGrpSpPr/>
          <p:nvPr/>
        </p:nvGrpSpPr>
        <p:grpSpPr>
          <a:xfrm>
            <a:off x="0" y="18810351"/>
            <a:ext cx="5339667" cy="1798320"/>
            <a:chOff x="0" y="0"/>
            <a:chExt cx="7119556" cy="2397760"/>
          </a:xfrm>
        </p:grpSpPr>
        <p:sp>
          <p:nvSpPr>
            <p:cNvPr id="65" name="Freeform 65"/>
            <p:cNvSpPr/>
            <p:nvPr/>
          </p:nvSpPr>
          <p:spPr>
            <a:xfrm>
              <a:off x="0" y="0"/>
              <a:ext cx="7119493" cy="2397760"/>
            </a:xfrm>
            <a:custGeom>
              <a:avLst/>
              <a:gdLst/>
              <a:ahLst/>
              <a:cxnLst/>
              <a:rect l="l" t="t" r="r" b="b"/>
              <a:pathLst>
                <a:path w="7119493" h="2397760">
                  <a:moveTo>
                    <a:pt x="0" y="0"/>
                  </a:moveTo>
                  <a:lnTo>
                    <a:pt x="0" y="2397760"/>
                  </a:lnTo>
                  <a:lnTo>
                    <a:pt x="916305" y="2397760"/>
                  </a:lnTo>
                  <a:lnTo>
                    <a:pt x="916305" y="2070481"/>
                  </a:lnTo>
                  <a:lnTo>
                    <a:pt x="2249805" y="2070481"/>
                  </a:lnTo>
                  <a:lnTo>
                    <a:pt x="2249805" y="2323084"/>
                  </a:lnTo>
                  <a:lnTo>
                    <a:pt x="2254758" y="2323084"/>
                  </a:lnTo>
                  <a:lnTo>
                    <a:pt x="2254758" y="1985772"/>
                  </a:lnTo>
                  <a:lnTo>
                    <a:pt x="7119493" y="1985772"/>
                  </a:lnTo>
                  <a:lnTo>
                    <a:pt x="7119493" y="0"/>
                  </a:lnTo>
                  <a:close/>
                </a:path>
              </a:pathLst>
            </a:custGeom>
            <a:blipFill>
              <a:blip r:embed="rId33"/>
              <a:stretch>
                <a:fillRect l="-261" t="-515" r="-187" b="-614"/>
              </a:stretch>
            </a:blipFill>
          </p:spPr>
          <p:txBody>
            <a:bodyPr/>
            <a:lstStyle/>
            <a:p>
              <a:endParaRPr lang="en-MY"/>
            </a:p>
          </p:txBody>
        </p:sp>
      </p:grpSp>
      <p:grpSp>
        <p:nvGrpSpPr>
          <p:cNvPr id="66" name="Group 66"/>
          <p:cNvGrpSpPr/>
          <p:nvPr/>
        </p:nvGrpSpPr>
        <p:grpSpPr>
          <a:xfrm>
            <a:off x="5333571" y="18810351"/>
            <a:ext cx="451094" cy="3128896"/>
            <a:chOff x="0" y="0"/>
            <a:chExt cx="601459" cy="4171861"/>
          </a:xfrm>
        </p:grpSpPr>
        <p:sp>
          <p:nvSpPr>
            <p:cNvPr id="67" name="Freeform 67"/>
            <p:cNvSpPr/>
            <p:nvPr/>
          </p:nvSpPr>
          <p:spPr>
            <a:xfrm>
              <a:off x="0" y="0"/>
              <a:ext cx="601472" cy="4171823"/>
            </a:xfrm>
            <a:custGeom>
              <a:avLst/>
              <a:gdLst/>
              <a:ahLst/>
              <a:cxnLst/>
              <a:rect l="l" t="t" r="r" b="b"/>
              <a:pathLst>
                <a:path w="601472" h="4171823">
                  <a:moveTo>
                    <a:pt x="0" y="0"/>
                  </a:moveTo>
                  <a:lnTo>
                    <a:pt x="0" y="1985772"/>
                  </a:lnTo>
                  <a:lnTo>
                    <a:pt x="275463" y="1985772"/>
                  </a:lnTo>
                  <a:lnTo>
                    <a:pt x="275463" y="0"/>
                  </a:lnTo>
                  <a:close/>
                  <a:moveTo>
                    <a:pt x="528066" y="2126361"/>
                  </a:moveTo>
                  <a:lnTo>
                    <a:pt x="528066" y="3484372"/>
                  </a:lnTo>
                  <a:lnTo>
                    <a:pt x="0" y="3484372"/>
                  </a:lnTo>
                  <a:lnTo>
                    <a:pt x="0" y="4171823"/>
                  </a:lnTo>
                  <a:lnTo>
                    <a:pt x="601472" y="4171823"/>
                  </a:lnTo>
                  <a:lnTo>
                    <a:pt x="601472" y="2126361"/>
                  </a:lnTo>
                  <a:close/>
                </a:path>
              </a:pathLst>
            </a:custGeom>
            <a:blipFill>
              <a:blip r:embed="rId34"/>
              <a:stretch>
                <a:fillRect l="-3000" t="-296" r="-2407" b="-853"/>
              </a:stretch>
            </a:blipFill>
          </p:spPr>
          <p:txBody>
            <a:bodyPr/>
            <a:lstStyle/>
            <a:p>
              <a:endParaRPr lang="en-MY"/>
            </a:p>
          </p:txBody>
        </p:sp>
      </p:grpSp>
      <p:grpSp>
        <p:nvGrpSpPr>
          <p:cNvPr id="68" name="Group 68"/>
          <p:cNvGrpSpPr/>
          <p:nvPr/>
        </p:nvGrpSpPr>
        <p:grpSpPr>
          <a:xfrm>
            <a:off x="11118494" y="18810351"/>
            <a:ext cx="3566008" cy="2694308"/>
            <a:chOff x="0" y="0"/>
            <a:chExt cx="4754677" cy="3592411"/>
          </a:xfrm>
        </p:grpSpPr>
        <p:sp>
          <p:nvSpPr>
            <p:cNvPr id="69" name="Freeform 69"/>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35"/>
              <a:stretch>
                <a:fillRect l="-203" t="-343" r="-393" b="-149"/>
              </a:stretch>
            </a:blipFill>
          </p:spPr>
          <p:txBody>
            <a:bodyPr/>
            <a:lstStyle/>
            <a:p>
              <a:endParaRPr lang="en-MY"/>
            </a:p>
          </p:txBody>
        </p:sp>
      </p:grpSp>
      <p:grpSp>
        <p:nvGrpSpPr>
          <p:cNvPr id="70" name="Group 70"/>
          <p:cNvGrpSpPr/>
          <p:nvPr/>
        </p:nvGrpSpPr>
        <p:grpSpPr>
          <a:xfrm>
            <a:off x="5778560" y="20405093"/>
            <a:ext cx="4901032" cy="1534163"/>
            <a:chOff x="0" y="0"/>
            <a:chExt cx="6534709" cy="2045551"/>
          </a:xfrm>
        </p:grpSpPr>
        <p:sp>
          <p:nvSpPr>
            <p:cNvPr id="71" name="Freeform 71"/>
            <p:cNvSpPr/>
            <p:nvPr/>
          </p:nvSpPr>
          <p:spPr>
            <a:xfrm>
              <a:off x="0" y="0"/>
              <a:ext cx="6534658" cy="2045589"/>
            </a:xfrm>
            <a:custGeom>
              <a:avLst/>
              <a:gdLst/>
              <a:ahLst/>
              <a:cxnLst/>
              <a:rect l="l" t="t" r="r" b="b"/>
              <a:pathLst>
                <a:path w="6534658" h="2045589">
                  <a:moveTo>
                    <a:pt x="0" y="0"/>
                  </a:moveTo>
                  <a:lnTo>
                    <a:pt x="0" y="2045589"/>
                  </a:lnTo>
                  <a:lnTo>
                    <a:pt x="6534658" y="2045589"/>
                  </a:lnTo>
                  <a:lnTo>
                    <a:pt x="6534658" y="1651"/>
                  </a:lnTo>
                  <a:lnTo>
                    <a:pt x="56642" y="1651"/>
                  </a:lnTo>
                  <a:cubicBezTo>
                    <a:pt x="52324" y="1651"/>
                    <a:pt x="48006" y="1016"/>
                    <a:pt x="43815" y="0"/>
                  </a:cubicBezTo>
                  <a:close/>
                </a:path>
              </a:pathLst>
            </a:custGeom>
            <a:blipFill>
              <a:blip r:embed="rId36"/>
              <a:stretch>
                <a:fillRect l="-27" t="-16804" r="-69" b="-1735"/>
              </a:stretch>
            </a:blipFill>
          </p:spPr>
          <p:txBody>
            <a:bodyPr/>
            <a:lstStyle/>
            <a:p>
              <a:endParaRPr lang="en-MY"/>
            </a:p>
          </p:txBody>
        </p:sp>
      </p:grpSp>
      <p:grpSp>
        <p:nvGrpSpPr>
          <p:cNvPr id="72" name="Group 72"/>
          <p:cNvGrpSpPr/>
          <p:nvPr/>
        </p:nvGrpSpPr>
        <p:grpSpPr>
          <a:xfrm>
            <a:off x="0" y="20602575"/>
            <a:ext cx="889721" cy="1336672"/>
            <a:chOff x="0" y="0"/>
            <a:chExt cx="1186294" cy="1782229"/>
          </a:xfrm>
        </p:grpSpPr>
        <p:sp>
          <p:nvSpPr>
            <p:cNvPr id="73" name="Freeform 73"/>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916305" y="1242949"/>
                  </a:lnTo>
                  <a:lnTo>
                    <a:pt x="916305" y="0"/>
                  </a:lnTo>
                  <a:close/>
                </a:path>
              </a:pathLst>
            </a:custGeom>
            <a:blipFill>
              <a:blip r:embed="rId37"/>
              <a:stretch>
                <a:fillRect l="-1570" t="-807" r="-1849" b="-1998"/>
              </a:stretch>
            </a:blipFill>
          </p:spPr>
          <p:txBody>
            <a:bodyPr/>
            <a:lstStyle/>
            <a:p>
              <a:endParaRPr lang="en-MY"/>
            </a:p>
          </p:txBody>
        </p:sp>
      </p:grpSp>
      <p:grpSp>
        <p:nvGrpSpPr>
          <p:cNvPr id="74" name="Group 74"/>
          <p:cNvGrpSpPr/>
          <p:nvPr/>
        </p:nvGrpSpPr>
        <p:grpSpPr>
          <a:xfrm>
            <a:off x="1328623" y="21423630"/>
            <a:ext cx="4011044" cy="515617"/>
            <a:chOff x="0" y="0"/>
            <a:chExt cx="5348059" cy="687489"/>
          </a:xfrm>
        </p:grpSpPr>
        <p:sp>
          <p:nvSpPr>
            <p:cNvPr id="75" name="Freeform 75"/>
            <p:cNvSpPr/>
            <p:nvPr/>
          </p:nvSpPr>
          <p:spPr>
            <a:xfrm>
              <a:off x="0" y="0"/>
              <a:ext cx="5348097" cy="687451"/>
            </a:xfrm>
            <a:custGeom>
              <a:avLst/>
              <a:gdLst/>
              <a:ahLst/>
              <a:cxnLst/>
              <a:rect l="l" t="t" r="r" b="b"/>
              <a:pathLst>
                <a:path w="5348097" h="687451">
                  <a:moveTo>
                    <a:pt x="508635" y="0"/>
                  </a:moveTo>
                  <a:lnTo>
                    <a:pt x="508635" y="1651"/>
                  </a:lnTo>
                  <a:lnTo>
                    <a:pt x="478282" y="1651"/>
                  </a:lnTo>
                  <a:lnTo>
                    <a:pt x="478282" y="148209"/>
                  </a:lnTo>
                  <a:lnTo>
                    <a:pt x="0" y="148209"/>
                  </a:lnTo>
                  <a:lnTo>
                    <a:pt x="0" y="687451"/>
                  </a:lnTo>
                  <a:lnTo>
                    <a:pt x="5348097" y="687451"/>
                  </a:lnTo>
                  <a:lnTo>
                    <a:pt x="5348097" y="0"/>
                  </a:lnTo>
                  <a:close/>
                </a:path>
              </a:pathLst>
            </a:custGeom>
            <a:blipFill>
              <a:blip r:embed="rId38"/>
              <a:stretch>
                <a:fillRect l="-226" t="-72663" r="-239" b="-5180"/>
              </a:stretch>
            </a:blipFill>
          </p:spPr>
          <p:txBody>
            <a:bodyPr/>
            <a:lstStyle/>
            <a:p>
              <a:endParaRPr lang="en-MY"/>
            </a:p>
          </p:txBody>
        </p:sp>
      </p:grpSp>
      <p:grpSp>
        <p:nvGrpSpPr>
          <p:cNvPr id="76" name="Group 76"/>
          <p:cNvGrpSpPr/>
          <p:nvPr/>
        </p:nvGrpSpPr>
        <p:grpSpPr>
          <a:xfrm>
            <a:off x="883625" y="21534758"/>
            <a:ext cx="451094" cy="404498"/>
            <a:chOff x="0" y="0"/>
            <a:chExt cx="601459" cy="539331"/>
          </a:xfrm>
        </p:grpSpPr>
        <p:sp>
          <p:nvSpPr>
            <p:cNvPr id="77" name="Freeform 77"/>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39"/>
              <a:stretch>
                <a:fillRect l="-1906" t="-10202" r="-3500" b="-6585"/>
              </a:stretch>
            </a:blipFill>
          </p:spPr>
          <p:txBody>
            <a:bodyPr/>
            <a:lstStyle/>
            <a:p>
              <a:endParaRPr lang="en-MY"/>
            </a:p>
          </p:txBody>
        </p:sp>
      </p:grpSp>
      <p:grpSp>
        <p:nvGrpSpPr>
          <p:cNvPr id="78" name="Group 78"/>
          <p:cNvGrpSpPr/>
          <p:nvPr/>
        </p:nvGrpSpPr>
        <p:grpSpPr>
          <a:xfrm>
            <a:off x="11118494" y="21498563"/>
            <a:ext cx="5340706" cy="440693"/>
            <a:chOff x="0" y="0"/>
            <a:chExt cx="7120941" cy="587591"/>
          </a:xfrm>
        </p:grpSpPr>
        <p:sp>
          <p:nvSpPr>
            <p:cNvPr id="79" name="Freeform 79"/>
            <p:cNvSpPr/>
            <p:nvPr/>
          </p:nvSpPr>
          <p:spPr>
            <a:xfrm>
              <a:off x="0" y="0"/>
              <a:ext cx="7120890" cy="587629"/>
            </a:xfrm>
            <a:custGeom>
              <a:avLst/>
              <a:gdLst/>
              <a:ahLst/>
              <a:cxnLst/>
              <a:rect l="l" t="t" r="r" b="b"/>
              <a:pathLst>
                <a:path w="7120890" h="587629">
                  <a:moveTo>
                    <a:pt x="0" y="0"/>
                  </a:moveTo>
                  <a:lnTo>
                    <a:pt x="7120890" y="0"/>
                  </a:lnTo>
                  <a:lnTo>
                    <a:pt x="7120890" y="587629"/>
                  </a:lnTo>
                  <a:lnTo>
                    <a:pt x="0" y="587629"/>
                  </a:lnTo>
                  <a:lnTo>
                    <a:pt x="0" y="0"/>
                  </a:lnTo>
                  <a:close/>
                </a:path>
              </a:pathLst>
            </a:custGeom>
            <a:blipFill>
              <a:blip r:embed="rId40"/>
              <a:stretch>
                <a:fillRect l="-136" t="-1151" r="-293" b="-6044"/>
              </a:stretch>
            </a:blipFill>
          </p:spPr>
          <p:txBody>
            <a:bodyPr/>
            <a:lstStyle/>
            <a:p>
              <a:endParaRPr lang="en-MY"/>
            </a:p>
          </p:txBody>
        </p:sp>
      </p:grpSp>
      <p:grpSp>
        <p:nvGrpSpPr>
          <p:cNvPr id="80" name="Group 80"/>
          <p:cNvGrpSpPr/>
          <p:nvPr/>
        </p:nvGrpSpPr>
        <p:grpSpPr>
          <a:xfrm>
            <a:off x="5822737" y="20405093"/>
            <a:ext cx="5007940" cy="1267"/>
            <a:chOff x="0" y="0"/>
            <a:chExt cx="6677254" cy="1689"/>
          </a:xfrm>
        </p:grpSpPr>
        <p:sp>
          <p:nvSpPr>
            <p:cNvPr id="81" name="Freeform 81"/>
            <p:cNvSpPr/>
            <p:nvPr/>
          </p:nvSpPr>
          <p:spPr>
            <a:xfrm>
              <a:off x="0" y="0"/>
              <a:ext cx="6677279" cy="1651"/>
            </a:xfrm>
            <a:custGeom>
              <a:avLst/>
              <a:gdLst/>
              <a:ahLst/>
              <a:cxnLst/>
              <a:rect l="l" t="t" r="r" b="b"/>
              <a:pathLst>
                <a:path w="6677279" h="1651">
                  <a:moveTo>
                    <a:pt x="13208" y="0"/>
                  </a:moveTo>
                  <a:cubicBezTo>
                    <a:pt x="8763" y="1143"/>
                    <a:pt x="4318" y="1651"/>
                    <a:pt x="0" y="1651"/>
                  </a:cubicBezTo>
                  <a:lnTo>
                    <a:pt x="6677279" y="1651"/>
                  </a:lnTo>
                  <a:cubicBezTo>
                    <a:pt x="6673088" y="1651"/>
                    <a:pt x="6668770" y="1016"/>
                    <a:pt x="6664452" y="0"/>
                  </a:cubicBezTo>
                  <a:close/>
                </a:path>
              </a:pathLst>
            </a:custGeom>
            <a:blipFill>
              <a:blip r:embed="rId41"/>
              <a:stretch>
                <a:fillRect l="-147" t="-1333076" r="-327" b="-823076"/>
              </a:stretch>
            </a:blipFill>
          </p:spPr>
          <p:txBody>
            <a:bodyPr/>
            <a:lstStyle/>
            <a:p>
              <a:endParaRPr lang="en-MY"/>
            </a:p>
          </p:txBody>
        </p:sp>
      </p:grpSp>
      <p:grpSp>
        <p:nvGrpSpPr>
          <p:cNvPr id="82" name="Group 82"/>
          <p:cNvGrpSpPr/>
          <p:nvPr/>
        </p:nvGrpSpPr>
        <p:grpSpPr>
          <a:xfrm>
            <a:off x="5802630" y="20388577"/>
            <a:ext cx="40643" cy="27937"/>
            <a:chOff x="0" y="0"/>
            <a:chExt cx="40640" cy="27940"/>
          </a:xfrm>
        </p:grpSpPr>
        <p:sp>
          <p:nvSpPr>
            <p:cNvPr id="83" name="Freeform 83"/>
            <p:cNvSpPr/>
            <p:nvPr/>
          </p:nvSpPr>
          <p:spPr>
            <a:xfrm>
              <a:off x="0" y="0"/>
              <a:ext cx="40640" cy="27941"/>
            </a:xfrm>
            <a:custGeom>
              <a:avLst/>
              <a:gdLst/>
              <a:ahLst/>
              <a:cxnLst/>
              <a:rect l="l" t="t" r="r" b="b"/>
              <a:pathLst>
                <a:path w="40640" h="27941">
                  <a:moveTo>
                    <a:pt x="0" y="27941"/>
                  </a:moveTo>
                  <a:lnTo>
                    <a:pt x="40640" y="27941"/>
                  </a:lnTo>
                  <a:lnTo>
                    <a:pt x="40640" y="0"/>
                  </a:lnTo>
                  <a:lnTo>
                    <a:pt x="0" y="0"/>
                  </a:lnTo>
                  <a:lnTo>
                    <a:pt x="0" y="27941"/>
                  </a:lnTo>
                  <a:close/>
                </a:path>
              </a:pathLst>
            </a:custGeom>
            <a:solidFill>
              <a:srgbClr val="A4A29D"/>
            </a:solidFill>
          </p:spPr>
          <p:txBody>
            <a:bodyPr/>
            <a:lstStyle/>
            <a:p>
              <a:endParaRPr lang="en-MY"/>
            </a:p>
          </p:txBody>
        </p:sp>
      </p:grpSp>
      <p:grpSp>
        <p:nvGrpSpPr>
          <p:cNvPr id="84" name="Group 84"/>
          <p:cNvGrpSpPr/>
          <p:nvPr/>
        </p:nvGrpSpPr>
        <p:grpSpPr>
          <a:xfrm>
            <a:off x="1691059" y="20299680"/>
            <a:ext cx="4038590" cy="1123950"/>
            <a:chOff x="0" y="0"/>
            <a:chExt cx="5384787" cy="1498600"/>
          </a:xfrm>
        </p:grpSpPr>
        <p:sp>
          <p:nvSpPr>
            <p:cNvPr id="85" name="Freeform 85"/>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140589"/>
                  </a:lnTo>
                  <a:lnTo>
                    <a:pt x="5132197" y="140589"/>
                  </a:lnTo>
                  <a:lnTo>
                    <a:pt x="5132197" y="0"/>
                  </a:lnTo>
                  <a:close/>
                </a:path>
              </a:pathLst>
            </a:custGeom>
            <a:blipFill>
              <a:blip r:embed="rId42"/>
              <a:stretch>
                <a:fillRect l="-394" t="-1129" r="-417" b="-791"/>
              </a:stretch>
            </a:blipFill>
          </p:spPr>
          <p:txBody>
            <a:bodyPr/>
            <a:lstStyle/>
            <a:p>
              <a:endParaRPr lang="en-MY"/>
            </a:p>
          </p:txBody>
        </p:sp>
      </p:grpSp>
      <p:grpSp>
        <p:nvGrpSpPr>
          <p:cNvPr id="86" name="Group 86"/>
          <p:cNvGrpSpPr/>
          <p:nvPr/>
        </p:nvGrpSpPr>
        <p:grpSpPr>
          <a:xfrm>
            <a:off x="687181" y="20363183"/>
            <a:ext cx="1000125" cy="1171575"/>
            <a:chOff x="0" y="0"/>
            <a:chExt cx="1333500" cy="1562100"/>
          </a:xfrm>
        </p:grpSpPr>
        <p:sp>
          <p:nvSpPr>
            <p:cNvPr id="87" name="Freeform 87"/>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3"/>
              <a:stretch>
                <a:fillRect l="-1535" t="-1083" r="-1991" b="-1030"/>
              </a:stretch>
            </a:blipFill>
          </p:spPr>
          <p:txBody>
            <a:bodyPr/>
            <a:lstStyle/>
            <a:p>
              <a:endParaRPr lang="en-MY"/>
            </a:p>
          </p:txBody>
        </p:sp>
      </p:grpSp>
      <p:grpSp>
        <p:nvGrpSpPr>
          <p:cNvPr id="88" name="Group 88"/>
          <p:cNvGrpSpPr/>
          <p:nvPr/>
        </p:nvGrpSpPr>
        <p:grpSpPr>
          <a:xfrm>
            <a:off x="1671971" y="20552664"/>
            <a:ext cx="38090" cy="872233"/>
            <a:chOff x="0" y="0"/>
            <a:chExt cx="38087" cy="872236"/>
          </a:xfrm>
        </p:grpSpPr>
        <p:sp>
          <p:nvSpPr>
            <p:cNvPr id="89" name="Freeform 89"/>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0" name="Group 90"/>
          <p:cNvGrpSpPr/>
          <p:nvPr/>
        </p:nvGrpSpPr>
        <p:grpSpPr>
          <a:xfrm>
            <a:off x="5540207" y="12310158"/>
            <a:ext cx="1786690" cy="1800301"/>
            <a:chOff x="0" y="0"/>
            <a:chExt cx="2382253" cy="2400402"/>
          </a:xfrm>
        </p:grpSpPr>
        <p:sp>
          <p:nvSpPr>
            <p:cNvPr id="91" name="Freeform 91"/>
            <p:cNvSpPr/>
            <p:nvPr/>
          </p:nvSpPr>
          <p:spPr>
            <a:xfrm>
              <a:off x="0" y="0"/>
              <a:ext cx="2382266" cy="2400554"/>
            </a:xfrm>
            <a:custGeom>
              <a:avLst/>
              <a:gdLst/>
              <a:ahLst/>
              <a:cxnLst/>
              <a:rect l="l" t="t" r="r" b="b"/>
              <a:pathLst>
                <a:path w="2382266" h="2400554">
                  <a:moveTo>
                    <a:pt x="1015365" y="0"/>
                  </a:moveTo>
                  <a:cubicBezTo>
                    <a:pt x="1044067" y="889"/>
                    <a:pt x="1068070" y="23495"/>
                    <a:pt x="1070229" y="52832"/>
                  </a:cubicBezTo>
                  <a:lnTo>
                    <a:pt x="1108329" y="548767"/>
                  </a:lnTo>
                  <a:cubicBezTo>
                    <a:pt x="1110742" y="580263"/>
                    <a:pt x="1087120" y="607695"/>
                    <a:pt x="1055624" y="610235"/>
                  </a:cubicBezTo>
                  <a:lnTo>
                    <a:pt x="1051179" y="610362"/>
                  </a:lnTo>
                  <a:cubicBezTo>
                    <a:pt x="1021588" y="610362"/>
                    <a:pt x="996569" y="587502"/>
                    <a:pt x="994156" y="557530"/>
                  </a:cubicBezTo>
                  <a:lnTo>
                    <a:pt x="956056" y="61595"/>
                  </a:lnTo>
                  <a:cubicBezTo>
                    <a:pt x="953770" y="30099"/>
                    <a:pt x="977392" y="2667"/>
                    <a:pt x="1008888" y="127"/>
                  </a:cubicBezTo>
                  <a:cubicBezTo>
                    <a:pt x="1009904" y="0"/>
                    <a:pt x="1010793" y="0"/>
                    <a:pt x="1011809" y="0"/>
                  </a:cubicBezTo>
                  <a:close/>
                  <a:moveTo>
                    <a:pt x="555625" y="305181"/>
                  </a:moveTo>
                  <a:cubicBezTo>
                    <a:pt x="577215" y="305181"/>
                    <a:pt x="597916" y="317500"/>
                    <a:pt x="607568" y="338455"/>
                  </a:cubicBezTo>
                  <a:lnTo>
                    <a:pt x="836422" y="834263"/>
                  </a:lnTo>
                  <a:cubicBezTo>
                    <a:pt x="849630" y="863092"/>
                    <a:pt x="837184" y="897128"/>
                    <a:pt x="808482" y="910336"/>
                  </a:cubicBezTo>
                  <a:cubicBezTo>
                    <a:pt x="800735" y="913892"/>
                    <a:pt x="792607" y="915543"/>
                    <a:pt x="784606" y="915543"/>
                  </a:cubicBezTo>
                  <a:cubicBezTo>
                    <a:pt x="763016" y="915543"/>
                    <a:pt x="742315" y="903224"/>
                    <a:pt x="732663" y="882396"/>
                  </a:cubicBezTo>
                  <a:lnTo>
                    <a:pt x="503682" y="386334"/>
                  </a:lnTo>
                  <a:cubicBezTo>
                    <a:pt x="490474" y="357632"/>
                    <a:pt x="502920" y="323596"/>
                    <a:pt x="531622" y="310388"/>
                  </a:cubicBezTo>
                  <a:cubicBezTo>
                    <a:pt x="539369" y="306832"/>
                    <a:pt x="547497" y="305054"/>
                    <a:pt x="555625" y="305054"/>
                  </a:cubicBezTo>
                  <a:close/>
                  <a:moveTo>
                    <a:pt x="1694561" y="152527"/>
                  </a:moveTo>
                  <a:cubicBezTo>
                    <a:pt x="1723009" y="152527"/>
                    <a:pt x="1747393" y="173863"/>
                    <a:pt x="1751076" y="202438"/>
                  </a:cubicBezTo>
                  <a:cubicBezTo>
                    <a:pt x="1751330" y="204597"/>
                    <a:pt x="1783842" y="435991"/>
                    <a:pt x="1949323" y="499618"/>
                  </a:cubicBezTo>
                  <a:cubicBezTo>
                    <a:pt x="1971421" y="508127"/>
                    <a:pt x="1986026" y="529336"/>
                    <a:pt x="1986026" y="553085"/>
                  </a:cubicBezTo>
                  <a:cubicBezTo>
                    <a:pt x="1986026" y="576834"/>
                    <a:pt x="1971294" y="598170"/>
                    <a:pt x="1949196" y="606552"/>
                  </a:cubicBezTo>
                  <a:cubicBezTo>
                    <a:pt x="1941576" y="609473"/>
                    <a:pt x="1757807" y="683895"/>
                    <a:pt x="1761363" y="893953"/>
                  </a:cubicBezTo>
                  <a:lnTo>
                    <a:pt x="1761363" y="895985"/>
                  </a:lnTo>
                  <a:cubicBezTo>
                    <a:pt x="1761617" y="927481"/>
                    <a:pt x="1736344" y="953262"/>
                    <a:pt x="1704848" y="953516"/>
                  </a:cubicBezTo>
                  <a:lnTo>
                    <a:pt x="1704086" y="953516"/>
                  </a:lnTo>
                  <a:cubicBezTo>
                    <a:pt x="1672971" y="953516"/>
                    <a:pt x="1647571" y="928624"/>
                    <a:pt x="1646936" y="897509"/>
                  </a:cubicBezTo>
                  <a:lnTo>
                    <a:pt x="1646936" y="895985"/>
                  </a:lnTo>
                  <a:cubicBezTo>
                    <a:pt x="1646682" y="888873"/>
                    <a:pt x="1644269" y="830326"/>
                    <a:pt x="1619631" y="766826"/>
                  </a:cubicBezTo>
                  <a:cubicBezTo>
                    <a:pt x="1587119" y="682879"/>
                    <a:pt x="1531493" y="628523"/>
                    <a:pt x="1454404" y="604901"/>
                  </a:cubicBezTo>
                  <a:cubicBezTo>
                    <a:pt x="1431925" y="597916"/>
                    <a:pt x="1415796" y="577977"/>
                    <a:pt x="1414018" y="554609"/>
                  </a:cubicBezTo>
                  <a:cubicBezTo>
                    <a:pt x="1412240" y="531114"/>
                    <a:pt x="1424940" y="508889"/>
                    <a:pt x="1446149" y="498602"/>
                  </a:cubicBezTo>
                  <a:cubicBezTo>
                    <a:pt x="1587754" y="430149"/>
                    <a:pt x="1632331" y="362331"/>
                    <a:pt x="1637157" y="208026"/>
                  </a:cubicBezTo>
                  <a:cubicBezTo>
                    <a:pt x="1638046" y="178181"/>
                    <a:pt x="1661795" y="154051"/>
                    <a:pt x="1691640" y="152654"/>
                  </a:cubicBezTo>
                  <a:cubicBezTo>
                    <a:pt x="1692656" y="152654"/>
                    <a:pt x="1693672" y="152527"/>
                    <a:pt x="1694688" y="152527"/>
                  </a:cubicBezTo>
                  <a:close/>
                  <a:moveTo>
                    <a:pt x="2005203" y="972693"/>
                  </a:moveTo>
                  <a:cubicBezTo>
                    <a:pt x="2010156" y="972693"/>
                    <a:pt x="2015236" y="973201"/>
                    <a:pt x="2020062" y="974090"/>
                  </a:cubicBezTo>
                  <a:cubicBezTo>
                    <a:pt x="2025015" y="975106"/>
                    <a:pt x="2029714" y="976630"/>
                    <a:pt x="2034413" y="978535"/>
                  </a:cubicBezTo>
                  <a:cubicBezTo>
                    <a:pt x="2039112" y="980440"/>
                    <a:pt x="2043430" y="982726"/>
                    <a:pt x="2047621" y="985647"/>
                  </a:cubicBezTo>
                  <a:cubicBezTo>
                    <a:pt x="2051812" y="988314"/>
                    <a:pt x="2055622" y="991616"/>
                    <a:pt x="2059178" y="995172"/>
                  </a:cubicBezTo>
                  <a:cubicBezTo>
                    <a:pt x="2062734" y="998728"/>
                    <a:pt x="2065909" y="1002411"/>
                    <a:pt x="2068703" y="1006729"/>
                  </a:cubicBezTo>
                  <a:cubicBezTo>
                    <a:pt x="2071497" y="1011047"/>
                    <a:pt x="2073783" y="1015365"/>
                    <a:pt x="2075688" y="1019937"/>
                  </a:cubicBezTo>
                  <a:cubicBezTo>
                    <a:pt x="2077593" y="1024509"/>
                    <a:pt x="2079117" y="1029208"/>
                    <a:pt x="2080006" y="1034161"/>
                  </a:cubicBezTo>
                  <a:cubicBezTo>
                    <a:pt x="2080895" y="1039114"/>
                    <a:pt x="2081530" y="1044194"/>
                    <a:pt x="2081530" y="1049020"/>
                  </a:cubicBezTo>
                  <a:cubicBezTo>
                    <a:pt x="2081530" y="1054100"/>
                    <a:pt x="2081022" y="1059053"/>
                    <a:pt x="2080006" y="1063879"/>
                  </a:cubicBezTo>
                  <a:cubicBezTo>
                    <a:pt x="2078990" y="1068705"/>
                    <a:pt x="2077593" y="1073531"/>
                    <a:pt x="2075688" y="1078230"/>
                  </a:cubicBezTo>
                  <a:cubicBezTo>
                    <a:pt x="2073783" y="1082802"/>
                    <a:pt x="2071370" y="1087247"/>
                    <a:pt x="2068703" y="1091438"/>
                  </a:cubicBezTo>
                  <a:cubicBezTo>
                    <a:pt x="2065909" y="1095502"/>
                    <a:pt x="2062734" y="1099439"/>
                    <a:pt x="2059178" y="1102995"/>
                  </a:cubicBezTo>
                  <a:cubicBezTo>
                    <a:pt x="2055622" y="1106551"/>
                    <a:pt x="2051812" y="1109599"/>
                    <a:pt x="2047621" y="1112520"/>
                  </a:cubicBezTo>
                  <a:cubicBezTo>
                    <a:pt x="2043430" y="1115187"/>
                    <a:pt x="2039112" y="1117600"/>
                    <a:pt x="2034413" y="1119505"/>
                  </a:cubicBezTo>
                  <a:cubicBezTo>
                    <a:pt x="2029841" y="1121537"/>
                    <a:pt x="2025015" y="1122934"/>
                    <a:pt x="2020062" y="1123950"/>
                  </a:cubicBezTo>
                  <a:cubicBezTo>
                    <a:pt x="2015109" y="1124966"/>
                    <a:pt x="2010156" y="1125474"/>
                    <a:pt x="2005203" y="1125474"/>
                  </a:cubicBezTo>
                  <a:cubicBezTo>
                    <a:pt x="2000250" y="1125474"/>
                    <a:pt x="1995297" y="1124966"/>
                    <a:pt x="1990344" y="1123950"/>
                  </a:cubicBezTo>
                  <a:cubicBezTo>
                    <a:pt x="1985391" y="1122934"/>
                    <a:pt x="1980692" y="1121537"/>
                    <a:pt x="1975993" y="1119505"/>
                  </a:cubicBezTo>
                  <a:cubicBezTo>
                    <a:pt x="1971421" y="1117600"/>
                    <a:pt x="1966976" y="1115314"/>
                    <a:pt x="1962785" y="1112520"/>
                  </a:cubicBezTo>
                  <a:cubicBezTo>
                    <a:pt x="1958594" y="1109599"/>
                    <a:pt x="1954784" y="1106551"/>
                    <a:pt x="1951228" y="1102995"/>
                  </a:cubicBezTo>
                  <a:cubicBezTo>
                    <a:pt x="1947672" y="1099439"/>
                    <a:pt x="1944497" y="1095502"/>
                    <a:pt x="1941703" y="1091438"/>
                  </a:cubicBezTo>
                  <a:cubicBezTo>
                    <a:pt x="1938909" y="1087247"/>
                    <a:pt x="1936623" y="1082802"/>
                    <a:pt x="1934591" y="1078230"/>
                  </a:cubicBezTo>
                  <a:cubicBezTo>
                    <a:pt x="1932686" y="1073531"/>
                    <a:pt x="1931289" y="1068705"/>
                    <a:pt x="1930273" y="1063879"/>
                  </a:cubicBezTo>
                  <a:cubicBezTo>
                    <a:pt x="1929257" y="1059053"/>
                    <a:pt x="1928749" y="1054100"/>
                    <a:pt x="1928749" y="1049020"/>
                  </a:cubicBezTo>
                  <a:cubicBezTo>
                    <a:pt x="1928749" y="1044067"/>
                    <a:pt x="1929257" y="1038987"/>
                    <a:pt x="1930273" y="1034161"/>
                  </a:cubicBezTo>
                  <a:cubicBezTo>
                    <a:pt x="1931289" y="1029335"/>
                    <a:pt x="1932686" y="1024509"/>
                    <a:pt x="1934591" y="1019937"/>
                  </a:cubicBezTo>
                  <a:cubicBezTo>
                    <a:pt x="1936496" y="1015365"/>
                    <a:pt x="1938909" y="1010920"/>
                    <a:pt x="1941703" y="1006729"/>
                  </a:cubicBezTo>
                  <a:cubicBezTo>
                    <a:pt x="1944497" y="1002538"/>
                    <a:pt x="1947672" y="998728"/>
                    <a:pt x="1951228" y="995172"/>
                  </a:cubicBezTo>
                  <a:cubicBezTo>
                    <a:pt x="1954784" y="991616"/>
                    <a:pt x="1958594" y="988441"/>
                    <a:pt x="1962785" y="985647"/>
                  </a:cubicBezTo>
                  <a:cubicBezTo>
                    <a:pt x="1966976" y="982726"/>
                    <a:pt x="1971294" y="980440"/>
                    <a:pt x="1975993" y="978535"/>
                  </a:cubicBezTo>
                  <a:cubicBezTo>
                    <a:pt x="1980692" y="976630"/>
                    <a:pt x="1985391" y="975106"/>
                    <a:pt x="1990344" y="974090"/>
                  </a:cubicBezTo>
                  <a:cubicBezTo>
                    <a:pt x="1995297" y="973201"/>
                    <a:pt x="2000250" y="972693"/>
                    <a:pt x="2005203" y="972693"/>
                  </a:cubicBezTo>
                  <a:close/>
                  <a:moveTo>
                    <a:pt x="250571" y="820166"/>
                  </a:moveTo>
                  <a:cubicBezTo>
                    <a:pt x="261493" y="820166"/>
                    <a:pt x="272542" y="823214"/>
                    <a:pt x="282194" y="829691"/>
                  </a:cubicBezTo>
                  <a:lnTo>
                    <a:pt x="625475" y="1058545"/>
                  </a:lnTo>
                  <a:cubicBezTo>
                    <a:pt x="651764" y="1076198"/>
                    <a:pt x="658876" y="1111504"/>
                    <a:pt x="641350" y="1137920"/>
                  </a:cubicBezTo>
                  <a:cubicBezTo>
                    <a:pt x="630301" y="1154303"/>
                    <a:pt x="612140" y="1163320"/>
                    <a:pt x="593725" y="1163320"/>
                  </a:cubicBezTo>
                  <a:cubicBezTo>
                    <a:pt x="582803" y="1163320"/>
                    <a:pt x="571754" y="1160272"/>
                    <a:pt x="562102" y="1153668"/>
                  </a:cubicBezTo>
                  <a:lnTo>
                    <a:pt x="218694" y="924941"/>
                  </a:lnTo>
                  <a:cubicBezTo>
                    <a:pt x="192405" y="907288"/>
                    <a:pt x="185293" y="871728"/>
                    <a:pt x="202819" y="845566"/>
                  </a:cubicBezTo>
                  <a:cubicBezTo>
                    <a:pt x="213868" y="828929"/>
                    <a:pt x="232029" y="820166"/>
                    <a:pt x="250444" y="820166"/>
                  </a:cubicBezTo>
                  <a:close/>
                  <a:moveTo>
                    <a:pt x="1057148" y="781939"/>
                  </a:moveTo>
                  <a:cubicBezTo>
                    <a:pt x="1087120" y="781939"/>
                    <a:pt x="1112012" y="805180"/>
                    <a:pt x="1114171" y="835152"/>
                  </a:cubicBezTo>
                  <a:cubicBezTo>
                    <a:pt x="1114298" y="836549"/>
                    <a:pt x="1124839" y="971169"/>
                    <a:pt x="1187577" y="1121791"/>
                  </a:cubicBezTo>
                  <a:cubicBezTo>
                    <a:pt x="1269238" y="1318260"/>
                    <a:pt x="1396746" y="1448816"/>
                    <a:pt x="1566672" y="1510030"/>
                  </a:cubicBezTo>
                  <a:cubicBezTo>
                    <a:pt x="1589278" y="1518285"/>
                    <a:pt x="1604391" y="1539621"/>
                    <a:pt x="1604391" y="1563751"/>
                  </a:cubicBezTo>
                  <a:cubicBezTo>
                    <a:pt x="1604518" y="1587627"/>
                    <a:pt x="1589659" y="1609090"/>
                    <a:pt x="1567180" y="1617599"/>
                  </a:cubicBezTo>
                  <a:cubicBezTo>
                    <a:pt x="1566164" y="1617980"/>
                    <a:pt x="1449451" y="1662811"/>
                    <a:pt x="1336675" y="1768602"/>
                  </a:cubicBezTo>
                  <a:cubicBezTo>
                    <a:pt x="1192657" y="1903730"/>
                    <a:pt x="1119886" y="2072513"/>
                    <a:pt x="1120140" y="2271014"/>
                  </a:cubicBezTo>
                  <a:cubicBezTo>
                    <a:pt x="1120521" y="2282063"/>
                    <a:pt x="1120394" y="2288667"/>
                    <a:pt x="1120394" y="2289810"/>
                  </a:cubicBezTo>
                  <a:cubicBezTo>
                    <a:pt x="1119759" y="2320925"/>
                    <a:pt x="1094359" y="2345817"/>
                    <a:pt x="1063244" y="2345817"/>
                  </a:cubicBezTo>
                  <a:cubicBezTo>
                    <a:pt x="1032129" y="2345817"/>
                    <a:pt x="1006729" y="2320925"/>
                    <a:pt x="1006094" y="2289937"/>
                  </a:cubicBezTo>
                  <a:cubicBezTo>
                    <a:pt x="1005967" y="2284730"/>
                    <a:pt x="1005967" y="2279396"/>
                    <a:pt x="1005840" y="2274189"/>
                  </a:cubicBezTo>
                  <a:cubicBezTo>
                    <a:pt x="1004697" y="2237105"/>
                    <a:pt x="997077" y="2126361"/>
                    <a:pt x="949579" y="2006092"/>
                  </a:cubicBezTo>
                  <a:cubicBezTo>
                    <a:pt x="873887" y="1814449"/>
                    <a:pt x="736092" y="1688719"/>
                    <a:pt x="540004" y="1632585"/>
                  </a:cubicBezTo>
                  <a:cubicBezTo>
                    <a:pt x="516890" y="1626108"/>
                    <a:pt x="500507" y="1605788"/>
                    <a:pt x="498729" y="1581912"/>
                  </a:cubicBezTo>
                  <a:cubicBezTo>
                    <a:pt x="496951" y="1557909"/>
                    <a:pt x="510286" y="1535303"/>
                    <a:pt x="532130" y="1525524"/>
                  </a:cubicBezTo>
                  <a:cubicBezTo>
                    <a:pt x="865886" y="1374013"/>
                    <a:pt x="988441" y="1193800"/>
                    <a:pt x="1000125" y="837184"/>
                  </a:cubicBezTo>
                  <a:cubicBezTo>
                    <a:pt x="1001141" y="806704"/>
                    <a:pt x="1025779" y="782447"/>
                    <a:pt x="1056259" y="781812"/>
                  </a:cubicBezTo>
                  <a:close/>
                  <a:moveTo>
                    <a:pt x="0" y="0"/>
                  </a:moveTo>
                  <a:lnTo>
                    <a:pt x="0" y="2400427"/>
                  </a:lnTo>
                  <a:lnTo>
                    <a:pt x="229489" y="2400427"/>
                  </a:lnTo>
                  <a:cubicBezTo>
                    <a:pt x="189103" y="2310892"/>
                    <a:pt x="126365" y="2251964"/>
                    <a:pt x="42418" y="2225167"/>
                  </a:cubicBezTo>
                  <a:cubicBezTo>
                    <a:pt x="20320" y="2218182"/>
                    <a:pt x="4572" y="2198370"/>
                    <a:pt x="2794" y="2175256"/>
                  </a:cubicBezTo>
                  <a:cubicBezTo>
                    <a:pt x="889" y="2152269"/>
                    <a:pt x="13208" y="2130171"/>
                    <a:pt x="34036" y="2119757"/>
                  </a:cubicBezTo>
                  <a:cubicBezTo>
                    <a:pt x="201803" y="2034921"/>
                    <a:pt x="257429" y="1945640"/>
                    <a:pt x="263144" y="1753108"/>
                  </a:cubicBezTo>
                  <a:cubicBezTo>
                    <a:pt x="264033" y="1723136"/>
                    <a:pt x="287782" y="1698879"/>
                    <a:pt x="317754" y="1697609"/>
                  </a:cubicBezTo>
                  <a:lnTo>
                    <a:pt x="320167" y="1697609"/>
                  </a:lnTo>
                  <a:cubicBezTo>
                    <a:pt x="348869" y="1697609"/>
                    <a:pt x="373761" y="1718945"/>
                    <a:pt x="377190" y="1747901"/>
                  </a:cubicBezTo>
                  <a:cubicBezTo>
                    <a:pt x="377571" y="1750568"/>
                    <a:pt x="416179" y="2041144"/>
                    <a:pt x="615315" y="2121281"/>
                  </a:cubicBezTo>
                  <a:cubicBezTo>
                    <a:pt x="637032" y="2130044"/>
                    <a:pt x="651256" y="2151126"/>
                    <a:pt x="651129" y="2174494"/>
                  </a:cubicBezTo>
                  <a:cubicBezTo>
                    <a:pt x="651002" y="2197862"/>
                    <a:pt x="636778" y="2218817"/>
                    <a:pt x="615061" y="2227453"/>
                  </a:cubicBezTo>
                  <a:cubicBezTo>
                    <a:pt x="608584" y="2230247"/>
                    <a:pt x="495427" y="2277999"/>
                    <a:pt x="431673" y="2400554"/>
                  </a:cubicBezTo>
                  <a:lnTo>
                    <a:pt x="1633220" y="2400554"/>
                  </a:lnTo>
                  <a:cubicBezTo>
                    <a:pt x="1688084" y="1877060"/>
                    <a:pt x="1912620" y="1419352"/>
                    <a:pt x="2281301" y="1090422"/>
                  </a:cubicBezTo>
                  <a:cubicBezTo>
                    <a:pt x="2314321" y="1060958"/>
                    <a:pt x="2347976" y="1032764"/>
                    <a:pt x="2382266" y="1005840"/>
                  </a:cubicBezTo>
                  <a:lnTo>
                    <a:pt x="2382266" y="0"/>
                  </a:lnTo>
                  <a:close/>
                </a:path>
              </a:pathLst>
            </a:custGeom>
            <a:blipFill>
              <a:blip r:embed="rId44"/>
              <a:stretch>
                <a:fillRect l="-950" t="-637" r="-433" b="-374"/>
              </a:stretch>
            </a:blipFill>
          </p:spPr>
          <p:txBody>
            <a:bodyPr/>
            <a:lstStyle/>
            <a:p>
              <a:endParaRPr lang="en-MY"/>
            </a:p>
          </p:txBody>
        </p:sp>
      </p:grpSp>
      <p:grpSp>
        <p:nvGrpSpPr>
          <p:cNvPr id="92" name="Group 92"/>
          <p:cNvGrpSpPr/>
          <p:nvPr/>
        </p:nvGrpSpPr>
        <p:grpSpPr>
          <a:xfrm>
            <a:off x="7320801" y="12310158"/>
            <a:ext cx="3572180" cy="898093"/>
            <a:chOff x="0" y="0"/>
            <a:chExt cx="4762906" cy="1197458"/>
          </a:xfrm>
        </p:grpSpPr>
        <p:sp>
          <p:nvSpPr>
            <p:cNvPr id="93" name="Freeform 93"/>
            <p:cNvSpPr/>
            <p:nvPr/>
          </p:nvSpPr>
          <p:spPr>
            <a:xfrm>
              <a:off x="0" y="0"/>
              <a:ext cx="4762881" cy="1197483"/>
            </a:xfrm>
            <a:custGeom>
              <a:avLst/>
              <a:gdLst/>
              <a:ahLst/>
              <a:cxnLst/>
              <a:rect l="l" t="t" r="r" b="b"/>
              <a:pathLst>
                <a:path w="4762881" h="1197483">
                  <a:moveTo>
                    <a:pt x="0" y="0"/>
                  </a:moveTo>
                  <a:lnTo>
                    <a:pt x="0" y="1012063"/>
                  </a:lnTo>
                  <a:cubicBezTo>
                    <a:pt x="235458" y="825119"/>
                    <a:pt x="500888" y="697865"/>
                    <a:pt x="774065" y="641858"/>
                  </a:cubicBezTo>
                  <a:cubicBezTo>
                    <a:pt x="875919" y="620903"/>
                    <a:pt x="977265" y="610489"/>
                    <a:pt x="1077087" y="610489"/>
                  </a:cubicBezTo>
                  <a:cubicBezTo>
                    <a:pt x="1303782" y="610489"/>
                    <a:pt x="1522603" y="664210"/>
                    <a:pt x="1722374" y="769874"/>
                  </a:cubicBezTo>
                  <a:cubicBezTo>
                    <a:pt x="1874266" y="720471"/>
                    <a:pt x="2040382" y="695706"/>
                    <a:pt x="2213229" y="695706"/>
                  </a:cubicBezTo>
                  <a:cubicBezTo>
                    <a:pt x="2403348" y="695706"/>
                    <a:pt x="2601722" y="725551"/>
                    <a:pt x="2798826" y="785114"/>
                  </a:cubicBezTo>
                  <a:cubicBezTo>
                    <a:pt x="3085846" y="871855"/>
                    <a:pt x="3345942" y="1017397"/>
                    <a:pt x="3541522" y="1197483"/>
                  </a:cubicBezTo>
                  <a:lnTo>
                    <a:pt x="4762881" y="1197483"/>
                  </a:lnTo>
                  <a:lnTo>
                    <a:pt x="4762881" y="0"/>
                  </a:lnTo>
                  <a:close/>
                </a:path>
              </a:pathLst>
            </a:custGeom>
            <a:blipFill>
              <a:blip r:embed="rId45"/>
              <a:stretch>
                <a:fillRect l="-192" t="-1277" r="-513" b="-818"/>
              </a:stretch>
            </a:blipFill>
          </p:spPr>
          <p:txBody>
            <a:bodyPr/>
            <a:lstStyle/>
            <a:p>
              <a:endParaRPr lang="en-MY"/>
            </a:p>
          </p:txBody>
        </p:sp>
      </p:grpSp>
      <p:grpSp>
        <p:nvGrpSpPr>
          <p:cNvPr id="94" name="Group 94"/>
          <p:cNvGrpSpPr/>
          <p:nvPr/>
        </p:nvGrpSpPr>
        <p:grpSpPr>
          <a:xfrm>
            <a:off x="9970265" y="13202155"/>
            <a:ext cx="922715" cy="457200"/>
            <a:chOff x="0" y="0"/>
            <a:chExt cx="1230287" cy="609600"/>
          </a:xfrm>
        </p:grpSpPr>
        <p:sp>
          <p:nvSpPr>
            <p:cNvPr id="95" name="Freeform 95"/>
            <p:cNvSpPr/>
            <p:nvPr/>
          </p:nvSpPr>
          <p:spPr>
            <a:xfrm>
              <a:off x="0" y="0"/>
              <a:ext cx="1230249" cy="609600"/>
            </a:xfrm>
            <a:custGeom>
              <a:avLst/>
              <a:gdLst/>
              <a:ahLst/>
              <a:cxnLst/>
              <a:rect l="l" t="t" r="r" b="b"/>
              <a:pathLst>
                <a:path w="1230249" h="609600">
                  <a:moveTo>
                    <a:pt x="0" y="0"/>
                  </a:moveTo>
                  <a:cubicBezTo>
                    <a:pt x="65024" y="58928"/>
                    <a:pt x="123190" y="121666"/>
                    <a:pt x="173101" y="187325"/>
                  </a:cubicBezTo>
                  <a:cubicBezTo>
                    <a:pt x="284607" y="334010"/>
                    <a:pt x="367284" y="474091"/>
                    <a:pt x="428371" y="609600"/>
                  </a:cubicBezTo>
                  <a:lnTo>
                    <a:pt x="1230249" y="609600"/>
                  </a:lnTo>
                  <a:lnTo>
                    <a:pt x="1230249" y="0"/>
                  </a:lnTo>
                  <a:close/>
                </a:path>
              </a:pathLst>
            </a:custGeom>
            <a:blipFill>
              <a:blip r:embed="rId46"/>
              <a:stretch>
                <a:fillRect l="-45642" t="-389" r="-2389" b="-2943"/>
              </a:stretch>
            </a:blipFill>
          </p:spPr>
          <p:txBody>
            <a:bodyPr/>
            <a:lstStyle/>
            <a:p>
              <a:endParaRPr lang="en-MY"/>
            </a:p>
          </p:txBody>
        </p:sp>
      </p:grpSp>
      <p:grpSp>
        <p:nvGrpSpPr>
          <p:cNvPr id="96" name="Group 96"/>
          <p:cNvGrpSpPr/>
          <p:nvPr/>
        </p:nvGrpSpPr>
        <p:grpSpPr>
          <a:xfrm>
            <a:off x="10288800" y="13653259"/>
            <a:ext cx="604180" cy="1356360"/>
            <a:chOff x="0" y="0"/>
            <a:chExt cx="805574" cy="1808480"/>
          </a:xfrm>
        </p:grpSpPr>
        <p:sp>
          <p:nvSpPr>
            <p:cNvPr id="97" name="Freeform 97"/>
            <p:cNvSpPr/>
            <p:nvPr/>
          </p:nvSpPr>
          <p:spPr>
            <a:xfrm>
              <a:off x="0" y="0"/>
              <a:ext cx="805561" cy="1808480"/>
            </a:xfrm>
            <a:custGeom>
              <a:avLst/>
              <a:gdLst/>
              <a:ahLst/>
              <a:cxnLst/>
              <a:rect l="l" t="t" r="r" b="b"/>
              <a:pathLst>
                <a:path w="805561" h="1808480">
                  <a:moveTo>
                    <a:pt x="0" y="0"/>
                  </a:moveTo>
                  <a:cubicBezTo>
                    <a:pt x="191897" y="420497"/>
                    <a:pt x="173863" y="796798"/>
                    <a:pt x="155067" y="1189355"/>
                  </a:cubicBezTo>
                  <a:cubicBezTo>
                    <a:pt x="153670" y="1217930"/>
                    <a:pt x="152273" y="1246759"/>
                    <a:pt x="151003" y="1275715"/>
                  </a:cubicBezTo>
                  <a:cubicBezTo>
                    <a:pt x="139954" y="1521206"/>
                    <a:pt x="198120" y="1610360"/>
                    <a:pt x="259842" y="1704467"/>
                  </a:cubicBezTo>
                  <a:cubicBezTo>
                    <a:pt x="281178" y="1737106"/>
                    <a:pt x="302641" y="1769999"/>
                    <a:pt x="321691" y="1808480"/>
                  </a:cubicBezTo>
                  <a:lnTo>
                    <a:pt x="805561" y="1808480"/>
                  </a:lnTo>
                  <a:lnTo>
                    <a:pt x="805561" y="0"/>
                  </a:lnTo>
                  <a:close/>
                </a:path>
              </a:pathLst>
            </a:custGeom>
            <a:blipFill>
              <a:blip r:embed="rId47"/>
              <a:stretch>
                <a:fillRect l="-48855" t="-617" r="-3449" b="-693"/>
              </a:stretch>
            </a:blipFill>
          </p:spPr>
          <p:txBody>
            <a:bodyPr/>
            <a:lstStyle/>
            <a:p>
              <a:endParaRPr lang="en-MY"/>
            </a:p>
          </p:txBody>
        </p:sp>
      </p:grpSp>
      <p:grpSp>
        <p:nvGrpSpPr>
          <p:cNvPr id="98" name="Group 98"/>
          <p:cNvGrpSpPr/>
          <p:nvPr/>
        </p:nvGrpSpPr>
        <p:grpSpPr>
          <a:xfrm>
            <a:off x="5540207" y="14104363"/>
            <a:ext cx="893664" cy="6300721"/>
            <a:chOff x="0" y="0"/>
            <a:chExt cx="1191552" cy="8400961"/>
          </a:xfrm>
        </p:grpSpPr>
        <p:sp>
          <p:nvSpPr>
            <p:cNvPr id="99" name="Freeform 99"/>
            <p:cNvSpPr/>
            <p:nvPr/>
          </p:nvSpPr>
          <p:spPr>
            <a:xfrm>
              <a:off x="0" y="0"/>
              <a:ext cx="1191641" cy="8401050"/>
            </a:xfrm>
            <a:custGeom>
              <a:avLst/>
              <a:gdLst/>
              <a:ahLst/>
              <a:cxnLst/>
              <a:rect l="l" t="t" r="r" b="b"/>
              <a:pathLst>
                <a:path w="1191641" h="8401050">
                  <a:moveTo>
                    <a:pt x="0" y="0"/>
                  </a:moveTo>
                  <a:lnTo>
                    <a:pt x="0" y="8260461"/>
                  </a:lnTo>
                  <a:lnTo>
                    <a:pt x="252603" y="8260461"/>
                  </a:lnTo>
                  <a:lnTo>
                    <a:pt x="252603" y="8401050"/>
                  </a:lnTo>
                  <a:lnTo>
                    <a:pt x="361696" y="8401050"/>
                  </a:lnTo>
                  <a:cubicBezTo>
                    <a:pt x="360807" y="8400923"/>
                    <a:pt x="360045" y="8400542"/>
                    <a:pt x="359156" y="8400415"/>
                  </a:cubicBezTo>
                  <a:lnTo>
                    <a:pt x="359029" y="8400415"/>
                  </a:lnTo>
                  <a:cubicBezTo>
                    <a:pt x="358902" y="8400288"/>
                    <a:pt x="358902" y="8400288"/>
                    <a:pt x="358775" y="8400288"/>
                  </a:cubicBezTo>
                  <a:cubicBezTo>
                    <a:pt x="358648" y="8400288"/>
                    <a:pt x="358521" y="8400288"/>
                    <a:pt x="358394" y="8400161"/>
                  </a:cubicBezTo>
                  <a:cubicBezTo>
                    <a:pt x="351536" y="8398002"/>
                    <a:pt x="345186" y="8394446"/>
                    <a:pt x="339598" y="8390001"/>
                  </a:cubicBezTo>
                  <a:cubicBezTo>
                    <a:pt x="339598" y="8389874"/>
                    <a:pt x="339471" y="8389874"/>
                    <a:pt x="339471" y="8389874"/>
                  </a:cubicBezTo>
                  <a:cubicBezTo>
                    <a:pt x="339471" y="8389874"/>
                    <a:pt x="339217" y="8389747"/>
                    <a:pt x="339217" y="8389747"/>
                  </a:cubicBezTo>
                  <a:cubicBezTo>
                    <a:pt x="339090" y="8389620"/>
                    <a:pt x="339090" y="8389620"/>
                    <a:pt x="338963" y="8389366"/>
                  </a:cubicBezTo>
                  <a:lnTo>
                    <a:pt x="338836" y="8389366"/>
                  </a:lnTo>
                  <a:cubicBezTo>
                    <a:pt x="331978" y="8383397"/>
                    <a:pt x="326390" y="8376031"/>
                    <a:pt x="322961" y="8367141"/>
                  </a:cubicBezTo>
                  <a:cubicBezTo>
                    <a:pt x="322961" y="8367141"/>
                    <a:pt x="322961" y="8367141"/>
                    <a:pt x="322961" y="8367014"/>
                  </a:cubicBezTo>
                  <a:cubicBezTo>
                    <a:pt x="322834" y="8367014"/>
                    <a:pt x="322834" y="8366887"/>
                    <a:pt x="322834" y="8366633"/>
                  </a:cubicBezTo>
                  <a:cubicBezTo>
                    <a:pt x="322834" y="8366379"/>
                    <a:pt x="322834" y="8366506"/>
                    <a:pt x="322707" y="8366252"/>
                  </a:cubicBezTo>
                  <a:cubicBezTo>
                    <a:pt x="322707" y="8366252"/>
                    <a:pt x="322580" y="8366125"/>
                    <a:pt x="322580" y="8366125"/>
                  </a:cubicBezTo>
                  <a:cubicBezTo>
                    <a:pt x="322580" y="8365998"/>
                    <a:pt x="322453" y="8365744"/>
                    <a:pt x="322453" y="8365744"/>
                  </a:cubicBezTo>
                  <a:cubicBezTo>
                    <a:pt x="322453" y="8365617"/>
                    <a:pt x="322453" y="8365617"/>
                    <a:pt x="322326" y="8365363"/>
                  </a:cubicBezTo>
                  <a:cubicBezTo>
                    <a:pt x="322199" y="8365109"/>
                    <a:pt x="322199" y="8364982"/>
                    <a:pt x="322199" y="8364855"/>
                  </a:cubicBezTo>
                  <a:cubicBezTo>
                    <a:pt x="321818" y="8363712"/>
                    <a:pt x="321437" y="8362696"/>
                    <a:pt x="321056" y="8361426"/>
                  </a:cubicBezTo>
                  <a:cubicBezTo>
                    <a:pt x="312420" y="8331327"/>
                    <a:pt x="308229" y="8299577"/>
                    <a:pt x="308102" y="8267319"/>
                  </a:cubicBezTo>
                  <a:cubicBezTo>
                    <a:pt x="307975" y="8172450"/>
                    <a:pt x="343916" y="8072247"/>
                    <a:pt x="410464" y="7989570"/>
                  </a:cubicBezTo>
                  <a:cubicBezTo>
                    <a:pt x="410845" y="7989062"/>
                    <a:pt x="411099" y="7988681"/>
                    <a:pt x="411480" y="7988427"/>
                  </a:cubicBezTo>
                  <a:cubicBezTo>
                    <a:pt x="411607" y="7988300"/>
                    <a:pt x="411734" y="7988046"/>
                    <a:pt x="411861" y="7987919"/>
                  </a:cubicBezTo>
                  <a:cubicBezTo>
                    <a:pt x="412115" y="7987538"/>
                    <a:pt x="412242" y="7987411"/>
                    <a:pt x="412496" y="7987030"/>
                  </a:cubicBezTo>
                  <a:cubicBezTo>
                    <a:pt x="412623" y="7986903"/>
                    <a:pt x="412750" y="7986649"/>
                    <a:pt x="412877" y="7986522"/>
                  </a:cubicBezTo>
                  <a:cubicBezTo>
                    <a:pt x="413004" y="7986395"/>
                    <a:pt x="413258" y="7986014"/>
                    <a:pt x="413512" y="7985887"/>
                  </a:cubicBezTo>
                  <a:cubicBezTo>
                    <a:pt x="413766" y="7985760"/>
                    <a:pt x="413766" y="7985506"/>
                    <a:pt x="414020" y="7985379"/>
                  </a:cubicBezTo>
                  <a:cubicBezTo>
                    <a:pt x="414147" y="7984998"/>
                    <a:pt x="414401" y="7984871"/>
                    <a:pt x="414528" y="7984744"/>
                  </a:cubicBezTo>
                  <a:cubicBezTo>
                    <a:pt x="414655" y="7984617"/>
                    <a:pt x="414909" y="7984363"/>
                    <a:pt x="415036" y="7984236"/>
                  </a:cubicBezTo>
                  <a:cubicBezTo>
                    <a:pt x="415163" y="7983855"/>
                    <a:pt x="415417" y="7983728"/>
                    <a:pt x="415544" y="7983601"/>
                  </a:cubicBezTo>
                  <a:cubicBezTo>
                    <a:pt x="415671" y="7983474"/>
                    <a:pt x="415925" y="7983093"/>
                    <a:pt x="416052" y="7982966"/>
                  </a:cubicBezTo>
                  <a:cubicBezTo>
                    <a:pt x="416179" y="7982839"/>
                    <a:pt x="416306" y="7982585"/>
                    <a:pt x="416560" y="7982458"/>
                  </a:cubicBezTo>
                  <a:cubicBezTo>
                    <a:pt x="416687" y="7982077"/>
                    <a:pt x="416941" y="7981950"/>
                    <a:pt x="417068" y="7981823"/>
                  </a:cubicBezTo>
                  <a:cubicBezTo>
                    <a:pt x="417195" y="7981696"/>
                    <a:pt x="417322" y="7981442"/>
                    <a:pt x="417449" y="7981315"/>
                  </a:cubicBezTo>
                  <a:cubicBezTo>
                    <a:pt x="417703" y="7980934"/>
                    <a:pt x="417830" y="7980807"/>
                    <a:pt x="418084" y="7980426"/>
                  </a:cubicBezTo>
                  <a:cubicBezTo>
                    <a:pt x="418211" y="7980426"/>
                    <a:pt x="418338" y="7980299"/>
                    <a:pt x="418465" y="7980045"/>
                  </a:cubicBezTo>
                  <a:cubicBezTo>
                    <a:pt x="418719" y="7979664"/>
                    <a:pt x="418846" y="7979537"/>
                    <a:pt x="419100" y="7979410"/>
                  </a:cubicBezTo>
                  <a:cubicBezTo>
                    <a:pt x="419354" y="7979283"/>
                    <a:pt x="419354" y="7979029"/>
                    <a:pt x="419481" y="7978902"/>
                  </a:cubicBezTo>
                  <a:cubicBezTo>
                    <a:pt x="419608" y="7978775"/>
                    <a:pt x="419989" y="7978394"/>
                    <a:pt x="420243" y="7978013"/>
                  </a:cubicBezTo>
                  <a:cubicBezTo>
                    <a:pt x="500507" y="7884160"/>
                    <a:pt x="608330" y="7828153"/>
                    <a:pt x="724281" y="7819136"/>
                  </a:cubicBezTo>
                  <a:cubicBezTo>
                    <a:pt x="732028" y="7649591"/>
                    <a:pt x="823849" y="7413625"/>
                    <a:pt x="986790" y="7234809"/>
                  </a:cubicBezTo>
                  <a:cubicBezTo>
                    <a:pt x="987171" y="7234428"/>
                    <a:pt x="987425" y="7234174"/>
                    <a:pt x="987806" y="7233793"/>
                  </a:cubicBezTo>
                  <a:cubicBezTo>
                    <a:pt x="987806" y="7233666"/>
                    <a:pt x="987933" y="7233666"/>
                    <a:pt x="987933" y="7233666"/>
                  </a:cubicBezTo>
                  <a:cubicBezTo>
                    <a:pt x="988314" y="7233285"/>
                    <a:pt x="988568" y="7233031"/>
                    <a:pt x="988949" y="7232523"/>
                  </a:cubicBezTo>
                  <a:cubicBezTo>
                    <a:pt x="991489" y="7229856"/>
                    <a:pt x="993902" y="7227316"/>
                    <a:pt x="996442" y="7224522"/>
                  </a:cubicBezTo>
                  <a:cubicBezTo>
                    <a:pt x="996442" y="7224522"/>
                    <a:pt x="996442" y="7224395"/>
                    <a:pt x="996569" y="7224395"/>
                  </a:cubicBezTo>
                  <a:cubicBezTo>
                    <a:pt x="996950" y="7224014"/>
                    <a:pt x="997204" y="7223760"/>
                    <a:pt x="997585" y="7223379"/>
                  </a:cubicBezTo>
                  <a:cubicBezTo>
                    <a:pt x="997585" y="7223379"/>
                    <a:pt x="997585" y="7223379"/>
                    <a:pt x="997585" y="7223252"/>
                  </a:cubicBezTo>
                  <a:cubicBezTo>
                    <a:pt x="997966" y="7222871"/>
                    <a:pt x="998220" y="7222617"/>
                    <a:pt x="998601" y="7222236"/>
                  </a:cubicBezTo>
                  <a:cubicBezTo>
                    <a:pt x="998601" y="7222236"/>
                    <a:pt x="998601" y="7222236"/>
                    <a:pt x="998728" y="7222109"/>
                  </a:cubicBezTo>
                  <a:cubicBezTo>
                    <a:pt x="1001649" y="7219188"/>
                    <a:pt x="1004443" y="7216140"/>
                    <a:pt x="1007364" y="7213092"/>
                  </a:cubicBezTo>
                  <a:cubicBezTo>
                    <a:pt x="1007364" y="7213092"/>
                    <a:pt x="1007491" y="7213092"/>
                    <a:pt x="1007491" y="7212965"/>
                  </a:cubicBezTo>
                  <a:cubicBezTo>
                    <a:pt x="1007872" y="7212584"/>
                    <a:pt x="1008253" y="7212330"/>
                    <a:pt x="1008507" y="7211949"/>
                  </a:cubicBezTo>
                  <a:cubicBezTo>
                    <a:pt x="1011809" y="7208520"/>
                    <a:pt x="1015238" y="7205218"/>
                    <a:pt x="1018540" y="7201789"/>
                  </a:cubicBezTo>
                  <a:cubicBezTo>
                    <a:pt x="1022985" y="7197217"/>
                    <a:pt x="1027557" y="7192772"/>
                    <a:pt x="1032129" y="7188454"/>
                  </a:cubicBezTo>
                  <a:cubicBezTo>
                    <a:pt x="1037082" y="7183755"/>
                    <a:pt x="1042162" y="7178929"/>
                    <a:pt x="1047242" y="7174357"/>
                  </a:cubicBezTo>
                  <a:cubicBezTo>
                    <a:pt x="1087120" y="7138035"/>
                    <a:pt x="1135126" y="7100951"/>
                    <a:pt x="1191641" y="7067677"/>
                  </a:cubicBezTo>
                  <a:lnTo>
                    <a:pt x="1191641" y="2233422"/>
                  </a:lnTo>
                  <a:cubicBezTo>
                    <a:pt x="1043686" y="2020316"/>
                    <a:pt x="945642" y="1816481"/>
                    <a:pt x="935101" y="1685036"/>
                  </a:cubicBezTo>
                  <a:cubicBezTo>
                    <a:pt x="933069" y="1660144"/>
                    <a:pt x="947547" y="1636776"/>
                    <a:pt x="970788" y="1627505"/>
                  </a:cubicBezTo>
                  <a:cubicBezTo>
                    <a:pt x="973074" y="1626489"/>
                    <a:pt x="975233" y="1625600"/>
                    <a:pt x="977519" y="1624838"/>
                  </a:cubicBezTo>
                  <a:cubicBezTo>
                    <a:pt x="896620" y="1541399"/>
                    <a:pt x="820039" y="1437259"/>
                    <a:pt x="753364" y="1311783"/>
                  </a:cubicBezTo>
                  <a:cubicBezTo>
                    <a:pt x="583438" y="991743"/>
                    <a:pt x="532638" y="785495"/>
                    <a:pt x="597916" y="680847"/>
                  </a:cubicBezTo>
                  <a:cubicBezTo>
                    <a:pt x="623189" y="640588"/>
                    <a:pt x="664591" y="617728"/>
                    <a:pt x="712343" y="617728"/>
                  </a:cubicBezTo>
                  <a:cubicBezTo>
                    <a:pt x="713994" y="617728"/>
                    <a:pt x="715772" y="617728"/>
                    <a:pt x="717423" y="617855"/>
                  </a:cubicBezTo>
                  <a:cubicBezTo>
                    <a:pt x="738886" y="618490"/>
                    <a:pt x="757936" y="621538"/>
                    <a:pt x="774954" y="626999"/>
                  </a:cubicBezTo>
                  <a:cubicBezTo>
                    <a:pt x="770636" y="576707"/>
                    <a:pt x="775208" y="528955"/>
                    <a:pt x="795401" y="488950"/>
                  </a:cubicBezTo>
                  <a:cubicBezTo>
                    <a:pt x="816102" y="447802"/>
                    <a:pt x="851662" y="418465"/>
                    <a:pt x="898271" y="404241"/>
                  </a:cubicBezTo>
                  <a:cubicBezTo>
                    <a:pt x="911606" y="400177"/>
                    <a:pt x="924941" y="398145"/>
                    <a:pt x="938149" y="398145"/>
                  </a:cubicBezTo>
                  <a:cubicBezTo>
                    <a:pt x="959612" y="398145"/>
                    <a:pt x="980694" y="403606"/>
                    <a:pt x="1000506" y="414274"/>
                  </a:cubicBezTo>
                  <a:cubicBezTo>
                    <a:pt x="1007491" y="417957"/>
                    <a:pt x="1014222" y="422402"/>
                    <a:pt x="1020699" y="427355"/>
                  </a:cubicBezTo>
                  <a:cubicBezTo>
                    <a:pt x="1034161" y="385572"/>
                    <a:pt x="1061339" y="349250"/>
                    <a:pt x="1111631" y="331724"/>
                  </a:cubicBezTo>
                  <a:cubicBezTo>
                    <a:pt x="1125982" y="326771"/>
                    <a:pt x="1140460" y="324231"/>
                    <a:pt x="1154684" y="324231"/>
                  </a:cubicBezTo>
                  <a:cubicBezTo>
                    <a:pt x="1167003" y="324231"/>
                    <a:pt x="1179322" y="326136"/>
                    <a:pt x="1191387" y="329819"/>
                  </a:cubicBezTo>
                  <a:lnTo>
                    <a:pt x="1191387" y="0"/>
                  </a:lnTo>
                  <a:lnTo>
                    <a:pt x="435991" y="0"/>
                  </a:lnTo>
                  <a:cubicBezTo>
                    <a:pt x="407416" y="51562"/>
                    <a:pt x="387477" y="117094"/>
                    <a:pt x="388874" y="198755"/>
                  </a:cubicBezTo>
                  <a:lnTo>
                    <a:pt x="388874" y="201168"/>
                  </a:lnTo>
                  <a:cubicBezTo>
                    <a:pt x="389001" y="232664"/>
                    <a:pt x="363855" y="258445"/>
                    <a:pt x="332359" y="258699"/>
                  </a:cubicBezTo>
                  <a:lnTo>
                    <a:pt x="331597" y="258699"/>
                  </a:lnTo>
                  <a:cubicBezTo>
                    <a:pt x="300482" y="258699"/>
                    <a:pt x="275082" y="233807"/>
                    <a:pt x="274447" y="202692"/>
                  </a:cubicBezTo>
                  <a:lnTo>
                    <a:pt x="274447" y="201041"/>
                  </a:lnTo>
                  <a:cubicBezTo>
                    <a:pt x="274193" y="191770"/>
                    <a:pt x="271399" y="118618"/>
                    <a:pt x="242062" y="38862"/>
                  </a:cubicBezTo>
                  <a:cubicBezTo>
                    <a:pt x="236982" y="25273"/>
                    <a:pt x="231521" y="12319"/>
                    <a:pt x="225679" y="0"/>
                  </a:cubicBezTo>
                  <a:close/>
                </a:path>
              </a:pathLst>
            </a:custGeom>
            <a:blipFill>
              <a:blip r:embed="rId48"/>
              <a:stretch>
                <a:fillRect l="-1900" t="-36" r="-1059" b="-180"/>
              </a:stretch>
            </a:blipFill>
          </p:spPr>
          <p:txBody>
            <a:bodyPr/>
            <a:lstStyle/>
            <a:p>
              <a:endParaRPr lang="en-MY"/>
            </a:p>
          </p:txBody>
        </p:sp>
      </p:grpSp>
      <p:grpSp>
        <p:nvGrpSpPr>
          <p:cNvPr id="100" name="Group 100"/>
          <p:cNvGrpSpPr/>
          <p:nvPr/>
        </p:nvGrpSpPr>
        <p:grpSpPr>
          <a:xfrm>
            <a:off x="6427775" y="14104363"/>
            <a:ext cx="337966" cy="402079"/>
            <a:chOff x="0" y="0"/>
            <a:chExt cx="450621" cy="536105"/>
          </a:xfrm>
        </p:grpSpPr>
        <p:sp>
          <p:nvSpPr>
            <p:cNvPr id="101" name="Freeform 101"/>
            <p:cNvSpPr/>
            <p:nvPr/>
          </p:nvSpPr>
          <p:spPr>
            <a:xfrm>
              <a:off x="0" y="0"/>
              <a:ext cx="450723" cy="536194"/>
            </a:xfrm>
            <a:custGeom>
              <a:avLst/>
              <a:gdLst/>
              <a:ahLst/>
              <a:cxnLst/>
              <a:rect l="l" t="t" r="r" b="b"/>
              <a:pathLst>
                <a:path w="450723" h="536194">
                  <a:moveTo>
                    <a:pt x="0" y="0"/>
                  </a:moveTo>
                  <a:lnTo>
                    <a:pt x="0" y="327660"/>
                  </a:lnTo>
                  <a:cubicBezTo>
                    <a:pt x="12954" y="330708"/>
                    <a:pt x="25781" y="335915"/>
                    <a:pt x="38100" y="343281"/>
                  </a:cubicBezTo>
                  <a:cubicBezTo>
                    <a:pt x="70358" y="362585"/>
                    <a:pt x="99060" y="396113"/>
                    <a:pt x="124841" y="444881"/>
                  </a:cubicBezTo>
                  <a:cubicBezTo>
                    <a:pt x="127508" y="440944"/>
                    <a:pt x="130302" y="437261"/>
                    <a:pt x="133223" y="433578"/>
                  </a:cubicBezTo>
                  <a:cubicBezTo>
                    <a:pt x="162433" y="397383"/>
                    <a:pt x="203835" y="378206"/>
                    <a:pt x="252984" y="378206"/>
                  </a:cubicBezTo>
                  <a:cubicBezTo>
                    <a:pt x="254762" y="378206"/>
                    <a:pt x="256540" y="378333"/>
                    <a:pt x="258318" y="378333"/>
                  </a:cubicBezTo>
                  <a:cubicBezTo>
                    <a:pt x="336296" y="380365"/>
                    <a:pt x="385318" y="449834"/>
                    <a:pt x="417449" y="536194"/>
                  </a:cubicBezTo>
                  <a:cubicBezTo>
                    <a:pt x="431292" y="477901"/>
                    <a:pt x="439039" y="406146"/>
                    <a:pt x="437134" y="312801"/>
                  </a:cubicBezTo>
                  <a:cubicBezTo>
                    <a:pt x="435102" y="206375"/>
                    <a:pt x="439674" y="101981"/>
                    <a:pt x="450723" y="0"/>
                  </a:cubicBezTo>
                  <a:close/>
                </a:path>
              </a:pathLst>
            </a:custGeom>
            <a:blipFill>
              <a:blip r:embed="rId49"/>
              <a:stretch>
                <a:fillRect l="-842" t="-568" r="-36120" b="-13754"/>
              </a:stretch>
            </a:blipFill>
          </p:spPr>
          <p:txBody>
            <a:bodyPr/>
            <a:lstStyle/>
            <a:p>
              <a:endParaRPr lang="en-MY"/>
            </a:p>
          </p:txBody>
        </p:sp>
      </p:grpSp>
      <p:grpSp>
        <p:nvGrpSpPr>
          <p:cNvPr id="102" name="Group 102"/>
          <p:cNvGrpSpPr/>
          <p:nvPr/>
        </p:nvGrpSpPr>
        <p:grpSpPr>
          <a:xfrm>
            <a:off x="10447963" y="15003523"/>
            <a:ext cx="445018" cy="5401561"/>
            <a:chOff x="0" y="0"/>
            <a:chExt cx="593357" cy="7202081"/>
          </a:xfrm>
        </p:grpSpPr>
        <p:sp>
          <p:nvSpPr>
            <p:cNvPr id="103" name="Freeform 103"/>
            <p:cNvSpPr/>
            <p:nvPr/>
          </p:nvSpPr>
          <p:spPr>
            <a:xfrm>
              <a:off x="0" y="0"/>
              <a:ext cx="593471" cy="7202170"/>
            </a:xfrm>
            <a:custGeom>
              <a:avLst/>
              <a:gdLst/>
              <a:ahLst/>
              <a:cxnLst/>
              <a:rect l="l" t="t" r="r" b="b"/>
              <a:pathLst>
                <a:path w="593471" h="7202170">
                  <a:moveTo>
                    <a:pt x="105410" y="0"/>
                  </a:moveTo>
                  <a:cubicBezTo>
                    <a:pt x="143256" y="73660"/>
                    <a:pt x="172212" y="167005"/>
                    <a:pt x="171577" y="318135"/>
                  </a:cubicBezTo>
                  <a:cubicBezTo>
                    <a:pt x="170688" y="517652"/>
                    <a:pt x="91948" y="618363"/>
                    <a:pt x="22606" y="707263"/>
                  </a:cubicBezTo>
                  <a:cubicBezTo>
                    <a:pt x="14859" y="717169"/>
                    <a:pt x="7366" y="726821"/>
                    <a:pt x="127" y="736473"/>
                  </a:cubicBezTo>
                  <a:lnTo>
                    <a:pt x="0" y="736473"/>
                  </a:lnTo>
                  <a:lnTo>
                    <a:pt x="0" y="6247511"/>
                  </a:lnTo>
                  <a:cubicBezTo>
                    <a:pt x="70358" y="6337300"/>
                    <a:pt x="124841" y="6442964"/>
                    <a:pt x="162941" y="6563233"/>
                  </a:cubicBezTo>
                  <a:lnTo>
                    <a:pt x="168275" y="6563233"/>
                  </a:lnTo>
                  <a:cubicBezTo>
                    <a:pt x="183261" y="6563233"/>
                    <a:pt x="198120" y="6564122"/>
                    <a:pt x="212979" y="6565773"/>
                  </a:cubicBezTo>
                  <a:cubicBezTo>
                    <a:pt x="302006" y="6576060"/>
                    <a:pt x="386334" y="6616573"/>
                    <a:pt x="453771" y="6682486"/>
                  </a:cubicBezTo>
                  <a:cubicBezTo>
                    <a:pt x="464439" y="6693027"/>
                    <a:pt x="474599" y="6703949"/>
                    <a:pt x="484378" y="6715633"/>
                  </a:cubicBezTo>
                  <a:cubicBezTo>
                    <a:pt x="525780" y="6765290"/>
                    <a:pt x="555498" y="6821805"/>
                    <a:pt x="572897" y="6881749"/>
                  </a:cubicBezTo>
                  <a:cubicBezTo>
                    <a:pt x="599186" y="6972173"/>
                    <a:pt x="597662" y="7070598"/>
                    <a:pt x="565912" y="7164832"/>
                  </a:cubicBezTo>
                  <a:cubicBezTo>
                    <a:pt x="565150" y="7167372"/>
                    <a:pt x="564134" y="7169531"/>
                    <a:pt x="562991" y="7171944"/>
                  </a:cubicBezTo>
                  <a:cubicBezTo>
                    <a:pt x="562864" y="7172071"/>
                    <a:pt x="562864" y="7172325"/>
                    <a:pt x="562737" y="7172325"/>
                  </a:cubicBezTo>
                  <a:cubicBezTo>
                    <a:pt x="562737" y="7172452"/>
                    <a:pt x="562610" y="7172452"/>
                    <a:pt x="562610" y="7172706"/>
                  </a:cubicBezTo>
                  <a:cubicBezTo>
                    <a:pt x="562610" y="7172706"/>
                    <a:pt x="562483" y="7172833"/>
                    <a:pt x="562483" y="7172833"/>
                  </a:cubicBezTo>
                  <a:cubicBezTo>
                    <a:pt x="562356" y="7172960"/>
                    <a:pt x="562356" y="7173214"/>
                    <a:pt x="562229" y="7173341"/>
                  </a:cubicBezTo>
                  <a:cubicBezTo>
                    <a:pt x="559054" y="7179310"/>
                    <a:pt x="554990" y="7184644"/>
                    <a:pt x="550037" y="7189089"/>
                  </a:cubicBezTo>
                  <a:cubicBezTo>
                    <a:pt x="549910" y="7189089"/>
                    <a:pt x="549783" y="7189216"/>
                    <a:pt x="549656" y="7189216"/>
                  </a:cubicBezTo>
                  <a:cubicBezTo>
                    <a:pt x="549529" y="7189343"/>
                    <a:pt x="549529" y="7189343"/>
                    <a:pt x="549402" y="7189597"/>
                  </a:cubicBezTo>
                  <a:cubicBezTo>
                    <a:pt x="542671" y="7195566"/>
                    <a:pt x="534543" y="7199884"/>
                    <a:pt x="525780" y="7202170"/>
                  </a:cubicBezTo>
                  <a:lnTo>
                    <a:pt x="593471" y="7202170"/>
                  </a:lnTo>
                  <a:lnTo>
                    <a:pt x="593471" y="0"/>
                  </a:lnTo>
                  <a:close/>
                </a:path>
              </a:pathLst>
            </a:custGeom>
            <a:blipFill>
              <a:blip r:embed="rId50"/>
              <a:stretch>
                <a:fillRect l="-2208" t="-230" r="-4645" b="-210"/>
              </a:stretch>
            </a:blipFill>
          </p:spPr>
          <p:txBody>
            <a:bodyPr/>
            <a:lstStyle/>
            <a:p>
              <a:endParaRPr lang="en-MY"/>
            </a:p>
          </p:txBody>
        </p:sp>
      </p:grpSp>
      <p:grpSp>
        <p:nvGrpSpPr>
          <p:cNvPr id="104" name="Group 104"/>
          <p:cNvGrpSpPr/>
          <p:nvPr/>
        </p:nvGrpSpPr>
        <p:grpSpPr>
          <a:xfrm>
            <a:off x="6427775" y="15770562"/>
            <a:ext cx="454123" cy="3637950"/>
            <a:chOff x="0" y="0"/>
            <a:chExt cx="605498" cy="4850600"/>
          </a:xfrm>
        </p:grpSpPr>
        <p:sp>
          <p:nvSpPr>
            <p:cNvPr id="105" name="Freeform 105"/>
            <p:cNvSpPr/>
            <p:nvPr/>
          </p:nvSpPr>
          <p:spPr>
            <a:xfrm>
              <a:off x="0" y="0"/>
              <a:ext cx="605536" cy="4850638"/>
            </a:xfrm>
            <a:custGeom>
              <a:avLst/>
              <a:gdLst/>
              <a:ahLst/>
              <a:cxnLst/>
              <a:rect l="l" t="t" r="r" b="b"/>
              <a:pathLst>
                <a:path w="605536" h="4850638">
                  <a:moveTo>
                    <a:pt x="0" y="0"/>
                  </a:moveTo>
                  <a:lnTo>
                    <a:pt x="0" y="4850638"/>
                  </a:lnTo>
                  <a:cubicBezTo>
                    <a:pt x="101092" y="4789805"/>
                    <a:pt x="229997" y="4741037"/>
                    <a:pt x="389001" y="4732909"/>
                  </a:cubicBezTo>
                  <a:cubicBezTo>
                    <a:pt x="443992" y="4589907"/>
                    <a:pt x="515239" y="4448937"/>
                    <a:pt x="605536" y="4345051"/>
                  </a:cubicBezTo>
                  <a:lnTo>
                    <a:pt x="605536" y="654050"/>
                  </a:lnTo>
                  <a:cubicBezTo>
                    <a:pt x="496443" y="565912"/>
                    <a:pt x="390779" y="467614"/>
                    <a:pt x="290195" y="360172"/>
                  </a:cubicBezTo>
                  <a:cubicBezTo>
                    <a:pt x="181864" y="244475"/>
                    <a:pt x="82804" y="120523"/>
                    <a:pt x="0" y="0"/>
                  </a:cubicBezTo>
                  <a:close/>
                </a:path>
              </a:pathLst>
            </a:custGeom>
            <a:blipFill>
              <a:blip r:embed="rId51"/>
              <a:stretch>
                <a:fillRect l="-627" t="-8858" r="-1319" b="-2921"/>
              </a:stretch>
            </a:blipFill>
          </p:spPr>
          <p:txBody>
            <a:bodyPr/>
            <a:lstStyle/>
            <a:p>
              <a:endParaRPr lang="en-MY"/>
            </a:p>
          </p:txBody>
        </p:sp>
      </p:grpSp>
      <p:grpSp>
        <p:nvGrpSpPr>
          <p:cNvPr id="106" name="Group 106"/>
          <p:cNvGrpSpPr/>
          <p:nvPr/>
        </p:nvGrpSpPr>
        <p:grpSpPr>
          <a:xfrm>
            <a:off x="10002964" y="15547896"/>
            <a:ext cx="451094" cy="4149138"/>
            <a:chOff x="0" y="0"/>
            <a:chExt cx="601459" cy="5532184"/>
          </a:xfrm>
        </p:grpSpPr>
        <p:sp>
          <p:nvSpPr>
            <p:cNvPr id="107" name="Freeform 107"/>
            <p:cNvSpPr/>
            <p:nvPr/>
          </p:nvSpPr>
          <p:spPr>
            <a:xfrm>
              <a:off x="0" y="0"/>
              <a:ext cx="601472" cy="5532120"/>
            </a:xfrm>
            <a:custGeom>
              <a:avLst/>
              <a:gdLst/>
              <a:ahLst/>
              <a:cxnLst/>
              <a:rect l="l" t="t" r="r" b="b"/>
              <a:pathLst>
                <a:path w="601472" h="5532120">
                  <a:moveTo>
                    <a:pt x="601472" y="0"/>
                  </a:moveTo>
                  <a:cubicBezTo>
                    <a:pt x="566674" y="45085"/>
                    <a:pt x="537718" y="86741"/>
                    <a:pt x="524510" y="140843"/>
                  </a:cubicBezTo>
                  <a:cubicBezTo>
                    <a:pt x="511048" y="196088"/>
                    <a:pt x="521208" y="255651"/>
                    <a:pt x="533019" y="324739"/>
                  </a:cubicBezTo>
                  <a:cubicBezTo>
                    <a:pt x="555625" y="457835"/>
                    <a:pt x="583819" y="623316"/>
                    <a:pt x="449834" y="833628"/>
                  </a:cubicBezTo>
                  <a:cubicBezTo>
                    <a:pt x="372364" y="955040"/>
                    <a:pt x="255778" y="1006221"/>
                    <a:pt x="171577" y="1027684"/>
                  </a:cubicBezTo>
                  <a:cubicBezTo>
                    <a:pt x="126238" y="1039241"/>
                    <a:pt x="79502" y="1044829"/>
                    <a:pt x="33655" y="1044829"/>
                  </a:cubicBezTo>
                  <a:cubicBezTo>
                    <a:pt x="22479" y="1044829"/>
                    <a:pt x="11303" y="1044448"/>
                    <a:pt x="254" y="1043813"/>
                  </a:cubicBezTo>
                  <a:lnTo>
                    <a:pt x="0" y="1043813"/>
                  </a:lnTo>
                  <a:lnTo>
                    <a:pt x="0" y="1486662"/>
                  </a:lnTo>
                  <a:cubicBezTo>
                    <a:pt x="77851" y="1646809"/>
                    <a:pt x="128143" y="1810766"/>
                    <a:pt x="149098" y="1974850"/>
                  </a:cubicBezTo>
                  <a:cubicBezTo>
                    <a:pt x="172593" y="2158619"/>
                    <a:pt x="121539" y="2341753"/>
                    <a:pt x="0" y="2515870"/>
                  </a:cubicBezTo>
                  <a:lnTo>
                    <a:pt x="0" y="5206746"/>
                  </a:lnTo>
                  <a:cubicBezTo>
                    <a:pt x="27178" y="5208524"/>
                    <a:pt x="54356" y="5211445"/>
                    <a:pt x="81280" y="5215890"/>
                  </a:cubicBezTo>
                  <a:cubicBezTo>
                    <a:pt x="237871" y="5241290"/>
                    <a:pt x="382397" y="5311775"/>
                    <a:pt x="499237" y="5419598"/>
                  </a:cubicBezTo>
                  <a:cubicBezTo>
                    <a:pt x="536448" y="5453888"/>
                    <a:pt x="570484" y="5491480"/>
                    <a:pt x="601345" y="5532120"/>
                  </a:cubicBezTo>
                  <a:lnTo>
                    <a:pt x="601345" y="0"/>
                  </a:lnTo>
                  <a:close/>
                </a:path>
              </a:pathLst>
            </a:custGeom>
            <a:blipFill>
              <a:blip r:embed="rId52"/>
              <a:stretch>
                <a:fillRect l="-2069" t="-2401" r="-3338" b="-6628"/>
              </a:stretch>
            </a:blipFill>
          </p:spPr>
          <p:txBody>
            <a:bodyPr/>
            <a:lstStyle/>
            <a:p>
              <a:endParaRPr lang="en-MY"/>
            </a:p>
          </p:txBody>
        </p:sp>
      </p:grpSp>
      <p:grpSp>
        <p:nvGrpSpPr>
          <p:cNvPr id="108" name="Group 108"/>
          <p:cNvGrpSpPr/>
          <p:nvPr/>
        </p:nvGrpSpPr>
        <p:grpSpPr>
          <a:xfrm>
            <a:off x="6875802" y="16256203"/>
            <a:ext cx="445237" cy="2780319"/>
            <a:chOff x="0" y="0"/>
            <a:chExt cx="593649" cy="3707092"/>
          </a:xfrm>
        </p:grpSpPr>
        <p:sp>
          <p:nvSpPr>
            <p:cNvPr id="109" name="Freeform 109"/>
            <p:cNvSpPr/>
            <p:nvPr/>
          </p:nvSpPr>
          <p:spPr>
            <a:xfrm>
              <a:off x="0" y="0"/>
              <a:ext cx="593725" cy="3707130"/>
            </a:xfrm>
            <a:custGeom>
              <a:avLst/>
              <a:gdLst/>
              <a:ahLst/>
              <a:cxnLst/>
              <a:rect l="l" t="t" r="r" b="b"/>
              <a:pathLst>
                <a:path w="593725" h="3707130">
                  <a:moveTo>
                    <a:pt x="0" y="0"/>
                  </a:moveTo>
                  <a:lnTo>
                    <a:pt x="0" y="3707130"/>
                  </a:lnTo>
                  <a:cubicBezTo>
                    <a:pt x="22479" y="3680460"/>
                    <a:pt x="46101" y="3656076"/>
                    <a:pt x="70993" y="3634486"/>
                  </a:cubicBezTo>
                  <a:cubicBezTo>
                    <a:pt x="66548" y="3542030"/>
                    <a:pt x="115189" y="3441827"/>
                    <a:pt x="216154" y="3335909"/>
                  </a:cubicBezTo>
                  <a:cubicBezTo>
                    <a:pt x="336804" y="3209544"/>
                    <a:pt x="442341" y="3168904"/>
                    <a:pt x="506349" y="3156458"/>
                  </a:cubicBezTo>
                  <a:cubicBezTo>
                    <a:pt x="506984" y="3141726"/>
                    <a:pt x="507873" y="3123946"/>
                    <a:pt x="509016" y="3103118"/>
                  </a:cubicBezTo>
                  <a:cubicBezTo>
                    <a:pt x="512064" y="3049397"/>
                    <a:pt x="517017" y="2975102"/>
                    <a:pt x="523875" y="2882011"/>
                  </a:cubicBezTo>
                  <a:cubicBezTo>
                    <a:pt x="524383" y="2875534"/>
                    <a:pt x="524764" y="2869184"/>
                    <a:pt x="525272" y="2862707"/>
                  </a:cubicBezTo>
                  <a:cubicBezTo>
                    <a:pt x="427355" y="2837942"/>
                    <a:pt x="339725" y="2812923"/>
                    <a:pt x="270002" y="2789428"/>
                  </a:cubicBezTo>
                  <a:cubicBezTo>
                    <a:pt x="117856" y="2738247"/>
                    <a:pt x="69723" y="2704719"/>
                    <a:pt x="71501" y="2651887"/>
                  </a:cubicBezTo>
                  <a:cubicBezTo>
                    <a:pt x="72390" y="2628392"/>
                    <a:pt x="105410" y="2467483"/>
                    <a:pt x="156083" y="2235454"/>
                  </a:cubicBezTo>
                  <a:cubicBezTo>
                    <a:pt x="122301" y="2025269"/>
                    <a:pt x="153162" y="1767967"/>
                    <a:pt x="248031" y="1470025"/>
                  </a:cubicBezTo>
                  <a:cubicBezTo>
                    <a:pt x="321056" y="1240536"/>
                    <a:pt x="404876" y="1075182"/>
                    <a:pt x="408432" y="1068197"/>
                  </a:cubicBezTo>
                  <a:cubicBezTo>
                    <a:pt x="412877" y="1059434"/>
                    <a:pt x="419481" y="1051941"/>
                    <a:pt x="427482" y="1046734"/>
                  </a:cubicBezTo>
                  <a:cubicBezTo>
                    <a:pt x="487172" y="794385"/>
                    <a:pt x="545465" y="554990"/>
                    <a:pt x="593725" y="366395"/>
                  </a:cubicBezTo>
                  <a:cubicBezTo>
                    <a:pt x="390398" y="278130"/>
                    <a:pt x="189865" y="154432"/>
                    <a:pt x="0" y="0"/>
                  </a:cubicBezTo>
                  <a:close/>
                </a:path>
              </a:pathLst>
            </a:custGeom>
            <a:blipFill>
              <a:blip r:embed="rId53"/>
              <a:stretch>
                <a:fillRect l="-1431" t="-13071" r="-2541" b="-1214"/>
              </a:stretch>
            </a:blipFill>
          </p:spPr>
          <p:txBody>
            <a:bodyPr/>
            <a:lstStyle/>
            <a:p>
              <a:endParaRPr lang="en-MY"/>
            </a:p>
          </p:txBody>
        </p:sp>
      </p:grpSp>
      <p:grpSp>
        <p:nvGrpSpPr>
          <p:cNvPr id="110" name="Group 110"/>
          <p:cNvGrpSpPr/>
          <p:nvPr/>
        </p:nvGrpSpPr>
        <p:grpSpPr>
          <a:xfrm>
            <a:off x="9856660" y="16321154"/>
            <a:ext cx="152400" cy="354378"/>
            <a:chOff x="0" y="0"/>
            <a:chExt cx="203200" cy="472504"/>
          </a:xfrm>
        </p:grpSpPr>
        <p:sp>
          <p:nvSpPr>
            <p:cNvPr id="111" name="Freeform 111"/>
            <p:cNvSpPr/>
            <p:nvPr/>
          </p:nvSpPr>
          <p:spPr>
            <a:xfrm>
              <a:off x="0" y="0"/>
              <a:ext cx="203200" cy="472440"/>
            </a:xfrm>
            <a:custGeom>
              <a:avLst/>
              <a:gdLst/>
              <a:ahLst/>
              <a:cxnLst/>
              <a:rect l="l" t="t" r="r" b="b"/>
              <a:pathLst>
                <a:path w="203200" h="472440">
                  <a:moveTo>
                    <a:pt x="108966" y="0"/>
                  </a:moveTo>
                  <a:cubicBezTo>
                    <a:pt x="78486" y="50419"/>
                    <a:pt x="41910" y="96139"/>
                    <a:pt x="0" y="136652"/>
                  </a:cubicBezTo>
                  <a:cubicBezTo>
                    <a:pt x="81280" y="245872"/>
                    <a:pt x="149225" y="358267"/>
                    <a:pt x="203200" y="472440"/>
                  </a:cubicBezTo>
                  <a:lnTo>
                    <a:pt x="203200" y="13081"/>
                  </a:lnTo>
                  <a:cubicBezTo>
                    <a:pt x="170815" y="11684"/>
                    <a:pt x="139065" y="7239"/>
                    <a:pt x="108966" y="0"/>
                  </a:cubicBezTo>
                  <a:close/>
                </a:path>
              </a:pathLst>
            </a:custGeom>
            <a:blipFill>
              <a:blip r:embed="rId54"/>
              <a:stretch>
                <a:fillRect l="-201793" t="-120895" r="-10287" b="-41470"/>
              </a:stretch>
            </a:blipFill>
          </p:spPr>
          <p:txBody>
            <a:bodyPr/>
            <a:lstStyle/>
            <a:p>
              <a:endParaRPr lang="en-MY"/>
            </a:p>
          </p:txBody>
        </p:sp>
      </p:grpSp>
      <p:grpSp>
        <p:nvGrpSpPr>
          <p:cNvPr id="112" name="Group 112"/>
          <p:cNvGrpSpPr/>
          <p:nvPr/>
        </p:nvGrpSpPr>
        <p:grpSpPr>
          <a:xfrm>
            <a:off x="9554918" y="17425921"/>
            <a:ext cx="454142" cy="2027453"/>
            <a:chOff x="0" y="0"/>
            <a:chExt cx="605523" cy="2703271"/>
          </a:xfrm>
        </p:grpSpPr>
        <p:sp>
          <p:nvSpPr>
            <p:cNvPr id="113" name="Freeform 113"/>
            <p:cNvSpPr/>
            <p:nvPr/>
          </p:nvSpPr>
          <p:spPr>
            <a:xfrm>
              <a:off x="0" y="0"/>
              <a:ext cx="605536" cy="2703195"/>
            </a:xfrm>
            <a:custGeom>
              <a:avLst/>
              <a:gdLst/>
              <a:ahLst/>
              <a:cxnLst/>
              <a:rect l="l" t="t" r="r" b="b"/>
              <a:pathLst>
                <a:path w="605536" h="2703195">
                  <a:moveTo>
                    <a:pt x="605536" y="0"/>
                  </a:moveTo>
                  <a:cubicBezTo>
                    <a:pt x="536575" y="101727"/>
                    <a:pt x="443611" y="200406"/>
                    <a:pt x="327533" y="294640"/>
                  </a:cubicBezTo>
                  <a:cubicBezTo>
                    <a:pt x="250444" y="357124"/>
                    <a:pt x="172593" y="410083"/>
                    <a:pt x="102870" y="453136"/>
                  </a:cubicBezTo>
                  <a:cubicBezTo>
                    <a:pt x="144907" y="702564"/>
                    <a:pt x="187071" y="949071"/>
                    <a:pt x="223774" y="1163828"/>
                  </a:cubicBezTo>
                  <a:lnTo>
                    <a:pt x="233680" y="1221867"/>
                  </a:lnTo>
                  <a:cubicBezTo>
                    <a:pt x="236093" y="1236218"/>
                    <a:pt x="233045" y="1251204"/>
                    <a:pt x="224917" y="1263396"/>
                  </a:cubicBezTo>
                  <a:cubicBezTo>
                    <a:pt x="207391" y="1289685"/>
                    <a:pt x="167894" y="1319657"/>
                    <a:pt x="0" y="1361059"/>
                  </a:cubicBezTo>
                  <a:lnTo>
                    <a:pt x="0" y="1692529"/>
                  </a:lnTo>
                  <a:cubicBezTo>
                    <a:pt x="29464" y="1715135"/>
                    <a:pt x="60579" y="1742694"/>
                    <a:pt x="92583" y="1776222"/>
                  </a:cubicBezTo>
                  <a:cubicBezTo>
                    <a:pt x="185547" y="1873758"/>
                    <a:pt x="234188" y="1966341"/>
                    <a:pt x="237871" y="2052701"/>
                  </a:cubicBezTo>
                  <a:cubicBezTo>
                    <a:pt x="239649" y="2054098"/>
                    <a:pt x="241554" y="2055241"/>
                    <a:pt x="243332" y="2056638"/>
                  </a:cubicBezTo>
                  <a:cubicBezTo>
                    <a:pt x="480695" y="2228850"/>
                    <a:pt x="553466" y="2449195"/>
                    <a:pt x="594995" y="2702433"/>
                  </a:cubicBezTo>
                  <a:cubicBezTo>
                    <a:pt x="598551" y="2702687"/>
                    <a:pt x="601980" y="2702941"/>
                    <a:pt x="605536" y="2703195"/>
                  </a:cubicBezTo>
                  <a:lnTo>
                    <a:pt x="605536" y="0"/>
                  </a:lnTo>
                  <a:close/>
                </a:path>
              </a:pathLst>
            </a:custGeom>
            <a:blipFill>
              <a:blip r:embed="rId55"/>
              <a:stretch>
                <a:fillRect l="-1275" t="-9220" r="-3450" b="-3033"/>
              </a:stretch>
            </a:blipFill>
          </p:spPr>
          <p:txBody>
            <a:bodyPr/>
            <a:lstStyle/>
            <a:p>
              <a:endParaRPr lang="en-MY"/>
            </a:p>
          </p:txBody>
        </p:sp>
      </p:grpSp>
      <p:grpSp>
        <p:nvGrpSpPr>
          <p:cNvPr id="114" name="Group 114"/>
          <p:cNvGrpSpPr/>
          <p:nvPr/>
        </p:nvGrpSpPr>
        <p:grpSpPr>
          <a:xfrm>
            <a:off x="8128092" y="18544413"/>
            <a:ext cx="406479" cy="154686"/>
            <a:chOff x="0" y="0"/>
            <a:chExt cx="541972" cy="206248"/>
          </a:xfrm>
        </p:grpSpPr>
        <p:sp>
          <p:nvSpPr>
            <p:cNvPr id="115" name="Freeform 115"/>
            <p:cNvSpPr/>
            <p:nvPr/>
          </p:nvSpPr>
          <p:spPr>
            <a:xfrm>
              <a:off x="0" y="0"/>
              <a:ext cx="541909" cy="206248"/>
            </a:xfrm>
            <a:custGeom>
              <a:avLst/>
              <a:gdLst/>
              <a:ahLst/>
              <a:cxnLst/>
              <a:rect l="l" t="t" r="r" b="b"/>
              <a:pathLst>
                <a:path w="541909" h="206248">
                  <a:moveTo>
                    <a:pt x="7112" y="0"/>
                  </a:moveTo>
                  <a:cubicBezTo>
                    <a:pt x="4572" y="74295"/>
                    <a:pt x="2159" y="138557"/>
                    <a:pt x="0" y="194437"/>
                  </a:cubicBezTo>
                  <a:cubicBezTo>
                    <a:pt x="24638" y="194056"/>
                    <a:pt x="49530" y="193929"/>
                    <a:pt x="74676" y="193929"/>
                  </a:cubicBezTo>
                  <a:cubicBezTo>
                    <a:pt x="145415" y="193929"/>
                    <a:pt x="218186" y="195072"/>
                    <a:pt x="293370" y="197104"/>
                  </a:cubicBezTo>
                  <a:cubicBezTo>
                    <a:pt x="379349" y="199517"/>
                    <a:pt x="462153" y="202565"/>
                    <a:pt x="541909" y="206248"/>
                  </a:cubicBezTo>
                  <a:cubicBezTo>
                    <a:pt x="539750" y="152781"/>
                    <a:pt x="537464" y="90932"/>
                    <a:pt x="535051" y="19812"/>
                  </a:cubicBezTo>
                  <a:cubicBezTo>
                    <a:pt x="515112" y="19939"/>
                    <a:pt x="495300" y="20193"/>
                    <a:pt x="475742" y="20193"/>
                  </a:cubicBezTo>
                  <a:cubicBezTo>
                    <a:pt x="414401" y="20193"/>
                    <a:pt x="354838" y="19177"/>
                    <a:pt x="297434" y="17145"/>
                  </a:cubicBezTo>
                  <a:cubicBezTo>
                    <a:pt x="198628" y="13716"/>
                    <a:pt x="101346" y="7747"/>
                    <a:pt x="7112" y="0"/>
                  </a:cubicBezTo>
                  <a:close/>
                </a:path>
              </a:pathLst>
            </a:custGeom>
            <a:blipFill>
              <a:blip r:embed="rId56"/>
              <a:stretch>
                <a:fillRect l="-90951" t="-252789" r="-35453" b="-239987"/>
              </a:stretch>
            </a:blipFill>
          </p:spPr>
          <p:txBody>
            <a:bodyPr/>
            <a:lstStyle/>
            <a:p>
              <a:endParaRPr lang="en-MY"/>
            </a:p>
          </p:txBody>
        </p:sp>
      </p:grpSp>
      <p:grpSp>
        <p:nvGrpSpPr>
          <p:cNvPr id="116" name="Group 116"/>
          <p:cNvGrpSpPr/>
          <p:nvPr/>
        </p:nvGrpSpPr>
        <p:grpSpPr>
          <a:xfrm>
            <a:off x="9397984" y="18445229"/>
            <a:ext cx="163030" cy="254860"/>
            <a:chOff x="0" y="0"/>
            <a:chExt cx="217373" cy="339814"/>
          </a:xfrm>
        </p:grpSpPr>
        <p:sp>
          <p:nvSpPr>
            <p:cNvPr id="117" name="Freeform 117"/>
            <p:cNvSpPr/>
            <p:nvPr/>
          </p:nvSpPr>
          <p:spPr>
            <a:xfrm>
              <a:off x="0" y="0"/>
              <a:ext cx="217424" cy="339852"/>
            </a:xfrm>
            <a:custGeom>
              <a:avLst/>
              <a:gdLst/>
              <a:ahLst/>
              <a:cxnLst/>
              <a:rect l="l" t="t" r="r" b="b"/>
              <a:pathLst>
                <a:path w="217424" h="339852">
                  <a:moveTo>
                    <a:pt x="217424" y="0"/>
                  </a:moveTo>
                  <a:cubicBezTo>
                    <a:pt x="213614" y="889"/>
                    <a:pt x="209804" y="1905"/>
                    <a:pt x="205867" y="2921"/>
                  </a:cubicBezTo>
                  <a:cubicBezTo>
                    <a:pt x="146050" y="17399"/>
                    <a:pt x="76708" y="31877"/>
                    <a:pt x="0" y="45593"/>
                  </a:cubicBezTo>
                  <a:cubicBezTo>
                    <a:pt x="3810" y="101092"/>
                    <a:pt x="6858" y="147701"/>
                    <a:pt x="9017" y="184404"/>
                  </a:cubicBezTo>
                  <a:cubicBezTo>
                    <a:pt x="10160" y="205232"/>
                    <a:pt x="11049" y="223012"/>
                    <a:pt x="11684" y="237744"/>
                  </a:cubicBezTo>
                  <a:cubicBezTo>
                    <a:pt x="60325" y="247269"/>
                    <a:pt x="132588" y="272923"/>
                    <a:pt x="217424" y="339852"/>
                  </a:cubicBezTo>
                  <a:lnTo>
                    <a:pt x="217424" y="0"/>
                  </a:lnTo>
                  <a:close/>
                </a:path>
              </a:pathLst>
            </a:custGeom>
            <a:blipFill>
              <a:blip r:embed="rId57"/>
              <a:stretch>
                <a:fillRect l="-179900" t="-114502" r="-4018" b="-145239"/>
              </a:stretch>
            </a:blipFill>
          </p:spPr>
          <p:txBody>
            <a:bodyPr/>
            <a:lstStyle/>
            <a:p>
              <a:endParaRPr lang="en-MY"/>
            </a:p>
          </p:txBody>
        </p:sp>
      </p:grpSp>
      <p:grpSp>
        <p:nvGrpSpPr>
          <p:cNvPr id="118" name="Group 118"/>
          <p:cNvGrpSpPr/>
          <p:nvPr/>
        </p:nvGrpSpPr>
        <p:grpSpPr>
          <a:xfrm>
            <a:off x="6168666" y="19408397"/>
            <a:ext cx="519551" cy="590931"/>
            <a:chOff x="0" y="0"/>
            <a:chExt cx="692734" cy="787908"/>
          </a:xfrm>
        </p:grpSpPr>
        <p:sp>
          <p:nvSpPr>
            <p:cNvPr id="119" name="Freeform 119"/>
            <p:cNvSpPr/>
            <p:nvPr/>
          </p:nvSpPr>
          <p:spPr>
            <a:xfrm>
              <a:off x="-34" y="0"/>
              <a:ext cx="692819" cy="787908"/>
            </a:xfrm>
            <a:custGeom>
              <a:avLst/>
              <a:gdLst/>
              <a:ahLst/>
              <a:cxnLst/>
              <a:rect l="l" t="t" r="r" b="b"/>
              <a:pathLst>
                <a:path w="692819" h="787908">
                  <a:moveTo>
                    <a:pt x="692819" y="0"/>
                  </a:moveTo>
                  <a:cubicBezTo>
                    <a:pt x="540038" y="16891"/>
                    <a:pt x="404021" y="79248"/>
                    <a:pt x="286292" y="186563"/>
                  </a:cubicBezTo>
                  <a:cubicBezTo>
                    <a:pt x="211870" y="254381"/>
                    <a:pt x="153323" y="332740"/>
                    <a:pt x="109127" y="411607"/>
                  </a:cubicBezTo>
                  <a:cubicBezTo>
                    <a:pt x="28863" y="555244"/>
                    <a:pt x="-4157" y="700659"/>
                    <a:pt x="415" y="787908"/>
                  </a:cubicBezTo>
                  <a:lnTo>
                    <a:pt x="425357" y="669036"/>
                  </a:lnTo>
                  <a:cubicBezTo>
                    <a:pt x="423960" y="663956"/>
                    <a:pt x="423198" y="658749"/>
                    <a:pt x="423198" y="653415"/>
                  </a:cubicBezTo>
                  <a:cubicBezTo>
                    <a:pt x="423198" y="642747"/>
                    <a:pt x="426246" y="631952"/>
                    <a:pt x="432469" y="622300"/>
                  </a:cubicBezTo>
                  <a:cubicBezTo>
                    <a:pt x="434628" y="618871"/>
                    <a:pt x="436914" y="615696"/>
                    <a:pt x="439200" y="612267"/>
                  </a:cubicBezTo>
                  <a:cubicBezTo>
                    <a:pt x="439327" y="612140"/>
                    <a:pt x="439327" y="612140"/>
                    <a:pt x="439454" y="611886"/>
                  </a:cubicBezTo>
                  <a:cubicBezTo>
                    <a:pt x="439454" y="611886"/>
                    <a:pt x="439581" y="611759"/>
                    <a:pt x="439581" y="611759"/>
                  </a:cubicBezTo>
                  <a:cubicBezTo>
                    <a:pt x="475268" y="560578"/>
                    <a:pt x="522004" y="519811"/>
                    <a:pt x="575852" y="487807"/>
                  </a:cubicBezTo>
                  <a:cubicBezTo>
                    <a:pt x="575979" y="486156"/>
                    <a:pt x="576106" y="484378"/>
                    <a:pt x="576360" y="482727"/>
                  </a:cubicBezTo>
                  <a:cubicBezTo>
                    <a:pt x="579154" y="464820"/>
                    <a:pt x="613063" y="243840"/>
                    <a:pt x="692819" y="0"/>
                  </a:cubicBezTo>
                  <a:close/>
                </a:path>
              </a:pathLst>
            </a:custGeom>
            <a:blipFill>
              <a:blip r:embed="rId58"/>
              <a:stretch>
                <a:fillRect l="-2004" t="-1761" r="-1812" b="-1827"/>
              </a:stretch>
            </a:blipFill>
          </p:spPr>
          <p:txBody>
            <a:bodyPr/>
            <a:lstStyle/>
            <a:p>
              <a:endParaRPr lang="en-MY"/>
            </a:p>
          </p:txBody>
        </p:sp>
      </p:grpSp>
      <p:grpSp>
        <p:nvGrpSpPr>
          <p:cNvPr id="120" name="Group 120"/>
          <p:cNvGrpSpPr/>
          <p:nvPr/>
        </p:nvGrpSpPr>
        <p:grpSpPr>
          <a:xfrm>
            <a:off x="5850541" y="19408397"/>
            <a:ext cx="5009464" cy="996696"/>
            <a:chOff x="0" y="0"/>
            <a:chExt cx="6679286" cy="1328928"/>
          </a:xfrm>
        </p:grpSpPr>
        <p:sp>
          <p:nvSpPr>
            <p:cNvPr id="121" name="Freeform 121"/>
            <p:cNvSpPr/>
            <p:nvPr/>
          </p:nvSpPr>
          <p:spPr>
            <a:xfrm>
              <a:off x="0" y="0"/>
              <a:ext cx="6679311" cy="1328928"/>
            </a:xfrm>
            <a:custGeom>
              <a:avLst/>
              <a:gdLst/>
              <a:ahLst/>
              <a:cxnLst/>
              <a:rect l="l" t="t" r="r" b="b"/>
              <a:pathLst>
                <a:path w="6679311" h="1328928">
                  <a:moveTo>
                    <a:pt x="584708" y="149733"/>
                  </a:moveTo>
                  <a:cubicBezTo>
                    <a:pt x="584708" y="149860"/>
                    <a:pt x="584708" y="149860"/>
                    <a:pt x="584581" y="149860"/>
                  </a:cubicBezTo>
                  <a:cubicBezTo>
                    <a:pt x="584581" y="149860"/>
                    <a:pt x="584581" y="149860"/>
                    <a:pt x="584708" y="149733"/>
                  </a:cubicBezTo>
                  <a:close/>
                  <a:moveTo>
                    <a:pt x="1116838" y="0"/>
                  </a:moveTo>
                  <a:cubicBezTo>
                    <a:pt x="964184" y="16891"/>
                    <a:pt x="828167" y="79248"/>
                    <a:pt x="710438" y="186563"/>
                  </a:cubicBezTo>
                  <a:cubicBezTo>
                    <a:pt x="638810" y="251841"/>
                    <a:pt x="581914" y="327025"/>
                    <a:pt x="538226" y="402971"/>
                  </a:cubicBezTo>
                  <a:cubicBezTo>
                    <a:pt x="581787" y="327025"/>
                    <a:pt x="638683" y="251841"/>
                    <a:pt x="710438" y="186563"/>
                  </a:cubicBezTo>
                  <a:cubicBezTo>
                    <a:pt x="828167" y="79248"/>
                    <a:pt x="964184" y="16891"/>
                    <a:pt x="1116838" y="0"/>
                  </a:cubicBezTo>
                  <a:close/>
                  <a:moveTo>
                    <a:pt x="4445" y="907796"/>
                  </a:moveTo>
                  <a:cubicBezTo>
                    <a:pt x="4318" y="907923"/>
                    <a:pt x="4318" y="907923"/>
                    <a:pt x="4318" y="908050"/>
                  </a:cubicBezTo>
                  <a:cubicBezTo>
                    <a:pt x="4318" y="907923"/>
                    <a:pt x="4445" y="907923"/>
                    <a:pt x="4445" y="907796"/>
                  </a:cubicBezTo>
                  <a:close/>
                  <a:moveTo>
                    <a:pt x="4318" y="908050"/>
                  </a:moveTo>
                  <a:cubicBezTo>
                    <a:pt x="4318" y="908177"/>
                    <a:pt x="4191" y="908177"/>
                    <a:pt x="4191" y="908177"/>
                  </a:cubicBezTo>
                  <a:cubicBezTo>
                    <a:pt x="4318" y="908177"/>
                    <a:pt x="4318" y="908177"/>
                    <a:pt x="4318" y="908050"/>
                  </a:cubicBezTo>
                  <a:close/>
                  <a:moveTo>
                    <a:pt x="2540" y="910209"/>
                  </a:moveTo>
                  <a:cubicBezTo>
                    <a:pt x="2413" y="910336"/>
                    <a:pt x="2159" y="910590"/>
                    <a:pt x="2032" y="910717"/>
                  </a:cubicBezTo>
                  <a:cubicBezTo>
                    <a:pt x="2159" y="910590"/>
                    <a:pt x="2413" y="910336"/>
                    <a:pt x="2540" y="910209"/>
                  </a:cubicBezTo>
                  <a:close/>
                  <a:moveTo>
                    <a:pt x="508" y="912622"/>
                  </a:moveTo>
                  <a:cubicBezTo>
                    <a:pt x="381" y="912749"/>
                    <a:pt x="127" y="913003"/>
                    <a:pt x="0" y="913257"/>
                  </a:cubicBezTo>
                  <a:cubicBezTo>
                    <a:pt x="127" y="912876"/>
                    <a:pt x="381" y="912749"/>
                    <a:pt x="508" y="912622"/>
                  </a:cubicBezTo>
                  <a:close/>
                  <a:moveTo>
                    <a:pt x="6679311" y="1316482"/>
                  </a:moveTo>
                  <a:cubicBezTo>
                    <a:pt x="6678549" y="1317117"/>
                    <a:pt x="6677914" y="1317752"/>
                    <a:pt x="6677152" y="1318260"/>
                  </a:cubicBezTo>
                  <a:cubicBezTo>
                    <a:pt x="6677914" y="1317625"/>
                    <a:pt x="6678676" y="1316990"/>
                    <a:pt x="6679311" y="1316482"/>
                  </a:cubicBezTo>
                  <a:close/>
                  <a:moveTo>
                    <a:pt x="6677152" y="1318260"/>
                  </a:moveTo>
                  <a:cubicBezTo>
                    <a:pt x="6676644" y="1318641"/>
                    <a:pt x="6676136" y="1319022"/>
                    <a:pt x="6675628" y="1319403"/>
                  </a:cubicBezTo>
                  <a:cubicBezTo>
                    <a:pt x="6675755" y="1319403"/>
                    <a:pt x="6675755" y="1319276"/>
                    <a:pt x="6675882" y="1319276"/>
                  </a:cubicBezTo>
                  <a:cubicBezTo>
                    <a:pt x="6676010" y="1319149"/>
                    <a:pt x="6676010" y="1319149"/>
                    <a:pt x="6676136" y="1319149"/>
                  </a:cubicBezTo>
                  <a:cubicBezTo>
                    <a:pt x="6676263" y="1319149"/>
                    <a:pt x="6676263" y="1319022"/>
                    <a:pt x="6676263" y="1319022"/>
                  </a:cubicBezTo>
                  <a:cubicBezTo>
                    <a:pt x="6676517" y="1318768"/>
                    <a:pt x="6676772" y="1318514"/>
                    <a:pt x="6677152" y="1318260"/>
                  </a:cubicBezTo>
                  <a:close/>
                  <a:moveTo>
                    <a:pt x="6675628" y="1319403"/>
                  </a:moveTo>
                  <a:cubicBezTo>
                    <a:pt x="6675628" y="1319403"/>
                    <a:pt x="6675501" y="1319403"/>
                    <a:pt x="6675501" y="1319403"/>
                  </a:cubicBezTo>
                  <a:cubicBezTo>
                    <a:pt x="6675501" y="1319403"/>
                    <a:pt x="6675628" y="1319403"/>
                    <a:pt x="6675628" y="1319276"/>
                  </a:cubicBezTo>
                  <a:close/>
                  <a:moveTo>
                    <a:pt x="6675501" y="1319403"/>
                  </a:moveTo>
                  <a:cubicBezTo>
                    <a:pt x="6671183" y="1322578"/>
                    <a:pt x="6666357" y="1325245"/>
                    <a:pt x="6661277" y="1327150"/>
                  </a:cubicBezTo>
                  <a:cubicBezTo>
                    <a:pt x="6666357" y="1325245"/>
                    <a:pt x="6671183" y="1322705"/>
                    <a:pt x="6675501" y="1319530"/>
                  </a:cubicBezTo>
                  <a:lnTo>
                    <a:pt x="6675501" y="1319403"/>
                  </a:lnTo>
                  <a:close/>
                  <a:moveTo>
                    <a:pt x="6661277" y="1327150"/>
                  </a:moveTo>
                  <a:cubicBezTo>
                    <a:pt x="6659880" y="1327658"/>
                    <a:pt x="6658483" y="1328166"/>
                    <a:pt x="6656960" y="1328547"/>
                  </a:cubicBezTo>
                  <a:lnTo>
                    <a:pt x="6656705" y="1328547"/>
                  </a:lnTo>
                  <a:cubicBezTo>
                    <a:pt x="6656705" y="1328547"/>
                    <a:pt x="6656578" y="1328547"/>
                    <a:pt x="6656578" y="1328674"/>
                  </a:cubicBezTo>
                  <a:cubicBezTo>
                    <a:pt x="6656578" y="1328801"/>
                    <a:pt x="6656578" y="1328674"/>
                    <a:pt x="6656578" y="1328674"/>
                  </a:cubicBezTo>
                  <a:cubicBezTo>
                    <a:pt x="6658102" y="1328293"/>
                    <a:pt x="6659626" y="1327785"/>
                    <a:pt x="6661150" y="1327150"/>
                  </a:cubicBezTo>
                  <a:close/>
                  <a:moveTo>
                    <a:pt x="6656578" y="1328674"/>
                  </a:moveTo>
                  <a:cubicBezTo>
                    <a:pt x="6656324" y="1328801"/>
                    <a:pt x="6655943" y="1328801"/>
                    <a:pt x="6655689" y="1328928"/>
                  </a:cubicBezTo>
                  <a:cubicBezTo>
                    <a:pt x="6655943" y="1328928"/>
                    <a:pt x="6656197" y="1328801"/>
                    <a:pt x="6656578" y="1328801"/>
                  </a:cubicBezTo>
                  <a:cubicBezTo>
                    <a:pt x="6656578" y="1328801"/>
                    <a:pt x="6656705" y="1328801"/>
                    <a:pt x="6656705" y="1328674"/>
                  </a:cubicBezTo>
                  <a:close/>
                  <a:moveTo>
                    <a:pt x="6655816" y="1328928"/>
                  </a:moveTo>
                  <a:cubicBezTo>
                    <a:pt x="6655816" y="1328928"/>
                    <a:pt x="6655816" y="1328928"/>
                    <a:pt x="6655689" y="1328928"/>
                  </a:cubicBezTo>
                  <a:lnTo>
                    <a:pt x="6655816" y="1328928"/>
                  </a:lnTo>
                  <a:close/>
                </a:path>
              </a:pathLst>
            </a:custGeom>
            <a:blipFill>
              <a:blip r:embed="rId59"/>
              <a:stretch>
                <a:fillRect l="-1716" t="-1044" r="-278" b="-1146"/>
              </a:stretch>
            </a:blipFill>
          </p:spPr>
          <p:txBody>
            <a:bodyPr/>
            <a:lstStyle/>
            <a:p>
              <a:endParaRPr lang="en-MY"/>
            </a:p>
          </p:txBody>
        </p:sp>
      </p:grpSp>
      <p:grpSp>
        <p:nvGrpSpPr>
          <p:cNvPr id="122" name="Group 122"/>
          <p:cNvGrpSpPr/>
          <p:nvPr/>
        </p:nvGrpSpPr>
        <p:grpSpPr>
          <a:xfrm>
            <a:off x="6083208" y="19320253"/>
            <a:ext cx="636308" cy="679199"/>
            <a:chOff x="0" y="0"/>
            <a:chExt cx="848411" cy="905599"/>
          </a:xfrm>
        </p:grpSpPr>
        <p:sp>
          <p:nvSpPr>
            <p:cNvPr id="123" name="Freeform 123"/>
            <p:cNvSpPr/>
            <p:nvPr/>
          </p:nvSpPr>
          <p:spPr>
            <a:xfrm>
              <a:off x="0" y="0"/>
              <a:ext cx="848487" cy="905637"/>
            </a:xfrm>
            <a:custGeom>
              <a:avLst/>
              <a:gdLst/>
              <a:ahLst/>
              <a:cxnLst/>
              <a:rect l="l" t="t" r="r" b="b"/>
              <a:pathLst>
                <a:path w="848487" h="905637">
                  <a:moveTo>
                    <a:pt x="848360" y="0"/>
                  </a:moveTo>
                  <a:cubicBezTo>
                    <a:pt x="606044" y="12319"/>
                    <a:pt x="433451" y="118999"/>
                    <a:pt x="323088" y="219456"/>
                  </a:cubicBezTo>
                  <a:cubicBezTo>
                    <a:pt x="318008" y="224028"/>
                    <a:pt x="312928" y="228727"/>
                    <a:pt x="307975" y="233553"/>
                  </a:cubicBezTo>
                  <a:cubicBezTo>
                    <a:pt x="303403" y="237998"/>
                    <a:pt x="298831" y="242316"/>
                    <a:pt x="294386" y="246888"/>
                  </a:cubicBezTo>
                  <a:cubicBezTo>
                    <a:pt x="290957" y="250317"/>
                    <a:pt x="287655" y="253619"/>
                    <a:pt x="284353" y="257048"/>
                  </a:cubicBezTo>
                  <a:cubicBezTo>
                    <a:pt x="283972" y="257429"/>
                    <a:pt x="283718" y="257683"/>
                    <a:pt x="283337" y="258064"/>
                  </a:cubicBezTo>
                  <a:cubicBezTo>
                    <a:pt x="283337" y="258191"/>
                    <a:pt x="283210" y="258191"/>
                    <a:pt x="283210" y="258191"/>
                  </a:cubicBezTo>
                  <a:cubicBezTo>
                    <a:pt x="280289" y="261239"/>
                    <a:pt x="277368" y="264287"/>
                    <a:pt x="274574" y="267208"/>
                  </a:cubicBezTo>
                  <a:cubicBezTo>
                    <a:pt x="274574" y="267335"/>
                    <a:pt x="274574" y="267335"/>
                    <a:pt x="274447" y="267335"/>
                  </a:cubicBezTo>
                  <a:cubicBezTo>
                    <a:pt x="274066" y="267716"/>
                    <a:pt x="273685" y="267970"/>
                    <a:pt x="273431" y="268351"/>
                  </a:cubicBezTo>
                  <a:cubicBezTo>
                    <a:pt x="273431" y="268478"/>
                    <a:pt x="273431" y="268478"/>
                    <a:pt x="273431" y="268478"/>
                  </a:cubicBezTo>
                  <a:cubicBezTo>
                    <a:pt x="273050" y="268859"/>
                    <a:pt x="272796" y="269113"/>
                    <a:pt x="272415" y="269494"/>
                  </a:cubicBezTo>
                  <a:cubicBezTo>
                    <a:pt x="272415" y="269494"/>
                    <a:pt x="272415" y="269621"/>
                    <a:pt x="272288" y="269621"/>
                  </a:cubicBezTo>
                  <a:cubicBezTo>
                    <a:pt x="269748" y="272288"/>
                    <a:pt x="267335" y="274828"/>
                    <a:pt x="264795" y="277622"/>
                  </a:cubicBezTo>
                  <a:cubicBezTo>
                    <a:pt x="264414" y="278130"/>
                    <a:pt x="264160" y="278511"/>
                    <a:pt x="263779" y="278765"/>
                  </a:cubicBezTo>
                  <a:cubicBezTo>
                    <a:pt x="263779" y="278765"/>
                    <a:pt x="263652" y="278765"/>
                    <a:pt x="263652" y="278892"/>
                  </a:cubicBezTo>
                  <a:cubicBezTo>
                    <a:pt x="263271" y="279273"/>
                    <a:pt x="263017" y="279527"/>
                    <a:pt x="262636" y="279908"/>
                  </a:cubicBezTo>
                  <a:cubicBezTo>
                    <a:pt x="99568" y="458851"/>
                    <a:pt x="7747" y="694944"/>
                    <a:pt x="0" y="864489"/>
                  </a:cubicBezTo>
                  <a:cubicBezTo>
                    <a:pt x="11176" y="863473"/>
                    <a:pt x="22352" y="863092"/>
                    <a:pt x="33655" y="863092"/>
                  </a:cubicBezTo>
                  <a:cubicBezTo>
                    <a:pt x="43053" y="863092"/>
                    <a:pt x="52324" y="863473"/>
                    <a:pt x="61849" y="863981"/>
                  </a:cubicBezTo>
                  <a:cubicBezTo>
                    <a:pt x="86741" y="865632"/>
                    <a:pt x="106934" y="882904"/>
                    <a:pt x="113284" y="905637"/>
                  </a:cubicBezTo>
                  <a:lnTo>
                    <a:pt x="114427" y="905510"/>
                  </a:lnTo>
                  <a:cubicBezTo>
                    <a:pt x="109728" y="818261"/>
                    <a:pt x="142875" y="672846"/>
                    <a:pt x="223139" y="529209"/>
                  </a:cubicBezTo>
                  <a:cubicBezTo>
                    <a:pt x="267335" y="450342"/>
                    <a:pt x="325882" y="371856"/>
                    <a:pt x="400177" y="304165"/>
                  </a:cubicBezTo>
                  <a:cubicBezTo>
                    <a:pt x="517906" y="196723"/>
                    <a:pt x="654050" y="134493"/>
                    <a:pt x="806704" y="117475"/>
                  </a:cubicBezTo>
                  <a:cubicBezTo>
                    <a:pt x="819404" y="78740"/>
                    <a:pt x="833374" y="39243"/>
                    <a:pt x="848487" y="0"/>
                  </a:cubicBezTo>
                  <a:close/>
                </a:path>
              </a:pathLst>
            </a:custGeom>
            <a:blipFill>
              <a:blip r:embed="rId60"/>
              <a:stretch>
                <a:fillRect l="-2180" t="-1644" r="-2581" b="-1566"/>
              </a:stretch>
            </a:blipFill>
          </p:spPr>
          <p:txBody>
            <a:bodyPr/>
            <a:lstStyle/>
            <a:p>
              <a:endParaRPr lang="en-MY"/>
            </a:p>
          </p:txBody>
        </p:sp>
      </p:grpSp>
      <p:grpSp>
        <p:nvGrpSpPr>
          <p:cNvPr id="124" name="Group 124"/>
          <p:cNvGrpSpPr/>
          <p:nvPr/>
        </p:nvGrpSpPr>
        <p:grpSpPr>
          <a:xfrm>
            <a:off x="6694656" y="18775804"/>
            <a:ext cx="3219631" cy="1393193"/>
            <a:chOff x="0" y="0"/>
            <a:chExt cx="4292841" cy="1857591"/>
          </a:xfrm>
        </p:grpSpPr>
        <p:sp>
          <p:nvSpPr>
            <p:cNvPr id="125" name="Freeform 125"/>
            <p:cNvSpPr/>
            <p:nvPr/>
          </p:nvSpPr>
          <p:spPr>
            <a:xfrm>
              <a:off x="0" y="0"/>
              <a:ext cx="4292854" cy="1857502"/>
            </a:xfrm>
            <a:custGeom>
              <a:avLst/>
              <a:gdLst/>
              <a:ahLst/>
              <a:cxnLst/>
              <a:rect l="l" t="t" r="r" b="b"/>
              <a:pathLst>
                <a:path w="4292854" h="1857502">
                  <a:moveTo>
                    <a:pt x="2143887" y="381381"/>
                  </a:moveTo>
                  <a:cubicBezTo>
                    <a:pt x="2151507" y="381381"/>
                    <a:pt x="2158746" y="382778"/>
                    <a:pt x="2165731" y="385826"/>
                  </a:cubicBezTo>
                  <a:cubicBezTo>
                    <a:pt x="2172716" y="388747"/>
                    <a:pt x="2178939" y="392811"/>
                    <a:pt x="2184273" y="398145"/>
                  </a:cubicBezTo>
                  <a:cubicBezTo>
                    <a:pt x="2189607" y="403479"/>
                    <a:pt x="2193798" y="409702"/>
                    <a:pt x="2196719" y="416560"/>
                  </a:cubicBezTo>
                  <a:cubicBezTo>
                    <a:pt x="2199640" y="423672"/>
                    <a:pt x="2201037" y="430911"/>
                    <a:pt x="2201037" y="438531"/>
                  </a:cubicBezTo>
                  <a:cubicBezTo>
                    <a:pt x="2201037" y="446151"/>
                    <a:pt x="2199640" y="453390"/>
                    <a:pt x="2196719" y="460375"/>
                  </a:cubicBezTo>
                  <a:cubicBezTo>
                    <a:pt x="2193798" y="467360"/>
                    <a:pt x="2189734" y="473583"/>
                    <a:pt x="2184273" y="479044"/>
                  </a:cubicBezTo>
                  <a:cubicBezTo>
                    <a:pt x="2178939" y="484251"/>
                    <a:pt x="2172716" y="488569"/>
                    <a:pt x="2165731" y="491363"/>
                  </a:cubicBezTo>
                  <a:cubicBezTo>
                    <a:pt x="2158746" y="494157"/>
                    <a:pt x="2151380" y="495808"/>
                    <a:pt x="2143887" y="495808"/>
                  </a:cubicBezTo>
                  <a:cubicBezTo>
                    <a:pt x="2136394" y="495808"/>
                    <a:pt x="2129028" y="494284"/>
                    <a:pt x="2122043" y="491363"/>
                  </a:cubicBezTo>
                  <a:cubicBezTo>
                    <a:pt x="2115058" y="488442"/>
                    <a:pt x="2108835" y="484251"/>
                    <a:pt x="2103501" y="479044"/>
                  </a:cubicBezTo>
                  <a:cubicBezTo>
                    <a:pt x="2098167" y="473583"/>
                    <a:pt x="2093976" y="467360"/>
                    <a:pt x="2091055" y="460375"/>
                  </a:cubicBezTo>
                  <a:cubicBezTo>
                    <a:pt x="2088134" y="453390"/>
                    <a:pt x="2086737" y="446151"/>
                    <a:pt x="2086737" y="438531"/>
                  </a:cubicBezTo>
                  <a:cubicBezTo>
                    <a:pt x="2086737" y="430911"/>
                    <a:pt x="2088134" y="423672"/>
                    <a:pt x="2091055" y="416560"/>
                  </a:cubicBezTo>
                  <a:cubicBezTo>
                    <a:pt x="2093976" y="409575"/>
                    <a:pt x="2098040" y="403479"/>
                    <a:pt x="2103501" y="398145"/>
                  </a:cubicBezTo>
                  <a:cubicBezTo>
                    <a:pt x="2108962" y="392811"/>
                    <a:pt x="2115058" y="388620"/>
                    <a:pt x="2122043" y="385826"/>
                  </a:cubicBezTo>
                  <a:cubicBezTo>
                    <a:pt x="2129028" y="382778"/>
                    <a:pt x="2136394" y="381381"/>
                    <a:pt x="2143887" y="381381"/>
                  </a:cubicBezTo>
                  <a:close/>
                  <a:moveTo>
                    <a:pt x="3707638" y="820039"/>
                  </a:moveTo>
                  <a:cubicBezTo>
                    <a:pt x="3712591" y="820039"/>
                    <a:pt x="3717671" y="820420"/>
                    <a:pt x="3722497" y="821436"/>
                  </a:cubicBezTo>
                  <a:cubicBezTo>
                    <a:pt x="3727323" y="822452"/>
                    <a:pt x="3732149" y="823976"/>
                    <a:pt x="3736848" y="825881"/>
                  </a:cubicBezTo>
                  <a:cubicBezTo>
                    <a:pt x="3741547" y="827786"/>
                    <a:pt x="3745865" y="830072"/>
                    <a:pt x="3750056" y="832866"/>
                  </a:cubicBezTo>
                  <a:cubicBezTo>
                    <a:pt x="3754247" y="835787"/>
                    <a:pt x="3758057" y="838962"/>
                    <a:pt x="3761613" y="842518"/>
                  </a:cubicBezTo>
                  <a:cubicBezTo>
                    <a:pt x="3765169" y="845947"/>
                    <a:pt x="3768344" y="849757"/>
                    <a:pt x="3771138" y="854075"/>
                  </a:cubicBezTo>
                  <a:cubicBezTo>
                    <a:pt x="3773932" y="858139"/>
                    <a:pt x="3776218" y="862584"/>
                    <a:pt x="3778123" y="867283"/>
                  </a:cubicBezTo>
                  <a:cubicBezTo>
                    <a:pt x="3780028" y="871855"/>
                    <a:pt x="3781425" y="876554"/>
                    <a:pt x="3782441" y="881507"/>
                  </a:cubicBezTo>
                  <a:cubicBezTo>
                    <a:pt x="3783457" y="886460"/>
                    <a:pt x="3783965" y="891540"/>
                    <a:pt x="3783965" y="896366"/>
                  </a:cubicBezTo>
                  <a:cubicBezTo>
                    <a:pt x="3783965" y="901446"/>
                    <a:pt x="3783457" y="906399"/>
                    <a:pt x="3782441" y="911225"/>
                  </a:cubicBezTo>
                  <a:cubicBezTo>
                    <a:pt x="3781425" y="916051"/>
                    <a:pt x="3780028" y="920877"/>
                    <a:pt x="3778123" y="925576"/>
                  </a:cubicBezTo>
                  <a:cubicBezTo>
                    <a:pt x="3776218" y="930148"/>
                    <a:pt x="3773805" y="934593"/>
                    <a:pt x="3771138" y="938657"/>
                  </a:cubicBezTo>
                  <a:cubicBezTo>
                    <a:pt x="3768344" y="942848"/>
                    <a:pt x="3765169" y="946785"/>
                    <a:pt x="3761613" y="950341"/>
                  </a:cubicBezTo>
                  <a:cubicBezTo>
                    <a:pt x="3758057" y="953897"/>
                    <a:pt x="3754247" y="956945"/>
                    <a:pt x="3750056" y="959866"/>
                  </a:cubicBezTo>
                  <a:cubicBezTo>
                    <a:pt x="3745865" y="962533"/>
                    <a:pt x="3741547" y="964946"/>
                    <a:pt x="3736848" y="966851"/>
                  </a:cubicBezTo>
                  <a:cubicBezTo>
                    <a:pt x="3732276" y="968883"/>
                    <a:pt x="3727450" y="970280"/>
                    <a:pt x="3722497" y="971296"/>
                  </a:cubicBezTo>
                  <a:cubicBezTo>
                    <a:pt x="3717544" y="972312"/>
                    <a:pt x="3712591" y="972820"/>
                    <a:pt x="3707638" y="972820"/>
                  </a:cubicBezTo>
                  <a:cubicBezTo>
                    <a:pt x="3702685" y="972820"/>
                    <a:pt x="3697605" y="972312"/>
                    <a:pt x="3692779" y="971296"/>
                  </a:cubicBezTo>
                  <a:cubicBezTo>
                    <a:pt x="3687953" y="970280"/>
                    <a:pt x="3683127" y="968883"/>
                    <a:pt x="3678428" y="966851"/>
                  </a:cubicBezTo>
                  <a:cubicBezTo>
                    <a:pt x="3673856" y="964946"/>
                    <a:pt x="3669411" y="962660"/>
                    <a:pt x="3665220" y="959866"/>
                  </a:cubicBezTo>
                  <a:cubicBezTo>
                    <a:pt x="3661029" y="956945"/>
                    <a:pt x="3657219" y="953897"/>
                    <a:pt x="3653663" y="950341"/>
                  </a:cubicBezTo>
                  <a:cubicBezTo>
                    <a:pt x="3650107" y="946785"/>
                    <a:pt x="3646932" y="942848"/>
                    <a:pt x="3644138" y="938657"/>
                  </a:cubicBezTo>
                  <a:cubicBezTo>
                    <a:pt x="3641344" y="934593"/>
                    <a:pt x="3639058" y="930148"/>
                    <a:pt x="3637153" y="925576"/>
                  </a:cubicBezTo>
                  <a:cubicBezTo>
                    <a:pt x="3635248" y="920877"/>
                    <a:pt x="3633851" y="916051"/>
                    <a:pt x="3632835" y="911225"/>
                  </a:cubicBezTo>
                  <a:cubicBezTo>
                    <a:pt x="3631819" y="906399"/>
                    <a:pt x="3631311" y="901446"/>
                    <a:pt x="3631311" y="896366"/>
                  </a:cubicBezTo>
                  <a:cubicBezTo>
                    <a:pt x="3631311" y="891413"/>
                    <a:pt x="3631819" y="886333"/>
                    <a:pt x="3632835" y="881507"/>
                  </a:cubicBezTo>
                  <a:cubicBezTo>
                    <a:pt x="3633851" y="876681"/>
                    <a:pt x="3635248" y="871855"/>
                    <a:pt x="3637153" y="867283"/>
                  </a:cubicBezTo>
                  <a:cubicBezTo>
                    <a:pt x="3639058" y="862584"/>
                    <a:pt x="3641471" y="858139"/>
                    <a:pt x="3644138" y="854075"/>
                  </a:cubicBezTo>
                  <a:cubicBezTo>
                    <a:pt x="3646932" y="849884"/>
                    <a:pt x="3650107" y="845947"/>
                    <a:pt x="3653663" y="842518"/>
                  </a:cubicBezTo>
                  <a:cubicBezTo>
                    <a:pt x="3657219" y="838962"/>
                    <a:pt x="3661029" y="835787"/>
                    <a:pt x="3665220" y="832866"/>
                  </a:cubicBezTo>
                  <a:cubicBezTo>
                    <a:pt x="3669411" y="830199"/>
                    <a:pt x="3673729" y="827786"/>
                    <a:pt x="3678428" y="825881"/>
                  </a:cubicBezTo>
                  <a:cubicBezTo>
                    <a:pt x="3683127" y="823976"/>
                    <a:pt x="3687826" y="822452"/>
                    <a:pt x="3692779" y="821436"/>
                  </a:cubicBezTo>
                  <a:cubicBezTo>
                    <a:pt x="3697732" y="820420"/>
                    <a:pt x="3702685" y="820039"/>
                    <a:pt x="3707638" y="820039"/>
                  </a:cubicBezTo>
                  <a:close/>
                  <a:moveTo>
                    <a:pt x="465709" y="877189"/>
                  </a:moveTo>
                  <a:cubicBezTo>
                    <a:pt x="473329" y="877189"/>
                    <a:pt x="480568" y="878713"/>
                    <a:pt x="487553" y="881634"/>
                  </a:cubicBezTo>
                  <a:cubicBezTo>
                    <a:pt x="494538" y="884555"/>
                    <a:pt x="500761" y="888746"/>
                    <a:pt x="506095" y="893953"/>
                  </a:cubicBezTo>
                  <a:cubicBezTo>
                    <a:pt x="511429" y="899414"/>
                    <a:pt x="515620" y="905637"/>
                    <a:pt x="518541" y="912622"/>
                  </a:cubicBezTo>
                  <a:cubicBezTo>
                    <a:pt x="521462" y="919607"/>
                    <a:pt x="522859" y="926973"/>
                    <a:pt x="522859" y="934466"/>
                  </a:cubicBezTo>
                  <a:cubicBezTo>
                    <a:pt x="522859" y="942086"/>
                    <a:pt x="521462" y="949325"/>
                    <a:pt x="518541" y="956437"/>
                  </a:cubicBezTo>
                  <a:cubicBezTo>
                    <a:pt x="515620" y="963422"/>
                    <a:pt x="511556" y="969645"/>
                    <a:pt x="506095" y="974852"/>
                  </a:cubicBezTo>
                  <a:cubicBezTo>
                    <a:pt x="500761" y="980313"/>
                    <a:pt x="494538" y="984377"/>
                    <a:pt x="487553" y="987425"/>
                  </a:cubicBezTo>
                  <a:cubicBezTo>
                    <a:pt x="480568" y="990346"/>
                    <a:pt x="473202" y="991616"/>
                    <a:pt x="465709" y="991616"/>
                  </a:cubicBezTo>
                  <a:cubicBezTo>
                    <a:pt x="458216" y="991616"/>
                    <a:pt x="450850" y="990219"/>
                    <a:pt x="443865" y="987425"/>
                  </a:cubicBezTo>
                  <a:cubicBezTo>
                    <a:pt x="436880" y="984377"/>
                    <a:pt x="430657" y="980313"/>
                    <a:pt x="425323" y="974852"/>
                  </a:cubicBezTo>
                  <a:cubicBezTo>
                    <a:pt x="419989" y="969645"/>
                    <a:pt x="415798" y="963295"/>
                    <a:pt x="412877" y="956437"/>
                  </a:cubicBezTo>
                  <a:cubicBezTo>
                    <a:pt x="409956" y="949325"/>
                    <a:pt x="408559" y="942086"/>
                    <a:pt x="408559" y="934466"/>
                  </a:cubicBezTo>
                  <a:cubicBezTo>
                    <a:pt x="408559" y="926973"/>
                    <a:pt x="409956" y="919607"/>
                    <a:pt x="412877" y="912622"/>
                  </a:cubicBezTo>
                  <a:cubicBezTo>
                    <a:pt x="415798" y="905637"/>
                    <a:pt x="419862" y="899414"/>
                    <a:pt x="425323" y="893953"/>
                  </a:cubicBezTo>
                  <a:cubicBezTo>
                    <a:pt x="430657" y="888746"/>
                    <a:pt x="436880" y="884428"/>
                    <a:pt x="443865" y="881634"/>
                  </a:cubicBezTo>
                  <a:cubicBezTo>
                    <a:pt x="450850" y="878840"/>
                    <a:pt x="458216" y="877189"/>
                    <a:pt x="465709" y="877189"/>
                  </a:cubicBezTo>
                  <a:close/>
                  <a:moveTo>
                    <a:pt x="3173730" y="991616"/>
                  </a:moveTo>
                  <a:cubicBezTo>
                    <a:pt x="3181350" y="991616"/>
                    <a:pt x="3188589" y="993140"/>
                    <a:pt x="3195574" y="996061"/>
                  </a:cubicBezTo>
                  <a:cubicBezTo>
                    <a:pt x="3202559" y="998982"/>
                    <a:pt x="3208782" y="1003173"/>
                    <a:pt x="3214116" y="1008380"/>
                  </a:cubicBezTo>
                  <a:cubicBezTo>
                    <a:pt x="3219450" y="1013841"/>
                    <a:pt x="3223641" y="1019937"/>
                    <a:pt x="3226562" y="1027049"/>
                  </a:cubicBezTo>
                  <a:cubicBezTo>
                    <a:pt x="3229483" y="1034034"/>
                    <a:pt x="3230880" y="1041273"/>
                    <a:pt x="3230880" y="1048893"/>
                  </a:cubicBezTo>
                  <a:cubicBezTo>
                    <a:pt x="3230880" y="1056513"/>
                    <a:pt x="3229483" y="1063752"/>
                    <a:pt x="3226562" y="1070737"/>
                  </a:cubicBezTo>
                  <a:cubicBezTo>
                    <a:pt x="3223641" y="1077849"/>
                    <a:pt x="3219577" y="1083945"/>
                    <a:pt x="3214116" y="1089406"/>
                  </a:cubicBezTo>
                  <a:cubicBezTo>
                    <a:pt x="3208655" y="1094867"/>
                    <a:pt x="3202559" y="1098931"/>
                    <a:pt x="3195574" y="1101725"/>
                  </a:cubicBezTo>
                  <a:cubicBezTo>
                    <a:pt x="3188589" y="1104519"/>
                    <a:pt x="3181223" y="1106170"/>
                    <a:pt x="3173730" y="1106170"/>
                  </a:cubicBezTo>
                  <a:cubicBezTo>
                    <a:pt x="3166237" y="1106170"/>
                    <a:pt x="3158871" y="1104646"/>
                    <a:pt x="3151759" y="1101725"/>
                  </a:cubicBezTo>
                  <a:cubicBezTo>
                    <a:pt x="3144647" y="1098804"/>
                    <a:pt x="3138551" y="1094740"/>
                    <a:pt x="3133217" y="1089406"/>
                  </a:cubicBezTo>
                  <a:cubicBezTo>
                    <a:pt x="3127883" y="1084072"/>
                    <a:pt x="3123692" y="1077849"/>
                    <a:pt x="3120771" y="1070737"/>
                  </a:cubicBezTo>
                  <a:cubicBezTo>
                    <a:pt x="3117850" y="1063752"/>
                    <a:pt x="3116453" y="1056513"/>
                    <a:pt x="3116453" y="1048893"/>
                  </a:cubicBezTo>
                  <a:cubicBezTo>
                    <a:pt x="3116453" y="1041273"/>
                    <a:pt x="3117850" y="1034034"/>
                    <a:pt x="3120771" y="1027049"/>
                  </a:cubicBezTo>
                  <a:cubicBezTo>
                    <a:pt x="3123692" y="1019937"/>
                    <a:pt x="3127756" y="1013841"/>
                    <a:pt x="3133217" y="1008380"/>
                  </a:cubicBezTo>
                  <a:cubicBezTo>
                    <a:pt x="3138551" y="1003173"/>
                    <a:pt x="3144774" y="998855"/>
                    <a:pt x="3151759" y="996061"/>
                  </a:cubicBezTo>
                  <a:cubicBezTo>
                    <a:pt x="3158744" y="993267"/>
                    <a:pt x="3166110" y="991616"/>
                    <a:pt x="3173730" y="991616"/>
                  </a:cubicBezTo>
                  <a:close/>
                  <a:moveTo>
                    <a:pt x="2067560" y="935863"/>
                  </a:moveTo>
                  <a:cubicBezTo>
                    <a:pt x="2077085" y="935863"/>
                    <a:pt x="2086737" y="938276"/>
                    <a:pt x="2095627" y="943102"/>
                  </a:cubicBezTo>
                  <a:cubicBezTo>
                    <a:pt x="2123186" y="958723"/>
                    <a:pt x="2132965" y="993521"/>
                    <a:pt x="2117471" y="1020953"/>
                  </a:cubicBezTo>
                  <a:cubicBezTo>
                    <a:pt x="2032889" y="1171321"/>
                    <a:pt x="1986788" y="1421384"/>
                    <a:pt x="1976501" y="1552702"/>
                  </a:cubicBezTo>
                  <a:cubicBezTo>
                    <a:pt x="1974088" y="1582674"/>
                    <a:pt x="1949069" y="1605534"/>
                    <a:pt x="1919478" y="1605534"/>
                  </a:cubicBezTo>
                  <a:lnTo>
                    <a:pt x="1919478" y="1605407"/>
                  </a:lnTo>
                  <a:cubicBezTo>
                    <a:pt x="1917954" y="1605407"/>
                    <a:pt x="1916430" y="1605407"/>
                    <a:pt x="1914906" y="1605280"/>
                  </a:cubicBezTo>
                  <a:cubicBezTo>
                    <a:pt x="1883410" y="1602867"/>
                    <a:pt x="1859915" y="1575308"/>
                    <a:pt x="1862328" y="1543812"/>
                  </a:cubicBezTo>
                  <a:cubicBezTo>
                    <a:pt x="1871853" y="1422019"/>
                    <a:pt x="1916684" y="1144524"/>
                    <a:pt x="2017649" y="965073"/>
                  </a:cubicBezTo>
                  <a:cubicBezTo>
                    <a:pt x="2028190" y="946404"/>
                    <a:pt x="2047621" y="935990"/>
                    <a:pt x="2067560" y="935990"/>
                  </a:cubicBezTo>
                  <a:close/>
                  <a:moveTo>
                    <a:pt x="1989455" y="0"/>
                  </a:moveTo>
                  <a:cubicBezTo>
                    <a:pt x="1961261" y="0"/>
                    <a:pt x="1933575" y="127"/>
                    <a:pt x="1906270" y="508"/>
                  </a:cubicBezTo>
                  <a:cubicBezTo>
                    <a:pt x="1898904" y="158496"/>
                    <a:pt x="1893316" y="216789"/>
                    <a:pt x="1888998" y="241681"/>
                  </a:cubicBezTo>
                  <a:cubicBezTo>
                    <a:pt x="1916811" y="351282"/>
                    <a:pt x="1896110" y="439293"/>
                    <a:pt x="1826260" y="509524"/>
                  </a:cubicBezTo>
                  <a:cubicBezTo>
                    <a:pt x="1727327" y="609092"/>
                    <a:pt x="1458087" y="666877"/>
                    <a:pt x="1270127" y="696087"/>
                  </a:cubicBezTo>
                  <a:cubicBezTo>
                    <a:pt x="1494155" y="726567"/>
                    <a:pt x="1759966" y="744347"/>
                    <a:pt x="2027809" y="744347"/>
                  </a:cubicBezTo>
                  <a:cubicBezTo>
                    <a:pt x="2296795" y="744347"/>
                    <a:pt x="2567940" y="726440"/>
                    <a:pt x="2801366" y="685419"/>
                  </a:cubicBezTo>
                  <a:cubicBezTo>
                    <a:pt x="2804668" y="684784"/>
                    <a:pt x="2808097" y="684403"/>
                    <a:pt x="2811399" y="684403"/>
                  </a:cubicBezTo>
                  <a:cubicBezTo>
                    <a:pt x="2838704" y="684403"/>
                    <a:pt x="2862834" y="704088"/>
                    <a:pt x="2867660" y="731774"/>
                  </a:cubicBezTo>
                  <a:cubicBezTo>
                    <a:pt x="2873121" y="762889"/>
                    <a:pt x="2852293" y="792607"/>
                    <a:pt x="2821178" y="797941"/>
                  </a:cubicBezTo>
                  <a:cubicBezTo>
                    <a:pt x="2587879" y="839089"/>
                    <a:pt x="2306193" y="858012"/>
                    <a:pt x="2022983" y="858012"/>
                  </a:cubicBezTo>
                  <a:cubicBezTo>
                    <a:pt x="1561338" y="858012"/>
                    <a:pt x="1095248" y="807593"/>
                    <a:pt x="825881" y="719455"/>
                  </a:cubicBezTo>
                  <a:cubicBezTo>
                    <a:pt x="773557" y="715899"/>
                    <a:pt x="718693" y="710311"/>
                    <a:pt x="664591" y="702183"/>
                  </a:cubicBezTo>
                  <a:cubicBezTo>
                    <a:pt x="471043" y="673354"/>
                    <a:pt x="358521" y="624967"/>
                    <a:pt x="320675" y="554355"/>
                  </a:cubicBezTo>
                  <a:cubicBezTo>
                    <a:pt x="306705" y="528320"/>
                    <a:pt x="298196" y="498602"/>
                    <a:pt x="295021" y="464058"/>
                  </a:cubicBezTo>
                  <a:cubicBezTo>
                    <a:pt x="220726" y="567055"/>
                    <a:pt x="152908" y="712978"/>
                    <a:pt x="94361" y="896747"/>
                  </a:cubicBezTo>
                  <a:cubicBezTo>
                    <a:pt x="45720" y="1050544"/>
                    <a:pt x="15240" y="1194816"/>
                    <a:pt x="0" y="1275715"/>
                  </a:cubicBezTo>
                  <a:cubicBezTo>
                    <a:pt x="5334" y="1274064"/>
                    <a:pt x="10795" y="1272286"/>
                    <a:pt x="16256" y="1270762"/>
                  </a:cubicBezTo>
                  <a:cubicBezTo>
                    <a:pt x="87884" y="1249807"/>
                    <a:pt x="167259" y="1239139"/>
                    <a:pt x="248412" y="1239139"/>
                  </a:cubicBezTo>
                  <a:cubicBezTo>
                    <a:pt x="296799" y="1239139"/>
                    <a:pt x="345694" y="1243076"/>
                    <a:pt x="393954" y="1250696"/>
                  </a:cubicBezTo>
                  <a:cubicBezTo>
                    <a:pt x="521843" y="1270635"/>
                    <a:pt x="638810" y="1316101"/>
                    <a:pt x="732155" y="1381379"/>
                  </a:cubicBezTo>
                  <a:cubicBezTo>
                    <a:pt x="814324" y="1438910"/>
                    <a:pt x="876046" y="1511300"/>
                    <a:pt x="913892" y="1593342"/>
                  </a:cubicBezTo>
                  <a:cubicBezTo>
                    <a:pt x="1013587" y="1536446"/>
                    <a:pt x="1142619" y="1506855"/>
                    <a:pt x="1283589" y="1506855"/>
                  </a:cubicBezTo>
                  <a:cubicBezTo>
                    <a:pt x="1365504" y="1506855"/>
                    <a:pt x="1451483" y="1516888"/>
                    <a:pt x="1538097" y="1537462"/>
                  </a:cubicBezTo>
                  <a:cubicBezTo>
                    <a:pt x="1764157" y="1590929"/>
                    <a:pt x="1947672" y="1708150"/>
                    <a:pt x="2044827" y="1857502"/>
                  </a:cubicBezTo>
                  <a:cubicBezTo>
                    <a:pt x="2128266" y="1794002"/>
                    <a:pt x="2234184" y="1759077"/>
                    <a:pt x="2346833" y="1759077"/>
                  </a:cubicBezTo>
                  <a:cubicBezTo>
                    <a:pt x="2352548" y="1759077"/>
                    <a:pt x="2358390" y="1759077"/>
                    <a:pt x="2364105" y="1759204"/>
                  </a:cubicBezTo>
                  <a:cubicBezTo>
                    <a:pt x="2456053" y="1762252"/>
                    <a:pt x="2543683" y="1788795"/>
                    <a:pt x="2610993" y="1831975"/>
                  </a:cubicBezTo>
                  <a:cubicBezTo>
                    <a:pt x="2669794" y="1650111"/>
                    <a:pt x="2787396" y="1493139"/>
                    <a:pt x="2942971" y="1392555"/>
                  </a:cubicBezTo>
                  <a:cubicBezTo>
                    <a:pt x="3075051" y="1307084"/>
                    <a:pt x="3232023" y="1263650"/>
                    <a:pt x="3405378" y="1263650"/>
                  </a:cubicBezTo>
                  <a:cubicBezTo>
                    <a:pt x="3477006" y="1263650"/>
                    <a:pt x="3551555" y="1271143"/>
                    <a:pt x="3628263" y="1286002"/>
                  </a:cubicBezTo>
                  <a:cubicBezTo>
                    <a:pt x="3727577" y="1149223"/>
                    <a:pt x="3857879" y="1042670"/>
                    <a:pt x="4007104" y="976503"/>
                  </a:cubicBezTo>
                  <a:cubicBezTo>
                    <a:pt x="4099179" y="935736"/>
                    <a:pt x="4195572" y="911352"/>
                    <a:pt x="4292854" y="903732"/>
                  </a:cubicBezTo>
                  <a:cubicBezTo>
                    <a:pt x="4259961" y="711708"/>
                    <a:pt x="4207256" y="549148"/>
                    <a:pt x="4069842" y="416179"/>
                  </a:cubicBezTo>
                  <a:cubicBezTo>
                    <a:pt x="4072128" y="472440"/>
                    <a:pt x="4063238" y="516890"/>
                    <a:pt x="4043172" y="554355"/>
                  </a:cubicBezTo>
                  <a:cubicBezTo>
                    <a:pt x="4005326" y="624967"/>
                    <a:pt x="3892804" y="673354"/>
                    <a:pt x="3699256" y="702183"/>
                  </a:cubicBezTo>
                  <a:cubicBezTo>
                    <a:pt x="3592449" y="718058"/>
                    <a:pt x="3482721" y="724408"/>
                    <a:pt x="3394837" y="724408"/>
                  </a:cubicBezTo>
                  <a:cubicBezTo>
                    <a:pt x="3354324" y="724408"/>
                    <a:pt x="3318510" y="723011"/>
                    <a:pt x="3289681" y="720725"/>
                  </a:cubicBezTo>
                  <a:cubicBezTo>
                    <a:pt x="3283712" y="720344"/>
                    <a:pt x="2695194" y="667893"/>
                    <a:pt x="2537587" y="509397"/>
                  </a:cubicBezTo>
                  <a:cubicBezTo>
                    <a:pt x="2467737" y="439166"/>
                    <a:pt x="2447036" y="351028"/>
                    <a:pt x="2474849" y="241681"/>
                  </a:cubicBezTo>
                  <a:cubicBezTo>
                    <a:pt x="2470658" y="217424"/>
                    <a:pt x="2465197" y="161544"/>
                    <a:pt x="2458085" y="12573"/>
                  </a:cubicBezTo>
                  <a:cubicBezTo>
                    <a:pt x="2375789" y="8509"/>
                    <a:pt x="2290191" y="5334"/>
                    <a:pt x="2201418" y="2794"/>
                  </a:cubicBezTo>
                  <a:cubicBezTo>
                    <a:pt x="2127885" y="889"/>
                    <a:pt x="2057273" y="0"/>
                    <a:pt x="1989455" y="0"/>
                  </a:cubicBezTo>
                  <a:close/>
                </a:path>
              </a:pathLst>
            </a:custGeom>
            <a:blipFill>
              <a:blip r:embed="rId61"/>
              <a:stretch>
                <a:fillRect l="-93" t="-920" r="-207" b="-451"/>
              </a:stretch>
            </a:blipFill>
          </p:spPr>
          <p:txBody>
            <a:bodyPr/>
            <a:lstStyle/>
            <a:p>
              <a:endParaRPr lang="en-MY"/>
            </a:p>
          </p:txBody>
        </p:sp>
      </p:grpSp>
      <p:grpSp>
        <p:nvGrpSpPr>
          <p:cNvPr id="126" name="Group 126"/>
          <p:cNvGrpSpPr/>
          <p:nvPr/>
        </p:nvGrpSpPr>
        <p:grpSpPr>
          <a:xfrm>
            <a:off x="6600596" y="18689831"/>
            <a:ext cx="3400568" cy="1084450"/>
            <a:chOff x="0" y="0"/>
            <a:chExt cx="4534090" cy="1445933"/>
          </a:xfrm>
        </p:grpSpPr>
        <p:sp>
          <p:nvSpPr>
            <p:cNvPr id="127" name="Freeform 127"/>
            <p:cNvSpPr/>
            <p:nvPr/>
          </p:nvSpPr>
          <p:spPr>
            <a:xfrm>
              <a:off x="0" y="0"/>
              <a:ext cx="4534154" cy="1445895"/>
            </a:xfrm>
            <a:custGeom>
              <a:avLst/>
              <a:gdLst/>
              <a:ahLst/>
              <a:cxnLst/>
              <a:rect l="l" t="t" r="r" b="b"/>
              <a:pathLst>
                <a:path w="4534154" h="1445895">
                  <a:moveTo>
                    <a:pt x="2111375" y="0"/>
                  </a:moveTo>
                  <a:cubicBezTo>
                    <a:pt x="2086229" y="0"/>
                    <a:pt x="2061337" y="127"/>
                    <a:pt x="2036699" y="508"/>
                  </a:cubicBezTo>
                  <a:cubicBezTo>
                    <a:pt x="2034921" y="43561"/>
                    <a:pt x="2033397" y="81661"/>
                    <a:pt x="2031746" y="115189"/>
                  </a:cubicBezTo>
                  <a:cubicBezTo>
                    <a:pt x="2058924" y="114808"/>
                    <a:pt x="2086737" y="114681"/>
                    <a:pt x="2114931" y="114681"/>
                  </a:cubicBezTo>
                  <a:cubicBezTo>
                    <a:pt x="2182622" y="114681"/>
                    <a:pt x="2253361" y="115570"/>
                    <a:pt x="2327021" y="117602"/>
                  </a:cubicBezTo>
                  <a:cubicBezTo>
                    <a:pt x="2415794" y="120142"/>
                    <a:pt x="2501392" y="123317"/>
                    <a:pt x="2583688" y="127381"/>
                  </a:cubicBezTo>
                  <a:cubicBezTo>
                    <a:pt x="2582164" y="93853"/>
                    <a:pt x="2580386" y="55753"/>
                    <a:pt x="2578735" y="12446"/>
                  </a:cubicBezTo>
                  <a:cubicBezTo>
                    <a:pt x="2498979" y="8763"/>
                    <a:pt x="2416175" y="5715"/>
                    <a:pt x="2330196" y="3302"/>
                  </a:cubicBezTo>
                  <a:cubicBezTo>
                    <a:pt x="2254885" y="1143"/>
                    <a:pt x="2182114" y="0"/>
                    <a:pt x="2111375" y="0"/>
                  </a:cubicBezTo>
                  <a:close/>
                  <a:moveTo>
                    <a:pt x="4177030" y="367665"/>
                  </a:moveTo>
                  <a:cubicBezTo>
                    <a:pt x="4177538" y="379349"/>
                    <a:pt x="4177157" y="391033"/>
                    <a:pt x="4176014" y="402590"/>
                  </a:cubicBezTo>
                  <a:cubicBezTo>
                    <a:pt x="4187317" y="451485"/>
                    <a:pt x="4193794" y="493903"/>
                    <a:pt x="4195318" y="531114"/>
                  </a:cubicBezTo>
                  <a:cubicBezTo>
                    <a:pt x="4332732" y="664083"/>
                    <a:pt x="4385437" y="826643"/>
                    <a:pt x="4418330" y="1018667"/>
                  </a:cubicBezTo>
                  <a:cubicBezTo>
                    <a:pt x="4440301" y="1016762"/>
                    <a:pt x="4462399" y="1016000"/>
                    <a:pt x="4484370" y="1016000"/>
                  </a:cubicBezTo>
                  <a:cubicBezTo>
                    <a:pt x="4501007" y="1016000"/>
                    <a:pt x="4517517" y="1016508"/>
                    <a:pt x="4534154" y="1017524"/>
                  </a:cubicBezTo>
                  <a:cubicBezTo>
                    <a:pt x="4492625" y="764159"/>
                    <a:pt x="4419854" y="543941"/>
                    <a:pt x="4182491" y="371729"/>
                  </a:cubicBezTo>
                  <a:cubicBezTo>
                    <a:pt x="4180713" y="370332"/>
                    <a:pt x="4178935" y="369189"/>
                    <a:pt x="4177030" y="367792"/>
                  </a:cubicBezTo>
                  <a:close/>
                  <a:moveTo>
                    <a:pt x="437896" y="389636"/>
                  </a:moveTo>
                  <a:cubicBezTo>
                    <a:pt x="317119" y="494284"/>
                    <a:pt x="225679" y="665988"/>
                    <a:pt x="158623" y="840613"/>
                  </a:cubicBezTo>
                  <a:cubicBezTo>
                    <a:pt x="143510" y="879856"/>
                    <a:pt x="129667" y="919353"/>
                    <a:pt x="116840" y="958088"/>
                  </a:cubicBezTo>
                  <a:cubicBezTo>
                    <a:pt x="37084" y="1201928"/>
                    <a:pt x="3175" y="1422908"/>
                    <a:pt x="508" y="1440815"/>
                  </a:cubicBezTo>
                  <a:cubicBezTo>
                    <a:pt x="254" y="1442466"/>
                    <a:pt x="127" y="1444244"/>
                    <a:pt x="0" y="1445895"/>
                  </a:cubicBezTo>
                  <a:cubicBezTo>
                    <a:pt x="4953" y="1442974"/>
                    <a:pt x="10033" y="1440180"/>
                    <a:pt x="15113" y="1437259"/>
                  </a:cubicBezTo>
                  <a:cubicBezTo>
                    <a:pt x="48641" y="1418844"/>
                    <a:pt x="85598" y="1403096"/>
                    <a:pt x="125476" y="1390396"/>
                  </a:cubicBezTo>
                  <a:cubicBezTo>
                    <a:pt x="140716" y="1309497"/>
                    <a:pt x="171196" y="1165225"/>
                    <a:pt x="220091" y="1011555"/>
                  </a:cubicBezTo>
                  <a:cubicBezTo>
                    <a:pt x="278511" y="827786"/>
                    <a:pt x="346456" y="681863"/>
                    <a:pt x="420751" y="578866"/>
                  </a:cubicBezTo>
                  <a:cubicBezTo>
                    <a:pt x="416433" y="531114"/>
                    <a:pt x="422529" y="473710"/>
                    <a:pt x="439039" y="402590"/>
                  </a:cubicBezTo>
                  <a:cubicBezTo>
                    <a:pt x="438658" y="398145"/>
                    <a:pt x="438277" y="393954"/>
                    <a:pt x="438023" y="389509"/>
                  </a:cubicBezTo>
                  <a:close/>
                </a:path>
              </a:pathLst>
            </a:custGeom>
            <a:blipFill>
              <a:blip r:embed="rId62"/>
              <a:stretch>
                <a:fillRect l="-310" t="-1451" r="-233" b="-671"/>
              </a:stretch>
            </a:blipFill>
          </p:spPr>
          <p:txBody>
            <a:bodyPr/>
            <a:lstStyle/>
            <a:p>
              <a:endParaRPr lang="en-MY"/>
            </a:p>
          </p:txBody>
        </p:sp>
      </p:grpSp>
      <p:grpSp>
        <p:nvGrpSpPr>
          <p:cNvPr id="128" name="Group 128"/>
          <p:cNvGrpSpPr/>
          <p:nvPr/>
        </p:nvGrpSpPr>
        <p:grpSpPr>
          <a:xfrm>
            <a:off x="7314133" y="19289144"/>
            <a:ext cx="1531934" cy="130302"/>
            <a:chOff x="0" y="0"/>
            <a:chExt cx="2042579" cy="173736"/>
          </a:xfrm>
        </p:grpSpPr>
        <p:sp>
          <p:nvSpPr>
            <p:cNvPr id="129" name="Freeform 129"/>
            <p:cNvSpPr/>
            <p:nvPr/>
          </p:nvSpPr>
          <p:spPr>
            <a:xfrm>
              <a:off x="-254" y="0"/>
              <a:ext cx="2042903" cy="173736"/>
            </a:xfrm>
            <a:custGeom>
              <a:avLst/>
              <a:gdLst/>
              <a:ahLst/>
              <a:cxnLst/>
              <a:rect l="l" t="t" r="r" b="b"/>
              <a:pathLst>
                <a:path w="2042903" h="173736">
                  <a:moveTo>
                    <a:pt x="1985645" y="0"/>
                  </a:moveTo>
                  <a:cubicBezTo>
                    <a:pt x="1982343" y="0"/>
                    <a:pt x="1979041" y="381"/>
                    <a:pt x="1975612" y="1016"/>
                  </a:cubicBezTo>
                  <a:cubicBezTo>
                    <a:pt x="1742186" y="42037"/>
                    <a:pt x="1471168" y="59944"/>
                    <a:pt x="1202055" y="59944"/>
                  </a:cubicBezTo>
                  <a:cubicBezTo>
                    <a:pt x="934212" y="59944"/>
                    <a:pt x="668528" y="42164"/>
                    <a:pt x="444373" y="11684"/>
                  </a:cubicBezTo>
                  <a:cubicBezTo>
                    <a:pt x="333248" y="28956"/>
                    <a:pt x="250571" y="36195"/>
                    <a:pt x="248285" y="36449"/>
                  </a:cubicBezTo>
                  <a:cubicBezTo>
                    <a:pt x="219456" y="38862"/>
                    <a:pt x="183642" y="40132"/>
                    <a:pt x="143129" y="40132"/>
                  </a:cubicBezTo>
                  <a:cubicBezTo>
                    <a:pt x="99695" y="40132"/>
                    <a:pt x="51054" y="38608"/>
                    <a:pt x="0" y="35179"/>
                  </a:cubicBezTo>
                  <a:lnTo>
                    <a:pt x="254" y="35179"/>
                  </a:lnTo>
                  <a:cubicBezTo>
                    <a:pt x="269621" y="123317"/>
                    <a:pt x="735711" y="173736"/>
                    <a:pt x="1197356" y="173736"/>
                  </a:cubicBezTo>
                  <a:cubicBezTo>
                    <a:pt x="1480566" y="173736"/>
                    <a:pt x="1762252" y="154813"/>
                    <a:pt x="1995551" y="113665"/>
                  </a:cubicBezTo>
                  <a:cubicBezTo>
                    <a:pt x="2026666" y="108204"/>
                    <a:pt x="2047494" y="78613"/>
                    <a:pt x="2042033" y="47498"/>
                  </a:cubicBezTo>
                  <a:cubicBezTo>
                    <a:pt x="2037207" y="19685"/>
                    <a:pt x="2013077" y="127"/>
                    <a:pt x="1985772" y="127"/>
                  </a:cubicBezTo>
                  <a:close/>
                </a:path>
              </a:pathLst>
            </a:custGeom>
            <a:blipFill>
              <a:blip r:embed="rId63"/>
              <a:stretch>
                <a:fillRect l="-829" t="-4188" r="-1635" b="-4970"/>
              </a:stretch>
            </a:blipFill>
          </p:spPr>
          <p:txBody>
            <a:bodyPr/>
            <a:lstStyle/>
            <a:p>
              <a:endParaRPr lang="en-MY"/>
            </a:p>
          </p:txBody>
        </p:sp>
      </p:grpSp>
      <p:grpSp>
        <p:nvGrpSpPr>
          <p:cNvPr id="130" name="Group 130"/>
          <p:cNvGrpSpPr/>
          <p:nvPr/>
        </p:nvGrpSpPr>
        <p:grpSpPr>
          <a:xfrm>
            <a:off x="8091211" y="19477739"/>
            <a:ext cx="196967" cy="502282"/>
            <a:chOff x="0" y="0"/>
            <a:chExt cx="262623" cy="669709"/>
          </a:xfrm>
        </p:grpSpPr>
        <p:sp>
          <p:nvSpPr>
            <p:cNvPr id="131" name="Freeform 131"/>
            <p:cNvSpPr/>
            <p:nvPr/>
          </p:nvSpPr>
          <p:spPr>
            <a:xfrm>
              <a:off x="-60" y="0"/>
              <a:ext cx="262686" cy="669671"/>
            </a:xfrm>
            <a:custGeom>
              <a:avLst/>
              <a:gdLst/>
              <a:ahLst/>
              <a:cxnLst/>
              <a:rect l="l" t="t" r="r" b="b"/>
              <a:pathLst>
                <a:path w="262686" h="669671">
                  <a:moveTo>
                    <a:pt x="205546" y="0"/>
                  </a:moveTo>
                  <a:cubicBezTo>
                    <a:pt x="185607" y="0"/>
                    <a:pt x="166176" y="10541"/>
                    <a:pt x="155635" y="29083"/>
                  </a:cubicBezTo>
                  <a:cubicBezTo>
                    <a:pt x="54543" y="208661"/>
                    <a:pt x="9839" y="486156"/>
                    <a:pt x="187" y="607949"/>
                  </a:cubicBezTo>
                  <a:cubicBezTo>
                    <a:pt x="-2353" y="639445"/>
                    <a:pt x="21269" y="667004"/>
                    <a:pt x="52765" y="669417"/>
                  </a:cubicBezTo>
                  <a:cubicBezTo>
                    <a:pt x="54289" y="669544"/>
                    <a:pt x="55813" y="669544"/>
                    <a:pt x="57337" y="669544"/>
                  </a:cubicBezTo>
                  <a:lnTo>
                    <a:pt x="57337" y="669671"/>
                  </a:lnTo>
                  <a:cubicBezTo>
                    <a:pt x="86928" y="669671"/>
                    <a:pt x="111947" y="646811"/>
                    <a:pt x="114360" y="616839"/>
                  </a:cubicBezTo>
                  <a:cubicBezTo>
                    <a:pt x="124647" y="485648"/>
                    <a:pt x="170748" y="235458"/>
                    <a:pt x="255330" y="85090"/>
                  </a:cubicBezTo>
                  <a:cubicBezTo>
                    <a:pt x="270824" y="57658"/>
                    <a:pt x="261045" y="22733"/>
                    <a:pt x="233486" y="7239"/>
                  </a:cubicBezTo>
                  <a:cubicBezTo>
                    <a:pt x="224596" y="2413"/>
                    <a:pt x="215071" y="0"/>
                    <a:pt x="205546" y="0"/>
                  </a:cubicBezTo>
                  <a:close/>
                </a:path>
              </a:pathLst>
            </a:custGeom>
            <a:blipFill>
              <a:blip r:embed="rId64"/>
              <a:stretch>
                <a:fillRect l="-7731" t="-3237" r="-11534" b="-3470"/>
              </a:stretch>
            </a:blipFill>
          </p:spPr>
          <p:txBody>
            <a:bodyPr/>
            <a:lstStyle/>
            <a:p>
              <a:endParaRPr lang="en-MY"/>
            </a:p>
          </p:txBody>
        </p:sp>
      </p:grpSp>
      <p:grpSp>
        <p:nvGrpSpPr>
          <p:cNvPr id="132" name="Group 132"/>
          <p:cNvGrpSpPr/>
          <p:nvPr/>
        </p:nvGrpSpPr>
        <p:grpSpPr>
          <a:xfrm>
            <a:off x="9418168" y="19390871"/>
            <a:ext cx="114424" cy="114424"/>
            <a:chOff x="0" y="0"/>
            <a:chExt cx="152565" cy="152565"/>
          </a:xfrm>
        </p:grpSpPr>
        <p:sp>
          <p:nvSpPr>
            <p:cNvPr id="133" name="Freeform 133"/>
            <p:cNvSpPr/>
            <p:nvPr/>
          </p:nvSpPr>
          <p:spPr>
            <a:xfrm>
              <a:off x="0" y="0"/>
              <a:ext cx="152654" cy="152654"/>
            </a:xfrm>
            <a:custGeom>
              <a:avLst/>
              <a:gdLst/>
              <a:ahLst/>
              <a:cxnLst/>
              <a:rect l="l" t="t" r="r" b="b"/>
              <a:pathLst>
                <a:path w="152654" h="152654">
                  <a:moveTo>
                    <a:pt x="76327" y="0"/>
                  </a:moveTo>
                  <a:cubicBezTo>
                    <a:pt x="71374" y="0"/>
                    <a:pt x="66294" y="381"/>
                    <a:pt x="61468" y="1397"/>
                  </a:cubicBezTo>
                  <a:cubicBezTo>
                    <a:pt x="56642" y="2413"/>
                    <a:pt x="51816" y="3937"/>
                    <a:pt x="47117" y="5842"/>
                  </a:cubicBezTo>
                  <a:cubicBezTo>
                    <a:pt x="42418" y="7747"/>
                    <a:pt x="38100" y="10033"/>
                    <a:pt x="33909" y="12700"/>
                  </a:cubicBezTo>
                  <a:cubicBezTo>
                    <a:pt x="29718" y="15621"/>
                    <a:pt x="25908" y="18796"/>
                    <a:pt x="22352" y="22352"/>
                  </a:cubicBezTo>
                  <a:cubicBezTo>
                    <a:pt x="18796" y="25781"/>
                    <a:pt x="15621" y="29591"/>
                    <a:pt x="12827" y="33909"/>
                  </a:cubicBezTo>
                  <a:cubicBezTo>
                    <a:pt x="10033" y="37973"/>
                    <a:pt x="7747" y="42418"/>
                    <a:pt x="5842" y="47117"/>
                  </a:cubicBezTo>
                  <a:cubicBezTo>
                    <a:pt x="3937" y="51689"/>
                    <a:pt x="2540" y="56388"/>
                    <a:pt x="1524" y="61341"/>
                  </a:cubicBezTo>
                  <a:cubicBezTo>
                    <a:pt x="508" y="66294"/>
                    <a:pt x="0" y="71247"/>
                    <a:pt x="0" y="76200"/>
                  </a:cubicBezTo>
                  <a:cubicBezTo>
                    <a:pt x="0" y="81280"/>
                    <a:pt x="508" y="86233"/>
                    <a:pt x="1524" y="91059"/>
                  </a:cubicBezTo>
                  <a:cubicBezTo>
                    <a:pt x="2540" y="95885"/>
                    <a:pt x="3937" y="100711"/>
                    <a:pt x="5842" y="105410"/>
                  </a:cubicBezTo>
                  <a:cubicBezTo>
                    <a:pt x="7747" y="109982"/>
                    <a:pt x="10160" y="114427"/>
                    <a:pt x="12827" y="118491"/>
                  </a:cubicBezTo>
                  <a:cubicBezTo>
                    <a:pt x="15621" y="122682"/>
                    <a:pt x="18796" y="126619"/>
                    <a:pt x="22352" y="130175"/>
                  </a:cubicBezTo>
                  <a:cubicBezTo>
                    <a:pt x="25908" y="133731"/>
                    <a:pt x="29718" y="136779"/>
                    <a:pt x="33909" y="139700"/>
                  </a:cubicBezTo>
                  <a:cubicBezTo>
                    <a:pt x="38100" y="142367"/>
                    <a:pt x="42418" y="144780"/>
                    <a:pt x="47117" y="146685"/>
                  </a:cubicBezTo>
                  <a:cubicBezTo>
                    <a:pt x="51689" y="148717"/>
                    <a:pt x="56515" y="150114"/>
                    <a:pt x="61468" y="151130"/>
                  </a:cubicBezTo>
                  <a:cubicBezTo>
                    <a:pt x="66421" y="152146"/>
                    <a:pt x="71374" y="152654"/>
                    <a:pt x="76327" y="152654"/>
                  </a:cubicBezTo>
                  <a:cubicBezTo>
                    <a:pt x="81280" y="152654"/>
                    <a:pt x="86360" y="152146"/>
                    <a:pt x="91186" y="151130"/>
                  </a:cubicBezTo>
                  <a:cubicBezTo>
                    <a:pt x="96012" y="150114"/>
                    <a:pt x="100838" y="148717"/>
                    <a:pt x="105537" y="146685"/>
                  </a:cubicBezTo>
                  <a:cubicBezTo>
                    <a:pt x="110109" y="144780"/>
                    <a:pt x="114554" y="142494"/>
                    <a:pt x="118745" y="139700"/>
                  </a:cubicBezTo>
                  <a:cubicBezTo>
                    <a:pt x="122936" y="136779"/>
                    <a:pt x="126746" y="133731"/>
                    <a:pt x="130302" y="130175"/>
                  </a:cubicBezTo>
                  <a:cubicBezTo>
                    <a:pt x="133858" y="126619"/>
                    <a:pt x="137033" y="122682"/>
                    <a:pt x="139827" y="118491"/>
                  </a:cubicBezTo>
                  <a:cubicBezTo>
                    <a:pt x="142621" y="114427"/>
                    <a:pt x="144907" y="109982"/>
                    <a:pt x="146812" y="105410"/>
                  </a:cubicBezTo>
                  <a:cubicBezTo>
                    <a:pt x="148717" y="100711"/>
                    <a:pt x="150114" y="95885"/>
                    <a:pt x="151130" y="91059"/>
                  </a:cubicBezTo>
                  <a:cubicBezTo>
                    <a:pt x="152146" y="86233"/>
                    <a:pt x="152654" y="81280"/>
                    <a:pt x="152654" y="76200"/>
                  </a:cubicBezTo>
                  <a:cubicBezTo>
                    <a:pt x="152654" y="71247"/>
                    <a:pt x="152146" y="66167"/>
                    <a:pt x="151130" y="61341"/>
                  </a:cubicBezTo>
                  <a:cubicBezTo>
                    <a:pt x="150114" y="56515"/>
                    <a:pt x="148717" y="51689"/>
                    <a:pt x="146812" y="47117"/>
                  </a:cubicBezTo>
                  <a:cubicBezTo>
                    <a:pt x="144907" y="42418"/>
                    <a:pt x="142494" y="37973"/>
                    <a:pt x="139827" y="33909"/>
                  </a:cubicBezTo>
                  <a:cubicBezTo>
                    <a:pt x="137033" y="29718"/>
                    <a:pt x="133858" y="25781"/>
                    <a:pt x="130302" y="22352"/>
                  </a:cubicBezTo>
                  <a:cubicBezTo>
                    <a:pt x="126746" y="18796"/>
                    <a:pt x="122936" y="15621"/>
                    <a:pt x="118745" y="12700"/>
                  </a:cubicBezTo>
                  <a:cubicBezTo>
                    <a:pt x="114554" y="10033"/>
                    <a:pt x="110109" y="7620"/>
                    <a:pt x="105537" y="5715"/>
                  </a:cubicBezTo>
                  <a:cubicBezTo>
                    <a:pt x="100965" y="3810"/>
                    <a:pt x="96139" y="2413"/>
                    <a:pt x="91186" y="1397"/>
                  </a:cubicBezTo>
                  <a:cubicBezTo>
                    <a:pt x="86233" y="381"/>
                    <a:pt x="81280" y="0"/>
                    <a:pt x="76327" y="0"/>
                  </a:cubicBezTo>
                  <a:close/>
                </a:path>
              </a:pathLst>
            </a:custGeom>
            <a:blipFill>
              <a:blip r:embed="rId65"/>
              <a:stretch>
                <a:fillRect l="-7628" t="-15973" r="-8702" b="-8261"/>
              </a:stretch>
            </a:blipFill>
          </p:spPr>
          <p:txBody>
            <a:bodyPr/>
            <a:lstStyle/>
            <a:p>
              <a:endParaRPr lang="en-MY"/>
            </a:p>
          </p:txBody>
        </p:sp>
      </p:grpSp>
      <p:grpSp>
        <p:nvGrpSpPr>
          <p:cNvPr id="134" name="Group 134"/>
          <p:cNvGrpSpPr/>
          <p:nvPr/>
        </p:nvGrpSpPr>
        <p:grpSpPr>
          <a:xfrm>
            <a:off x="9031996" y="19519516"/>
            <a:ext cx="85811" cy="85849"/>
            <a:chOff x="0" y="0"/>
            <a:chExt cx="114414" cy="114465"/>
          </a:xfrm>
        </p:grpSpPr>
        <p:sp>
          <p:nvSpPr>
            <p:cNvPr id="135" name="Freeform 135"/>
            <p:cNvSpPr/>
            <p:nvPr/>
          </p:nvSpPr>
          <p:spPr>
            <a:xfrm>
              <a:off x="0" y="0"/>
              <a:ext cx="114427" cy="114427"/>
            </a:xfrm>
            <a:custGeom>
              <a:avLst/>
              <a:gdLst/>
              <a:ahLst/>
              <a:cxnLst/>
              <a:rect l="l" t="t" r="r" b="b"/>
              <a:pathLst>
                <a:path w="114427" h="114427">
                  <a:moveTo>
                    <a:pt x="0" y="0"/>
                  </a:moveTo>
                  <a:lnTo>
                    <a:pt x="114427" y="0"/>
                  </a:lnTo>
                  <a:lnTo>
                    <a:pt x="114427" y="114427"/>
                  </a:lnTo>
                  <a:lnTo>
                    <a:pt x="0" y="114427"/>
                  </a:lnTo>
                  <a:lnTo>
                    <a:pt x="0" y="0"/>
                  </a:lnTo>
                  <a:close/>
                </a:path>
              </a:pathLst>
            </a:custGeom>
            <a:blipFill>
              <a:blip r:embed="rId66"/>
              <a:stretch>
                <a:fillRect r="11" b="-33"/>
              </a:stretch>
            </a:blipFill>
          </p:spPr>
          <p:txBody>
            <a:bodyPr/>
            <a:lstStyle/>
            <a:p>
              <a:endParaRPr lang="en-MY"/>
            </a:p>
          </p:txBody>
        </p:sp>
      </p:grpSp>
      <p:grpSp>
        <p:nvGrpSpPr>
          <p:cNvPr id="136" name="Group 136"/>
          <p:cNvGrpSpPr/>
          <p:nvPr/>
        </p:nvGrpSpPr>
        <p:grpSpPr>
          <a:xfrm>
            <a:off x="7000999" y="19433667"/>
            <a:ext cx="85811" cy="85849"/>
            <a:chOff x="0" y="0"/>
            <a:chExt cx="114414" cy="114465"/>
          </a:xfrm>
        </p:grpSpPr>
        <p:sp>
          <p:nvSpPr>
            <p:cNvPr id="137" name="Freeform 137"/>
            <p:cNvSpPr/>
            <p:nvPr/>
          </p:nvSpPr>
          <p:spPr>
            <a:xfrm>
              <a:off x="0" y="0"/>
              <a:ext cx="114427" cy="114427"/>
            </a:xfrm>
            <a:custGeom>
              <a:avLst/>
              <a:gdLst/>
              <a:ahLst/>
              <a:cxnLst/>
              <a:rect l="l" t="t" r="r" b="b"/>
              <a:pathLst>
                <a:path w="114427" h="114427">
                  <a:moveTo>
                    <a:pt x="0" y="0"/>
                  </a:moveTo>
                  <a:lnTo>
                    <a:pt x="114427" y="0"/>
                  </a:lnTo>
                  <a:lnTo>
                    <a:pt x="114427" y="114427"/>
                  </a:lnTo>
                  <a:lnTo>
                    <a:pt x="0" y="114427"/>
                  </a:lnTo>
                  <a:lnTo>
                    <a:pt x="0" y="0"/>
                  </a:lnTo>
                  <a:close/>
                </a:path>
              </a:pathLst>
            </a:custGeom>
            <a:blipFill>
              <a:blip r:embed="rId67"/>
              <a:stretch>
                <a:fillRect r="11" b="-33"/>
              </a:stretch>
            </a:blipFill>
          </p:spPr>
          <p:txBody>
            <a:bodyPr/>
            <a:lstStyle/>
            <a:p>
              <a:endParaRPr lang="en-MY"/>
            </a:p>
          </p:txBody>
        </p:sp>
      </p:grpSp>
      <p:grpSp>
        <p:nvGrpSpPr>
          <p:cNvPr id="138" name="Group 138"/>
          <p:cNvGrpSpPr/>
          <p:nvPr/>
        </p:nvGrpSpPr>
        <p:grpSpPr>
          <a:xfrm>
            <a:off x="7001008" y="19035141"/>
            <a:ext cx="1033024" cy="198244"/>
            <a:chOff x="0" y="0"/>
            <a:chExt cx="1377366" cy="264325"/>
          </a:xfrm>
        </p:grpSpPr>
        <p:sp>
          <p:nvSpPr>
            <p:cNvPr id="139" name="Freeform 139"/>
            <p:cNvSpPr/>
            <p:nvPr/>
          </p:nvSpPr>
          <p:spPr>
            <a:xfrm>
              <a:off x="66" y="0"/>
              <a:ext cx="1377503" cy="264414"/>
            </a:xfrm>
            <a:custGeom>
              <a:avLst/>
              <a:gdLst/>
              <a:ahLst/>
              <a:cxnLst/>
              <a:rect l="l" t="t" r="r" b="b"/>
              <a:pathLst>
                <a:path w="1377503" h="264414">
                  <a:moveTo>
                    <a:pt x="1377249" y="0"/>
                  </a:moveTo>
                  <a:cubicBezTo>
                    <a:pt x="1328481" y="25908"/>
                    <a:pt x="1269172" y="48641"/>
                    <a:pt x="1216467" y="66421"/>
                  </a:cubicBezTo>
                  <a:cubicBezTo>
                    <a:pt x="1126805" y="96520"/>
                    <a:pt x="943544" y="148590"/>
                    <a:pt x="724088" y="157988"/>
                  </a:cubicBezTo>
                  <a:cubicBezTo>
                    <a:pt x="654365" y="161036"/>
                    <a:pt x="589214" y="162560"/>
                    <a:pt x="528635" y="162560"/>
                  </a:cubicBezTo>
                  <a:cubicBezTo>
                    <a:pt x="272857" y="162560"/>
                    <a:pt x="97597" y="135509"/>
                    <a:pt x="61" y="80772"/>
                  </a:cubicBezTo>
                  <a:cubicBezTo>
                    <a:pt x="-574" y="112649"/>
                    <a:pt x="3744" y="137033"/>
                    <a:pt x="13269" y="154813"/>
                  </a:cubicBezTo>
                  <a:cubicBezTo>
                    <a:pt x="24064" y="175006"/>
                    <a:pt x="90993" y="216408"/>
                    <a:pt x="273111" y="243586"/>
                  </a:cubicBezTo>
                  <a:cubicBezTo>
                    <a:pt x="374076" y="258445"/>
                    <a:pt x="479232" y="264414"/>
                    <a:pt x="561655" y="264414"/>
                  </a:cubicBezTo>
                  <a:cubicBezTo>
                    <a:pt x="598612" y="264414"/>
                    <a:pt x="630997" y="263271"/>
                    <a:pt x="656524" y="261239"/>
                  </a:cubicBezTo>
                  <a:cubicBezTo>
                    <a:pt x="877504" y="243078"/>
                    <a:pt x="1246566" y="173990"/>
                    <a:pt x="1336863" y="83058"/>
                  </a:cubicBezTo>
                  <a:cubicBezTo>
                    <a:pt x="1356040" y="63754"/>
                    <a:pt x="1373693" y="38989"/>
                    <a:pt x="1377503" y="127"/>
                  </a:cubicBezTo>
                  <a:close/>
                </a:path>
              </a:pathLst>
            </a:custGeom>
            <a:blipFill>
              <a:blip r:embed="rId68"/>
              <a:stretch>
                <a:fillRect l="-448" t="-2752" r="-1074" b="-7396"/>
              </a:stretch>
            </a:blipFill>
          </p:spPr>
          <p:txBody>
            <a:bodyPr/>
            <a:lstStyle/>
            <a:p>
              <a:endParaRPr lang="en-MY"/>
            </a:p>
          </p:txBody>
        </p:sp>
      </p:grpSp>
      <p:grpSp>
        <p:nvGrpSpPr>
          <p:cNvPr id="140" name="Group 140"/>
          <p:cNvGrpSpPr/>
          <p:nvPr/>
        </p:nvGrpSpPr>
        <p:grpSpPr>
          <a:xfrm>
            <a:off x="6915045" y="18957036"/>
            <a:ext cx="1205360" cy="362207"/>
            <a:chOff x="0" y="0"/>
            <a:chExt cx="1607147" cy="482943"/>
          </a:xfrm>
        </p:grpSpPr>
        <p:sp>
          <p:nvSpPr>
            <p:cNvPr id="141" name="Freeform 141"/>
            <p:cNvSpPr/>
            <p:nvPr/>
          </p:nvSpPr>
          <p:spPr>
            <a:xfrm>
              <a:off x="40" y="0"/>
              <a:ext cx="1607278" cy="482981"/>
            </a:xfrm>
            <a:custGeom>
              <a:avLst/>
              <a:gdLst/>
              <a:ahLst/>
              <a:cxnLst/>
              <a:rect l="l" t="t" r="r" b="b"/>
              <a:pathLst>
                <a:path w="1607278" h="482981">
                  <a:moveTo>
                    <a:pt x="1595207" y="0"/>
                  </a:moveTo>
                  <a:cubicBezTo>
                    <a:pt x="1593175" y="11557"/>
                    <a:pt x="1591524" y="15875"/>
                    <a:pt x="1590000" y="19685"/>
                  </a:cubicBezTo>
                  <a:cubicBezTo>
                    <a:pt x="1578062" y="50038"/>
                    <a:pt x="1540089" y="78613"/>
                    <a:pt x="1492083" y="104140"/>
                  </a:cubicBezTo>
                  <a:cubicBezTo>
                    <a:pt x="1488273" y="143129"/>
                    <a:pt x="1470620" y="167767"/>
                    <a:pt x="1451443" y="187071"/>
                  </a:cubicBezTo>
                  <a:cubicBezTo>
                    <a:pt x="1361273" y="278003"/>
                    <a:pt x="992211" y="347091"/>
                    <a:pt x="771104" y="365252"/>
                  </a:cubicBezTo>
                  <a:cubicBezTo>
                    <a:pt x="745704" y="367284"/>
                    <a:pt x="713319" y="368427"/>
                    <a:pt x="676235" y="368427"/>
                  </a:cubicBezTo>
                  <a:cubicBezTo>
                    <a:pt x="593812" y="368427"/>
                    <a:pt x="488656" y="362458"/>
                    <a:pt x="387691" y="347599"/>
                  </a:cubicBezTo>
                  <a:cubicBezTo>
                    <a:pt x="205573" y="320548"/>
                    <a:pt x="138644" y="279019"/>
                    <a:pt x="127849" y="258826"/>
                  </a:cubicBezTo>
                  <a:cubicBezTo>
                    <a:pt x="118324" y="241046"/>
                    <a:pt x="114006" y="216662"/>
                    <a:pt x="114641" y="184785"/>
                  </a:cubicBezTo>
                  <a:cubicBezTo>
                    <a:pt x="66762" y="158115"/>
                    <a:pt x="37552" y="124587"/>
                    <a:pt x="26630" y="84328"/>
                  </a:cubicBezTo>
                  <a:cubicBezTo>
                    <a:pt x="23201" y="71755"/>
                    <a:pt x="20915" y="59055"/>
                    <a:pt x="19518" y="46355"/>
                  </a:cubicBezTo>
                  <a:cubicBezTo>
                    <a:pt x="3008" y="117475"/>
                    <a:pt x="-2961" y="174879"/>
                    <a:pt x="1357" y="222631"/>
                  </a:cubicBezTo>
                  <a:cubicBezTo>
                    <a:pt x="4405" y="257175"/>
                    <a:pt x="13041" y="286766"/>
                    <a:pt x="27011" y="312928"/>
                  </a:cubicBezTo>
                  <a:cubicBezTo>
                    <a:pt x="64730" y="383540"/>
                    <a:pt x="177252" y="431927"/>
                    <a:pt x="370800" y="460756"/>
                  </a:cubicBezTo>
                  <a:cubicBezTo>
                    <a:pt x="424902" y="468884"/>
                    <a:pt x="479639" y="474472"/>
                    <a:pt x="532090" y="478028"/>
                  </a:cubicBezTo>
                  <a:cubicBezTo>
                    <a:pt x="583144" y="481457"/>
                    <a:pt x="631785" y="482981"/>
                    <a:pt x="675219" y="482981"/>
                  </a:cubicBezTo>
                  <a:cubicBezTo>
                    <a:pt x="715605" y="482981"/>
                    <a:pt x="751546" y="481584"/>
                    <a:pt x="780375" y="479298"/>
                  </a:cubicBezTo>
                  <a:cubicBezTo>
                    <a:pt x="782534" y="479171"/>
                    <a:pt x="865211" y="471805"/>
                    <a:pt x="976463" y="454533"/>
                  </a:cubicBezTo>
                  <a:cubicBezTo>
                    <a:pt x="1164296" y="425196"/>
                    <a:pt x="1433536" y="367538"/>
                    <a:pt x="1532596" y="267970"/>
                  </a:cubicBezTo>
                  <a:cubicBezTo>
                    <a:pt x="1602446" y="197739"/>
                    <a:pt x="1623147" y="109601"/>
                    <a:pt x="1595334" y="127"/>
                  </a:cubicBezTo>
                  <a:close/>
                </a:path>
              </a:pathLst>
            </a:custGeom>
            <a:blipFill>
              <a:blip r:embed="rId69"/>
              <a:stretch>
                <a:fillRect l="-625" t="-4488" r="-2170" b="-1393"/>
              </a:stretch>
            </a:blipFill>
          </p:spPr>
          <p:txBody>
            <a:bodyPr/>
            <a:lstStyle/>
            <a:p>
              <a:endParaRPr lang="en-MY"/>
            </a:p>
          </p:txBody>
        </p:sp>
      </p:grpSp>
      <p:grpSp>
        <p:nvGrpSpPr>
          <p:cNvPr id="142" name="Group 142"/>
          <p:cNvGrpSpPr/>
          <p:nvPr/>
        </p:nvGrpSpPr>
        <p:grpSpPr>
          <a:xfrm>
            <a:off x="7014658" y="18423512"/>
            <a:ext cx="1033129" cy="647700"/>
            <a:chOff x="0" y="0"/>
            <a:chExt cx="1377506" cy="863600"/>
          </a:xfrm>
        </p:grpSpPr>
        <p:sp>
          <p:nvSpPr>
            <p:cNvPr id="143" name="Freeform 143"/>
            <p:cNvSpPr/>
            <p:nvPr/>
          </p:nvSpPr>
          <p:spPr>
            <a:xfrm>
              <a:off x="24" y="0"/>
              <a:ext cx="1377545" cy="863346"/>
            </a:xfrm>
            <a:custGeom>
              <a:avLst/>
              <a:gdLst/>
              <a:ahLst/>
              <a:cxnLst/>
              <a:rect l="l" t="t" r="r" b="b"/>
              <a:pathLst>
                <a:path w="1377545" h="863346">
                  <a:moveTo>
                    <a:pt x="452858" y="0"/>
                  </a:moveTo>
                  <a:cubicBezTo>
                    <a:pt x="444603" y="113284"/>
                    <a:pt x="438253" y="210693"/>
                    <a:pt x="435713" y="265557"/>
                  </a:cubicBezTo>
                  <a:cubicBezTo>
                    <a:pt x="549124" y="279400"/>
                    <a:pt x="682601" y="332105"/>
                    <a:pt x="791059" y="407797"/>
                  </a:cubicBezTo>
                  <a:cubicBezTo>
                    <a:pt x="896596" y="481330"/>
                    <a:pt x="1025501" y="607314"/>
                    <a:pt x="1070332" y="800989"/>
                  </a:cubicBezTo>
                  <a:cubicBezTo>
                    <a:pt x="1218795" y="760857"/>
                    <a:pt x="1324205" y="710692"/>
                    <a:pt x="1350748" y="686181"/>
                  </a:cubicBezTo>
                  <a:cubicBezTo>
                    <a:pt x="1359003" y="634238"/>
                    <a:pt x="1368909" y="406400"/>
                    <a:pt x="1377545" y="150876"/>
                  </a:cubicBezTo>
                  <a:cubicBezTo>
                    <a:pt x="1007594" y="114173"/>
                    <a:pt x="692507" y="52959"/>
                    <a:pt x="512040" y="13335"/>
                  </a:cubicBezTo>
                  <a:cubicBezTo>
                    <a:pt x="492101" y="9017"/>
                    <a:pt x="472289" y="4445"/>
                    <a:pt x="452858" y="0"/>
                  </a:cubicBezTo>
                  <a:close/>
                  <a:moveTo>
                    <a:pt x="119864" y="519049"/>
                  </a:moveTo>
                  <a:cubicBezTo>
                    <a:pt x="117832" y="521081"/>
                    <a:pt x="115800" y="523113"/>
                    <a:pt x="113768" y="525272"/>
                  </a:cubicBezTo>
                  <a:cubicBezTo>
                    <a:pt x="23471" y="619760"/>
                    <a:pt x="-13359" y="700659"/>
                    <a:pt x="4294" y="765937"/>
                  </a:cubicBezTo>
                  <a:cubicBezTo>
                    <a:pt x="4421" y="766445"/>
                    <a:pt x="12041" y="788924"/>
                    <a:pt x="72493" y="812292"/>
                  </a:cubicBezTo>
                  <a:cubicBezTo>
                    <a:pt x="79732" y="763016"/>
                    <a:pt x="96369" y="729615"/>
                    <a:pt x="99036" y="724535"/>
                  </a:cubicBezTo>
                  <a:cubicBezTo>
                    <a:pt x="109196" y="704850"/>
                    <a:pt x="129135" y="693674"/>
                    <a:pt x="149836" y="693674"/>
                  </a:cubicBezTo>
                  <a:cubicBezTo>
                    <a:pt x="158726" y="693674"/>
                    <a:pt x="167743" y="695706"/>
                    <a:pt x="176252" y="700151"/>
                  </a:cubicBezTo>
                  <a:cubicBezTo>
                    <a:pt x="204192" y="714756"/>
                    <a:pt x="215114" y="748919"/>
                    <a:pt x="200763" y="776986"/>
                  </a:cubicBezTo>
                  <a:cubicBezTo>
                    <a:pt x="200128" y="778129"/>
                    <a:pt x="187555" y="804291"/>
                    <a:pt x="184380" y="840994"/>
                  </a:cubicBezTo>
                  <a:cubicBezTo>
                    <a:pt x="225782" y="848233"/>
                    <a:pt x="276582" y="854329"/>
                    <a:pt x="339066" y="858393"/>
                  </a:cubicBezTo>
                  <a:cubicBezTo>
                    <a:pt x="344019" y="805942"/>
                    <a:pt x="359132" y="764921"/>
                    <a:pt x="361545" y="758952"/>
                  </a:cubicBezTo>
                  <a:cubicBezTo>
                    <a:pt x="370308" y="736092"/>
                    <a:pt x="392025" y="722249"/>
                    <a:pt x="415012" y="722249"/>
                  </a:cubicBezTo>
                  <a:cubicBezTo>
                    <a:pt x="421870" y="722249"/>
                    <a:pt x="428728" y="723392"/>
                    <a:pt x="435459" y="725932"/>
                  </a:cubicBezTo>
                  <a:cubicBezTo>
                    <a:pt x="464923" y="737235"/>
                    <a:pt x="479655" y="770255"/>
                    <a:pt x="468479" y="799719"/>
                  </a:cubicBezTo>
                  <a:cubicBezTo>
                    <a:pt x="468352" y="800100"/>
                    <a:pt x="458065" y="827786"/>
                    <a:pt x="453747" y="862838"/>
                  </a:cubicBezTo>
                  <a:cubicBezTo>
                    <a:pt x="472670" y="863219"/>
                    <a:pt x="492482" y="863346"/>
                    <a:pt x="513056" y="863346"/>
                  </a:cubicBezTo>
                  <a:cubicBezTo>
                    <a:pt x="569317" y="863346"/>
                    <a:pt x="631674" y="861949"/>
                    <a:pt x="701016" y="858901"/>
                  </a:cubicBezTo>
                  <a:cubicBezTo>
                    <a:pt x="709779" y="858520"/>
                    <a:pt x="718542" y="858012"/>
                    <a:pt x="727178" y="857504"/>
                  </a:cubicBezTo>
                  <a:cubicBezTo>
                    <a:pt x="679553" y="703453"/>
                    <a:pt x="530328" y="540512"/>
                    <a:pt x="119864" y="519049"/>
                  </a:cubicBezTo>
                  <a:close/>
                </a:path>
              </a:pathLst>
            </a:custGeom>
            <a:blipFill>
              <a:blip r:embed="rId70"/>
              <a:stretch>
                <a:fillRect l="-1766" t="-2490" r="-2101" b="-1853"/>
              </a:stretch>
            </a:blipFill>
          </p:spPr>
          <p:txBody>
            <a:bodyPr/>
            <a:lstStyle/>
            <a:p>
              <a:endParaRPr lang="en-MY"/>
            </a:p>
          </p:txBody>
        </p:sp>
      </p:grpSp>
      <p:grpSp>
        <p:nvGrpSpPr>
          <p:cNvPr id="144" name="Group 144"/>
          <p:cNvGrpSpPr/>
          <p:nvPr/>
        </p:nvGrpSpPr>
        <p:grpSpPr>
          <a:xfrm>
            <a:off x="6928809" y="18403186"/>
            <a:ext cx="1204579" cy="753875"/>
            <a:chOff x="0" y="0"/>
            <a:chExt cx="1606106" cy="1005167"/>
          </a:xfrm>
        </p:grpSpPr>
        <p:sp>
          <p:nvSpPr>
            <p:cNvPr id="145" name="Freeform 145"/>
            <p:cNvSpPr/>
            <p:nvPr/>
          </p:nvSpPr>
          <p:spPr>
            <a:xfrm>
              <a:off x="-25" y="0"/>
              <a:ext cx="1606194" cy="1005205"/>
            </a:xfrm>
            <a:custGeom>
              <a:avLst/>
              <a:gdLst/>
              <a:ahLst/>
              <a:cxnLst/>
              <a:rect l="l" t="t" r="r" b="b"/>
              <a:pathLst>
                <a:path w="1606194" h="1005205">
                  <a:moveTo>
                    <a:pt x="454685" y="0"/>
                  </a:moveTo>
                  <a:cubicBezTo>
                    <a:pt x="454177" y="6477"/>
                    <a:pt x="453796" y="12827"/>
                    <a:pt x="453288" y="19304"/>
                  </a:cubicBezTo>
                  <a:cubicBezTo>
                    <a:pt x="446430" y="112395"/>
                    <a:pt x="441477" y="186817"/>
                    <a:pt x="438429" y="240411"/>
                  </a:cubicBezTo>
                  <a:cubicBezTo>
                    <a:pt x="437286" y="261239"/>
                    <a:pt x="436397" y="279019"/>
                    <a:pt x="435762" y="293751"/>
                  </a:cubicBezTo>
                  <a:cubicBezTo>
                    <a:pt x="371754" y="306324"/>
                    <a:pt x="266217" y="346964"/>
                    <a:pt x="145567" y="473202"/>
                  </a:cubicBezTo>
                  <a:cubicBezTo>
                    <a:pt x="44475" y="579120"/>
                    <a:pt x="-4166" y="679323"/>
                    <a:pt x="279" y="771779"/>
                  </a:cubicBezTo>
                  <a:cubicBezTo>
                    <a:pt x="533" y="776224"/>
                    <a:pt x="787" y="780415"/>
                    <a:pt x="1295" y="784860"/>
                  </a:cubicBezTo>
                  <a:cubicBezTo>
                    <a:pt x="2565" y="797560"/>
                    <a:pt x="4978" y="810260"/>
                    <a:pt x="8407" y="822833"/>
                  </a:cubicBezTo>
                  <a:cubicBezTo>
                    <a:pt x="19329" y="863092"/>
                    <a:pt x="48539" y="896620"/>
                    <a:pt x="96418" y="923417"/>
                  </a:cubicBezTo>
                  <a:cubicBezTo>
                    <a:pt x="194081" y="978154"/>
                    <a:pt x="369341" y="1005205"/>
                    <a:pt x="625119" y="1005205"/>
                  </a:cubicBezTo>
                  <a:cubicBezTo>
                    <a:pt x="685698" y="1005205"/>
                    <a:pt x="750849" y="1003681"/>
                    <a:pt x="820572" y="1000633"/>
                  </a:cubicBezTo>
                  <a:cubicBezTo>
                    <a:pt x="1040028" y="991108"/>
                    <a:pt x="1223289" y="939165"/>
                    <a:pt x="1312951" y="909066"/>
                  </a:cubicBezTo>
                  <a:cubicBezTo>
                    <a:pt x="1365783" y="891286"/>
                    <a:pt x="1424965" y="868553"/>
                    <a:pt x="1473733" y="842645"/>
                  </a:cubicBezTo>
                  <a:cubicBezTo>
                    <a:pt x="1521866" y="817118"/>
                    <a:pt x="1559839" y="788416"/>
                    <a:pt x="1571650" y="758190"/>
                  </a:cubicBezTo>
                  <a:cubicBezTo>
                    <a:pt x="1573174" y="754507"/>
                    <a:pt x="1574825" y="750062"/>
                    <a:pt x="1576857" y="738505"/>
                  </a:cubicBezTo>
                  <a:cubicBezTo>
                    <a:pt x="1581175" y="713613"/>
                    <a:pt x="1586763" y="655320"/>
                    <a:pt x="1594129" y="497332"/>
                  </a:cubicBezTo>
                  <a:cubicBezTo>
                    <a:pt x="1595653" y="463804"/>
                    <a:pt x="1597304" y="425704"/>
                    <a:pt x="1599082" y="382651"/>
                  </a:cubicBezTo>
                  <a:cubicBezTo>
                    <a:pt x="1601241" y="326771"/>
                    <a:pt x="1603654" y="262636"/>
                    <a:pt x="1606194" y="188214"/>
                  </a:cubicBezTo>
                  <a:cubicBezTo>
                    <a:pt x="1567713" y="185039"/>
                    <a:pt x="1529613" y="181610"/>
                    <a:pt x="1492021" y="177927"/>
                  </a:cubicBezTo>
                  <a:cubicBezTo>
                    <a:pt x="1483385" y="433451"/>
                    <a:pt x="1473479" y="661162"/>
                    <a:pt x="1465224" y="713232"/>
                  </a:cubicBezTo>
                  <a:cubicBezTo>
                    <a:pt x="1438681" y="737743"/>
                    <a:pt x="1333398" y="787908"/>
                    <a:pt x="1184808" y="828040"/>
                  </a:cubicBezTo>
                  <a:cubicBezTo>
                    <a:pt x="1189507" y="848487"/>
                    <a:pt x="1193317" y="869569"/>
                    <a:pt x="1195984" y="891413"/>
                  </a:cubicBezTo>
                  <a:cubicBezTo>
                    <a:pt x="1199667" y="920496"/>
                    <a:pt x="1180744" y="947674"/>
                    <a:pt x="1152169" y="954278"/>
                  </a:cubicBezTo>
                  <a:cubicBezTo>
                    <a:pt x="1075588" y="972185"/>
                    <a:pt x="996594" y="985266"/>
                    <a:pt x="917600" y="993394"/>
                  </a:cubicBezTo>
                  <a:cubicBezTo>
                    <a:pt x="915695" y="993521"/>
                    <a:pt x="913663" y="993521"/>
                    <a:pt x="911758" y="993521"/>
                  </a:cubicBezTo>
                  <a:cubicBezTo>
                    <a:pt x="883945" y="993521"/>
                    <a:pt x="859688" y="973328"/>
                    <a:pt x="855243" y="945261"/>
                  </a:cubicBezTo>
                  <a:cubicBezTo>
                    <a:pt x="852195" y="925449"/>
                    <a:pt x="847623" y="905256"/>
                    <a:pt x="841400" y="884936"/>
                  </a:cubicBezTo>
                  <a:cubicBezTo>
                    <a:pt x="832764" y="885444"/>
                    <a:pt x="824001" y="885952"/>
                    <a:pt x="815238" y="886333"/>
                  </a:cubicBezTo>
                  <a:cubicBezTo>
                    <a:pt x="745896" y="889381"/>
                    <a:pt x="683539" y="890778"/>
                    <a:pt x="627278" y="890778"/>
                  </a:cubicBezTo>
                  <a:cubicBezTo>
                    <a:pt x="606704" y="890778"/>
                    <a:pt x="586892" y="890651"/>
                    <a:pt x="567969" y="890270"/>
                  </a:cubicBezTo>
                  <a:cubicBezTo>
                    <a:pt x="566064" y="905637"/>
                    <a:pt x="565429" y="922655"/>
                    <a:pt x="567207" y="939419"/>
                  </a:cubicBezTo>
                  <a:cubicBezTo>
                    <a:pt x="570763" y="970788"/>
                    <a:pt x="548157" y="998982"/>
                    <a:pt x="516788" y="1002538"/>
                  </a:cubicBezTo>
                  <a:cubicBezTo>
                    <a:pt x="514629" y="1002919"/>
                    <a:pt x="512470" y="1003046"/>
                    <a:pt x="510311" y="1003046"/>
                  </a:cubicBezTo>
                  <a:cubicBezTo>
                    <a:pt x="481609" y="1003046"/>
                    <a:pt x="456844" y="981329"/>
                    <a:pt x="453542" y="952246"/>
                  </a:cubicBezTo>
                  <a:cubicBezTo>
                    <a:pt x="450875" y="929259"/>
                    <a:pt x="451383" y="906526"/>
                    <a:pt x="453288" y="885698"/>
                  </a:cubicBezTo>
                  <a:cubicBezTo>
                    <a:pt x="390804" y="881634"/>
                    <a:pt x="340004" y="875538"/>
                    <a:pt x="298602" y="868299"/>
                  </a:cubicBezTo>
                  <a:cubicBezTo>
                    <a:pt x="297713" y="879348"/>
                    <a:pt x="297586" y="891286"/>
                    <a:pt x="298856" y="903859"/>
                  </a:cubicBezTo>
                  <a:cubicBezTo>
                    <a:pt x="302158" y="935355"/>
                    <a:pt x="279298" y="963422"/>
                    <a:pt x="247802" y="966724"/>
                  </a:cubicBezTo>
                  <a:cubicBezTo>
                    <a:pt x="245770" y="966851"/>
                    <a:pt x="243865" y="967105"/>
                    <a:pt x="241833" y="967105"/>
                  </a:cubicBezTo>
                  <a:cubicBezTo>
                    <a:pt x="212877" y="967105"/>
                    <a:pt x="188112" y="945134"/>
                    <a:pt x="185064" y="915797"/>
                  </a:cubicBezTo>
                  <a:cubicBezTo>
                    <a:pt x="182143" y="887857"/>
                    <a:pt x="183540" y="862076"/>
                    <a:pt x="186842" y="839597"/>
                  </a:cubicBezTo>
                  <a:cubicBezTo>
                    <a:pt x="126263" y="816229"/>
                    <a:pt x="118770" y="793750"/>
                    <a:pt x="118643" y="793242"/>
                  </a:cubicBezTo>
                  <a:cubicBezTo>
                    <a:pt x="100990" y="728091"/>
                    <a:pt x="137820" y="647065"/>
                    <a:pt x="228117" y="552577"/>
                  </a:cubicBezTo>
                  <a:cubicBezTo>
                    <a:pt x="230149" y="550418"/>
                    <a:pt x="232181" y="548386"/>
                    <a:pt x="234213" y="546354"/>
                  </a:cubicBezTo>
                  <a:cubicBezTo>
                    <a:pt x="226212" y="545846"/>
                    <a:pt x="218084" y="545465"/>
                    <a:pt x="209829" y="545211"/>
                  </a:cubicBezTo>
                  <a:cubicBezTo>
                    <a:pt x="186842" y="544322"/>
                    <a:pt x="166649" y="529971"/>
                    <a:pt x="158521" y="508508"/>
                  </a:cubicBezTo>
                  <a:cubicBezTo>
                    <a:pt x="150393" y="487045"/>
                    <a:pt x="155854" y="462788"/>
                    <a:pt x="172364" y="446913"/>
                  </a:cubicBezTo>
                  <a:cubicBezTo>
                    <a:pt x="322224" y="302641"/>
                    <a:pt x="444525" y="288671"/>
                    <a:pt x="485673" y="288671"/>
                  </a:cubicBezTo>
                  <a:cubicBezTo>
                    <a:pt x="489737" y="288671"/>
                    <a:pt x="493039" y="288798"/>
                    <a:pt x="495452" y="289052"/>
                  </a:cubicBezTo>
                  <a:cubicBezTo>
                    <a:pt x="512978" y="289052"/>
                    <a:pt x="531266" y="290449"/>
                    <a:pt x="550189" y="292608"/>
                  </a:cubicBezTo>
                  <a:cubicBezTo>
                    <a:pt x="552729" y="237744"/>
                    <a:pt x="559079" y="140335"/>
                    <a:pt x="567334" y="27051"/>
                  </a:cubicBezTo>
                  <a:cubicBezTo>
                    <a:pt x="528599" y="18161"/>
                    <a:pt x="491007" y="9144"/>
                    <a:pt x="454685" y="0"/>
                  </a:cubicBezTo>
                  <a:close/>
                </a:path>
              </a:pathLst>
            </a:custGeom>
            <a:blipFill>
              <a:blip r:embed="rId71"/>
              <a:stretch>
                <a:fillRect l="-710" t="-1128" r="-1151" b="-1967"/>
              </a:stretch>
            </a:blipFill>
          </p:spPr>
          <p:txBody>
            <a:bodyPr/>
            <a:lstStyle/>
            <a:p>
              <a:endParaRPr lang="en-MY"/>
            </a:p>
          </p:txBody>
        </p:sp>
      </p:grpSp>
      <p:grpSp>
        <p:nvGrpSpPr>
          <p:cNvPr id="146" name="Group 146"/>
          <p:cNvGrpSpPr/>
          <p:nvPr/>
        </p:nvGrpSpPr>
        <p:grpSpPr>
          <a:xfrm>
            <a:off x="7201900" y="18705576"/>
            <a:ext cx="531962" cy="352682"/>
            <a:chOff x="0" y="0"/>
            <a:chExt cx="709282" cy="470243"/>
          </a:xfrm>
        </p:grpSpPr>
        <p:sp>
          <p:nvSpPr>
            <p:cNvPr id="147" name="Freeform 147"/>
            <p:cNvSpPr/>
            <p:nvPr/>
          </p:nvSpPr>
          <p:spPr>
            <a:xfrm>
              <a:off x="0" y="0"/>
              <a:ext cx="709295" cy="470281"/>
            </a:xfrm>
            <a:custGeom>
              <a:avLst/>
              <a:gdLst/>
              <a:ahLst/>
              <a:cxnLst/>
              <a:rect l="l" t="t" r="r" b="b"/>
              <a:pathLst>
                <a:path w="709295" h="470281">
                  <a:moveTo>
                    <a:pt x="123825" y="0"/>
                  </a:moveTo>
                  <a:cubicBezTo>
                    <a:pt x="118110" y="127"/>
                    <a:pt x="70866" y="127"/>
                    <a:pt x="0" y="40132"/>
                  </a:cubicBezTo>
                  <a:cubicBezTo>
                    <a:pt x="325501" y="84836"/>
                    <a:pt x="532384" y="234188"/>
                    <a:pt x="593217" y="470281"/>
                  </a:cubicBezTo>
                  <a:cubicBezTo>
                    <a:pt x="632206" y="465201"/>
                    <a:pt x="670941" y="458724"/>
                    <a:pt x="709295" y="451104"/>
                  </a:cubicBezTo>
                  <a:cubicBezTo>
                    <a:pt x="672211" y="291973"/>
                    <a:pt x="564388" y="187071"/>
                    <a:pt x="475996" y="125476"/>
                  </a:cubicBezTo>
                  <a:cubicBezTo>
                    <a:pt x="351790" y="38989"/>
                    <a:pt x="212598" y="381"/>
                    <a:pt x="129540" y="381"/>
                  </a:cubicBezTo>
                  <a:lnTo>
                    <a:pt x="127000" y="381"/>
                  </a:lnTo>
                  <a:lnTo>
                    <a:pt x="123825" y="0"/>
                  </a:lnTo>
                  <a:close/>
                </a:path>
              </a:pathLst>
            </a:custGeom>
            <a:blipFill>
              <a:blip r:embed="rId72"/>
              <a:stretch>
                <a:fillRect l="-2814" t="-1728" r="-3303" b="-3410"/>
              </a:stretch>
            </a:blipFill>
          </p:spPr>
          <p:txBody>
            <a:bodyPr/>
            <a:lstStyle/>
            <a:p>
              <a:endParaRPr lang="en-MY"/>
            </a:p>
          </p:txBody>
        </p:sp>
      </p:grpSp>
      <p:grpSp>
        <p:nvGrpSpPr>
          <p:cNvPr id="148" name="Group 148"/>
          <p:cNvGrpSpPr/>
          <p:nvPr/>
        </p:nvGrpSpPr>
        <p:grpSpPr>
          <a:xfrm>
            <a:off x="7044976" y="18619727"/>
            <a:ext cx="781231" cy="528571"/>
            <a:chOff x="0" y="0"/>
            <a:chExt cx="1041641" cy="704761"/>
          </a:xfrm>
        </p:grpSpPr>
        <p:sp>
          <p:nvSpPr>
            <p:cNvPr id="149" name="Freeform 149"/>
            <p:cNvSpPr/>
            <p:nvPr/>
          </p:nvSpPr>
          <p:spPr>
            <a:xfrm>
              <a:off x="-34" y="0"/>
              <a:ext cx="1041738" cy="704723"/>
            </a:xfrm>
            <a:custGeom>
              <a:avLst/>
              <a:gdLst/>
              <a:ahLst/>
              <a:cxnLst/>
              <a:rect l="l" t="t" r="r" b="b"/>
              <a:pathLst>
                <a:path w="1041738" h="704723">
                  <a:moveTo>
                    <a:pt x="333028" y="114427"/>
                  </a:moveTo>
                  <a:lnTo>
                    <a:pt x="336330" y="114808"/>
                  </a:lnTo>
                  <a:lnTo>
                    <a:pt x="338870" y="114808"/>
                  </a:lnTo>
                  <a:cubicBezTo>
                    <a:pt x="421928" y="114808"/>
                    <a:pt x="561120" y="153416"/>
                    <a:pt x="685326" y="239903"/>
                  </a:cubicBezTo>
                  <a:cubicBezTo>
                    <a:pt x="773718" y="301625"/>
                    <a:pt x="881541" y="406400"/>
                    <a:pt x="918498" y="565531"/>
                  </a:cubicBezTo>
                  <a:cubicBezTo>
                    <a:pt x="880144" y="573151"/>
                    <a:pt x="841409" y="579628"/>
                    <a:pt x="802420" y="584708"/>
                  </a:cubicBezTo>
                  <a:cubicBezTo>
                    <a:pt x="741460" y="348615"/>
                    <a:pt x="534704" y="199263"/>
                    <a:pt x="209203" y="154559"/>
                  </a:cubicBezTo>
                  <a:cubicBezTo>
                    <a:pt x="280069" y="114554"/>
                    <a:pt x="327313" y="114554"/>
                    <a:pt x="333028" y="114427"/>
                  </a:cubicBezTo>
                  <a:close/>
                  <a:moveTo>
                    <a:pt x="330869" y="0"/>
                  </a:moveTo>
                  <a:cubicBezTo>
                    <a:pt x="289594" y="0"/>
                    <a:pt x="167420" y="13843"/>
                    <a:pt x="17560" y="157861"/>
                  </a:cubicBezTo>
                  <a:cubicBezTo>
                    <a:pt x="1050" y="173736"/>
                    <a:pt x="-4411" y="197993"/>
                    <a:pt x="3717" y="219456"/>
                  </a:cubicBezTo>
                  <a:cubicBezTo>
                    <a:pt x="11845" y="240919"/>
                    <a:pt x="32038" y="255397"/>
                    <a:pt x="55025" y="256159"/>
                  </a:cubicBezTo>
                  <a:cubicBezTo>
                    <a:pt x="63280" y="256540"/>
                    <a:pt x="71408" y="256794"/>
                    <a:pt x="79409" y="257302"/>
                  </a:cubicBezTo>
                  <a:cubicBezTo>
                    <a:pt x="490000" y="278765"/>
                    <a:pt x="639225" y="441706"/>
                    <a:pt x="686723" y="596138"/>
                  </a:cubicBezTo>
                  <a:cubicBezTo>
                    <a:pt x="692946" y="616458"/>
                    <a:pt x="697518" y="636651"/>
                    <a:pt x="700566" y="656463"/>
                  </a:cubicBezTo>
                  <a:cubicBezTo>
                    <a:pt x="705011" y="684530"/>
                    <a:pt x="729141" y="704723"/>
                    <a:pt x="757081" y="704723"/>
                  </a:cubicBezTo>
                  <a:cubicBezTo>
                    <a:pt x="758986" y="704723"/>
                    <a:pt x="760891" y="704723"/>
                    <a:pt x="762923" y="704596"/>
                  </a:cubicBezTo>
                  <a:cubicBezTo>
                    <a:pt x="842044" y="696468"/>
                    <a:pt x="920911" y="683387"/>
                    <a:pt x="997492" y="665480"/>
                  </a:cubicBezTo>
                  <a:cubicBezTo>
                    <a:pt x="1026067" y="658876"/>
                    <a:pt x="1044863" y="631825"/>
                    <a:pt x="1041307" y="602615"/>
                  </a:cubicBezTo>
                  <a:cubicBezTo>
                    <a:pt x="1038640" y="580771"/>
                    <a:pt x="1034830" y="559816"/>
                    <a:pt x="1030131" y="539242"/>
                  </a:cubicBezTo>
                  <a:cubicBezTo>
                    <a:pt x="985300" y="345567"/>
                    <a:pt x="856395" y="219583"/>
                    <a:pt x="750858" y="146050"/>
                  </a:cubicBezTo>
                  <a:cubicBezTo>
                    <a:pt x="642273" y="70485"/>
                    <a:pt x="508669" y="17780"/>
                    <a:pt x="395385" y="3937"/>
                  </a:cubicBezTo>
                  <a:cubicBezTo>
                    <a:pt x="376462" y="1651"/>
                    <a:pt x="358174" y="381"/>
                    <a:pt x="340648" y="381"/>
                  </a:cubicBezTo>
                  <a:cubicBezTo>
                    <a:pt x="338235" y="127"/>
                    <a:pt x="334933" y="0"/>
                    <a:pt x="330869" y="0"/>
                  </a:cubicBezTo>
                  <a:close/>
                </a:path>
              </a:pathLst>
            </a:custGeom>
            <a:blipFill>
              <a:blip r:embed="rId73"/>
              <a:stretch>
                <a:fillRect l="-1334" t="-1730" r="-1765" b="-2072"/>
              </a:stretch>
            </a:blipFill>
          </p:spPr>
          <p:txBody>
            <a:bodyPr/>
            <a:lstStyle/>
            <a:p>
              <a:endParaRPr lang="en-MY"/>
            </a:p>
          </p:txBody>
        </p:sp>
      </p:grpSp>
      <p:grpSp>
        <p:nvGrpSpPr>
          <p:cNvPr id="150" name="Group 150"/>
          <p:cNvGrpSpPr/>
          <p:nvPr/>
        </p:nvGrpSpPr>
        <p:grpSpPr>
          <a:xfrm>
            <a:off x="7267718" y="18965294"/>
            <a:ext cx="101013" cy="190119"/>
            <a:chOff x="0" y="0"/>
            <a:chExt cx="134684" cy="253492"/>
          </a:xfrm>
        </p:grpSpPr>
        <p:sp>
          <p:nvSpPr>
            <p:cNvPr id="151" name="Freeform 151"/>
            <p:cNvSpPr/>
            <p:nvPr/>
          </p:nvSpPr>
          <p:spPr>
            <a:xfrm>
              <a:off x="16" y="0"/>
              <a:ext cx="134785" cy="253492"/>
            </a:xfrm>
            <a:custGeom>
              <a:avLst/>
              <a:gdLst/>
              <a:ahLst/>
              <a:cxnLst/>
              <a:rect l="l" t="t" r="r" b="b"/>
              <a:pathLst>
                <a:path w="134785" h="253492">
                  <a:moveTo>
                    <a:pt x="77454" y="0"/>
                  </a:moveTo>
                  <a:cubicBezTo>
                    <a:pt x="54467" y="0"/>
                    <a:pt x="32750" y="13843"/>
                    <a:pt x="23987" y="36703"/>
                  </a:cubicBezTo>
                  <a:cubicBezTo>
                    <a:pt x="21701" y="42672"/>
                    <a:pt x="6588" y="83693"/>
                    <a:pt x="1635" y="136144"/>
                  </a:cubicBezTo>
                  <a:cubicBezTo>
                    <a:pt x="-397" y="156972"/>
                    <a:pt x="-778" y="179705"/>
                    <a:pt x="1889" y="202692"/>
                  </a:cubicBezTo>
                  <a:cubicBezTo>
                    <a:pt x="5191" y="231775"/>
                    <a:pt x="29956" y="253492"/>
                    <a:pt x="58658" y="253492"/>
                  </a:cubicBezTo>
                  <a:cubicBezTo>
                    <a:pt x="60817" y="253492"/>
                    <a:pt x="62976" y="253365"/>
                    <a:pt x="65135" y="252984"/>
                  </a:cubicBezTo>
                  <a:cubicBezTo>
                    <a:pt x="96504" y="249428"/>
                    <a:pt x="119110" y="221107"/>
                    <a:pt x="115554" y="189865"/>
                  </a:cubicBezTo>
                  <a:cubicBezTo>
                    <a:pt x="113649" y="173101"/>
                    <a:pt x="114411" y="156210"/>
                    <a:pt x="116316" y="140716"/>
                  </a:cubicBezTo>
                  <a:cubicBezTo>
                    <a:pt x="120507" y="105664"/>
                    <a:pt x="130794" y="77851"/>
                    <a:pt x="131048" y="77597"/>
                  </a:cubicBezTo>
                  <a:cubicBezTo>
                    <a:pt x="142224" y="48133"/>
                    <a:pt x="127492" y="15113"/>
                    <a:pt x="98028" y="3810"/>
                  </a:cubicBezTo>
                  <a:cubicBezTo>
                    <a:pt x="91170" y="1143"/>
                    <a:pt x="84312" y="0"/>
                    <a:pt x="77454" y="0"/>
                  </a:cubicBezTo>
                  <a:close/>
                </a:path>
              </a:pathLst>
            </a:custGeom>
            <a:blipFill>
              <a:blip r:embed="rId74"/>
              <a:stretch>
                <a:fillRect l="-17113" t="-6212" r="-27200" b="-2004"/>
              </a:stretch>
            </a:blipFill>
          </p:spPr>
          <p:txBody>
            <a:bodyPr/>
            <a:lstStyle/>
            <a:p>
              <a:endParaRPr lang="en-MY"/>
            </a:p>
          </p:txBody>
        </p:sp>
      </p:grpSp>
      <p:grpSp>
        <p:nvGrpSpPr>
          <p:cNvPr id="152" name="Group 152"/>
          <p:cNvGrpSpPr/>
          <p:nvPr/>
        </p:nvGrpSpPr>
        <p:grpSpPr>
          <a:xfrm>
            <a:off x="7066559" y="18943825"/>
            <a:ext cx="103356" cy="184528"/>
            <a:chOff x="0" y="0"/>
            <a:chExt cx="137808" cy="246037"/>
          </a:xfrm>
        </p:grpSpPr>
        <p:sp>
          <p:nvSpPr>
            <p:cNvPr id="153" name="Freeform 153"/>
            <p:cNvSpPr/>
            <p:nvPr/>
          </p:nvSpPr>
          <p:spPr>
            <a:xfrm>
              <a:off x="-12" y="0"/>
              <a:ext cx="137772" cy="245999"/>
            </a:xfrm>
            <a:custGeom>
              <a:avLst/>
              <a:gdLst/>
              <a:ahLst/>
              <a:cxnLst/>
              <a:rect l="l" t="t" r="r" b="b"/>
              <a:pathLst>
                <a:path w="137772" h="245999">
                  <a:moveTo>
                    <a:pt x="80657" y="0"/>
                  </a:moveTo>
                  <a:cubicBezTo>
                    <a:pt x="59956" y="0"/>
                    <a:pt x="40017" y="11176"/>
                    <a:pt x="29857" y="30861"/>
                  </a:cubicBezTo>
                  <a:cubicBezTo>
                    <a:pt x="27190" y="35941"/>
                    <a:pt x="10553" y="69215"/>
                    <a:pt x="3314" y="118491"/>
                  </a:cubicBezTo>
                  <a:cubicBezTo>
                    <a:pt x="12" y="140970"/>
                    <a:pt x="-1258" y="166751"/>
                    <a:pt x="1536" y="194691"/>
                  </a:cubicBezTo>
                  <a:cubicBezTo>
                    <a:pt x="4584" y="224028"/>
                    <a:pt x="29476" y="245999"/>
                    <a:pt x="58305" y="245999"/>
                  </a:cubicBezTo>
                  <a:cubicBezTo>
                    <a:pt x="60337" y="245999"/>
                    <a:pt x="62242" y="245872"/>
                    <a:pt x="64274" y="245618"/>
                  </a:cubicBezTo>
                  <a:cubicBezTo>
                    <a:pt x="95643" y="242443"/>
                    <a:pt x="118503" y="214249"/>
                    <a:pt x="115328" y="182753"/>
                  </a:cubicBezTo>
                  <a:cubicBezTo>
                    <a:pt x="114058" y="170180"/>
                    <a:pt x="114185" y="158242"/>
                    <a:pt x="115074" y="147193"/>
                  </a:cubicBezTo>
                  <a:cubicBezTo>
                    <a:pt x="118249" y="110490"/>
                    <a:pt x="130822" y="84328"/>
                    <a:pt x="131457" y="83185"/>
                  </a:cubicBezTo>
                  <a:cubicBezTo>
                    <a:pt x="145808" y="55118"/>
                    <a:pt x="134886" y="20828"/>
                    <a:pt x="106946" y="6350"/>
                  </a:cubicBezTo>
                  <a:cubicBezTo>
                    <a:pt x="98564" y="2032"/>
                    <a:pt x="89547" y="0"/>
                    <a:pt x="80657" y="0"/>
                  </a:cubicBezTo>
                  <a:close/>
                </a:path>
              </a:pathLst>
            </a:custGeom>
            <a:blipFill>
              <a:blip r:embed="rId75"/>
              <a:stretch>
                <a:fillRect l="-6406" t="-8533" r="-22535" b="-2978"/>
              </a:stretch>
            </a:blipFill>
          </p:spPr>
          <p:txBody>
            <a:bodyPr/>
            <a:lstStyle/>
            <a:p>
              <a:endParaRPr lang="en-MY"/>
            </a:p>
          </p:txBody>
        </p:sp>
      </p:grpSp>
      <p:grpSp>
        <p:nvGrpSpPr>
          <p:cNvPr id="154" name="Group 154"/>
          <p:cNvGrpSpPr/>
          <p:nvPr/>
        </p:nvGrpSpPr>
        <p:grpSpPr>
          <a:xfrm>
            <a:off x="8628288" y="19035141"/>
            <a:ext cx="1033024" cy="198244"/>
            <a:chOff x="0" y="0"/>
            <a:chExt cx="1377366" cy="264325"/>
          </a:xfrm>
        </p:grpSpPr>
        <p:sp>
          <p:nvSpPr>
            <p:cNvPr id="155" name="Freeform 155"/>
            <p:cNvSpPr/>
            <p:nvPr/>
          </p:nvSpPr>
          <p:spPr>
            <a:xfrm>
              <a:off x="0" y="0"/>
              <a:ext cx="1377376" cy="264287"/>
            </a:xfrm>
            <a:custGeom>
              <a:avLst/>
              <a:gdLst/>
              <a:ahLst/>
              <a:cxnLst/>
              <a:rect l="l" t="t" r="r" b="b"/>
              <a:pathLst>
                <a:path w="1377376" h="264287">
                  <a:moveTo>
                    <a:pt x="0" y="0"/>
                  </a:moveTo>
                  <a:cubicBezTo>
                    <a:pt x="3810" y="39116"/>
                    <a:pt x="21463" y="63627"/>
                    <a:pt x="40640" y="82931"/>
                  </a:cubicBezTo>
                  <a:cubicBezTo>
                    <a:pt x="130810" y="173863"/>
                    <a:pt x="499872" y="242951"/>
                    <a:pt x="720979" y="261112"/>
                  </a:cubicBezTo>
                  <a:cubicBezTo>
                    <a:pt x="746379" y="263144"/>
                    <a:pt x="778764" y="264287"/>
                    <a:pt x="815721" y="264287"/>
                  </a:cubicBezTo>
                  <a:cubicBezTo>
                    <a:pt x="898144" y="264287"/>
                    <a:pt x="1003300" y="258318"/>
                    <a:pt x="1104265" y="243459"/>
                  </a:cubicBezTo>
                  <a:cubicBezTo>
                    <a:pt x="1286383" y="216408"/>
                    <a:pt x="1353312" y="174879"/>
                    <a:pt x="1364107" y="154686"/>
                  </a:cubicBezTo>
                  <a:cubicBezTo>
                    <a:pt x="1373632" y="136906"/>
                    <a:pt x="1377950" y="112395"/>
                    <a:pt x="1377315" y="80645"/>
                  </a:cubicBezTo>
                  <a:cubicBezTo>
                    <a:pt x="1279652" y="135382"/>
                    <a:pt x="1104392" y="162433"/>
                    <a:pt x="848614" y="162433"/>
                  </a:cubicBezTo>
                  <a:cubicBezTo>
                    <a:pt x="788035" y="162433"/>
                    <a:pt x="722884" y="160909"/>
                    <a:pt x="653161" y="157861"/>
                  </a:cubicBezTo>
                  <a:cubicBezTo>
                    <a:pt x="433705" y="148336"/>
                    <a:pt x="250444" y="96393"/>
                    <a:pt x="160782" y="66294"/>
                  </a:cubicBezTo>
                  <a:cubicBezTo>
                    <a:pt x="107950" y="48641"/>
                    <a:pt x="48768" y="25908"/>
                    <a:pt x="0" y="0"/>
                  </a:cubicBezTo>
                  <a:close/>
                </a:path>
              </a:pathLst>
            </a:custGeom>
            <a:blipFill>
              <a:blip r:embed="rId76"/>
              <a:stretch>
                <a:fillRect l="-605" t="-2753" r="-925" b="-7448"/>
              </a:stretch>
            </a:blipFill>
          </p:spPr>
          <p:txBody>
            <a:bodyPr/>
            <a:lstStyle/>
            <a:p>
              <a:endParaRPr lang="en-MY"/>
            </a:p>
          </p:txBody>
        </p:sp>
      </p:grpSp>
      <p:grpSp>
        <p:nvGrpSpPr>
          <p:cNvPr id="156" name="Group 156"/>
          <p:cNvGrpSpPr/>
          <p:nvPr/>
        </p:nvGrpSpPr>
        <p:grpSpPr>
          <a:xfrm>
            <a:off x="8541915" y="18957160"/>
            <a:ext cx="1205360" cy="362074"/>
            <a:chOff x="0" y="0"/>
            <a:chExt cx="1607147" cy="482765"/>
          </a:xfrm>
        </p:grpSpPr>
        <p:sp>
          <p:nvSpPr>
            <p:cNvPr id="157" name="Freeform 157"/>
            <p:cNvSpPr/>
            <p:nvPr/>
          </p:nvSpPr>
          <p:spPr>
            <a:xfrm>
              <a:off x="-6" y="0"/>
              <a:ext cx="1607284" cy="482727"/>
            </a:xfrm>
            <a:custGeom>
              <a:avLst/>
              <a:gdLst/>
              <a:ahLst/>
              <a:cxnLst/>
              <a:rect l="l" t="t" r="r" b="b"/>
              <a:pathLst>
                <a:path w="1607284" h="482727">
                  <a:moveTo>
                    <a:pt x="11944" y="0"/>
                  </a:moveTo>
                  <a:cubicBezTo>
                    <a:pt x="-15869" y="109347"/>
                    <a:pt x="4832" y="197485"/>
                    <a:pt x="74682" y="267716"/>
                  </a:cubicBezTo>
                  <a:cubicBezTo>
                    <a:pt x="232162" y="426212"/>
                    <a:pt x="820807" y="478663"/>
                    <a:pt x="826776" y="479044"/>
                  </a:cubicBezTo>
                  <a:cubicBezTo>
                    <a:pt x="855605" y="481457"/>
                    <a:pt x="891419" y="482727"/>
                    <a:pt x="931932" y="482727"/>
                  </a:cubicBezTo>
                  <a:cubicBezTo>
                    <a:pt x="1019816" y="482727"/>
                    <a:pt x="1129544" y="476504"/>
                    <a:pt x="1236351" y="460502"/>
                  </a:cubicBezTo>
                  <a:cubicBezTo>
                    <a:pt x="1429899" y="431673"/>
                    <a:pt x="1542421" y="383286"/>
                    <a:pt x="1580267" y="312674"/>
                  </a:cubicBezTo>
                  <a:cubicBezTo>
                    <a:pt x="1600206" y="275209"/>
                    <a:pt x="1609223" y="230759"/>
                    <a:pt x="1606937" y="174498"/>
                  </a:cubicBezTo>
                  <a:cubicBezTo>
                    <a:pt x="1605413" y="137287"/>
                    <a:pt x="1599063" y="94869"/>
                    <a:pt x="1587633" y="45974"/>
                  </a:cubicBezTo>
                  <a:cubicBezTo>
                    <a:pt x="1586363" y="58801"/>
                    <a:pt x="1583950" y="71501"/>
                    <a:pt x="1580521" y="84074"/>
                  </a:cubicBezTo>
                  <a:cubicBezTo>
                    <a:pt x="1569599" y="124333"/>
                    <a:pt x="1540389" y="157861"/>
                    <a:pt x="1492510" y="184658"/>
                  </a:cubicBezTo>
                  <a:cubicBezTo>
                    <a:pt x="1493145" y="216281"/>
                    <a:pt x="1488827" y="240919"/>
                    <a:pt x="1479302" y="258699"/>
                  </a:cubicBezTo>
                  <a:cubicBezTo>
                    <a:pt x="1468507" y="278892"/>
                    <a:pt x="1401578" y="320294"/>
                    <a:pt x="1219460" y="347472"/>
                  </a:cubicBezTo>
                  <a:cubicBezTo>
                    <a:pt x="1118495" y="362331"/>
                    <a:pt x="1013339" y="368300"/>
                    <a:pt x="930916" y="368300"/>
                  </a:cubicBezTo>
                  <a:cubicBezTo>
                    <a:pt x="893959" y="368300"/>
                    <a:pt x="861574" y="367157"/>
                    <a:pt x="836174" y="365125"/>
                  </a:cubicBezTo>
                  <a:cubicBezTo>
                    <a:pt x="615194" y="346964"/>
                    <a:pt x="246132" y="277876"/>
                    <a:pt x="155835" y="186944"/>
                  </a:cubicBezTo>
                  <a:cubicBezTo>
                    <a:pt x="136658" y="167640"/>
                    <a:pt x="119005" y="143129"/>
                    <a:pt x="115195" y="104013"/>
                  </a:cubicBezTo>
                  <a:cubicBezTo>
                    <a:pt x="67062" y="78359"/>
                    <a:pt x="29089" y="49784"/>
                    <a:pt x="17151" y="19431"/>
                  </a:cubicBezTo>
                  <a:cubicBezTo>
                    <a:pt x="15627" y="15748"/>
                    <a:pt x="13976" y="11303"/>
                    <a:pt x="11944" y="0"/>
                  </a:cubicBezTo>
                  <a:close/>
                </a:path>
              </a:pathLst>
            </a:custGeom>
            <a:blipFill>
              <a:blip r:embed="rId77"/>
              <a:stretch>
                <a:fillRect l="-1782" t="-4525" r="-1014" b="-1412"/>
              </a:stretch>
            </a:blipFill>
          </p:spPr>
          <p:txBody>
            <a:bodyPr/>
            <a:lstStyle/>
            <a:p>
              <a:endParaRPr lang="en-MY"/>
            </a:p>
          </p:txBody>
        </p:sp>
      </p:grpSp>
      <p:grpSp>
        <p:nvGrpSpPr>
          <p:cNvPr id="158" name="Group 158"/>
          <p:cNvGrpSpPr/>
          <p:nvPr/>
        </p:nvGrpSpPr>
        <p:grpSpPr>
          <a:xfrm>
            <a:off x="8615220" y="18493740"/>
            <a:ext cx="1032415" cy="577472"/>
            <a:chOff x="0" y="0"/>
            <a:chExt cx="1376553" cy="769963"/>
          </a:xfrm>
        </p:grpSpPr>
        <p:sp>
          <p:nvSpPr>
            <p:cNvPr id="159" name="Freeform 159"/>
            <p:cNvSpPr/>
            <p:nvPr/>
          </p:nvSpPr>
          <p:spPr>
            <a:xfrm>
              <a:off x="0" y="0"/>
              <a:ext cx="1376656" cy="770001"/>
            </a:xfrm>
            <a:custGeom>
              <a:avLst/>
              <a:gdLst/>
              <a:ahLst/>
              <a:cxnLst/>
              <a:rect l="l" t="t" r="r" b="b"/>
              <a:pathLst>
                <a:path w="1376656" h="770001">
                  <a:moveTo>
                    <a:pt x="930275" y="0"/>
                  </a:moveTo>
                  <a:cubicBezTo>
                    <a:pt x="892937" y="5715"/>
                    <a:pt x="854456" y="11557"/>
                    <a:pt x="814832" y="16891"/>
                  </a:cubicBezTo>
                  <a:cubicBezTo>
                    <a:pt x="545084" y="54483"/>
                    <a:pt x="262001" y="77851"/>
                    <a:pt x="0" y="85217"/>
                  </a:cubicBezTo>
                  <a:cubicBezTo>
                    <a:pt x="8128" y="321945"/>
                    <a:pt x="17272" y="529717"/>
                    <a:pt x="25146" y="587629"/>
                  </a:cubicBezTo>
                  <a:cubicBezTo>
                    <a:pt x="25400" y="589534"/>
                    <a:pt x="25654" y="591058"/>
                    <a:pt x="25908" y="592582"/>
                  </a:cubicBezTo>
                  <a:cubicBezTo>
                    <a:pt x="52451" y="617093"/>
                    <a:pt x="157861" y="667258"/>
                    <a:pt x="306324" y="707390"/>
                  </a:cubicBezTo>
                  <a:cubicBezTo>
                    <a:pt x="340106" y="561594"/>
                    <a:pt x="421513" y="454025"/>
                    <a:pt x="504698" y="378587"/>
                  </a:cubicBezTo>
                  <a:cubicBezTo>
                    <a:pt x="532003" y="353695"/>
                    <a:pt x="559562" y="332359"/>
                    <a:pt x="585597" y="314198"/>
                  </a:cubicBezTo>
                  <a:cubicBezTo>
                    <a:pt x="694055" y="238506"/>
                    <a:pt x="827532" y="185801"/>
                    <a:pt x="940943" y="171958"/>
                  </a:cubicBezTo>
                  <a:cubicBezTo>
                    <a:pt x="939165" y="132969"/>
                    <a:pt x="935482" y="72390"/>
                    <a:pt x="930402" y="127"/>
                  </a:cubicBezTo>
                  <a:close/>
                  <a:moveTo>
                    <a:pt x="1256792" y="425450"/>
                  </a:moveTo>
                  <a:cubicBezTo>
                    <a:pt x="846201" y="447040"/>
                    <a:pt x="696976" y="609727"/>
                    <a:pt x="649478" y="764159"/>
                  </a:cubicBezTo>
                  <a:cubicBezTo>
                    <a:pt x="658114" y="764667"/>
                    <a:pt x="666877" y="765175"/>
                    <a:pt x="675640" y="765556"/>
                  </a:cubicBezTo>
                  <a:cubicBezTo>
                    <a:pt x="744982" y="768604"/>
                    <a:pt x="807466" y="770001"/>
                    <a:pt x="863727" y="770001"/>
                  </a:cubicBezTo>
                  <a:cubicBezTo>
                    <a:pt x="884301" y="770001"/>
                    <a:pt x="904113" y="769874"/>
                    <a:pt x="923036" y="769493"/>
                  </a:cubicBezTo>
                  <a:cubicBezTo>
                    <a:pt x="918718" y="734441"/>
                    <a:pt x="908431" y="706628"/>
                    <a:pt x="908304" y="706374"/>
                  </a:cubicBezTo>
                  <a:cubicBezTo>
                    <a:pt x="897255" y="676783"/>
                    <a:pt x="911987" y="643763"/>
                    <a:pt x="941451" y="632587"/>
                  </a:cubicBezTo>
                  <a:cubicBezTo>
                    <a:pt x="948182" y="630047"/>
                    <a:pt x="955040" y="628904"/>
                    <a:pt x="961771" y="628904"/>
                  </a:cubicBezTo>
                  <a:cubicBezTo>
                    <a:pt x="984758" y="628904"/>
                    <a:pt x="1006348" y="642747"/>
                    <a:pt x="1015111" y="665607"/>
                  </a:cubicBezTo>
                  <a:cubicBezTo>
                    <a:pt x="1017397" y="671576"/>
                    <a:pt x="1032510" y="712470"/>
                    <a:pt x="1037590" y="765048"/>
                  </a:cubicBezTo>
                  <a:cubicBezTo>
                    <a:pt x="1099947" y="760984"/>
                    <a:pt x="1150874" y="754888"/>
                    <a:pt x="1192276" y="747649"/>
                  </a:cubicBezTo>
                  <a:cubicBezTo>
                    <a:pt x="1189101" y="710184"/>
                    <a:pt x="1176020" y="683768"/>
                    <a:pt x="1175893" y="683514"/>
                  </a:cubicBezTo>
                  <a:cubicBezTo>
                    <a:pt x="1161288" y="655574"/>
                    <a:pt x="1172337" y="621157"/>
                    <a:pt x="1200277" y="606679"/>
                  </a:cubicBezTo>
                  <a:cubicBezTo>
                    <a:pt x="1208659" y="602234"/>
                    <a:pt x="1217676" y="600202"/>
                    <a:pt x="1226566" y="600202"/>
                  </a:cubicBezTo>
                  <a:cubicBezTo>
                    <a:pt x="1247267" y="600202"/>
                    <a:pt x="1267333" y="611505"/>
                    <a:pt x="1277620" y="631190"/>
                  </a:cubicBezTo>
                  <a:cubicBezTo>
                    <a:pt x="1280287" y="636270"/>
                    <a:pt x="1296924" y="669671"/>
                    <a:pt x="1304163" y="718947"/>
                  </a:cubicBezTo>
                  <a:cubicBezTo>
                    <a:pt x="1364742" y="695579"/>
                    <a:pt x="1372235" y="673100"/>
                    <a:pt x="1372362" y="672592"/>
                  </a:cubicBezTo>
                  <a:cubicBezTo>
                    <a:pt x="1390015" y="607441"/>
                    <a:pt x="1353185" y="526415"/>
                    <a:pt x="1262888" y="431927"/>
                  </a:cubicBezTo>
                  <a:cubicBezTo>
                    <a:pt x="1260856" y="429768"/>
                    <a:pt x="1258824" y="427736"/>
                    <a:pt x="1256792" y="425704"/>
                  </a:cubicBezTo>
                  <a:close/>
                </a:path>
              </a:pathLst>
            </a:custGeom>
            <a:blipFill>
              <a:blip r:embed="rId78"/>
              <a:stretch>
                <a:fillRect l="-571" t="-1759" r="-2242" b="-2038"/>
              </a:stretch>
            </a:blipFill>
          </p:spPr>
          <p:txBody>
            <a:bodyPr/>
            <a:lstStyle/>
            <a:p>
              <a:endParaRPr lang="en-MY"/>
            </a:p>
          </p:txBody>
        </p:sp>
      </p:grpSp>
      <p:grpSp>
        <p:nvGrpSpPr>
          <p:cNvPr id="160" name="Group 160"/>
          <p:cNvGrpSpPr/>
          <p:nvPr/>
        </p:nvGrpSpPr>
        <p:grpSpPr>
          <a:xfrm>
            <a:off x="8529409" y="18479386"/>
            <a:ext cx="1204084" cy="677675"/>
            <a:chOff x="0" y="0"/>
            <a:chExt cx="1605445" cy="903567"/>
          </a:xfrm>
        </p:grpSpPr>
        <p:sp>
          <p:nvSpPr>
            <p:cNvPr id="161" name="Freeform 161"/>
            <p:cNvSpPr/>
            <p:nvPr/>
          </p:nvSpPr>
          <p:spPr>
            <a:xfrm>
              <a:off x="-254" y="-508"/>
              <a:ext cx="1605501" cy="903478"/>
            </a:xfrm>
            <a:custGeom>
              <a:avLst/>
              <a:gdLst/>
              <a:ahLst/>
              <a:cxnLst/>
              <a:rect l="l" t="t" r="r" b="b"/>
              <a:pathLst>
                <a:path w="1605501" h="903478">
                  <a:moveTo>
                    <a:pt x="1158367" y="508"/>
                  </a:moveTo>
                  <a:cubicBezTo>
                    <a:pt x="1122172" y="7112"/>
                    <a:pt x="1084326" y="13335"/>
                    <a:pt x="1044956" y="19685"/>
                  </a:cubicBezTo>
                  <a:cubicBezTo>
                    <a:pt x="1049909" y="91948"/>
                    <a:pt x="1053719" y="152654"/>
                    <a:pt x="1055497" y="191516"/>
                  </a:cubicBezTo>
                  <a:cubicBezTo>
                    <a:pt x="1074420" y="189357"/>
                    <a:pt x="1092708" y="187960"/>
                    <a:pt x="1110234" y="187960"/>
                  </a:cubicBezTo>
                  <a:cubicBezTo>
                    <a:pt x="1112647" y="187833"/>
                    <a:pt x="1115949" y="187579"/>
                    <a:pt x="1120013" y="187579"/>
                  </a:cubicBezTo>
                  <a:cubicBezTo>
                    <a:pt x="1161288" y="187579"/>
                    <a:pt x="1283462" y="201422"/>
                    <a:pt x="1433322" y="345440"/>
                  </a:cubicBezTo>
                  <a:cubicBezTo>
                    <a:pt x="1449832" y="361315"/>
                    <a:pt x="1455293" y="385572"/>
                    <a:pt x="1447165" y="407035"/>
                  </a:cubicBezTo>
                  <a:cubicBezTo>
                    <a:pt x="1439037" y="428498"/>
                    <a:pt x="1418844" y="442976"/>
                    <a:pt x="1395857" y="443738"/>
                  </a:cubicBezTo>
                  <a:cubicBezTo>
                    <a:pt x="1387602" y="444119"/>
                    <a:pt x="1379474" y="444373"/>
                    <a:pt x="1371473" y="444881"/>
                  </a:cubicBezTo>
                  <a:cubicBezTo>
                    <a:pt x="1373505" y="446913"/>
                    <a:pt x="1375537" y="448945"/>
                    <a:pt x="1377569" y="451104"/>
                  </a:cubicBezTo>
                  <a:cubicBezTo>
                    <a:pt x="1467866" y="545592"/>
                    <a:pt x="1504696" y="626491"/>
                    <a:pt x="1487043" y="691769"/>
                  </a:cubicBezTo>
                  <a:cubicBezTo>
                    <a:pt x="1486916" y="692277"/>
                    <a:pt x="1479423" y="714756"/>
                    <a:pt x="1418844" y="738124"/>
                  </a:cubicBezTo>
                  <a:cubicBezTo>
                    <a:pt x="1422146" y="760603"/>
                    <a:pt x="1423416" y="786384"/>
                    <a:pt x="1420622" y="814324"/>
                  </a:cubicBezTo>
                  <a:cubicBezTo>
                    <a:pt x="1417574" y="843661"/>
                    <a:pt x="1392682" y="865632"/>
                    <a:pt x="1363726" y="865632"/>
                  </a:cubicBezTo>
                  <a:cubicBezTo>
                    <a:pt x="1361694" y="865632"/>
                    <a:pt x="1359789" y="865505"/>
                    <a:pt x="1357757" y="865251"/>
                  </a:cubicBezTo>
                  <a:cubicBezTo>
                    <a:pt x="1326388" y="862076"/>
                    <a:pt x="1303528" y="833882"/>
                    <a:pt x="1306703" y="802386"/>
                  </a:cubicBezTo>
                  <a:cubicBezTo>
                    <a:pt x="1307973" y="789813"/>
                    <a:pt x="1307846" y="777875"/>
                    <a:pt x="1306957" y="766826"/>
                  </a:cubicBezTo>
                  <a:cubicBezTo>
                    <a:pt x="1265555" y="774065"/>
                    <a:pt x="1214755" y="780161"/>
                    <a:pt x="1152271" y="784225"/>
                  </a:cubicBezTo>
                  <a:cubicBezTo>
                    <a:pt x="1154303" y="805053"/>
                    <a:pt x="1154684" y="827786"/>
                    <a:pt x="1152017" y="850773"/>
                  </a:cubicBezTo>
                  <a:cubicBezTo>
                    <a:pt x="1148715" y="879856"/>
                    <a:pt x="1123950" y="901573"/>
                    <a:pt x="1095248" y="901573"/>
                  </a:cubicBezTo>
                  <a:cubicBezTo>
                    <a:pt x="1093089" y="901573"/>
                    <a:pt x="1090930" y="901446"/>
                    <a:pt x="1088771" y="901065"/>
                  </a:cubicBezTo>
                  <a:cubicBezTo>
                    <a:pt x="1057402" y="897509"/>
                    <a:pt x="1034796" y="869188"/>
                    <a:pt x="1038352" y="837946"/>
                  </a:cubicBezTo>
                  <a:cubicBezTo>
                    <a:pt x="1040257" y="821182"/>
                    <a:pt x="1039495" y="804291"/>
                    <a:pt x="1037717" y="788797"/>
                  </a:cubicBezTo>
                  <a:cubicBezTo>
                    <a:pt x="1018794" y="789178"/>
                    <a:pt x="998982" y="789305"/>
                    <a:pt x="978408" y="789305"/>
                  </a:cubicBezTo>
                  <a:cubicBezTo>
                    <a:pt x="922147" y="789305"/>
                    <a:pt x="859663" y="787908"/>
                    <a:pt x="790321" y="784860"/>
                  </a:cubicBezTo>
                  <a:cubicBezTo>
                    <a:pt x="781558" y="784479"/>
                    <a:pt x="772922" y="783971"/>
                    <a:pt x="764159" y="783463"/>
                  </a:cubicBezTo>
                  <a:cubicBezTo>
                    <a:pt x="757936" y="803783"/>
                    <a:pt x="753364" y="823976"/>
                    <a:pt x="750316" y="843788"/>
                  </a:cubicBezTo>
                  <a:cubicBezTo>
                    <a:pt x="745871" y="871855"/>
                    <a:pt x="721741" y="892048"/>
                    <a:pt x="693801" y="892048"/>
                  </a:cubicBezTo>
                  <a:cubicBezTo>
                    <a:pt x="691896" y="892048"/>
                    <a:pt x="689864" y="892048"/>
                    <a:pt x="687959" y="891921"/>
                  </a:cubicBezTo>
                  <a:cubicBezTo>
                    <a:pt x="608838" y="883793"/>
                    <a:pt x="529971" y="870712"/>
                    <a:pt x="453390" y="852805"/>
                  </a:cubicBezTo>
                  <a:cubicBezTo>
                    <a:pt x="424815" y="846201"/>
                    <a:pt x="406019" y="819150"/>
                    <a:pt x="409575" y="789940"/>
                  </a:cubicBezTo>
                  <a:cubicBezTo>
                    <a:pt x="412242" y="768096"/>
                    <a:pt x="416052" y="747141"/>
                    <a:pt x="420751" y="726567"/>
                  </a:cubicBezTo>
                  <a:cubicBezTo>
                    <a:pt x="272288" y="686435"/>
                    <a:pt x="166878" y="636270"/>
                    <a:pt x="140335" y="611759"/>
                  </a:cubicBezTo>
                  <a:cubicBezTo>
                    <a:pt x="140081" y="610235"/>
                    <a:pt x="139827" y="608711"/>
                    <a:pt x="139573" y="606806"/>
                  </a:cubicBezTo>
                  <a:cubicBezTo>
                    <a:pt x="131826" y="548894"/>
                    <a:pt x="122555" y="341122"/>
                    <a:pt x="114427" y="104394"/>
                  </a:cubicBezTo>
                  <a:cubicBezTo>
                    <a:pt x="75819" y="105537"/>
                    <a:pt x="37592" y="106299"/>
                    <a:pt x="0" y="106553"/>
                  </a:cubicBezTo>
                  <a:cubicBezTo>
                    <a:pt x="2413" y="177673"/>
                    <a:pt x="4699" y="239522"/>
                    <a:pt x="6858" y="292989"/>
                  </a:cubicBezTo>
                  <a:cubicBezTo>
                    <a:pt x="8636" y="336296"/>
                    <a:pt x="10287" y="374396"/>
                    <a:pt x="11811" y="407924"/>
                  </a:cubicBezTo>
                  <a:cubicBezTo>
                    <a:pt x="18923" y="556895"/>
                    <a:pt x="24384" y="612775"/>
                    <a:pt x="28575" y="637032"/>
                  </a:cubicBezTo>
                  <a:cubicBezTo>
                    <a:pt x="30607" y="648335"/>
                    <a:pt x="32258" y="652780"/>
                    <a:pt x="33782" y="656463"/>
                  </a:cubicBezTo>
                  <a:cubicBezTo>
                    <a:pt x="45720" y="686816"/>
                    <a:pt x="83693" y="715391"/>
                    <a:pt x="131826" y="740918"/>
                  </a:cubicBezTo>
                  <a:cubicBezTo>
                    <a:pt x="180594" y="766826"/>
                    <a:pt x="239776" y="789559"/>
                    <a:pt x="292608" y="807339"/>
                  </a:cubicBezTo>
                  <a:cubicBezTo>
                    <a:pt x="382270" y="837438"/>
                    <a:pt x="565531" y="889508"/>
                    <a:pt x="784987" y="898906"/>
                  </a:cubicBezTo>
                  <a:cubicBezTo>
                    <a:pt x="854710" y="901954"/>
                    <a:pt x="919861" y="903478"/>
                    <a:pt x="980440" y="903478"/>
                  </a:cubicBezTo>
                  <a:cubicBezTo>
                    <a:pt x="1236218" y="903478"/>
                    <a:pt x="1411478" y="876427"/>
                    <a:pt x="1509141" y="821690"/>
                  </a:cubicBezTo>
                  <a:cubicBezTo>
                    <a:pt x="1557020" y="794893"/>
                    <a:pt x="1586230" y="761365"/>
                    <a:pt x="1597152" y="721106"/>
                  </a:cubicBezTo>
                  <a:cubicBezTo>
                    <a:pt x="1600581" y="708533"/>
                    <a:pt x="1602867" y="695833"/>
                    <a:pt x="1604264" y="683006"/>
                  </a:cubicBezTo>
                  <a:cubicBezTo>
                    <a:pt x="1605407" y="671449"/>
                    <a:pt x="1605788" y="659765"/>
                    <a:pt x="1605280" y="648081"/>
                  </a:cubicBezTo>
                  <a:cubicBezTo>
                    <a:pt x="1601724" y="561721"/>
                    <a:pt x="1553083" y="469138"/>
                    <a:pt x="1459992" y="371602"/>
                  </a:cubicBezTo>
                  <a:cubicBezTo>
                    <a:pt x="1339342" y="245237"/>
                    <a:pt x="1233805" y="204597"/>
                    <a:pt x="1169797" y="192151"/>
                  </a:cubicBezTo>
                  <a:cubicBezTo>
                    <a:pt x="1169162" y="177419"/>
                    <a:pt x="1168273" y="159639"/>
                    <a:pt x="1167130" y="138811"/>
                  </a:cubicBezTo>
                  <a:cubicBezTo>
                    <a:pt x="1165098" y="102108"/>
                    <a:pt x="1162050" y="55499"/>
                    <a:pt x="1158113" y="0"/>
                  </a:cubicBezTo>
                  <a:close/>
                </a:path>
              </a:pathLst>
            </a:custGeom>
            <a:blipFill>
              <a:blip r:embed="rId79"/>
              <a:stretch>
                <a:fillRect l="-730" t="-1199" r="-1003" b="-2258"/>
              </a:stretch>
            </a:blipFill>
          </p:spPr>
          <p:txBody>
            <a:bodyPr/>
            <a:lstStyle/>
            <a:p>
              <a:endParaRPr lang="en-MY"/>
            </a:p>
          </p:txBody>
        </p:sp>
      </p:grpSp>
      <p:grpSp>
        <p:nvGrpSpPr>
          <p:cNvPr id="162" name="Group 162"/>
          <p:cNvGrpSpPr/>
          <p:nvPr/>
        </p:nvGrpSpPr>
        <p:grpSpPr>
          <a:xfrm>
            <a:off x="8928440" y="18705576"/>
            <a:ext cx="532076" cy="352682"/>
            <a:chOff x="0" y="0"/>
            <a:chExt cx="709435" cy="470243"/>
          </a:xfrm>
        </p:grpSpPr>
        <p:sp>
          <p:nvSpPr>
            <p:cNvPr id="163" name="Freeform 163"/>
            <p:cNvSpPr/>
            <p:nvPr/>
          </p:nvSpPr>
          <p:spPr>
            <a:xfrm>
              <a:off x="0" y="0"/>
              <a:ext cx="709422" cy="470281"/>
            </a:xfrm>
            <a:custGeom>
              <a:avLst/>
              <a:gdLst/>
              <a:ahLst/>
              <a:cxnLst/>
              <a:rect l="l" t="t" r="r" b="b"/>
              <a:pathLst>
                <a:path w="709422" h="470281">
                  <a:moveTo>
                    <a:pt x="585597" y="0"/>
                  </a:moveTo>
                  <a:cubicBezTo>
                    <a:pt x="584200" y="127"/>
                    <a:pt x="583438" y="381"/>
                    <a:pt x="582295" y="381"/>
                  </a:cubicBezTo>
                  <a:lnTo>
                    <a:pt x="579755" y="381"/>
                  </a:lnTo>
                  <a:cubicBezTo>
                    <a:pt x="496697" y="381"/>
                    <a:pt x="357505" y="38989"/>
                    <a:pt x="233299" y="125476"/>
                  </a:cubicBezTo>
                  <a:cubicBezTo>
                    <a:pt x="144907" y="187071"/>
                    <a:pt x="36957" y="291973"/>
                    <a:pt x="0" y="451104"/>
                  </a:cubicBezTo>
                  <a:cubicBezTo>
                    <a:pt x="38354" y="458724"/>
                    <a:pt x="77089" y="465201"/>
                    <a:pt x="116078" y="470281"/>
                  </a:cubicBezTo>
                  <a:cubicBezTo>
                    <a:pt x="176911" y="234188"/>
                    <a:pt x="383794" y="84836"/>
                    <a:pt x="709422" y="40132"/>
                  </a:cubicBezTo>
                  <a:cubicBezTo>
                    <a:pt x="686562" y="27305"/>
                    <a:pt x="666750" y="18669"/>
                    <a:pt x="650748" y="13081"/>
                  </a:cubicBezTo>
                  <a:cubicBezTo>
                    <a:pt x="616839" y="1143"/>
                    <a:pt x="593979" y="0"/>
                    <a:pt x="587121" y="0"/>
                  </a:cubicBezTo>
                  <a:close/>
                </a:path>
              </a:pathLst>
            </a:custGeom>
            <a:blipFill>
              <a:blip r:embed="rId80"/>
              <a:stretch>
                <a:fillRect l="-2690" t="-1728" r="-3408" b="-3410"/>
              </a:stretch>
            </a:blipFill>
          </p:spPr>
          <p:txBody>
            <a:bodyPr/>
            <a:lstStyle/>
            <a:p>
              <a:endParaRPr lang="en-MY"/>
            </a:p>
          </p:txBody>
        </p:sp>
      </p:grpSp>
      <p:grpSp>
        <p:nvGrpSpPr>
          <p:cNvPr id="164" name="Group 164"/>
          <p:cNvGrpSpPr/>
          <p:nvPr/>
        </p:nvGrpSpPr>
        <p:grpSpPr>
          <a:xfrm>
            <a:off x="8836104" y="18619727"/>
            <a:ext cx="781231" cy="528571"/>
            <a:chOff x="0" y="0"/>
            <a:chExt cx="1041641" cy="704761"/>
          </a:xfrm>
        </p:grpSpPr>
        <p:sp>
          <p:nvSpPr>
            <p:cNvPr id="165" name="Freeform 165"/>
            <p:cNvSpPr/>
            <p:nvPr/>
          </p:nvSpPr>
          <p:spPr>
            <a:xfrm>
              <a:off x="51" y="0"/>
              <a:ext cx="1041764" cy="704723"/>
            </a:xfrm>
            <a:custGeom>
              <a:avLst/>
              <a:gdLst/>
              <a:ahLst/>
              <a:cxnLst/>
              <a:rect l="l" t="t" r="r" b="b"/>
              <a:pathLst>
                <a:path w="1041764" h="704723">
                  <a:moveTo>
                    <a:pt x="710133" y="114427"/>
                  </a:moveTo>
                  <a:cubicBezTo>
                    <a:pt x="716991" y="114427"/>
                    <a:pt x="739851" y="115570"/>
                    <a:pt x="773760" y="127508"/>
                  </a:cubicBezTo>
                  <a:cubicBezTo>
                    <a:pt x="789762" y="133096"/>
                    <a:pt x="809574" y="141732"/>
                    <a:pt x="832434" y="154559"/>
                  </a:cubicBezTo>
                  <a:cubicBezTo>
                    <a:pt x="506806" y="199263"/>
                    <a:pt x="299923" y="348615"/>
                    <a:pt x="239090" y="584708"/>
                  </a:cubicBezTo>
                  <a:cubicBezTo>
                    <a:pt x="200101" y="579628"/>
                    <a:pt x="161366" y="573151"/>
                    <a:pt x="123012" y="565531"/>
                  </a:cubicBezTo>
                  <a:cubicBezTo>
                    <a:pt x="160096" y="406400"/>
                    <a:pt x="267919" y="301625"/>
                    <a:pt x="356311" y="239903"/>
                  </a:cubicBezTo>
                  <a:cubicBezTo>
                    <a:pt x="480517" y="153416"/>
                    <a:pt x="619709" y="114808"/>
                    <a:pt x="702767" y="114808"/>
                  </a:cubicBezTo>
                  <a:lnTo>
                    <a:pt x="705307" y="114808"/>
                  </a:lnTo>
                  <a:cubicBezTo>
                    <a:pt x="706323" y="114808"/>
                    <a:pt x="707085" y="114681"/>
                    <a:pt x="708609" y="114427"/>
                  </a:cubicBezTo>
                  <a:close/>
                  <a:moveTo>
                    <a:pt x="710768" y="0"/>
                  </a:moveTo>
                  <a:cubicBezTo>
                    <a:pt x="706704" y="0"/>
                    <a:pt x="703402" y="127"/>
                    <a:pt x="700989" y="381"/>
                  </a:cubicBezTo>
                  <a:cubicBezTo>
                    <a:pt x="683463" y="381"/>
                    <a:pt x="665175" y="1778"/>
                    <a:pt x="646252" y="3937"/>
                  </a:cubicBezTo>
                  <a:cubicBezTo>
                    <a:pt x="532968" y="17780"/>
                    <a:pt x="399364" y="70485"/>
                    <a:pt x="290906" y="146177"/>
                  </a:cubicBezTo>
                  <a:cubicBezTo>
                    <a:pt x="264871" y="164338"/>
                    <a:pt x="237312" y="185674"/>
                    <a:pt x="210007" y="210566"/>
                  </a:cubicBezTo>
                  <a:cubicBezTo>
                    <a:pt x="126822" y="286004"/>
                    <a:pt x="45415" y="393573"/>
                    <a:pt x="11633" y="539369"/>
                  </a:cubicBezTo>
                  <a:cubicBezTo>
                    <a:pt x="6934" y="559816"/>
                    <a:pt x="3124" y="580771"/>
                    <a:pt x="457" y="602615"/>
                  </a:cubicBezTo>
                  <a:cubicBezTo>
                    <a:pt x="-3226" y="631698"/>
                    <a:pt x="15697" y="658876"/>
                    <a:pt x="44272" y="665480"/>
                  </a:cubicBezTo>
                  <a:cubicBezTo>
                    <a:pt x="120853" y="683387"/>
                    <a:pt x="199720" y="696468"/>
                    <a:pt x="278841" y="704596"/>
                  </a:cubicBezTo>
                  <a:cubicBezTo>
                    <a:pt x="280746" y="704723"/>
                    <a:pt x="282778" y="704723"/>
                    <a:pt x="284683" y="704723"/>
                  </a:cubicBezTo>
                  <a:cubicBezTo>
                    <a:pt x="312496" y="704723"/>
                    <a:pt x="336753" y="684530"/>
                    <a:pt x="341198" y="656463"/>
                  </a:cubicBezTo>
                  <a:cubicBezTo>
                    <a:pt x="344246" y="636651"/>
                    <a:pt x="348818" y="616458"/>
                    <a:pt x="355041" y="596138"/>
                  </a:cubicBezTo>
                  <a:cubicBezTo>
                    <a:pt x="402539" y="441706"/>
                    <a:pt x="551764" y="279019"/>
                    <a:pt x="962355" y="257302"/>
                  </a:cubicBezTo>
                  <a:cubicBezTo>
                    <a:pt x="970356" y="256794"/>
                    <a:pt x="978484" y="256413"/>
                    <a:pt x="986739" y="256159"/>
                  </a:cubicBezTo>
                  <a:cubicBezTo>
                    <a:pt x="1009726" y="255270"/>
                    <a:pt x="1029919" y="240919"/>
                    <a:pt x="1038047" y="219456"/>
                  </a:cubicBezTo>
                  <a:cubicBezTo>
                    <a:pt x="1046175" y="197993"/>
                    <a:pt x="1040714" y="173736"/>
                    <a:pt x="1024204" y="157861"/>
                  </a:cubicBezTo>
                  <a:cubicBezTo>
                    <a:pt x="874217" y="13843"/>
                    <a:pt x="752043" y="0"/>
                    <a:pt x="710768" y="0"/>
                  </a:cubicBezTo>
                  <a:close/>
                </a:path>
              </a:pathLst>
            </a:custGeom>
            <a:blipFill>
              <a:blip r:embed="rId81"/>
              <a:stretch>
                <a:fillRect l="-1397" t="-1730" r="-1699" b="-2072"/>
              </a:stretch>
            </a:blipFill>
          </p:spPr>
          <p:txBody>
            <a:bodyPr/>
            <a:lstStyle/>
            <a:p>
              <a:endParaRPr lang="en-MY"/>
            </a:p>
          </p:txBody>
        </p:sp>
      </p:grpSp>
      <p:grpSp>
        <p:nvGrpSpPr>
          <p:cNvPr id="166" name="Group 166"/>
          <p:cNvGrpSpPr/>
          <p:nvPr/>
        </p:nvGrpSpPr>
        <p:grpSpPr>
          <a:xfrm>
            <a:off x="9293619" y="18965294"/>
            <a:ext cx="100975" cy="190119"/>
            <a:chOff x="0" y="0"/>
            <a:chExt cx="134633" cy="253492"/>
          </a:xfrm>
        </p:grpSpPr>
        <p:sp>
          <p:nvSpPr>
            <p:cNvPr id="167" name="Freeform 167"/>
            <p:cNvSpPr/>
            <p:nvPr/>
          </p:nvSpPr>
          <p:spPr>
            <a:xfrm>
              <a:off x="15" y="0"/>
              <a:ext cx="134543" cy="253492"/>
            </a:xfrm>
            <a:custGeom>
              <a:avLst/>
              <a:gdLst/>
              <a:ahLst/>
              <a:cxnLst/>
              <a:rect l="l" t="t" r="r" b="b"/>
              <a:pathLst>
                <a:path w="134543" h="253492">
                  <a:moveTo>
                    <a:pt x="57262" y="0"/>
                  </a:moveTo>
                  <a:cubicBezTo>
                    <a:pt x="50404" y="0"/>
                    <a:pt x="43546" y="1143"/>
                    <a:pt x="36815" y="3683"/>
                  </a:cubicBezTo>
                  <a:cubicBezTo>
                    <a:pt x="7351" y="14859"/>
                    <a:pt x="-7381" y="47879"/>
                    <a:pt x="3668" y="77597"/>
                  </a:cubicBezTo>
                  <a:cubicBezTo>
                    <a:pt x="3795" y="77978"/>
                    <a:pt x="14082" y="105664"/>
                    <a:pt x="18400" y="140716"/>
                  </a:cubicBezTo>
                  <a:cubicBezTo>
                    <a:pt x="20305" y="156083"/>
                    <a:pt x="20940" y="173101"/>
                    <a:pt x="19035" y="189865"/>
                  </a:cubicBezTo>
                  <a:cubicBezTo>
                    <a:pt x="15479" y="221234"/>
                    <a:pt x="38085" y="249428"/>
                    <a:pt x="69454" y="252984"/>
                  </a:cubicBezTo>
                  <a:cubicBezTo>
                    <a:pt x="71613" y="253365"/>
                    <a:pt x="73772" y="253492"/>
                    <a:pt x="75931" y="253492"/>
                  </a:cubicBezTo>
                  <a:cubicBezTo>
                    <a:pt x="104633" y="253492"/>
                    <a:pt x="129398" y="231775"/>
                    <a:pt x="132700" y="202692"/>
                  </a:cubicBezTo>
                  <a:cubicBezTo>
                    <a:pt x="135367" y="179705"/>
                    <a:pt x="134859" y="156972"/>
                    <a:pt x="132954" y="136144"/>
                  </a:cubicBezTo>
                  <a:cubicBezTo>
                    <a:pt x="127874" y="83693"/>
                    <a:pt x="112888" y="42672"/>
                    <a:pt x="110475" y="36703"/>
                  </a:cubicBezTo>
                  <a:cubicBezTo>
                    <a:pt x="101839" y="13843"/>
                    <a:pt x="80249" y="0"/>
                    <a:pt x="57262" y="0"/>
                  </a:cubicBezTo>
                  <a:close/>
                </a:path>
              </a:pathLst>
            </a:custGeom>
            <a:blipFill>
              <a:blip r:embed="rId82"/>
              <a:stretch>
                <a:fillRect l="-23684" t="-6212" r="-20888" b="-2004"/>
              </a:stretch>
            </a:blipFill>
          </p:spPr>
          <p:txBody>
            <a:bodyPr/>
            <a:lstStyle/>
            <a:p>
              <a:endParaRPr lang="en-MY"/>
            </a:p>
          </p:txBody>
        </p:sp>
      </p:grpSp>
      <p:grpSp>
        <p:nvGrpSpPr>
          <p:cNvPr id="168" name="Group 168"/>
          <p:cNvGrpSpPr/>
          <p:nvPr/>
        </p:nvGrpSpPr>
        <p:grpSpPr>
          <a:xfrm>
            <a:off x="9492253" y="18943701"/>
            <a:ext cx="103489" cy="184661"/>
            <a:chOff x="0" y="0"/>
            <a:chExt cx="137986" cy="246215"/>
          </a:xfrm>
        </p:grpSpPr>
        <p:sp>
          <p:nvSpPr>
            <p:cNvPr id="169" name="Freeform 169"/>
            <p:cNvSpPr/>
            <p:nvPr/>
          </p:nvSpPr>
          <p:spPr>
            <a:xfrm>
              <a:off x="-2" y="0"/>
              <a:ext cx="138118" cy="246253"/>
            </a:xfrm>
            <a:custGeom>
              <a:avLst/>
              <a:gdLst/>
              <a:ahLst/>
              <a:cxnLst/>
              <a:rect l="l" t="t" r="r" b="b"/>
              <a:pathLst>
                <a:path w="138118" h="246253">
                  <a:moveTo>
                    <a:pt x="57152" y="0"/>
                  </a:moveTo>
                  <a:cubicBezTo>
                    <a:pt x="48262" y="0"/>
                    <a:pt x="39245" y="2032"/>
                    <a:pt x="30863" y="6477"/>
                  </a:cubicBezTo>
                  <a:cubicBezTo>
                    <a:pt x="2796" y="20955"/>
                    <a:pt x="-8126" y="55372"/>
                    <a:pt x="6479" y="83312"/>
                  </a:cubicBezTo>
                  <a:cubicBezTo>
                    <a:pt x="6606" y="83693"/>
                    <a:pt x="19560" y="110109"/>
                    <a:pt x="22862" y="147447"/>
                  </a:cubicBezTo>
                  <a:cubicBezTo>
                    <a:pt x="23751" y="158496"/>
                    <a:pt x="23878" y="170434"/>
                    <a:pt x="22608" y="183007"/>
                  </a:cubicBezTo>
                  <a:cubicBezTo>
                    <a:pt x="19306" y="214503"/>
                    <a:pt x="42166" y="242570"/>
                    <a:pt x="73662" y="245872"/>
                  </a:cubicBezTo>
                  <a:cubicBezTo>
                    <a:pt x="75694" y="245999"/>
                    <a:pt x="77599" y="246253"/>
                    <a:pt x="79631" y="246253"/>
                  </a:cubicBezTo>
                  <a:cubicBezTo>
                    <a:pt x="108587" y="246253"/>
                    <a:pt x="133479" y="224282"/>
                    <a:pt x="136527" y="194945"/>
                  </a:cubicBezTo>
                  <a:cubicBezTo>
                    <a:pt x="139448" y="167005"/>
                    <a:pt x="138051" y="141224"/>
                    <a:pt x="134749" y="118745"/>
                  </a:cubicBezTo>
                  <a:cubicBezTo>
                    <a:pt x="127510" y="69469"/>
                    <a:pt x="110873" y="36068"/>
                    <a:pt x="108206" y="30988"/>
                  </a:cubicBezTo>
                  <a:cubicBezTo>
                    <a:pt x="97919" y="11303"/>
                    <a:pt x="77853" y="0"/>
                    <a:pt x="57152" y="0"/>
                  </a:cubicBezTo>
                  <a:close/>
                </a:path>
              </a:pathLst>
            </a:custGeom>
            <a:blipFill>
              <a:blip r:embed="rId83"/>
              <a:stretch>
                <a:fillRect l="-18655" t="-8457" r="-9936" b="-2939"/>
              </a:stretch>
            </a:blipFill>
          </p:spPr>
          <p:txBody>
            <a:bodyPr/>
            <a:lstStyle/>
            <a:p>
              <a:endParaRPr lang="en-MY"/>
            </a:p>
          </p:txBody>
        </p:sp>
      </p:grpSp>
      <p:grpSp>
        <p:nvGrpSpPr>
          <p:cNvPr id="170" name="Group 170"/>
          <p:cNvGrpSpPr/>
          <p:nvPr/>
        </p:nvGrpSpPr>
        <p:grpSpPr>
          <a:xfrm>
            <a:off x="7208034" y="12853921"/>
            <a:ext cx="2877226" cy="1317498"/>
            <a:chOff x="0" y="0"/>
            <a:chExt cx="3836302" cy="1756664"/>
          </a:xfrm>
        </p:grpSpPr>
        <p:sp>
          <p:nvSpPr>
            <p:cNvPr id="171" name="Freeform 171"/>
            <p:cNvSpPr/>
            <p:nvPr/>
          </p:nvSpPr>
          <p:spPr>
            <a:xfrm>
              <a:off x="0" y="0"/>
              <a:ext cx="3836289" cy="1756791"/>
            </a:xfrm>
            <a:custGeom>
              <a:avLst/>
              <a:gdLst/>
              <a:ahLst/>
              <a:cxnLst/>
              <a:rect l="l" t="t" r="r" b="b"/>
              <a:pathLst>
                <a:path w="3836289" h="1756791">
                  <a:moveTo>
                    <a:pt x="1226947" y="0"/>
                  </a:moveTo>
                  <a:cubicBezTo>
                    <a:pt x="1134999" y="0"/>
                    <a:pt x="1041527" y="9652"/>
                    <a:pt x="947420" y="28956"/>
                  </a:cubicBezTo>
                  <a:cubicBezTo>
                    <a:pt x="661543" y="87503"/>
                    <a:pt x="372618" y="237363"/>
                    <a:pt x="133604" y="450596"/>
                  </a:cubicBezTo>
                  <a:cubicBezTo>
                    <a:pt x="86614" y="492633"/>
                    <a:pt x="42037" y="536829"/>
                    <a:pt x="0" y="583184"/>
                  </a:cubicBezTo>
                  <a:lnTo>
                    <a:pt x="0" y="1756664"/>
                  </a:lnTo>
                  <a:lnTo>
                    <a:pt x="404876" y="1756664"/>
                  </a:lnTo>
                  <a:cubicBezTo>
                    <a:pt x="519430" y="1716532"/>
                    <a:pt x="648081" y="1666113"/>
                    <a:pt x="779526" y="1604645"/>
                  </a:cubicBezTo>
                  <a:cubicBezTo>
                    <a:pt x="1367028" y="1329690"/>
                    <a:pt x="1651381" y="962914"/>
                    <a:pt x="1654175" y="959358"/>
                  </a:cubicBezTo>
                  <a:cubicBezTo>
                    <a:pt x="1665097" y="945007"/>
                    <a:pt x="1681988" y="936879"/>
                    <a:pt x="1699641" y="936879"/>
                  </a:cubicBezTo>
                  <a:cubicBezTo>
                    <a:pt x="1701292" y="936879"/>
                    <a:pt x="1703070" y="936879"/>
                    <a:pt x="1704721" y="937006"/>
                  </a:cubicBezTo>
                  <a:cubicBezTo>
                    <a:pt x="1724279" y="938657"/>
                    <a:pt x="1741551" y="950341"/>
                    <a:pt x="1750568" y="967867"/>
                  </a:cubicBezTo>
                  <a:cubicBezTo>
                    <a:pt x="1752219" y="971042"/>
                    <a:pt x="1922907" y="1294638"/>
                    <a:pt x="2404872" y="1703959"/>
                  </a:cubicBezTo>
                  <a:cubicBezTo>
                    <a:pt x="2425319" y="1721358"/>
                    <a:pt x="2447290" y="1739011"/>
                    <a:pt x="2470404" y="1756791"/>
                  </a:cubicBezTo>
                  <a:lnTo>
                    <a:pt x="3836289" y="1756791"/>
                  </a:lnTo>
                  <a:lnTo>
                    <a:pt x="3836289" y="819658"/>
                  </a:lnTo>
                  <a:cubicBezTo>
                    <a:pt x="3813810" y="786892"/>
                    <a:pt x="3790061" y="753999"/>
                    <a:pt x="3764915" y="720852"/>
                  </a:cubicBezTo>
                  <a:cubicBezTo>
                    <a:pt x="3580130" y="477647"/>
                    <a:pt x="3270631" y="276860"/>
                    <a:pt x="2916047" y="169672"/>
                  </a:cubicBezTo>
                  <a:cubicBezTo>
                    <a:pt x="2729611" y="113284"/>
                    <a:pt x="2542286" y="85217"/>
                    <a:pt x="2363597" y="85217"/>
                  </a:cubicBezTo>
                  <a:cubicBezTo>
                    <a:pt x="2194306" y="85217"/>
                    <a:pt x="2032508" y="110490"/>
                    <a:pt x="1886077" y="161036"/>
                  </a:cubicBezTo>
                  <a:cubicBezTo>
                    <a:pt x="1879981" y="163068"/>
                    <a:pt x="1873631" y="164084"/>
                    <a:pt x="1867408" y="164084"/>
                  </a:cubicBezTo>
                  <a:cubicBezTo>
                    <a:pt x="1857883" y="164084"/>
                    <a:pt x="1848231" y="161671"/>
                    <a:pt x="1839722" y="156972"/>
                  </a:cubicBezTo>
                  <a:cubicBezTo>
                    <a:pt x="1651127" y="52832"/>
                    <a:pt x="1443101" y="0"/>
                    <a:pt x="1226947" y="0"/>
                  </a:cubicBezTo>
                  <a:close/>
                </a:path>
              </a:pathLst>
            </a:custGeom>
            <a:blipFill>
              <a:blip r:embed="rId84"/>
              <a:stretch>
                <a:fillRect l="-292" t="-693" r="-620" b="-706"/>
              </a:stretch>
            </a:blipFill>
          </p:spPr>
          <p:txBody>
            <a:bodyPr/>
            <a:lstStyle/>
            <a:p>
              <a:endParaRPr lang="en-MY"/>
            </a:p>
          </p:txBody>
        </p:sp>
      </p:grpSp>
      <p:grpSp>
        <p:nvGrpSpPr>
          <p:cNvPr id="172" name="Group 172"/>
          <p:cNvGrpSpPr/>
          <p:nvPr/>
        </p:nvGrpSpPr>
        <p:grpSpPr>
          <a:xfrm>
            <a:off x="6801298" y="13287499"/>
            <a:ext cx="412842" cy="1946272"/>
            <a:chOff x="0" y="0"/>
            <a:chExt cx="550456" cy="2595029"/>
          </a:xfrm>
        </p:grpSpPr>
        <p:sp>
          <p:nvSpPr>
            <p:cNvPr id="173" name="Freeform 173"/>
            <p:cNvSpPr/>
            <p:nvPr/>
          </p:nvSpPr>
          <p:spPr>
            <a:xfrm>
              <a:off x="0" y="0"/>
              <a:ext cx="550418" cy="2594991"/>
            </a:xfrm>
            <a:custGeom>
              <a:avLst/>
              <a:gdLst/>
              <a:ahLst/>
              <a:cxnLst/>
              <a:rect l="l" t="t" r="r" b="b"/>
              <a:pathLst>
                <a:path w="550418" h="2594991">
                  <a:moveTo>
                    <a:pt x="546989" y="0"/>
                  </a:moveTo>
                  <a:cubicBezTo>
                    <a:pt x="216916" y="361188"/>
                    <a:pt x="42926" y="851281"/>
                    <a:pt x="53467" y="1399667"/>
                  </a:cubicBezTo>
                  <a:cubicBezTo>
                    <a:pt x="56515" y="1557528"/>
                    <a:pt x="33782" y="1664970"/>
                    <a:pt x="0" y="1746504"/>
                  </a:cubicBezTo>
                  <a:lnTo>
                    <a:pt x="2159" y="1746504"/>
                  </a:lnTo>
                  <a:cubicBezTo>
                    <a:pt x="21971" y="1746504"/>
                    <a:pt x="41910" y="1750187"/>
                    <a:pt x="61595" y="1757807"/>
                  </a:cubicBezTo>
                  <a:cubicBezTo>
                    <a:pt x="165481" y="1797939"/>
                    <a:pt x="157607" y="1938274"/>
                    <a:pt x="155067" y="1984375"/>
                  </a:cubicBezTo>
                  <a:cubicBezTo>
                    <a:pt x="151257" y="2051939"/>
                    <a:pt x="137922" y="2130171"/>
                    <a:pt x="121412" y="2213483"/>
                  </a:cubicBezTo>
                  <a:cubicBezTo>
                    <a:pt x="140589" y="2219071"/>
                    <a:pt x="155702" y="2234438"/>
                    <a:pt x="160782" y="2254123"/>
                  </a:cubicBezTo>
                  <a:cubicBezTo>
                    <a:pt x="193294" y="2378710"/>
                    <a:pt x="244602" y="2492375"/>
                    <a:pt x="307340" y="2594991"/>
                  </a:cubicBezTo>
                  <a:cubicBezTo>
                    <a:pt x="307848" y="2451735"/>
                    <a:pt x="322707" y="2303272"/>
                    <a:pt x="343281" y="2165858"/>
                  </a:cubicBezTo>
                  <a:cubicBezTo>
                    <a:pt x="357378" y="1781810"/>
                    <a:pt x="470408" y="1369949"/>
                    <a:pt x="477520" y="1344041"/>
                  </a:cubicBezTo>
                  <a:cubicBezTo>
                    <a:pt x="483235" y="1323594"/>
                    <a:pt x="499872" y="1307973"/>
                    <a:pt x="520700" y="1303401"/>
                  </a:cubicBezTo>
                  <a:cubicBezTo>
                    <a:pt x="521335" y="1303274"/>
                    <a:pt x="531749" y="1301115"/>
                    <a:pt x="550418" y="1296543"/>
                  </a:cubicBezTo>
                  <a:lnTo>
                    <a:pt x="550418" y="0"/>
                  </a:lnTo>
                  <a:close/>
                </a:path>
              </a:pathLst>
            </a:custGeom>
            <a:blipFill>
              <a:blip r:embed="rId85"/>
              <a:stretch>
                <a:fillRect l="-1954" t="-561" r="-4028" b="-13111"/>
              </a:stretch>
            </a:blipFill>
          </p:spPr>
          <p:txBody>
            <a:bodyPr/>
            <a:lstStyle/>
            <a:p>
              <a:endParaRPr lang="en-MY"/>
            </a:p>
          </p:txBody>
        </p:sp>
      </p:grpSp>
      <p:grpSp>
        <p:nvGrpSpPr>
          <p:cNvPr id="174" name="Group 174"/>
          <p:cNvGrpSpPr/>
          <p:nvPr/>
        </p:nvGrpSpPr>
        <p:grpSpPr>
          <a:xfrm>
            <a:off x="10079164" y="13459777"/>
            <a:ext cx="411680" cy="2782033"/>
            <a:chOff x="0" y="0"/>
            <a:chExt cx="548907" cy="3709378"/>
          </a:xfrm>
        </p:grpSpPr>
        <p:sp>
          <p:nvSpPr>
            <p:cNvPr id="175" name="Freeform 175"/>
            <p:cNvSpPr/>
            <p:nvPr/>
          </p:nvSpPr>
          <p:spPr>
            <a:xfrm>
              <a:off x="0" y="0"/>
              <a:ext cx="548906" cy="3709416"/>
            </a:xfrm>
            <a:custGeom>
              <a:avLst/>
              <a:gdLst/>
              <a:ahLst/>
              <a:cxnLst/>
              <a:rect l="l" t="t" r="r" b="b"/>
              <a:pathLst>
                <a:path w="548906" h="3709416">
                  <a:moveTo>
                    <a:pt x="0" y="0"/>
                  </a:moveTo>
                  <a:lnTo>
                    <a:pt x="0" y="1935734"/>
                  </a:lnTo>
                  <a:cubicBezTo>
                    <a:pt x="18161" y="1947672"/>
                    <a:pt x="35306" y="1961515"/>
                    <a:pt x="51181" y="1977517"/>
                  </a:cubicBezTo>
                  <a:cubicBezTo>
                    <a:pt x="134747" y="2061718"/>
                    <a:pt x="163576" y="2184273"/>
                    <a:pt x="136652" y="2342134"/>
                  </a:cubicBezTo>
                  <a:cubicBezTo>
                    <a:pt x="113919" y="2475738"/>
                    <a:pt x="61341" y="2572893"/>
                    <a:pt x="0" y="2643378"/>
                  </a:cubicBezTo>
                  <a:lnTo>
                    <a:pt x="0" y="3709416"/>
                  </a:lnTo>
                  <a:cubicBezTo>
                    <a:pt x="94488" y="3695446"/>
                    <a:pt x="191770" y="3650107"/>
                    <a:pt x="251587" y="3556254"/>
                  </a:cubicBezTo>
                  <a:cubicBezTo>
                    <a:pt x="361950" y="3383026"/>
                    <a:pt x="339852" y="3253486"/>
                    <a:pt x="318516" y="3128137"/>
                  </a:cubicBezTo>
                  <a:cubicBezTo>
                    <a:pt x="305181" y="3049905"/>
                    <a:pt x="292608" y="2975864"/>
                    <a:pt x="311658" y="2897632"/>
                  </a:cubicBezTo>
                  <a:cubicBezTo>
                    <a:pt x="332486" y="2812415"/>
                    <a:pt x="378968" y="2752852"/>
                    <a:pt x="424053" y="2695067"/>
                  </a:cubicBezTo>
                  <a:cubicBezTo>
                    <a:pt x="487807" y="2613406"/>
                    <a:pt x="548132" y="2536190"/>
                    <a:pt x="548894" y="2375916"/>
                  </a:cubicBezTo>
                  <a:cubicBezTo>
                    <a:pt x="549783" y="2187321"/>
                    <a:pt x="500634" y="2112137"/>
                    <a:pt x="443611" y="2025015"/>
                  </a:cubicBezTo>
                  <a:cubicBezTo>
                    <a:pt x="377952" y="1924812"/>
                    <a:pt x="303530" y="1811020"/>
                    <a:pt x="316230" y="1528318"/>
                  </a:cubicBezTo>
                  <a:cubicBezTo>
                    <a:pt x="317500" y="1499362"/>
                    <a:pt x="318897" y="1470406"/>
                    <a:pt x="320294" y="1441831"/>
                  </a:cubicBezTo>
                  <a:cubicBezTo>
                    <a:pt x="332486" y="1186942"/>
                    <a:pt x="344043" y="946404"/>
                    <a:pt x="298577" y="697992"/>
                  </a:cubicBezTo>
                  <a:cubicBezTo>
                    <a:pt x="253619" y="451993"/>
                    <a:pt x="158115" y="227838"/>
                    <a:pt x="0" y="0"/>
                  </a:cubicBezTo>
                  <a:close/>
                </a:path>
              </a:pathLst>
            </a:custGeom>
            <a:blipFill>
              <a:blip r:embed="rId86"/>
              <a:stretch>
                <a:fillRect l="-2267" t="-6584" r="-4007" b="-4435"/>
              </a:stretch>
            </a:blipFill>
          </p:spPr>
          <p:txBody>
            <a:bodyPr/>
            <a:lstStyle/>
            <a:p>
              <a:endParaRPr lang="en-MY"/>
            </a:p>
          </p:txBody>
        </p:sp>
      </p:grpSp>
      <p:grpSp>
        <p:nvGrpSpPr>
          <p:cNvPr id="176" name="Group 176"/>
          <p:cNvGrpSpPr/>
          <p:nvPr/>
        </p:nvGrpSpPr>
        <p:grpSpPr>
          <a:xfrm>
            <a:off x="7208034" y="14165323"/>
            <a:ext cx="320869" cy="96155"/>
            <a:chOff x="0" y="0"/>
            <a:chExt cx="427825" cy="128207"/>
          </a:xfrm>
        </p:grpSpPr>
        <p:sp>
          <p:nvSpPr>
            <p:cNvPr id="177" name="Freeform 177"/>
            <p:cNvSpPr/>
            <p:nvPr/>
          </p:nvSpPr>
          <p:spPr>
            <a:xfrm>
              <a:off x="0" y="0"/>
              <a:ext cx="427863" cy="128270"/>
            </a:xfrm>
            <a:custGeom>
              <a:avLst/>
              <a:gdLst/>
              <a:ahLst/>
              <a:cxnLst/>
              <a:rect l="l" t="t" r="r" b="b"/>
              <a:pathLst>
                <a:path w="427863" h="128270">
                  <a:moveTo>
                    <a:pt x="0" y="0"/>
                  </a:moveTo>
                  <a:lnTo>
                    <a:pt x="0" y="128270"/>
                  </a:lnTo>
                  <a:cubicBezTo>
                    <a:pt x="57023" y="114808"/>
                    <a:pt x="221234" y="73660"/>
                    <a:pt x="427863" y="0"/>
                  </a:cubicBezTo>
                  <a:close/>
                </a:path>
              </a:pathLst>
            </a:custGeom>
            <a:blipFill>
              <a:blip r:embed="rId87"/>
              <a:stretch>
                <a:fillRect l="-2620" t="-12940" r="-33766" b="-364950"/>
              </a:stretch>
            </a:blipFill>
          </p:spPr>
          <p:txBody>
            <a:bodyPr/>
            <a:lstStyle/>
            <a:p>
              <a:endParaRPr lang="en-MY"/>
            </a:p>
          </p:txBody>
        </p:sp>
      </p:grpSp>
      <p:grpSp>
        <p:nvGrpSpPr>
          <p:cNvPr id="178" name="Group 178"/>
          <p:cNvGrpSpPr/>
          <p:nvPr/>
        </p:nvGrpSpPr>
        <p:grpSpPr>
          <a:xfrm>
            <a:off x="9052912" y="14165323"/>
            <a:ext cx="1032348" cy="445008"/>
            <a:chOff x="0" y="0"/>
            <a:chExt cx="1376464" cy="593344"/>
          </a:xfrm>
        </p:grpSpPr>
        <p:sp>
          <p:nvSpPr>
            <p:cNvPr id="179" name="Freeform 179"/>
            <p:cNvSpPr/>
            <p:nvPr/>
          </p:nvSpPr>
          <p:spPr>
            <a:xfrm>
              <a:off x="0" y="0"/>
              <a:ext cx="1376426" cy="593344"/>
            </a:xfrm>
            <a:custGeom>
              <a:avLst/>
              <a:gdLst/>
              <a:ahLst/>
              <a:cxnLst/>
              <a:rect l="l" t="t" r="r" b="b"/>
              <a:pathLst>
                <a:path w="1376426" h="593344">
                  <a:moveTo>
                    <a:pt x="0" y="0"/>
                  </a:moveTo>
                  <a:cubicBezTo>
                    <a:pt x="286766" y="223647"/>
                    <a:pt x="768985" y="473837"/>
                    <a:pt x="923417" y="544449"/>
                  </a:cubicBezTo>
                  <a:cubicBezTo>
                    <a:pt x="942848" y="553339"/>
                    <a:pt x="955548" y="572262"/>
                    <a:pt x="956691" y="593344"/>
                  </a:cubicBezTo>
                  <a:lnTo>
                    <a:pt x="1376426" y="593344"/>
                  </a:lnTo>
                  <a:lnTo>
                    <a:pt x="1376426" y="0"/>
                  </a:lnTo>
                  <a:close/>
                </a:path>
              </a:pathLst>
            </a:custGeom>
            <a:blipFill>
              <a:blip r:embed="rId88"/>
              <a:stretch>
                <a:fillRect l="-20824" t="-2797" r="-1718" b="-513"/>
              </a:stretch>
            </a:blipFill>
          </p:spPr>
          <p:txBody>
            <a:bodyPr/>
            <a:lstStyle/>
            <a:p>
              <a:endParaRPr lang="en-MY"/>
            </a:p>
          </p:txBody>
        </p:sp>
      </p:grpSp>
      <p:grpSp>
        <p:nvGrpSpPr>
          <p:cNvPr id="180" name="Group 180"/>
          <p:cNvGrpSpPr/>
          <p:nvPr/>
        </p:nvGrpSpPr>
        <p:grpSpPr>
          <a:xfrm>
            <a:off x="9670742" y="14604235"/>
            <a:ext cx="414518" cy="1751457"/>
            <a:chOff x="0" y="0"/>
            <a:chExt cx="552691" cy="2335276"/>
          </a:xfrm>
        </p:grpSpPr>
        <p:sp>
          <p:nvSpPr>
            <p:cNvPr id="181" name="Freeform 181"/>
            <p:cNvSpPr/>
            <p:nvPr/>
          </p:nvSpPr>
          <p:spPr>
            <a:xfrm>
              <a:off x="0" y="0"/>
              <a:ext cx="552831" cy="2335276"/>
            </a:xfrm>
            <a:custGeom>
              <a:avLst/>
              <a:gdLst/>
              <a:ahLst/>
              <a:cxnLst/>
              <a:rect l="l" t="t" r="r" b="b"/>
              <a:pathLst>
                <a:path w="552831" h="2335276">
                  <a:moveTo>
                    <a:pt x="131826" y="0"/>
                  </a:moveTo>
                  <a:cubicBezTo>
                    <a:pt x="132715" y="4699"/>
                    <a:pt x="133096" y="9525"/>
                    <a:pt x="132842" y="14351"/>
                  </a:cubicBezTo>
                  <a:cubicBezTo>
                    <a:pt x="132334" y="24130"/>
                    <a:pt x="128651" y="89916"/>
                    <a:pt x="119507" y="187960"/>
                  </a:cubicBezTo>
                  <a:lnTo>
                    <a:pt x="216408" y="197231"/>
                  </a:lnTo>
                  <a:cubicBezTo>
                    <a:pt x="219202" y="167640"/>
                    <a:pt x="244221" y="145415"/>
                    <a:pt x="273431" y="145415"/>
                  </a:cubicBezTo>
                  <a:cubicBezTo>
                    <a:pt x="275209" y="145415"/>
                    <a:pt x="276987" y="145415"/>
                    <a:pt x="278765" y="145542"/>
                  </a:cubicBezTo>
                  <a:cubicBezTo>
                    <a:pt x="310261" y="148590"/>
                    <a:pt x="333248" y="176530"/>
                    <a:pt x="330327" y="208026"/>
                  </a:cubicBezTo>
                  <a:cubicBezTo>
                    <a:pt x="326136" y="252730"/>
                    <a:pt x="321945" y="296418"/>
                    <a:pt x="317881" y="338963"/>
                  </a:cubicBezTo>
                  <a:cubicBezTo>
                    <a:pt x="392557" y="345059"/>
                    <a:pt x="480441" y="364744"/>
                    <a:pt x="552577" y="415290"/>
                  </a:cubicBezTo>
                  <a:lnTo>
                    <a:pt x="552577" y="0"/>
                  </a:lnTo>
                  <a:close/>
                  <a:moveTo>
                    <a:pt x="552704" y="1107821"/>
                  </a:moveTo>
                  <a:cubicBezTo>
                    <a:pt x="449072" y="1232535"/>
                    <a:pt x="317373" y="1277493"/>
                    <a:pt x="264541" y="1291209"/>
                  </a:cubicBezTo>
                  <a:cubicBezTo>
                    <a:pt x="230886" y="1299845"/>
                    <a:pt x="198374" y="1304925"/>
                    <a:pt x="167894" y="1306449"/>
                  </a:cubicBezTo>
                  <a:cubicBezTo>
                    <a:pt x="126492" y="1439291"/>
                    <a:pt x="73025" y="1554226"/>
                    <a:pt x="0" y="1656588"/>
                  </a:cubicBezTo>
                  <a:lnTo>
                    <a:pt x="0" y="2142617"/>
                  </a:lnTo>
                  <a:cubicBezTo>
                    <a:pt x="11684" y="2154047"/>
                    <a:pt x="23368" y="2165858"/>
                    <a:pt x="35179" y="2177796"/>
                  </a:cubicBezTo>
                  <a:cubicBezTo>
                    <a:pt x="85598" y="2229231"/>
                    <a:pt x="132842" y="2281809"/>
                    <a:pt x="176911" y="2335276"/>
                  </a:cubicBezTo>
                  <a:cubicBezTo>
                    <a:pt x="217424" y="2294255"/>
                    <a:pt x="251714" y="2247392"/>
                    <a:pt x="278511" y="2195195"/>
                  </a:cubicBezTo>
                  <a:cubicBezTo>
                    <a:pt x="288544" y="2175510"/>
                    <a:pt x="308483" y="2164080"/>
                    <a:pt x="329438" y="2164080"/>
                  </a:cubicBezTo>
                  <a:cubicBezTo>
                    <a:pt x="336042" y="2164080"/>
                    <a:pt x="342646" y="2165223"/>
                    <a:pt x="349123" y="2167636"/>
                  </a:cubicBezTo>
                  <a:cubicBezTo>
                    <a:pt x="384556" y="2180463"/>
                    <a:pt x="429641" y="2188337"/>
                    <a:pt x="478282" y="2188337"/>
                  </a:cubicBezTo>
                  <a:cubicBezTo>
                    <a:pt x="502539" y="2188337"/>
                    <a:pt x="527558" y="2186432"/>
                    <a:pt x="552831" y="2182241"/>
                  </a:cubicBezTo>
                  <a:lnTo>
                    <a:pt x="552831" y="1107821"/>
                  </a:lnTo>
                  <a:close/>
                </a:path>
              </a:pathLst>
            </a:custGeom>
            <a:blipFill>
              <a:blip r:embed="rId89"/>
              <a:stretch>
                <a:fillRect l="-1764" t="-391" r="-3792" b="-543"/>
              </a:stretch>
            </a:blipFill>
          </p:spPr>
          <p:txBody>
            <a:bodyPr/>
            <a:lstStyle/>
            <a:p>
              <a:endParaRPr lang="en-MY"/>
            </a:p>
          </p:txBody>
        </p:sp>
      </p:grpSp>
      <p:grpSp>
        <p:nvGrpSpPr>
          <p:cNvPr id="182" name="Group 182"/>
          <p:cNvGrpSpPr/>
          <p:nvPr/>
        </p:nvGrpSpPr>
        <p:grpSpPr>
          <a:xfrm>
            <a:off x="9474594" y="15837989"/>
            <a:ext cx="202244" cy="379200"/>
            <a:chOff x="0" y="0"/>
            <a:chExt cx="269659" cy="505600"/>
          </a:xfrm>
        </p:grpSpPr>
        <p:sp>
          <p:nvSpPr>
            <p:cNvPr id="183" name="Freeform 183"/>
            <p:cNvSpPr/>
            <p:nvPr/>
          </p:nvSpPr>
          <p:spPr>
            <a:xfrm>
              <a:off x="0" y="0"/>
              <a:ext cx="269621" cy="505587"/>
            </a:xfrm>
            <a:custGeom>
              <a:avLst/>
              <a:gdLst/>
              <a:ahLst/>
              <a:cxnLst/>
              <a:rect l="l" t="t" r="r" b="b"/>
              <a:pathLst>
                <a:path w="269621" h="505587">
                  <a:moveTo>
                    <a:pt x="269621" y="0"/>
                  </a:moveTo>
                  <a:cubicBezTo>
                    <a:pt x="207772" y="89281"/>
                    <a:pt x="131572" y="169164"/>
                    <a:pt x="36068" y="243078"/>
                  </a:cubicBezTo>
                  <a:cubicBezTo>
                    <a:pt x="24003" y="252349"/>
                    <a:pt x="11938" y="261493"/>
                    <a:pt x="0" y="270129"/>
                  </a:cubicBezTo>
                  <a:cubicBezTo>
                    <a:pt x="76327" y="328549"/>
                    <a:pt x="170942" y="407543"/>
                    <a:pt x="269621" y="505587"/>
                  </a:cubicBezTo>
                  <a:lnTo>
                    <a:pt x="269621" y="0"/>
                  </a:lnTo>
                  <a:close/>
                </a:path>
              </a:pathLst>
            </a:custGeom>
            <a:blipFill>
              <a:blip r:embed="rId90"/>
              <a:stretch>
                <a:fillRect l="-107588" t="-96076" r="-2731" b="-39040"/>
              </a:stretch>
            </a:blipFill>
          </p:spPr>
          <p:txBody>
            <a:bodyPr/>
            <a:lstStyle/>
            <a:p>
              <a:endParaRPr lang="en-MY"/>
            </a:p>
          </p:txBody>
        </p:sp>
      </p:grpSp>
      <p:grpSp>
        <p:nvGrpSpPr>
          <p:cNvPr id="184" name="Group 184"/>
          <p:cNvGrpSpPr/>
          <p:nvPr/>
        </p:nvGrpSpPr>
        <p:grpSpPr>
          <a:xfrm>
            <a:off x="7201090" y="12768072"/>
            <a:ext cx="2737799" cy="406651"/>
            <a:chOff x="0" y="0"/>
            <a:chExt cx="3650399" cy="542201"/>
          </a:xfrm>
        </p:grpSpPr>
        <p:sp>
          <p:nvSpPr>
            <p:cNvPr id="185" name="Freeform 185"/>
            <p:cNvSpPr/>
            <p:nvPr/>
          </p:nvSpPr>
          <p:spPr>
            <a:xfrm>
              <a:off x="127" y="0"/>
              <a:ext cx="3650107" cy="542290"/>
            </a:xfrm>
            <a:custGeom>
              <a:avLst/>
              <a:gdLst/>
              <a:ahLst/>
              <a:cxnLst/>
              <a:rect l="l" t="t" r="r" b="b"/>
              <a:pathLst>
                <a:path w="3650107" h="542290">
                  <a:moveTo>
                    <a:pt x="1236472" y="0"/>
                  </a:moveTo>
                  <a:cubicBezTo>
                    <a:pt x="1136777" y="0"/>
                    <a:pt x="1035431" y="10287"/>
                    <a:pt x="933577" y="31369"/>
                  </a:cubicBezTo>
                  <a:cubicBezTo>
                    <a:pt x="623824" y="94869"/>
                    <a:pt x="324104" y="249936"/>
                    <a:pt x="66675" y="479806"/>
                  </a:cubicBezTo>
                  <a:cubicBezTo>
                    <a:pt x="43815" y="500126"/>
                    <a:pt x="21590" y="520954"/>
                    <a:pt x="0" y="542290"/>
                  </a:cubicBezTo>
                  <a:lnTo>
                    <a:pt x="168910" y="542290"/>
                  </a:lnTo>
                  <a:cubicBezTo>
                    <a:pt x="402590" y="341249"/>
                    <a:pt x="681101" y="200025"/>
                    <a:pt x="956564" y="143510"/>
                  </a:cubicBezTo>
                  <a:cubicBezTo>
                    <a:pt x="1050671" y="124079"/>
                    <a:pt x="1144143" y="114427"/>
                    <a:pt x="1236091" y="114427"/>
                  </a:cubicBezTo>
                  <a:cubicBezTo>
                    <a:pt x="1452118" y="114427"/>
                    <a:pt x="1660144" y="167259"/>
                    <a:pt x="1848739" y="271399"/>
                  </a:cubicBezTo>
                  <a:cubicBezTo>
                    <a:pt x="1857248" y="276098"/>
                    <a:pt x="1866773" y="278511"/>
                    <a:pt x="1876425" y="278511"/>
                  </a:cubicBezTo>
                  <a:cubicBezTo>
                    <a:pt x="1882775" y="278511"/>
                    <a:pt x="1888998" y="277495"/>
                    <a:pt x="1895094" y="275463"/>
                  </a:cubicBezTo>
                  <a:cubicBezTo>
                    <a:pt x="2041525" y="224790"/>
                    <a:pt x="2203323" y="199644"/>
                    <a:pt x="2372614" y="199644"/>
                  </a:cubicBezTo>
                  <a:cubicBezTo>
                    <a:pt x="2551430" y="199644"/>
                    <a:pt x="2738628" y="227711"/>
                    <a:pt x="2925064" y="284099"/>
                  </a:cubicBezTo>
                  <a:cubicBezTo>
                    <a:pt x="3123057" y="343916"/>
                    <a:pt x="3306826" y="432943"/>
                    <a:pt x="3462782" y="542163"/>
                  </a:cubicBezTo>
                  <a:lnTo>
                    <a:pt x="3650107" y="542163"/>
                  </a:lnTo>
                  <a:cubicBezTo>
                    <a:pt x="3461385" y="382778"/>
                    <a:pt x="3221228" y="254000"/>
                    <a:pt x="2958338" y="174625"/>
                  </a:cubicBezTo>
                  <a:cubicBezTo>
                    <a:pt x="2761234" y="115062"/>
                    <a:pt x="2562860" y="85217"/>
                    <a:pt x="2372741" y="85217"/>
                  </a:cubicBezTo>
                  <a:cubicBezTo>
                    <a:pt x="2199894" y="85217"/>
                    <a:pt x="2033778" y="109982"/>
                    <a:pt x="1881886" y="159385"/>
                  </a:cubicBezTo>
                  <a:cubicBezTo>
                    <a:pt x="1681988" y="53721"/>
                    <a:pt x="1463167" y="0"/>
                    <a:pt x="1236472" y="0"/>
                  </a:cubicBezTo>
                  <a:close/>
                </a:path>
              </a:pathLst>
            </a:custGeom>
            <a:blipFill>
              <a:blip r:embed="rId91"/>
              <a:stretch>
                <a:fillRect l="-1912" t="-2997" r="-8238" b="-672"/>
              </a:stretch>
            </a:blipFill>
          </p:spPr>
          <p:txBody>
            <a:bodyPr/>
            <a:lstStyle/>
            <a:p>
              <a:endParaRPr lang="en-MY"/>
            </a:p>
          </p:txBody>
        </p:sp>
      </p:grpSp>
      <p:grpSp>
        <p:nvGrpSpPr>
          <p:cNvPr id="186" name="Group 186"/>
          <p:cNvGrpSpPr/>
          <p:nvPr/>
        </p:nvGrpSpPr>
        <p:grpSpPr>
          <a:xfrm>
            <a:off x="6910759" y="13168627"/>
            <a:ext cx="424224" cy="414528"/>
            <a:chOff x="0" y="0"/>
            <a:chExt cx="565633" cy="552704"/>
          </a:xfrm>
        </p:grpSpPr>
        <p:sp>
          <p:nvSpPr>
            <p:cNvPr id="187" name="Freeform 187"/>
            <p:cNvSpPr/>
            <p:nvPr/>
          </p:nvSpPr>
          <p:spPr>
            <a:xfrm>
              <a:off x="0" y="0"/>
              <a:ext cx="565658" cy="552704"/>
            </a:xfrm>
            <a:custGeom>
              <a:avLst/>
              <a:gdLst/>
              <a:ahLst/>
              <a:cxnLst/>
              <a:rect l="l" t="t" r="r" b="b"/>
              <a:pathLst>
                <a:path w="565658" h="552704">
                  <a:moveTo>
                    <a:pt x="395478" y="0"/>
                  </a:moveTo>
                  <a:cubicBezTo>
                    <a:pt x="231267" y="159258"/>
                    <a:pt x="98679" y="345567"/>
                    <a:pt x="0" y="552704"/>
                  </a:cubicBezTo>
                  <a:lnTo>
                    <a:pt x="127762" y="552704"/>
                  </a:lnTo>
                  <a:cubicBezTo>
                    <a:pt x="229108" y="355092"/>
                    <a:pt x="364109" y="179070"/>
                    <a:pt x="529971" y="30988"/>
                  </a:cubicBezTo>
                  <a:cubicBezTo>
                    <a:pt x="541782" y="20447"/>
                    <a:pt x="553593" y="10160"/>
                    <a:pt x="565658" y="0"/>
                  </a:cubicBezTo>
                  <a:close/>
                </a:path>
              </a:pathLst>
            </a:custGeom>
            <a:blipFill>
              <a:blip r:embed="rId92"/>
              <a:stretch>
                <a:fillRect l="-42671" t="-1532" r="-65089" b="-3246"/>
              </a:stretch>
            </a:blipFill>
          </p:spPr>
          <p:txBody>
            <a:bodyPr/>
            <a:lstStyle/>
            <a:p>
              <a:endParaRPr lang="en-MY"/>
            </a:p>
          </p:txBody>
        </p:sp>
      </p:grpSp>
      <p:grpSp>
        <p:nvGrpSpPr>
          <p:cNvPr id="188" name="Group 188"/>
          <p:cNvGrpSpPr/>
          <p:nvPr/>
        </p:nvGrpSpPr>
        <p:grpSpPr>
          <a:xfrm>
            <a:off x="9789624" y="13168627"/>
            <a:ext cx="464830" cy="414528"/>
            <a:chOff x="0" y="0"/>
            <a:chExt cx="619773" cy="552704"/>
          </a:xfrm>
        </p:grpSpPr>
        <p:sp>
          <p:nvSpPr>
            <p:cNvPr id="189" name="Freeform 189"/>
            <p:cNvSpPr/>
            <p:nvPr/>
          </p:nvSpPr>
          <p:spPr>
            <a:xfrm>
              <a:off x="0" y="0"/>
              <a:ext cx="619760" cy="552704"/>
            </a:xfrm>
            <a:custGeom>
              <a:avLst/>
              <a:gdLst/>
              <a:ahLst/>
              <a:cxnLst/>
              <a:rect l="l" t="t" r="r" b="b"/>
              <a:pathLst>
                <a:path w="619760" h="552704">
                  <a:moveTo>
                    <a:pt x="0" y="0"/>
                  </a:moveTo>
                  <a:cubicBezTo>
                    <a:pt x="128524" y="88392"/>
                    <a:pt x="238633" y="190373"/>
                    <a:pt x="322834" y="301244"/>
                  </a:cubicBezTo>
                  <a:cubicBezTo>
                    <a:pt x="386842" y="385572"/>
                    <a:pt x="442341" y="469011"/>
                    <a:pt x="489712" y="552704"/>
                  </a:cubicBezTo>
                  <a:lnTo>
                    <a:pt x="619760" y="552704"/>
                  </a:lnTo>
                  <a:cubicBezTo>
                    <a:pt x="565404" y="448945"/>
                    <a:pt x="497840" y="342392"/>
                    <a:pt x="413893" y="232029"/>
                  </a:cubicBezTo>
                  <a:cubicBezTo>
                    <a:pt x="351155" y="149479"/>
                    <a:pt x="275463" y="71628"/>
                    <a:pt x="189357" y="0"/>
                  </a:cubicBezTo>
                  <a:close/>
                </a:path>
              </a:pathLst>
            </a:custGeom>
            <a:blipFill>
              <a:blip r:embed="rId93"/>
              <a:stretch>
                <a:fillRect l="-16219" t="-1532" r="-73405" b="-3246"/>
              </a:stretch>
            </a:blipFill>
          </p:spPr>
          <p:txBody>
            <a:bodyPr/>
            <a:lstStyle/>
            <a:p>
              <a:endParaRPr lang="en-MY"/>
            </a:p>
          </p:txBody>
        </p:sp>
      </p:grpSp>
      <p:grpSp>
        <p:nvGrpSpPr>
          <p:cNvPr id="190" name="Group 190"/>
          <p:cNvGrpSpPr/>
          <p:nvPr/>
        </p:nvGrpSpPr>
        <p:grpSpPr>
          <a:xfrm>
            <a:off x="6740766" y="13577059"/>
            <a:ext cx="268976" cy="1025776"/>
            <a:chOff x="0" y="0"/>
            <a:chExt cx="358635" cy="1367701"/>
          </a:xfrm>
        </p:grpSpPr>
        <p:sp>
          <p:nvSpPr>
            <p:cNvPr id="191" name="Freeform 191"/>
            <p:cNvSpPr/>
            <p:nvPr/>
          </p:nvSpPr>
          <p:spPr>
            <a:xfrm>
              <a:off x="0" y="0"/>
              <a:ext cx="358648" cy="1367790"/>
            </a:xfrm>
            <a:custGeom>
              <a:avLst/>
              <a:gdLst/>
              <a:ahLst/>
              <a:cxnLst/>
              <a:rect l="l" t="t" r="r" b="b"/>
              <a:pathLst>
                <a:path w="358648" h="1367790">
                  <a:moveTo>
                    <a:pt x="230505" y="0"/>
                  </a:moveTo>
                  <a:cubicBezTo>
                    <a:pt x="85598" y="300863"/>
                    <a:pt x="12573" y="646049"/>
                    <a:pt x="19685" y="1015873"/>
                  </a:cubicBezTo>
                  <a:cubicBezTo>
                    <a:pt x="21463" y="1109218"/>
                    <a:pt x="13843" y="1180973"/>
                    <a:pt x="0" y="1239266"/>
                  </a:cubicBezTo>
                  <a:cubicBezTo>
                    <a:pt x="15240" y="1280033"/>
                    <a:pt x="26670" y="1324610"/>
                    <a:pt x="35687" y="1367790"/>
                  </a:cubicBezTo>
                  <a:cubicBezTo>
                    <a:pt x="50419" y="1363218"/>
                    <a:pt x="65532" y="1360678"/>
                    <a:pt x="80645" y="1360551"/>
                  </a:cubicBezTo>
                  <a:cubicBezTo>
                    <a:pt x="114300" y="1279144"/>
                    <a:pt x="137160" y="1171575"/>
                    <a:pt x="134112" y="1013714"/>
                  </a:cubicBezTo>
                  <a:cubicBezTo>
                    <a:pt x="127000" y="641604"/>
                    <a:pt x="204851" y="296291"/>
                    <a:pt x="358648" y="0"/>
                  </a:cubicBezTo>
                  <a:close/>
                </a:path>
              </a:pathLst>
            </a:custGeom>
            <a:blipFill>
              <a:blip r:embed="rId94"/>
              <a:stretch>
                <a:fillRect l="-4104" t="-817" r="-63243" b="-20754"/>
              </a:stretch>
            </a:blipFill>
          </p:spPr>
          <p:txBody>
            <a:bodyPr/>
            <a:lstStyle/>
            <a:p>
              <a:endParaRPr lang="en-MY"/>
            </a:p>
          </p:txBody>
        </p:sp>
      </p:grpSp>
      <p:grpSp>
        <p:nvGrpSpPr>
          <p:cNvPr id="192" name="Group 192"/>
          <p:cNvGrpSpPr/>
          <p:nvPr/>
        </p:nvGrpSpPr>
        <p:grpSpPr>
          <a:xfrm>
            <a:off x="10149268" y="13577059"/>
            <a:ext cx="427377" cy="2736580"/>
            <a:chOff x="0" y="0"/>
            <a:chExt cx="569836" cy="3648774"/>
          </a:xfrm>
        </p:grpSpPr>
        <p:sp>
          <p:nvSpPr>
            <p:cNvPr id="193" name="Freeform 193"/>
            <p:cNvSpPr/>
            <p:nvPr/>
          </p:nvSpPr>
          <p:spPr>
            <a:xfrm>
              <a:off x="0" y="0"/>
              <a:ext cx="569734" cy="3648837"/>
            </a:xfrm>
            <a:custGeom>
              <a:avLst/>
              <a:gdLst/>
              <a:ahLst/>
              <a:cxnLst/>
              <a:rect l="l" t="t" r="r" b="b"/>
              <a:pathLst>
                <a:path w="569734" h="3648837">
                  <a:moveTo>
                    <a:pt x="5461" y="0"/>
                  </a:moveTo>
                  <a:cubicBezTo>
                    <a:pt x="105791" y="175387"/>
                    <a:pt x="170561" y="351917"/>
                    <a:pt x="205232" y="541655"/>
                  </a:cubicBezTo>
                  <a:cubicBezTo>
                    <a:pt x="250571" y="790067"/>
                    <a:pt x="239141" y="1030732"/>
                    <a:pt x="226949" y="1285494"/>
                  </a:cubicBezTo>
                  <a:cubicBezTo>
                    <a:pt x="225552" y="1314069"/>
                    <a:pt x="224155" y="1343025"/>
                    <a:pt x="222885" y="1371981"/>
                  </a:cubicBezTo>
                  <a:cubicBezTo>
                    <a:pt x="210185" y="1654556"/>
                    <a:pt x="284607" y="1768348"/>
                    <a:pt x="350266" y="1868678"/>
                  </a:cubicBezTo>
                  <a:cubicBezTo>
                    <a:pt x="407289" y="1955673"/>
                    <a:pt x="456438" y="2030857"/>
                    <a:pt x="455549" y="2219579"/>
                  </a:cubicBezTo>
                  <a:cubicBezTo>
                    <a:pt x="454787" y="2379980"/>
                    <a:pt x="394589" y="2457196"/>
                    <a:pt x="330708" y="2538730"/>
                  </a:cubicBezTo>
                  <a:cubicBezTo>
                    <a:pt x="285750" y="2596515"/>
                    <a:pt x="239141" y="2656078"/>
                    <a:pt x="218313" y="2741295"/>
                  </a:cubicBezTo>
                  <a:cubicBezTo>
                    <a:pt x="199136" y="2819527"/>
                    <a:pt x="211836" y="2893568"/>
                    <a:pt x="225171" y="2971800"/>
                  </a:cubicBezTo>
                  <a:cubicBezTo>
                    <a:pt x="246507" y="3097149"/>
                    <a:pt x="268605" y="3226689"/>
                    <a:pt x="158242" y="3399917"/>
                  </a:cubicBezTo>
                  <a:cubicBezTo>
                    <a:pt x="118237" y="3462655"/>
                    <a:pt x="61468" y="3503676"/>
                    <a:pt x="127" y="3528187"/>
                  </a:cubicBezTo>
                  <a:lnTo>
                    <a:pt x="0" y="3528187"/>
                  </a:lnTo>
                  <a:lnTo>
                    <a:pt x="0" y="3648837"/>
                  </a:lnTo>
                  <a:cubicBezTo>
                    <a:pt x="81407" y="3624072"/>
                    <a:pt x="184150" y="3571748"/>
                    <a:pt x="254635" y="3461385"/>
                  </a:cubicBezTo>
                  <a:cubicBezTo>
                    <a:pt x="388747" y="3251073"/>
                    <a:pt x="360553" y="3085592"/>
                    <a:pt x="337820" y="2952496"/>
                  </a:cubicBezTo>
                  <a:cubicBezTo>
                    <a:pt x="326009" y="2883408"/>
                    <a:pt x="315849" y="2823845"/>
                    <a:pt x="329311" y="2768600"/>
                  </a:cubicBezTo>
                  <a:cubicBezTo>
                    <a:pt x="344297" y="2707132"/>
                    <a:pt x="379730" y="2661793"/>
                    <a:pt x="420751" y="2609215"/>
                  </a:cubicBezTo>
                  <a:cubicBezTo>
                    <a:pt x="490220" y="2520315"/>
                    <a:pt x="568833" y="2419604"/>
                    <a:pt x="569722" y="2220087"/>
                  </a:cubicBezTo>
                  <a:cubicBezTo>
                    <a:pt x="570738" y="1997075"/>
                    <a:pt x="507238" y="1900047"/>
                    <a:pt x="445770" y="1806067"/>
                  </a:cubicBezTo>
                  <a:cubicBezTo>
                    <a:pt x="384175" y="1711960"/>
                    <a:pt x="325882" y="1622806"/>
                    <a:pt x="336931" y="1377315"/>
                  </a:cubicBezTo>
                  <a:cubicBezTo>
                    <a:pt x="338201" y="1348359"/>
                    <a:pt x="339598" y="1319530"/>
                    <a:pt x="340995" y="1290955"/>
                  </a:cubicBezTo>
                  <a:cubicBezTo>
                    <a:pt x="361442" y="867029"/>
                    <a:pt x="380746" y="462153"/>
                    <a:pt x="136017" y="0"/>
                  </a:cubicBezTo>
                  <a:close/>
                </a:path>
              </a:pathLst>
            </a:custGeom>
            <a:blipFill>
              <a:blip r:embed="rId95"/>
              <a:stretch>
                <a:fillRect l="-757" t="-306" r="-4587" b="-4667"/>
              </a:stretch>
            </a:blipFill>
          </p:spPr>
          <p:txBody>
            <a:bodyPr/>
            <a:lstStyle/>
            <a:p>
              <a:endParaRPr lang="en-MY"/>
            </a:p>
          </p:txBody>
        </p:sp>
      </p:grpSp>
      <p:grpSp>
        <p:nvGrpSpPr>
          <p:cNvPr id="194" name="Group 194"/>
          <p:cNvGrpSpPr/>
          <p:nvPr/>
        </p:nvGrpSpPr>
        <p:grpSpPr>
          <a:xfrm>
            <a:off x="9803359" y="16220646"/>
            <a:ext cx="352006" cy="202987"/>
            <a:chOff x="0" y="0"/>
            <a:chExt cx="469341" cy="270650"/>
          </a:xfrm>
        </p:grpSpPr>
        <p:sp>
          <p:nvSpPr>
            <p:cNvPr id="195" name="Freeform 195"/>
            <p:cNvSpPr/>
            <p:nvPr/>
          </p:nvSpPr>
          <p:spPr>
            <a:xfrm>
              <a:off x="0" y="0"/>
              <a:ext cx="469392" cy="270637"/>
            </a:xfrm>
            <a:custGeom>
              <a:avLst/>
              <a:gdLst/>
              <a:ahLst/>
              <a:cxnLst/>
              <a:rect l="l" t="t" r="r" b="b"/>
              <a:pathLst>
                <a:path w="469392" h="270637">
                  <a:moveTo>
                    <a:pt x="469392" y="0"/>
                  </a:moveTo>
                  <a:cubicBezTo>
                    <a:pt x="414782" y="23241"/>
                    <a:pt x="355854" y="33020"/>
                    <a:pt x="301371" y="33020"/>
                  </a:cubicBezTo>
                  <a:cubicBezTo>
                    <a:pt x="252730" y="33020"/>
                    <a:pt x="207645" y="25273"/>
                    <a:pt x="172212" y="12319"/>
                  </a:cubicBezTo>
                  <a:cubicBezTo>
                    <a:pt x="165735" y="10033"/>
                    <a:pt x="159004" y="8890"/>
                    <a:pt x="152527" y="8890"/>
                  </a:cubicBezTo>
                  <a:cubicBezTo>
                    <a:pt x="131572" y="8890"/>
                    <a:pt x="111633" y="20320"/>
                    <a:pt x="101600" y="40005"/>
                  </a:cubicBezTo>
                  <a:cubicBezTo>
                    <a:pt x="74803" y="92202"/>
                    <a:pt x="40640" y="139065"/>
                    <a:pt x="0" y="180086"/>
                  </a:cubicBezTo>
                  <a:cubicBezTo>
                    <a:pt x="24765" y="210058"/>
                    <a:pt x="48387" y="240157"/>
                    <a:pt x="71120" y="270637"/>
                  </a:cubicBezTo>
                  <a:cubicBezTo>
                    <a:pt x="113030" y="230124"/>
                    <a:pt x="149606" y="184404"/>
                    <a:pt x="180086" y="133985"/>
                  </a:cubicBezTo>
                  <a:cubicBezTo>
                    <a:pt x="218059" y="143129"/>
                    <a:pt x="258445" y="147701"/>
                    <a:pt x="299593" y="147701"/>
                  </a:cubicBezTo>
                  <a:cubicBezTo>
                    <a:pt x="345440" y="147701"/>
                    <a:pt x="392176" y="142113"/>
                    <a:pt x="437515" y="130556"/>
                  </a:cubicBezTo>
                  <a:cubicBezTo>
                    <a:pt x="447675" y="128016"/>
                    <a:pt x="458343" y="124968"/>
                    <a:pt x="469392" y="121412"/>
                  </a:cubicBezTo>
                  <a:lnTo>
                    <a:pt x="469392" y="0"/>
                  </a:lnTo>
                  <a:close/>
                </a:path>
              </a:pathLst>
            </a:custGeom>
            <a:blipFill>
              <a:blip r:embed="rId96"/>
              <a:stretch>
                <a:fillRect l="-25316" t="-105218" r="-2548" b="-8765"/>
              </a:stretch>
            </a:blipFill>
          </p:spPr>
          <p:txBody>
            <a:bodyPr/>
            <a:lstStyle/>
            <a:p>
              <a:endParaRPr lang="en-MY"/>
            </a:p>
          </p:txBody>
        </p:sp>
      </p:grpSp>
      <p:grpSp>
        <p:nvGrpSpPr>
          <p:cNvPr id="196" name="Group 196"/>
          <p:cNvGrpSpPr/>
          <p:nvPr/>
        </p:nvGrpSpPr>
        <p:grpSpPr>
          <a:xfrm>
            <a:off x="6205976" y="14433423"/>
            <a:ext cx="484842" cy="412118"/>
            <a:chOff x="0" y="0"/>
            <a:chExt cx="646455" cy="549491"/>
          </a:xfrm>
        </p:grpSpPr>
        <p:sp>
          <p:nvSpPr>
            <p:cNvPr id="197" name="Freeform 197"/>
            <p:cNvSpPr/>
            <p:nvPr/>
          </p:nvSpPr>
          <p:spPr>
            <a:xfrm>
              <a:off x="-1" y="0"/>
              <a:ext cx="646431" cy="549656"/>
            </a:xfrm>
            <a:custGeom>
              <a:avLst/>
              <a:gdLst/>
              <a:ahLst/>
              <a:cxnLst/>
              <a:rect l="l" t="t" r="r" b="b"/>
              <a:pathLst>
                <a:path w="646431" h="549656">
                  <a:moveTo>
                    <a:pt x="266955" y="0"/>
                  </a:moveTo>
                  <a:cubicBezTo>
                    <a:pt x="265304" y="0"/>
                    <a:pt x="263653" y="508"/>
                    <a:pt x="261621" y="1143"/>
                  </a:cubicBezTo>
                  <a:cubicBezTo>
                    <a:pt x="195454" y="24130"/>
                    <a:pt x="273432" y="271018"/>
                    <a:pt x="302896" y="363982"/>
                  </a:cubicBezTo>
                  <a:cubicBezTo>
                    <a:pt x="312294" y="393573"/>
                    <a:pt x="296292" y="425323"/>
                    <a:pt x="266955" y="435483"/>
                  </a:cubicBezTo>
                  <a:cubicBezTo>
                    <a:pt x="260732" y="437515"/>
                    <a:pt x="254509" y="438531"/>
                    <a:pt x="248286" y="438531"/>
                  </a:cubicBezTo>
                  <a:cubicBezTo>
                    <a:pt x="225045" y="438531"/>
                    <a:pt x="203201" y="424307"/>
                    <a:pt x="194692" y="401320"/>
                  </a:cubicBezTo>
                  <a:cubicBezTo>
                    <a:pt x="186310" y="379095"/>
                    <a:pt x="178055" y="350901"/>
                    <a:pt x="168530" y="318008"/>
                  </a:cubicBezTo>
                  <a:cubicBezTo>
                    <a:pt x="146432" y="242316"/>
                    <a:pt x="105284" y="101473"/>
                    <a:pt x="58675" y="76200"/>
                  </a:cubicBezTo>
                  <a:cubicBezTo>
                    <a:pt x="56008" y="74803"/>
                    <a:pt x="53722" y="74041"/>
                    <a:pt x="50674" y="74041"/>
                  </a:cubicBezTo>
                  <a:cubicBezTo>
                    <a:pt x="48769" y="74041"/>
                    <a:pt x="46737" y="74422"/>
                    <a:pt x="44197" y="75057"/>
                  </a:cubicBezTo>
                  <a:cubicBezTo>
                    <a:pt x="22480" y="81661"/>
                    <a:pt x="14606" y="92837"/>
                    <a:pt x="10034" y="101854"/>
                  </a:cubicBezTo>
                  <a:cubicBezTo>
                    <a:pt x="-21970" y="165354"/>
                    <a:pt x="30100" y="312166"/>
                    <a:pt x="61215" y="399923"/>
                  </a:cubicBezTo>
                  <a:cubicBezTo>
                    <a:pt x="70740" y="426720"/>
                    <a:pt x="78995" y="450088"/>
                    <a:pt x="84710" y="469646"/>
                  </a:cubicBezTo>
                  <a:cubicBezTo>
                    <a:pt x="87377" y="477774"/>
                    <a:pt x="88139" y="486283"/>
                    <a:pt x="87123" y="494411"/>
                  </a:cubicBezTo>
                  <a:lnTo>
                    <a:pt x="526670" y="549656"/>
                  </a:lnTo>
                  <a:cubicBezTo>
                    <a:pt x="527051" y="546989"/>
                    <a:pt x="527559" y="544449"/>
                    <a:pt x="528321" y="541655"/>
                  </a:cubicBezTo>
                  <a:cubicBezTo>
                    <a:pt x="528956" y="539242"/>
                    <a:pt x="544704" y="482346"/>
                    <a:pt x="574295" y="418211"/>
                  </a:cubicBezTo>
                  <a:cubicBezTo>
                    <a:pt x="596520" y="370332"/>
                    <a:pt x="620523" y="330835"/>
                    <a:pt x="646431" y="299847"/>
                  </a:cubicBezTo>
                  <a:cubicBezTo>
                    <a:pt x="605156" y="65659"/>
                    <a:pt x="551435" y="53848"/>
                    <a:pt x="550927" y="53848"/>
                  </a:cubicBezTo>
                  <a:lnTo>
                    <a:pt x="549022" y="53848"/>
                  </a:lnTo>
                  <a:cubicBezTo>
                    <a:pt x="530734" y="53848"/>
                    <a:pt x="523368" y="59944"/>
                    <a:pt x="518034" y="66548"/>
                  </a:cubicBezTo>
                  <a:cubicBezTo>
                    <a:pt x="491745" y="99187"/>
                    <a:pt x="492126" y="183388"/>
                    <a:pt x="502032" y="254127"/>
                  </a:cubicBezTo>
                  <a:cubicBezTo>
                    <a:pt x="508128" y="282956"/>
                    <a:pt x="511938" y="305054"/>
                    <a:pt x="513716" y="315722"/>
                  </a:cubicBezTo>
                  <a:cubicBezTo>
                    <a:pt x="518669" y="346075"/>
                    <a:pt x="498730" y="375031"/>
                    <a:pt x="468631" y="381127"/>
                  </a:cubicBezTo>
                  <a:cubicBezTo>
                    <a:pt x="464821" y="381762"/>
                    <a:pt x="460884" y="382270"/>
                    <a:pt x="457201" y="382270"/>
                  </a:cubicBezTo>
                  <a:cubicBezTo>
                    <a:pt x="431420" y="382270"/>
                    <a:pt x="408052" y="364617"/>
                    <a:pt x="401702" y="338582"/>
                  </a:cubicBezTo>
                  <a:cubicBezTo>
                    <a:pt x="398781" y="326771"/>
                    <a:pt x="392939" y="300863"/>
                    <a:pt x="388113" y="267335"/>
                  </a:cubicBezTo>
                  <a:cubicBezTo>
                    <a:pt x="359284" y="134493"/>
                    <a:pt x="314072" y="25908"/>
                    <a:pt x="275210" y="2921"/>
                  </a:cubicBezTo>
                  <a:cubicBezTo>
                    <a:pt x="271781" y="889"/>
                    <a:pt x="269368" y="0"/>
                    <a:pt x="266955" y="0"/>
                  </a:cubicBezTo>
                  <a:close/>
                </a:path>
              </a:pathLst>
            </a:custGeom>
            <a:blipFill>
              <a:blip r:embed="rId97"/>
              <a:stretch>
                <a:fillRect l="-4608" t="-3357" r="-4064" b="-2003"/>
              </a:stretch>
            </a:blipFill>
          </p:spPr>
          <p:txBody>
            <a:bodyPr/>
            <a:lstStyle/>
            <a:p>
              <a:endParaRPr lang="en-MY"/>
            </a:p>
          </p:txBody>
        </p:sp>
      </p:grpSp>
      <p:grpSp>
        <p:nvGrpSpPr>
          <p:cNvPr id="198" name="Group 198"/>
          <p:cNvGrpSpPr/>
          <p:nvPr/>
        </p:nvGrpSpPr>
        <p:grpSpPr>
          <a:xfrm>
            <a:off x="6120394" y="14347574"/>
            <a:ext cx="647157" cy="438026"/>
            <a:chOff x="0" y="0"/>
            <a:chExt cx="862876" cy="584035"/>
          </a:xfrm>
        </p:grpSpPr>
        <p:sp>
          <p:nvSpPr>
            <p:cNvPr id="199" name="Freeform 199"/>
            <p:cNvSpPr/>
            <p:nvPr/>
          </p:nvSpPr>
          <p:spPr>
            <a:xfrm>
              <a:off x="36" y="0"/>
              <a:ext cx="862802" cy="583946"/>
            </a:xfrm>
            <a:custGeom>
              <a:avLst/>
              <a:gdLst/>
              <a:ahLst/>
              <a:cxnLst/>
              <a:rect l="l" t="t" r="r" b="b"/>
              <a:pathLst>
                <a:path w="862802" h="583946">
                  <a:moveTo>
                    <a:pt x="381218" y="0"/>
                  </a:moveTo>
                  <a:cubicBezTo>
                    <a:pt x="366867" y="0"/>
                    <a:pt x="352516" y="2540"/>
                    <a:pt x="338165" y="7493"/>
                  </a:cubicBezTo>
                  <a:cubicBezTo>
                    <a:pt x="287873" y="25146"/>
                    <a:pt x="260695" y="61341"/>
                    <a:pt x="247233" y="103124"/>
                  </a:cubicBezTo>
                  <a:cubicBezTo>
                    <a:pt x="240756" y="98171"/>
                    <a:pt x="234025" y="93853"/>
                    <a:pt x="227040" y="90043"/>
                  </a:cubicBezTo>
                  <a:cubicBezTo>
                    <a:pt x="207355" y="79375"/>
                    <a:pt x="186273" y="73914"/>
                    <a:pt x="164683" y="73914"/>
                  </a:cubicBezTo>
                  <a:cubicBezTo>
                    <a:pt x="151475" y="73914"/>
                    <a:pt x="138140" y="75946"/>
                    <a:pt x="124805" y="80010"/>
                  </a:cubicBezTo>
                  <a:cubicBezTo>
                    <a:pt x="78196" y="94234"/>
                    <a:pt x="42636" y="123571"/>
                    <a:pt x="21935" y="164719"/>
                  </a:cubicBezTo>
                  <a:cubicBezTo>
                    <a:pt x="1742" y="204724"/>
                    <a:pt x="-2830" y="252476"/>
                    <a:pt x="1488" y="302768"/>
                  </a:cubicBezTo>
                  <a:cubicBezTo>
                    <a:pt x="86197" y="329311"/>
                    <a:pt x="122646" y="411480"/>
                    <a:pt x="176875" y="533908"/>
                  </a:cubicBezTo>
                  <a:cubicBezTo>
                    <a:pt x="183098" y="547751"/>
                    <a:pt x="189575" y="562483"/>
                    <a:pt x="196687" y="578231"/>
                  </a:cubicBezTo>
                  <a:cubicBezTo>
                    <a:pt x="197576" y="580136"/>
                    <a:pt x="198338" y="581914"/>
                    <a:pt x="198846" y="583946"/>
                  </a:cubicBezTo>
                  <a:cubicBezTo>
                    <a:pt x="193131" y="564261"/>
                    <a:pt x="184749" y="540893"/>
                    <a:pt x="175351" y="514223"/>
                  </a:cubicBezTo>
                  <a:cubicBezTo>
                    <a:pt x="144236" y="426466"/>
                    <a:pt x="92039" y="279654"/>
                    <a:pt x="124170" y="216154"/>
                  </a:cubicBezTo>
                  <a:cubicBezTo>
                    <a:pt x="128615" y="207137"/>
                    <a:pt x="136616" y="195961"/>
                    <a:pt x="158333" y="189357"/>
                  </a:cubicBezTo>
                  <a:cubicBezTo>
                    <a:pt x="160873" y="188722"/>
                    <a:pt x="163032" y="188341"/>
                    <a:pt x="164810" y="188341"/>
                  </a:cubicBezTo>
                  <a:cubicBezTo>
                    <a:pt x="167731" y="188341"/>
                    <a:pt x="170144" y="189230"/>
                    <a:pt x="172811" y="190500"/>
                  </a:cubicBezTo>
                  <a:cubicBezTo>
                    <a:pt x="219420" y="215773"/>
                    <a:pt x="260568" y="356616"/>
                    <a:pt x="282793" y="432308"/>
                  </a:cubicBezTo>
                  <a:cubicBezTo>
                    <a:pt x="292318" y="465201"/>
                    <a:pt x="300700" y="493395"/>
                    <a:pt x="308955" y="515620"/>
                  </a:cubicBezTo>
                  <a:cubicBezTo>
                    <a:pt x="317464" y="538607"/>
                    <a:pt x="339308" y="552831"/>
                    <a:pt x="362549" y="552831"/>
                  </a:cubicBezTo>
                  <a:cubicBezTo>
                    <a:pt x="368772" y="552831"/>
                    <a:pt x="374995" y="551815"/>
                    <a:pt x="381218" y="549783"/>
                  </a:cubicBezTo>
                  <a:cubicBezTo>
                    <a:pt x="410555" y="539623"/>
                    <a:pt x="426430" y="508000"/>
                    <a:pt x="417159" y="478282"/>
                  </a:cubicBezTo>
                  <a:cubicBezTo>
                    <a:pt x="387822" y="385318"/>
                    <a:pt x="309717" y="138430"/>
                    <a:pt x="375884" y="115443"/>
                  </a:cubicBezTo>
                  <a:cubicBezTo>
                    <a:pt x="377789" y="114808"/>
                    <a:pt x="379440" y="114300"/>
                    <a:pt x="381218" y="114300"/>
                  </a:cubicBezTo>
                  <a:cubicBezTo>
                    <a:pt x="383631" y="114300"/>
                    <a:pt x="386044" y="115189"/>
                    <a:pt x="389473" y="117221"/>
                  </a:cubicBezTo>
                  <a:cubicBezTo>
                    <a:pt x="428208" y="140208"/>
                    <a:pt x="473547" y="248793"/>
                    <a:pt x="502249" y="381762"/>
                  </a:cubicBezTo>
                  <a:cubicBezTo>
                    <a:pt x="507075" y="415290"/>
                    <a:pt x="512917" y="441198"/>
                    <a:pt x="515838" y="453009"/>
                  </a:cubicBezTo>
                  <a:cubicBezTo>
                    <a:pt x="522188" y="479044"/>
                    <a:pt x="545556" y="496697"/>
                    <a:pt x="571337" y="496697"/>
                  </a:cubicBezTo>
                  <a:cubicBezTo>
                    <a:pt x="575147" y="496697"/>
                    <a:pt x="578957" y="496189"/>
                    <a:pt x="582767" y="495554"/>
                  </a:cubicBezTo>
                  <a:cubicBezTo>
                    <a:pt x="612866" y="489458"/>
                    <a:pt x="632805" y="460502"/>
                    <a:pt x="627852" y="430149"/>
                  </a:cubicBezTo>
                  <a:cubicBezTo>
                    <a:pt x="626074" y="419481"/>
                    <a:pt x="622264" y="397256"/>
                    <a:pt x="616168" y="368554"/>
                  </a:cubicBezTo>
                  <a:cubicBezTo>
                    <a:pt x="606262" y="297815"/>
                    <a:pt x="605881" y="213614"/>
                    <a:pt x="632170" y="180975"/>
                  </a:cubicBezTo>
                  <a:cubicBezTo>
                    <a:pt x="637504" y="174371"/>
                    <a:pt x="644870" y="168275"/>
                    <a:pt x="663158" y="168275"/>
                  </a:cubicBezTo>
                  <a:lnTo>
                    <a:pt x="665063" y="168275"/>
                  </a:lnTo>
                  <a:cubicBezTo>
                    <a:pt x="665571" y="168275"/>
                    <a:pt x="719292" y="180086"/>
                    <a:pt x="760567" y="414147"/>
                  </a:cubicBezTo>
                  <a:cubicBezTo>
                    <a:pt x="784443" y="385699"/>
                    <a:pt x="809970" y="364490"/>
                    <a:pt x="836640" y="351028"/>
                  </a:cubicBezTo>
                  <a:cubicBezTo>
                    <a:pt x="845276" y="346583"/>
                    <a:pt x="854039" y="343027"/>
                    <a:pt x="862802" y="340360"/>
                  </a:cubicBezTo>
                  <a:cubicBezTo>
                    <a:pt x="853785" y="297180"/>
                    <a:pt x="842355" y="252603"/>
                    <a:pt x="827115" y="211836"/>
                  </a:cubicBezTo>
                  <a:cubicBezTo>
                    <a:pt x="794984" y="125476"/>
                    <a:pt x="745962" y="56007"/>
                    <a:pt x="667984" y="53975"/>
                  </a:cubicBezTo>
                  <a:cubicBezTo>
                    <a:pt x="666206" y="53975"/>
                    <a:pt x="664428" y="53848"/>
                    <a:pt x="662650" y="53848"/>
                  </a:cubicBezTo>
                  <a:cubicBezTo>
                    <a:pt x="613501" y="53848"/>
                    <a:pt x="572099" y="73025"/>
                    <a:pt x="542889" y="109220"/>
                  </a:cubicBezTo>
                  <a:cubicBezTo>
                    <a:pt x="539968" y="112903"/>
                    <a:pt x="537174" y="116713"/>
                    <a:pt x="534507" y="120523"/>
                  </a:cubicBezTo>
                  <a:cubicBezTo>
                    <a:pt x="508726" y="71755"/>
                    <a:pt x="480024" y="38227"/>
                    <a:pt x="447766" y="18923"/>
                  </a:cubicBezTo>
                  <a:cubicBezTo>
                    <a:pt x="426684" y="6477"/>
                    <a:pt x="404078" y="0"/>
                    <a:pt x="381218" y="0"/>
                  </a:cubicBezTo>
                  <a:close/>
                </a:path>
              </a:pathLst>
            </a:custGeom>
            <a:blipFill>
              <a:blip r:embed="rId98"/>
              <a:stretch>
                <a:fillRect l="-2007" t="-956" r="-2999" b="-1115"/>
              </a:stretch>
            </a:blipFill>
          </p:spPr>
          <p:txBody>
            <a:bodyPr/>
            <a:lstStyle/>
            <a:p>
              <a:endParaRPr lang="en-MY"/>
            </a:p>
          </p:txBody>
        </p:sp>
      </p:grpSp>
      <p:grpSp>
        <p:nvGrpSpPr>
          <p:cNvPr id="200" name="Group 200"/>
          <p:cNvGrpSpPr/>
          <p:nvPr/>
        </p:nvGrpSpPr>
        <p:grpSpPr>
          <a:xfrm>
            <a:off x="6053861" y="14653517"/>
            <a:ext cx="778640" cy="633222"/>
            <a:chOff x="0" y="0"/>
            <a:chExt cx="1038187" cy="844296"/>
          </a:xfrm>
        </p:grpSpPr>
        <p:sp>
          <p:nvSpPr>
            <p:cNvPr id="201" name="Freeform 201"/>
            <p:cNvSpPr/>
            <p:nvPr/>
          </p:nvSpPr>
          <p:spPr>
            <a:xfrm>
              <a:off x="-4" y="0"/>
              <a:ext cx="1038163" cy="844296"/>
            </a:xfrm>
            <a:custGeom>
              <a:avLst/>
              <a:gdLst/>
              <a:ahLst/>
              <a:cxnLst/>
              <a:rect l="l" t="t" r="r" b="b"/>
              <a:pathLst>
                <a:path w="1038163" h="844296">
                  <a:moveTo>
                    <a:pt x="27944" y="0"/>
                  </a:moveTo>
                  <a:cubicBezTo>
                    <a:pt x="16260" y="0"/>
                    <a:pt x="12196" y="5969"/>
                    <a:pt x="10164" y="9271"/>
                  </a:cubicBezTo>
                  <a:cubicBezTo>
                    <a:pt x="-250" y="25908"/>
                    <a:pt x="-41271" y="128905"/>
                    <a:pt x="169422" y="525780"/>
                  </a:cubicBezTo>
                  <a:cubicBezTo>
                    <a:pt x="241685" y="661797"/>
                    <a:pt x="322965" y="766445"/>
                    <a:pt x="405515" y="844296"/>
                  </a:cubicBezTo>
                  <a:cubicBezTo>
                    <a:pt x="708410" y="708279"/>
                    <a:pt x="889893" y="569849"/>
                    <a:pt x="981714" y="487299"/>
                  </a:cubicBezTo>
                  <a:cubicBezTo>
                    <a:pt x="983619" y="477774"/>
                    <a:pt x="985651" y="468376"/>
                    <a:pt x="987556" y="458851"/>
                  </a:cubicBezTo>
                  <a:cubicBezTo>
                    <a:pt x="1010797" y="346075"/>
                    <a:pt x="1032768" y="239776"/>
                    <a:pt x="1037340" y="156591"/>
                  </a:cubicBezTo>
                  <a:cubicBezTo>
                    <a:pt x="1041531" y="80391"/>
                    <a:pt x="1028958" y="47879"/>
                    <a:pt x="1016893" y="43307"/>
                  </a:cubicBezTo>
                  <a:cubicBezTo>
                    <a:pt x="1010416" y="40767"/>
                    <a:pt x="1004574" y="39624"/>
                    <a:pt x="998732" y="39624"/>
                  </a:cubicBezTo>
                  <a:cubicBezTo>
                    <a:pt x="991620" y="39624"/>
                    <a:pt x="984508" y="41529"/>
                    <a:pt x="977015" y="45212"/>
                  </a:cubicBezTo>
                  <a:cubicBezTo>
                    <a:pt x="916817" y="75565"/>
                    <a:pt x="861953" y="204343"/>
                    <a:pt x="841633" y="278384"/>
                  </a:cubicBezTo>
                  <a:cubicBezTo>
                    <a:pt x="834648" y="303784"/>
                    <a:pt x="811534" y="320421"/>
                    <a:pt x="786515" y="320421"/>
                  </a:cubicBezTo>
                  <a:cubicBezTo>
                    <a:pt x="781562" y="320421"/>
                    <a:pt x="776355" y="319786"/>
                    <a:pt x="771402" y="318389"/>
                  </a:cubicBezTo>
                  <a:cubicBezTo>
                    <a:pt x="743589" y="310769"/>
                    <a:pt x="726317" y="283845"/>
                    <a:pt x="729746" y="256032"/>
                  </a:cubicBezTo>
                  <a:lnTo>
                    <a:pt x="290072" y="200787"/>
                  </a:lnTo>
                  <a:cubicBezTo>
                    <a:pt x="287659" y="219964"/>
                    <a:pt x="275594" y="237363"/>
                    <a:pt x="256671" y="245872"/>
                  </a:cubicBezTo>
                  <a:cubicBezTo>
                    <a:pt x="249051" y="249301"/>
                    <a:pt x="241050" y="250952"/>
                    <a:pt x="233303" y="250952"/>
                  </a:cubicBezTo>
                  <a:cubicBezTo>
                    <a:pt x="211459" y="250952"/>
                    <a:pt x="190631" y="238379"/>
                    <a:pt x="181106" y="217297"/>
                  </a:cubicBezTo>
                  <a:cubicBezTo>
                    <a:pt x="173994" y="201422"/>
                    <a:pt x="167390" y="186436"/>
                    <a:pt x="161167" y="172466"/>
                  </a:cubicBezTo>
                  <a:cubicBezTo>
                    <a:pt x="95889" y="25527"/>
                    <a:pt x="81665" y="1905"/>
                    <a:pt x="28706" y="0"/>
                  </a:cubicBezTo>
                  <a:close/>
                </a:path>
              </a:pathLst>
            </a:custGeom>
            <a:blipFill>
              <a:blip r:embed="rId99"/>
              <a:stretch>
                <a:fillRect l="-6167" t="-842" r="-2459" b="-1845"/>
              </a:stretch>
            </a:blipFill>
          </p:spPr>
          <p:txBody>
            <a:bodyPr/>
            <a:lstStyle/>
            <a:p>
              <a:endParaRPr lang="en-MY"/>
            </a:p>
          </p:txBody>
        </p:sp>
      </p:grpSp>
      <p:grpSp>
        <p:nvGrpSpPr>
          <p:cNvPr id="202" name="Group 202"/>
          <p:cNvGrpSpPr/>
          <p:nvPr/>
        </p:nvGrpSpPr>
        <p:grpSpPr>
          <a:xfrm>
            <a:off x="5968051" y="14567659"/>
            <a:ext cx="950433" cy="755266"/>
            <a:chOff x="0" y="0"/>
            <a:chExt cx="1267244" cy="1007021"/>
          </a:xfrm>
        </p:grpSpPr>
        <p:sp>
          <p:nvSpPr>
            <p:cNvPr id="203" name="Freeform 203"/>
            <p:cNvSpPr/>
            <p:nvPr/>
          </p:nvSpPr>
          <p:spPr>
            <a:xfrm>
              <a:off x="14" y="0"/>
              <a:ext cx="1267010" cy="1006983"/>
            </a:xfrm>
            <a:custGeom>
              <a:avLst/>
              <a:gdLst/>
              <a:ahLst/>
              <a:cxnLst/>
              <a:rect l="l" t="t" r="r" b="b"/>
              <a:pathLst>
                <a:path w="1267010" h="1006983">
                  <a:moveTo>
                    <a:pt x="1110982" y="39624"/>
                  </a:moveTo>
                  <a:cubicBezTo>
                    <a:pt x="1095869" y="39751"/>
                    <a:pt x="1080756" y="42291"/>
                    <a:pt x="1066024" y="46863"/>
                  </a:cubicBezTo>
                  <a:cubicBezTo>
                    <a:pt x="1057134" y="49530"/>
                    <a:pt x="1048371" y="53086"/>
                    <a:pt x="1039862" y="57531"/>
                  </a:cubicBezTo>
                  <a:cubicBezTo>
                    <a:pt x="1013065" y="71120"/>
                    <a:pt x="987665" y="92202"/>
                    <a:pt x="963789" y="120650"/>
                  </a:cubicBezTo>
                  <a:cubicBezTo>
                    <a:pt x="938008" y="151638"/>
                    <a:pt x="913878" y="191135"/>
                    <a:pt x="891653" y="239014"/>
                  </a:cubicBezTo>
                  <a:cubicBezTo>
                    <a:pt x="862062" y="303149"/>
                    <a:pt x="846314" y="360045"/>
                    <a:pt x="845679" y="362458"/>
                  </a:cubicBezTo>
                  <a:cubicBezTo>
                    <a:pt x="844917" y="365125"/>
                    <a:pt x="844409" y="367665"/>
                    <a:pt x="844028" y="370459"/>
                  </a:cubicBezTo>
                  <a:cubicBezTo>
                    <a:pt x="840472" y="398272"/>
                    <a:pt x="857871" y="425196"/>
                    <a:pt x="885684" y="432816"/>
                  </a:cubicBezTo>
                  <a:cubicBezTo>
                    <a:pt x="890764" y="434213"/>
                    <a:pt x="895844" y="434848"/>
                    <a:pt x="900797" y="434848"/>
                  </a:cubicBezTo>
                  <a:cubicBezTo>
                    <a:pt x="925943" y="434848"/>
                    <a:pt x="948930" y="418211"/>
                    <a:pt x="955915" y="392811"/>
                  </a:cubicBezTo>
                  <a:cubicBezTo>
                    <a:pt x="976362" y="318770"/>
                    <a:pt x="1031099" y="189992"/>
                    <a:pt x="1091297" y="159639"/>
                  </a:cubicBezTo>
                  <a:cubicBezTo>
                    <a:pt x="1098790" y="155956"/>
                    <a:pt x="1105902" y="154051"/>
                    <a:pt x="1113014" y="154051"/>
                  </a:cubicBezTo>
                  <a:cubicBezTo>
                    <a:pt x="1118856" y="154051"/>
                    <a:pt x="1124825" y="155194"/>
                    <a:pt x="1131175" y="157734"/>
                  </a:cubicBezTo>
                  <a:cubicBezTo>
                    <a:pt x="1143240" y="162306"/>
                    <a:pt x="1155940" y="194818"/>
                    <a:pt x="1151622" y="271018"/>
                  </a:cubicBezTo>
                  <a:cubicBezTo>
                    <a:pt x="1147050" y="354203"/>
                    <a:pt x="1125079" y="460502"/>
                    <a:pt x="1101838" y="573278"/>
                  </a:cubicBezTo>
                  <a:cubicBezTo>
                    <a:pt x="1099933" y="582803"/>
                    <a:pt x="1097901" y="592201"/>
                    <a:pt x="1095996" y="601726"/>
                  </a:cubicBezTo>
                  <a:cubicBezTo>
                    <a:pt x="1147431" y="555498"/>
                    <a:pt x="1170672" y="526923"/>
                    <a:pt x="1171307" y="526034"/>
                  </a:cubicBezTo>
                  <a:cubicBezTo>
                    <a:pt x="1182356" y="512191"/>
                    <a:pt x="1198866" y="504317"/>
                    <a:pt x="1216138" y="504317"/>
                  </a:cubicBezTo>
                  <a:cubicBezTo>
                    <a:pt x="1220075" y="504317"/>
                    <a:pt x="1224012" y="504698"/>
                    <a:pt x="1227949" y="505460"/>
                  </a:cubicBezTo>
                  <a:cubicBezTo>
                    <a:pt x="1229346" y="505841"/>
                    <a:pt x="1230743" y="506095"/>
                    <a:pt x="1232140" y="506476"/>
                  </a:cubicBezTo>
                  <a:cubicBezTo>
                    <a:pt x="1248650" y="423164"/>
                    <a:pt x="1262112" y="344932"/>
                    <a:pt x="1265795" y="277368"/>
                  </a:cubicBezTo>
                  <a:cubicBezTo>
                    <a:pt x="1268335" y="231267"/>
                    <a:pt x="1276082" y="90932"/>
                    <a:pt x="1172323" y="50800"/>
                  </a:cubicBezTo>
                  <a:cubicBezTo>
                    <a:pt x="1152638" y="43180"/>
                    <a:pt x="1132699" y="39497"/>
                    <a:pt x="1112887" y="39497"/>
                  </a:cubicBezTo>
                  <a:close/>
                  <a:moveTo>
                    <a:pt x="141972" y="0"/>
                  </a:moveTo>
                  <a:cubicBezTo>
                    <a:pt x="94093" y="0"/>
                    <a:pt x="52691" y="22860"/>
                    <a:pt x="27545" y="63119"/>
                  </a:cubicBezTo>
                  <a:cubicBezTo>
                    <a:pt x="-37860" y="167767"/>
                    <a:pt x="12940" y="374015"/>
                    <a:pt x="182866" y="693928"/>
                  </a:cubicBezTo>
                  <a:cubicBezTo>
                    <a:pt x="249541" y="819404"/>
                    <a:pt x="325995" y="923544"/>
                    <a:pt x="407021" y="1006983"/>
                  </a:cubicBezTo>
                  <a:cubicBezTo>
                    <a:pt x="446518" y="990854"/>
                    <a:pt x="484110" y="974852"/>
                    <a:pt x="520051" y="958723"/>
                  </a:cubicBezTo>
                  <a:cubicBezTo>
                    <a:pt x="437501" y="880872"/>
                    <a:pt x="356221" y="776224"/>
                    <a:pt x="283958" y="640207"/>
                  </a:cubicBezTo>
                  <a:cubicBezTo>
                    <a:pt x="73138" y="243332"/>
                    <a:pt x="114159" y="140335"/>
                    <a:pt x="124573" y="123825"/>
                  </a:cubicBezTo>
                  <a:cubicBezTo>
                    <a:pt x="126605" y="120396"/>
                    <a:pt x="130669" y="114554"/>
                    <a:pt x="142353" y="114554"/>
                  </a:cubicBezTo>
                  <a:lnTo>
                    <a:pt x="143115" y="114554"/>
                  </a:lnTo>
                  <a:cubicBezTo>
                    <a:pt x="195947" y="116459"/>
                    <a:pt x="210298" y="140081"/>
                    <a:pt x="275449" y="286893"/>
                  </a:cubicBezTo>
                  <a:cubicBezTo>
                    <a:pt x="281672" y="300990"/>
                    <a:pt x="288276" y="315849"/>
                    <a:pt x="295388" y="331724"/>
                  </a:cubicBezTo>
                  <a:cubicBezTo>
                    <a:pt x="304913" y="352933"/>
                    <a:pt x="325741" y="365379"/>
                    <a:pt x="347585" y="365379"/>
                  </a:cubicBezTo>
                  <a:cubicBezTo>
                    <a:pt x="355459" y="365379"/>
                    <a:pt x="363333" y="363728"/>
                    <a:pt x="370953" y="360299"/>
                  </a:cubicBezTo>
                  <a:cubicBezTo>
                    <a:pt x="389876" y="351790"/>
                    <a:pt x="401814" y="334391"/>
                    <a:pt x="404354" y="315214"/>
                  </a:cubicBezTo>
                  <a:cubicBezTo>
                    <a:pt x="405370" y="307086"/>
                    <a:pt x="404608" y="298577"/>
                    <a:pt x="401941" y="290449"/>
                  </a:cubicBezTo>
                  <a:cubicBezTo>
                    <a:pt x="401306" y="288417"/>
                    <a:pt x="400544" y="286512"/>
                    <a:pt x="399782" y="284734"/>
                  </a:cubicBezTo>
                  <a:cubicBezTo>
                    <a:pt x="392797" y="268986"/>
                    <a:pt x="386193" y="254254"/>
                    <a:pt x="379970" y="240411"/>
                  </a:cubicBezTo>
                  <a:cubicBezTo>
                    <a:pt x="325741" y="117983"/>
                    <a:pt x="289292" y="35941"/>
                    <a:pt x="204583" y="9271"/>
                  </a:cubicBezTo>
                  <a:cubicBezTo>
                    <a:pt x="187565" y="3937"/>
                    <a:pt x="168515" y="889"/>
                    <a:pt x="147052" y="127"/>
                  </a:cubicBezTo>
                  <a:cubicBezTo>
                    <a:pt x="145401" y="0"/>
                    <a:pt x="143623" y="0"/>
                    <a:pt x="141972" y="0"/>
                  </a:cubicBezTo>
                  <a:close/>
                </a:path>
              </a:pathLst>
            </a:custGeom>
            <a:blipFill>
              <a:blip r:embed="rId100"/>
              <a:stretch>
                <a:fillRect l="-4044" t="-1109" r="-2042" b="-1803"/>
              </a:stretch>
            </a:blipFill>
          </p:spPr>
          <p:txBody>
            <a:bodyPr/>
            <a:lstStyle/>
            <a:p>
              <a:endParaRPr lang="en-MY"/>
            </a:p>
          </p:txBody>
        </p:sp>
      </p:grpSp>
      <p:grpSp>
        <p:nvGrpSpPr>
          <p:cNvPr id="204" name="Group 204"/>
          <p:cNvGrpSpPr/>
          <p:nvPr/>
        </p:nvGrpSpPr>
        <p:grpSpPr>
          <a:xfrm>
            <a:off x="6331725" y="15071217"/>
            <a:ext cx="3701453" cy="2602354"/>
            <a:chOff x="0" y="0"/>
            <a:chExt cx="4935271" cy="3469805"/>
          </a:xfrm>
        </p:grpSpPr>
        <p:sp>
          <p:nvSpPr>
            <p:cNvPr id="205" name="Freeform 205"/>
            <p:cNvSpPr/>
            <p:nvPr/>
          </p:nvSpPr>
          <p:spPr>
            <a:xfrm>
              <a:off x="0" y="0"/>
              <a:ext cx="4935197" cy="3469640"/>
            </a:xfrm>
            <a:custGeom>
              <a:avLst/>
              <a:gdLst/>
              <a:ahLst/>
              <a:cxnLst/>
              <a:rect l="l" t="t" r="r" b="b"/>
              <a:pathLst>
                <a:path w="4935197" h="3469640">
                  <a:moveTo>
                    <a:pt x="704850" y="0"/>
                  </a:moveTo>
                  <a:cubicBezTo>
                    <a:pt x="602869" y="95123"/>
                    <a:pt x="384175" y="266827"/>
                    <a:pt x="0" y="427228"/>
                  </a:cubicBezTo>
                  <a:cubicBezTo>
                    <a:pt x="36195" y="593217"/>
                    <a:pt x="213360" y="906272"/>
                    <a:pt x="501650" y="1214501"/>
                  </a:cubicBezTo>
                  <a:cubicBezTo>
                    <a:pt x="664718" y="1388745"/>
                    <a:pt x="962025" y="1663192"/>
                    <a:pt x="1348105" y="1834642"/>
                  </a:cubicBezTo>
                  <a:cubicBezTo>
                    <a:pt x="1365504" y="1768983"/>
                    <a:pt x="1381125" y="1712341"/>
                    <a:pt x="1394333" y="1667383"/>
                  </a:cubicBezTo>
                  <a:cubicBezTo>
                    <a:pt x="1401699" y="1642491"/>
                    <a:pt x="1424432" y="1626362"/>
                    <a:pt x="1449197" y="1626362"/>
                  </a:cubicBezTo>
                  <a:cubicBezTo>
                    <a:pt x="1454531" y="1626362"/>
                    <a:pt x="1459992" y="1626997"/>
                    <a:pt x="1465326" y="1628775"/>
                  </a:cubicBezTo>
                  <a:cubicBezTo>
                    <a:pt x="1493393" y="1637030"/>
                    <a:pt x="1510411" y="1664970"/>
                    <a:pt x="1505585" y="1693164"/>
                  </a:cubicBezTo>
                  <a:lnTo>
                    <a:pt x="2707894" y="1898269"/>
                  </a:lnTo>
                  <a:cubicBezTo>
                    <a:pt x="2743708" y="1844929"/>
                    <a:pt x="2775458" y="1791716"/>
                    <a:pt x="2802890" y="1739265"/>
                  </a:cubicBezTo>
                  <a:cubicBezTo>
                    <a:pt x="2778125" y="1740662"/>
                    <a:pt x="2752471" y="1741297"/>
                    <a:pt x="2726055" y="1741297"/>
                  </a:cubicBezTo>
                  <a:cubicBezTo>
                    <a:pt x="2673096" y="1741297"/>
                    <a:pt x="2616962" y="1738630"/>
                    <a:pt x="2557272" y="1732661"/>
                  </a:cubicBezTo>
                  <a:cubicBezTo>
                    <a:pt x="1980946" y="1676273"/>
                    <a:pt x="1771650" y="1403604"/>
                    <a:pt x="1718691" y="1316228"/>
                  </a:cubicBezTo>
                  <a:cubicBezTo>
                    <a:pt x="1402715" y="1241933"/>
                    <a:pt x="1192149" y="1055497"/>
                    <a:pt x="1018286" y="697992"/>
                  </a:cubicBezTo>
                  <a:cubicBezTo>
                    <a:pt x="981329" y="622173"/>
                    <a:pt x="958342" y="531876"/>
                    <a:pt x="945769" y="433959"/>
                  </a:cubicBezTo>
                  <a:cubicBezTo>
                    <a:pt x="838073" y="297307"/>
                    <a:pt x="757047" y="151765"/>
                    <a:pt x="704850" y="0"/>
                  </a:cubicBezTo>
                  <a:close/>
                  <a:moveTo>
                    <a:pt x="4088003" y="1358773"/>
                  </a:moveTo>
                  <a:cubicBezTo>
                    <a:pt x="4050411" y="1380490"/>
                    <a:pt x="4013454" y="1398778"/>
                    <a:pt x="3977386" y="1414272"/>
                  </a:cubicBezTo>
                  <a:cubicBezTo>
                    <a:pt x="3949700" y="1570228"/>
                    <a:pt x="3883025" y="1788287"/>
                    <a:pt x="3733800" y="2072767"/>
                  </a:cubicBezTo>
                  <a:lnTo>
                    <a:pt x="4058793" y="2128139"/>
                  </a:lnTo>
                  <a:cubicBezTo>
                    <a:pt x="4062984" y="2103374"/>
                    <a:pt x="4083304" y="2083562"/>
                    <a:pt x="4109466" y="2080895"/>
                  </a:cubicBezTo>
                  <a:cubicBezTo>
                    <a:pt x="4111498" y="2080768"/>
                    <a:pt x="4113403" y="2080514"/>
                    <a:pt x="4115308" y="2080514"/>
                  </a:cubicBezTo>
                  <a:cubicBezTo>
                    <a:pt x="4144264" y="2080514"/>
                    <a:pt x="4169156" y="2102485"/>
                    <a:pt x="4172077" y="2131949"/>
                  </a:cubicBezTo>
                  <a:cubicBezTo>
                    <a:pt x="4192905" y="2338324"/>
                    <a:pt x="4283837" y="2899156"/>
                    <a:pt x="4379722" y="3469640"/>
                  </a:cubicBezTo>
                  <a:cubicBezTo>
                    <a:pt x="4638167" y="3302381"/>
                    <a:pt x="4979162" y="3005455"/>
                    <a:pt x="4930521" y="2624709"/>
                  </a:cubicBezTo>
                  <a:cubicBezTo>
                    <a:pt x="4875530" y="2194052"/>
                    <a:pt x="4614545" y="1848866"/>
                    <a:pt x="4405249" y="1635125"/>
                  </a:cubicBezTo>
                  <a:cubicBezTo>
                    <a:pt x="4286885" y="1514094"/>
                    <a:pt x="4171696" y="1420749"/>
                    <a:pt x="4087876" y="1358646"/>
                  </a:cubicBezTo>
                  <a:close/>
                </a:path>
              </a:pathLst>
            </a:custGeom>
            <a:blipFill>
              <a:blip r:embed="rId101"/>
              <a:stretch>
                <a:fillRect l="-226" t="-639" r="-1156" b="-483"/>
              </a:stretch>
            </a:blipFill>
          </p:spPr>
          <p:txBody>
            <a:bodyPr/>
            <a:lstStyle/>
            <a:p>
              <a:endParaRPr lang="en-MY"/>
            </a:p>
          </p:txBody>
        </p:sp>
      </p:grpSp>
      <p:grpSp>
        <p:nvGrpSpPr>
          <p:cNvPr id="206" name="Group 206"/>
          <p:cNvGrpSpPr/>
          <p:nvPr/>
        </p:nvGrpSpPr>
        <p:grpSpPr>
          <a:xfrm>
            <a:off x="6241342" y="14945992"/>
            <a:ext cx="799729" cy="1209675"/>
            <a:chOff x="0" y="0"/>
            <a:chExt cx="1066305" cy="1612900"/>
          </a:xfrm>
        </p:grpSpPr>
        <p:sp>
          <p:nvSpPr>
            <p:cNvPr id="207" name="Freeform 207"/>
            <p:cNvSpPr/>
            <p:nvPr/>
          </p:nvSpPr>
          <p:spPr>
            <a:xfrm>
              <a:off x="-41" y="0"/>
              <a:ext cx="1066333" cy="1612900"/>
            </a:xfrm>
            <a:custGeom>
              <a:avLst/>
              <a:gdLst/>
              <a:ahLst/>
              <a:cxnLst/>
              <a:rect l="l" t="t" r="r" b="b"/>
              <a:pathLst>
                <a:path w="1066333" h="1612900">
                  <a:moveTo>
                    <a:pt x="851957" y="0"/>
                  </a:moveTo>
                  <a:cubicBezTo>
                    <a:pt x="834685" y="0"/>
                    <a:pt x="818175" y="7747"/>
                    <a:pt x="807126" y="21717"/>
                  </a:cubicBezTo>
                  <a:cubicBezTo>
                    <a:pt x="806491" y="22606"/>
                    <a:pt x="783123" y="51181"/>
                    <a:pt x="731815" y="97409"/>
                  </a:cubicBezTo>
                  <a:cubicBezTo>
                    <a:pt x="639994" y="179832"/>
                    <a:pt x="458511" y="318389"/>
                    <a:pt x="155616" y="454406"/>
                  </a:cubicBezTo>
                  <a:cubicBezTo>
                    <a:pt x="119675" y="470535"/>
                    <a:pt x="82083" y="486537"/>
                    <a:pt x="42586" y="502666"/>
                  </a:cubicBezTo>
                  <a:cubicBezTo>
                    <a:pt x="40427" y="503555"/>
                    <a:pt x="38141" y="504317"/>
                    <a:pt x="35855" y="505333"/>
                  </a:cubicBezTo>
                  <a:cubicBezTo>
                    <a:pt x="12741" y="514604"/>
                    <a:pt x="-1737" y="537972"/>
                    <a:pt x="168" y="562864"/>
                  </a:cubicBezTo>
                  <a:cubicBezTo>
                    <a:pt x="16424" y="766445"/>
                    <a:pt x="242865" y="1143508"/>
                    <a:pt x="538648" y="1459611"/>
                  </a:cubicBezTo>
                  <a:cubicBezTo>
                    <a:pt x="588686" y="1512951"/>
                    <a:pt x="639867" y="1564132"/>
                    <a:pt x="692064" y="1612900"/>
                  </a:cubicBezTo>
                  <a:lnTo>
                    <a:pt x="864530" y="1612900"/>
                  </a:lnTo>
                  <a:cubicBezTo>
                    <a:pt x="765978" y="1528699"/>
                    <a:pt x="684444" y="1447800"/>
                    <a:pt x="622341" y="1381379"/>
                  </a:cubicBezTo>
                  <a:cubicBezTo>
                    <a:pt x="333924" y="1073277"/>
                    <a:pt x="156759" y="760095"/>
                    <a:pt x="120564" y="594233"/>
                  </a:cubicBezTo>
                  <a:cubicBezTo>
                    <a:pt x="504739" y="433832"/>
                    <a:pt x="723433" y="262128"/>
                    <a:pt x="825414" y="167005"/>
                  </a:cubicBezTo>
                  <a:cubicBezTo>
                    <a:pt x="877611" y="318643"/>
                    <a:pt x="958637" y="464312"/>
                    <a:pt x="1066333" y="600837"/>
                  </a:cubicBezTo>
                  <a:cubicBezTo>
                    <a:pt x="1057443" y="531622"/>
                    <a:pt x="1053760" y="458470"/>
                    <a:pt x="1053887" y="383794"/>
                  </a:cubicBezTo>
                  <a:cubicBezTo>
                    <a:pt x="991149" y="281051"/>
                    <a:pt x="939841" y="167513"/>
                    <a:pt x="907329" y="42799"/>
                  </a:cubicBezTo>
                  <a:cubicBezTo>
                    <a:pt x="902249" y="23114"/>
                    <a:pt x="887263" y="7747"/>
                    <a:pt x="867959" y="2159"/>
                  </a:cubicBezTo>
                  <a:cubicBezTo>
                    <a:pt x="866562" y="1778"/>
                    <a:pt x="865165" y="1524"/>
                    <a:pt x="863768" y="1143"/>
                  </a:cubicBezTo>
                  <a:cubicBezTo>
                    <a:pt x="859831" y="381"/>
                    <a:pt x="855894" y="0"/>
                    <a:pt x="851957" y="0"/>
                  </a:cubicBezTo>
                  <a:close/>
                </a:path>
              </a:pathLst>
            </a:custGeom>
            <a:blipFill>
              <a:blip r:embed="rId102"/>
              <a:stretch>
                <a:fillRect l="-2448" t="-1522" r="-9368" b="-525"/>
              </a:stretch>
            </a:blipFill>
          </p:spPr>
          <p:txBody>
            <a:bodyPr/>
            <a:lstStyle/>
            <a:p>
              <a:endParaRPr lang="en-MY"/>
            </a:p>
          </p:txBody>
        </p:sp>
      </p:grpSp>
      <p:grpSp>
        <p:nvGrpSpPr>
          <p:cNvPr id="208" name="Group 208"/>
          <p:cNvGrpSpPr/>
          <p:nvPr/>
        </p:nvGrpSpPr>
        <p:grpSpPr>
          <a:xfrm>
            <a:off x="9397717" y="16040605"/>
            <a:ext cx="315697" cy="341595"/>
            <a:chOff x="0" y="0"/>
            <a:chExt cx="420929" cy="455460"/>
          </a:xfrm>
        </p:grpSpPr>
        <p:sp>
          <p:nvSpPr>
            <p:cNvPr id="209" name="Freeform 209"/>
            <p:cNvSpPr/>
            <p:nvPr/>
          </p:nvSpPr>
          <p:spPr>
            <a:xfrm>
              <a:off x="0" y="0"/>
              <a:ext cx="420878" cy="455422"/>
            </a:xfrm>
            <a:custGeom>
              <a:avLst/>
              <a:gdLst/>
              <a:ahLst/>
              <a:cxnLst/>
              <a:rect l="l" t="t" r="r" b="b"/>
              <a:pathLst>
                <a:path w="420878" h="455422">
                  <a:moveTo>
                    <a:pt x="102489" y="0"/>
                  </a:moveTo>
                  <a:cubicBezTo>
                    <a:pt x="67945" y="24892"/>
                    <a:pt x="33655" y="46863"/>
                    <a:pt x="0" y="66167"/>
                  </a:cubicBezTo>
                  <a:cubicBezTo>
                    <a:pt x="83820" y="128270"/>
                    <a:pt x="199009" y="221615"/>
                    <a:pt x="317373" y="342646"/>
                  </a:cubicBezTo>
                  <a:cubicBezTo>
                    <a:pt x="350901" y="376936"/>
                    <a:pt x="385826" y="414528"/>
                    <a:pt x="420878" y="455422"/>
                  </a:cubicBezTo>
                  <a:lnTo>
                    <a:pt x="420878" y="285115"/>
                  </a:lnTo>
                  <a:cubicBezTo>
                    <a:pt x="413639" y="277622"/>
                    <a:pt x="406400" y="270129"/>
                    <a:pt x="399161" y="262636"/>
                  </a:cubicBezTo>
                  <a:cubicBezTo>
                    <a:pt x="290703" y="151892"/>
                    <a:pt x="185674" y="63627"/>
                    <a:pt x="102489" y="0"/>
                  </a:cubicBezTo>
                  <a:close/>
                </a:path>
              </a:pathLst>
            </a:custGeom>
            <a:blipFill>
              <a:blip r:embed="rId103"/>
              <a:stretch>
                <a:fillRect l="-40546" t="-87897" r="-2504" b="-54525"/>
              </a:stretch>
            </a:blipFill>
          </p:spPr>
          <p:txBody>
            <a:bodyPr/>
            <a:lstStyle/>
            <a:p>
              <a:endParaRPr lang="en-MY"/>
            </a:p>
          </p:txBody>
        </p:sp>
      </p:grpSp>
      <p:grpSp>
        <p:nvGrpSpPr>
          <p:cNvPr id="210" name="Group 210"/>
          <p:cNvGrpSpPr/>
          <p:nvPr/>
        </p:nvGrpSpPr>
        <p:grpSpPr>
          <a:xfrm>
            <a:off x="6753949" y="16149571"/>
            <a:ext cx="588912" cy="381381"/>
            <a:chOff x="0" y="0"/>
            <a:chExt cx="785216" cy="508508"/>
          </a:xfrm>
        </p:grpSpPr>
        <p:sp>
          <p:nvSpPr>
            <p:cNvPr id="211" name="Freeform 211"/>
            <p:cNvSpPr/>
            <p:nvPr/>
          </p:nvSpPr>
          <p:spPr>
            <a:xfrm>
              <a:off x="0" y="0"/>
              <a:ext cx="785241" cy="508508"/>
            </a:xfrm>
            <a:custGeom>
              <a:avLst/>
              <a:gdLst/>
              <a:ahLst/>
              <a:cxnLst/>
              <a:rect l="l" t="t" r="r" b="b"/>
              <a:pathLst>
                <a:path w="785241" h="508508">
                  <a:moveTo>
                    <a:pt x="0" y="0"/>
                  </a:moveTo>
                  <a:cubicBezTo>
                    <a:pt x="235966" y="221742"/>
                    <a:pt x="493776" y="394589"/>
                    <a:pt x="756158" y="508508"/>
                  </a:cubicBezTo>
                  <a:cubicBezTo>
                    <a:pt x="766318" y="468884"/>
                    <a:pt x="776097" y="431419"/>
                    <a:pt x="785241" y="396748"/>
                  </a:cubicBezTo>
                  <a:cubicBezTo>
                    <a:pt x="541401" y="288544"/>
                    <a:pt x="332994" y="139192"/>
                    <a:pt x="171450" y="0"/>
                  </a:cubicBezTo>
                  <a:close/>
                </a:path>
              </a:pathLst>
            </a:custGeom>
            <a:blipFill>
              <a:blip r:embed="rId104"/>
              <a:stretch>
                <a:fillRect l="-14895" t="-731" r="-35172" b="-9825"/>
              </a:stretch>
            </a:blipFill>
          </p:spPr>
          <p:txBody>
            <a:bodyPr/>
            <a:lstStyle/>
            <a:p>
              <a:endParaRPr lang="en-MY"/>
            </a:p>
          </p:txBody>
        </p:sp>
      </p:grpSp>
      <p:grpSp>
        <p:nvGrpSpPr>
          <p:cNvPr id="212" name="Group 212"/>
          <p:cNvGrpSpPr/>
          <p:nvPr/>
        </p:nvGrpSpPr>
        <p:grpSpPr>
          <a:xfrm>
            <a:off x="9707318" y="16248107"/>
            <a:ext cx="411661" cy="1468536"/>
            <a:chOff x="0" y="0"/>
            <a:chExt cx="548881" cy="1958048"/>
          </a:xfrm>
        </p:grpSpPr>
        <p:sp>
          <p:nvSpPr>
            <p:cNvPr id="213" name="Freeform 213"/>
            <p:cNvSpPr/>
            <p:nvPr/>
          </p:nvSpPr>
          <p:spPr>
            <a:xfrm>
              <a:off x="0" y="0"/>
              <a:ext cx="548886" cy="1958086"/>
            </a:xfrm>
            <a:custGeom>
              <a:avLst/>
              <a:gdLst/>
              <a:ahLst/>
              <a:cxnLst/>
              <a:rect l="l" t="t" r="r" b="b"/>
              <a:pathLst>
                <a:path w="548886" h="1958086">
                  <a:moveTo>
                    <a:pt x="0" y="0"/>
                  </a:moveTo>
                  <a:lnTo>
                    <a:pt x="0" y="169418"/>
                  </a:lnTo>
                  <a:cubicBezTo>
                    <a:pt x="186563" y="383794"/>
                    <a:pt x="382905" y="688721"/>
                    <a:pt x="429768" y="1055624"/>
                  </a:cubicBezTo>
                  <a:cubicBezTo>
                    <a:pt x="471043" y="1378966"/>
                    <a:pt x="231394" y="1641856"/>
                    <a:pt x="0" y="1816227"/>
                  </a:cubicBezTo>
                  <a:lnTo>
                    <a:pt x="0" y="1958086"/>
                  </a:lnTo>
                  <a:cubicBezTo>
                    <a:pt x="40767" y="1929892"/>
                    <a:pt x="82677" y="1898904"/>
                    <a:pt x="124333" y="1865122"/>
                  </a:cubicBezTo>
                  <a:cubicBezTo>
                    <a:pt x="435102" y="1612900"/>
                    <a:pt x="580009" y="1328166"/>
                    <a:pt x="543306" y="1041146"/>
                  </a:cubicBezTo>
                  <a:cubicBezTo>
                    <a:pt x="508127" y="766064"/>
                    <a:pt x="390525" y="491490"/>
                    <a:pt x="199136" y="234061"/>
                  </a:cubicBezTo>
                  <a:cubicBezTo>
                    <a:pt x="176530" y="203581"/>
                    <a:pt x="152781" y="173482"/>
                    <a:pt x="128016" y="143510"/>
                  </a:cubicBezTo>
                  <a:cubicBezTo>
                    <a:pt x="88011" y="94742"/>
                    <a:pt x="45339" y="46990"/>
                    <a:pt x="0" y="0"/>
                  </a:cubicBezTo>
                  <a:close/>
                </a:path>
              </a:pathLst>
            </a:custGeom>
            <a:blipFill>
              <a:blip r:embed="rId105"/>
              <a:stretch>
                <a:fillRect l="-1406" t="-6899" r="-11042" b="-3966"/>
              </a:stretch>
            </a:blipFill>
          </p:spPr>
          <p:txBody>
            <a:bodyPr/>
            <a:lstStyle/>
            <a:p>
              <a:endParaRPr lang="en-MY"/>
            </a:p>
          </p:txBody>
        </p:sp>
      </p:grpSp>
      <p:grpSp>
        <p:nvGrpSpPr>
          <p:cNvPr id="214" name="Group 214"/>
          <p:cNvGrpSpPr/>
          <p:nvPr/>
        </p:nvGrpSpPr>
        <p:grpSpPr>
          <a:xfrm>
            <a:off x="9616564" y="17605629"/>
            <a:ext cx="96850" cy="160153"/>
            <a:chOff x="0" y="0"/>
            <a:chExt cx="129134" cy="213538"/>
          </a:xfrm>
        </p:grpSpPr>
        <p:sp>
          <p:nvSpPr>
            <p:cNvPr id="215" name="Freeform 215"/>
            <p:cNvSpPr/>
            <p:nvPr/>
          </p:nvSpPr>
          <p:spPr>
            <a:xfrm>
              <a:off x="0" y="0"/>
              <a:ext cx="129159" cy="213487"/>
            </a:xfrm>
            <a:custGeom>
              <a:avLst/>
              <a:gdLst/>
              <a:ahLst/>
              <a:cxnLst/>
              <a:rect l="l" t="t" r="r" b="b"/>
              <a:pathLst>
                <a:path w="129159" h="213487">
                  <a:moveTo>
                    <a:pt x="129159" y="0"/>
                  </a:moveTo>
                  <a:cubicBezTo>
                    <a:pt x="85217" y="33401"/>
                    <a:pt x="41529" y="63627"/>
                    <a:pt x="0" y="90551"/>
                  </a:cubicBezTo>
                  <a:cubicBezTo>
                    <a:pt x="6858" y="131572"/>
                    <a:pt x="13843" y="172466"/>
                    <a:pt x="20701" y="213487"/>
                  </a:cubicBezTo>
                  <a:cubicBezTo>
                    <a:pt x="55245" y="192151"/>
                    <a:pt x="91694" y="168402"/>
                    <a:pt x="129159" y="142367"/>
                  </a:cubicBezTo>
                  <a:lnTo>
                    <a:pt x="129159" y="0"/>
                  </a:lnTo>
                  <a:close/>
                </a:path>
              </a:pathLst>
            </a:custGeom>
            <a:blipFill>
              <a:blip r:embed="rId106"/>
              <a:stretch>
                <a:fillRect l="-358043" t="-157602" r="-8102" b="-5734"/>
              </a:stretch>
            </a:blipFill>
          </p:spPr>
          <p:txBody>
            <a:bodyPr/>
            <a:lstStyle/>
            <a:p>
              <a:endParaRPr lang="en-MY"/>
            </a:p>
          </p:txBody>
        </p:sp>
      </p:grpSp>
      <p:grpSp>
        <p:nvGrpSpPr>
          <p:cNvPr id="216" name="Group 216"/>
          <p:cNvGrpSpPr/>
          <p:nvPr/>
        </p:nvGrpSpPr>
        <p:grpSpPr>
          <a:xfrm>
            <a:off x="7017934" y="16340966"/>
            <a:ext cx="2623156" cy="2132714"/>
            <a:chOff x="0" y="0"/>
            <a:chExt cx="3497542" cy="2843619"/>
          </a:xfrm>
        </p:grpSpPr>
        <p:sp>
          <p:nvSpPr>
            <p:cNvPr id="217" name="Freeform 217"/>
            <p:cNvSpPr/>
            <p:nvPr/>
          </p:nvSpPr>
          <p:spPr>
            <a:xfrm>
              <a:off x="0" y="0"/>
              <a:ext cx="3497580" cy="2843657"/>
            </a:xfrm>
            <a:custGeom>
              <a:avLst/>
              <a:gdLst/>
              <a:ahLst/>
              <a:cxnLst/>
              <a:rect l="l" t="t" r="r" b="b"/>
              <a:pathLst>
                <a:path w="3497580" h="2843657">
                  <a:moveTo>
                    <a:pt x="590677" y="0"/>
                  </a:moveTo>
                  <a:cubicBezTo>
                    <a:pt x="590296" y="2159"/>
                    <a:pt x="589788" y="4445"/>
                    <a:pt x="589153" y="6604"/>
                  </a:cubicBezTo>
                  <a:cubicBezTo>
                    <a:pt x="530733" y="205105"/>
                    <a:pt x="437388" y="584327"/>
                    <a:pt x="341884" y="990473"/>
                  </a:cubicBezTo>
                  <a:cubicBezTo>
                    <a:pt x="387477" y="1053592"/>
                    <a:pt x="458089" y="1085469"/>
                    <a:pt x="552831" y="1085469"/>
                  </a:cubicBezTo>
                  <a:cubicBezTo>
                    <a:pt x="578739" y="1085469"/>
                    <a:pt x="606425" y="1083056"/>
                    <a:pt x="635889" y="1078357"/>
                  </a:cubicBezTo>
                  <a:cubicBezTo>
                    <a:pt x="873252" y="1040130"/>
                    <a:pt x="1193927" y="849630"/>
                    <a:pt x="1472819" y="581406"/>
                  </a:cubicBezTo>
                  <a:cubicBezTo>
                    <a:pt x="1599946" y="459105"/>
                    <a:pt x="1707896" y="331597"/>
                    <a:pt x="1792986" y="205105"/>
                  </a:cubicBezTo>
                  <a:lnTo>
                    <a:pt x="590677" y="0"/>
                  </a:lnTo>
                  <a:close/>
                  <a:moveTo>
                    <a:pt x="2818892" y="379857"/>
                  </a:moveTo>
                  <a:cubicBezTo>
                    <a:pt x="2694559" y="617093"/>
                    <a:pt x="2512822" y="900430"/>
                    <a:pt x="2248662" y="1232154"/>
                  </a:cubicBezTo>
                  <a:cubicBezTo>
                    <a:pt x="1812925" y="1779397"/>
                    <a:pt x="1342390" y="2036699"/>
                    <a:pt x="1024382" y="2155825"/>
                  </a:cubicBezTo>
                  <a:cubicBezTo>
                    <a:pt x="762000" y="2254377"/>
                    <a:pt x="529336" y="2289937"/>
                    <a:pt x="351790" y="2289937"/>
                  </a:cubicBezTo>
                  <a:cubicBezTo>
                    <a:pt x="263652" y="2289937"/>
                    <a:pt x="189103" y="2281174"/>
                    <a:pt x="131318" y="2266950"/>
                  </a:cubicBezTo>
                  <a:cubicBezTo>
                    <a:pt x="103505" y="2260219"/>
                    <a:pt x="79121" y="2251837"/>
                    <a:pt x="58547" y="2242439"/>
                  </a:cubicBezTo>
                  <a:cubicBezTo>
                    <a:pt x="28956" y="2378075"/>
                    <a:pt x="8128" y="2477389"/>
                    <a:pt x="0" y="2521331"/>
                  </a:cubicBezTo>
                  <a:cubicBezTo>
                    <a:pt x="59436" y="2553970"/>
                    <a:pt x="264795" y="2622296"/>
                    <a:pt x="591185" y="2690876"/>
                  </a:cubicBezTo>
                  <a:cubicBezTo>
                    <a:pt x="821309" y="2739517"/>
                    <a:pt x="1282065" y="2823337"/>
                    <a:pt x="1781683" y="2840736"/>
                  </a:cubicBezTo>
                  <a:cubicBezTo>
                    <a:pt x="1837436" y="2842641"/>
                    <a:pt x="1895475" y="2843657"/>
                    <a:pt x="1955292" y="2843657"/>
                  </a:cubicBezTo>
                  <a:cubicBezTo>
                    <a:pt x="2248281" y="2843657"/>
                    <a:pt x="2583434" y="2820670"/>
                    <a:pt x="2900807" y="2777998"/>
                  </a:cubicBezTo>
                  <a:cubicBezTo>
                    <a:pt x="3229991" y="2733675"/>
                    <a:pt x="3433064" y="2682113"/>
                    <a:pt x="3497580" y="2652649"/>
                  </a:cubicBezTo>
                  <a:lnTo>
                    <a:pt x="3493643" y="2629789"/>
                  </a:lnTo>
                  <a:cubicBezTo>
                    <a:pt x="3366897" y="1887601"/>
                    <a:pt x="3175254" y="766064"/>
                    <a:pt x="3143377" y="450596"/>
                  </a:cubicBezTo>
                  <a:cubicBezTo>
                    <a:pt x="3142869" y="445389"/>
                    <a:pt x="3142996" y="440309"/>
                    <a:pt x="3143885" y="435229"/>
                  </a:cubicBezTo>
                  <a:lnTo>
                    <a:pt x="2818892" y="379857"/>
                  </a:lnTo>
                  <a:close/>
                </a:path>
              </a:pathLst>
            </a:custGeom>
            <a:blipFill>
              <a:blip r:embed="rId107"/>
              <a:stretch>
                <a:fillRect l="-335" t="-768" r="-575" b="-581"/>
              </a:stretch>
            </a:blipFill>
          </p:spPr>
          <p:txBody>
            <a:bodyPr/>
            <a:lstStyle/>
            <a:p>
              <a:endParaRPr lang="en-MY"/>
            </a:p>
          </p:txBody>
        </p:sp>
      </p:grpSp>
      <p:grpSp>
        <p:nvGrpSpPr>
          <p:cNvPr id="218" name="Group 218"/>
          <p:cNvGrpSpPr/>
          <p:nvPr/>
        </p:nvGrpSpPr>
        <p:grpSpPr>
          <a:xfrm>
            <a:off x="6929399" y="16290922"/>
            <a:ext cx="2801398" cy="2268598"/>
            <a:chOff x="0" y="0"/>
            <a:chExt cx="3735197" cy="3024797"/>
          </a:xfrm>
        </p:grpSpPr>
        <p:sp>
          <p:nvSpPr>
            <p:cNvPr id="219" name="Freeform 219"/>
            <p:cNvSpPr/>
            <p:nvPr/>
          </p:nvSpPr>
          <p:spPr>
            <a:xfrm>
              <a:off x="-54" y="0"/>
              <a:ext cx="3735344" cy="3024759"/>
            </a:xfrm>
            <a:custGeom>
              <a:avLst/>
              <a:gdLst/>
              <a:ahLst/>
              <a:cxnLst/>
              <a:rect l="l" t="t" r="r" b="b"/>
              <a:pathLst>
                <a:path w="3735344" h="3024759">
                  <a:moveTo>
                    <a:pt x="652453" y="0"/>
                  </a:moveTo>
                  <a:cubicBezTo>
                    <a:pt x="627688" y="0"/>
                    <a:pt x="604955" y="16129"/>
                    <a:pt x="597589" y="41021"/>
                  </a:cubicBezTo>
                  <a:cubicBezTo>
                    <a:pt x="584381" y="86106"/>
                    <a:pt x="568760" y="142621"/>
                    <a:pt x="551361" y="208280"/>
                  </a:cubicBezTo>
                  <a:cubicBezTo>
                    <a:pt x="542090" y="242951"/>
                    <a:pt x="532438" y="280416"/>
                    <a:pt x="522278" y="320040"/>
                  </a:cubicBezTo>
                  <a:cubicBezTo>
                    <a:pt x="473891" y="508635"/>
                    <a:pt x="415725" y="748157"/>
                    <a:pt x="356035" y="1000379"/>
                  </a:cubicBezTo>
                  <a:cubicBezTo>
                    <a:pt x="365306" y="994156"/>
                    <a:pt x="376355" y="990600"/>
                    <a:pt x="387912" y="990600"/>
                  </a:cubicBezTo>
                  <a:lnTo>
                    <a:pt x="388166" y="990600"/>
                  </a:lnTo>
                  <a:cubicBezTo>
                    <a:pt x="409756" y="990727"/>
                    <a:pt x="429441" y="1002919"/>
                    <a:pt x="439093" y="1022223"/>
                  </a:cubicBezTo>
                  <a:cubicBezTo>
                    <a:pt x="445316" y="1034796"/>
                    <a:pt x="452428" y="1046480"/>
                    <a:pt x="460048" y="1057148"/>
                  </a:cubicBezTo>
                  <a:cubicBezTo>
                    <a:pt x="555552" y="651129"/>
                    <a:pt x="648897" y="271780"/>
                    <a:pt x="707317" y="73279"/>
                  </a:cubicBezTo>
                  <a:cubicBezTo>
                    <a:pt x="707952" y="71120"/>
                    <a:pt x="708460" y="68834"/>
                    <a:pt x="708841" y="66675"/>
                  </a:cubicBezTo>
                  <a:cubicBezTo>
                    <a:pt x="713667" y="38608"/>
                    <a:pt x="696776" y="10668"/>
                    <a:pt x="668582" y="2286"/>
                  </a:cubicBezTo>
                  <a:cubicBezTo>
                    <a:pt x="663248" y="635"/>
                    <a:pt x="657787" y="0"/>
                    <a:pt x="652453" y="0"/>
                  </a:cubicBezTo>
                  <a:close/>
                  <a:moveTo>
                    <a:pt x="3318564" y="454279"/>
                  </a:moveTo>
                  <a:cubicBezTo>
                    <a:pt x="3316659" y="454279"/>
                    <a:pt x="3314627" y="454406"/>
                    <a:pt x="3312722" y="454660"/>
                  </a:cubicBezTo>
                  <a:cubicBezTo>
                    <a:pt x="3286560" y="457327"/>
                    <a:pt x="3266240" y="477139"/>
                    <a:pt x="3262049" y="501904"/>
                  </a:cubicBezTo>
                  <a:cubicBezTo>
                    <a:pt x="3261160" y="506984"/>
                    <a:pt x="3261033" y="512064"/>
                    <a:pt x="3261541" y="517271"/>
                  </a:cubicBezTo>
                  <a:cubicBezTo>
                    <a:pt x="3293418" y="832739"/>
                    <a:pt x="3485061" y="1954276"/>
                    <a:pt x="3611807" y="2696464"/>
                  </a:cubicBezTo>
                  <a:lnTo>
                    <a:pt x="3615744" y="2719324"/>
                  </a:lnTo>
                  <a:cubicBezTo>
                    <a:pt x="3551228" y="2748788"/>
                    <a:pt x="3348155" y="2800223"/>
                    <a:pt x="3018971" y="2844673"/>
                  </a:cubicBezTo>
                  <a:cubicBezTo>
                    <a:pt x="2701598" y="2887345"/>
                    <a:pt x="2366445" y="2910332"/>
                    <a:pt x="2073456" y="2910332"/>
                  </a:cubicBezTo>
                  <a:cubicBezTo>
                    <a:pt x="2013639" y="2910332"/>
                    <a:pt x="1955600" y="2909316"/>
                    <a:pt x="1899847" y="2907411"/>
                  </a:cubicBezTo>
                  <a:cubicBezTo>
                    <a:pt x="1400229" y="2890012"/>
                    <a:pt x="939473" y="2806192"/>
                    <a:pt x="709349" y="2757551"/>
                  </a:cubicBezTo>
                  <a:cubicBezTo>
                    <a:pt x="382959" y="2688971"/>
                    <a:pt x="177600" y="2620772"/>
                    <a:pt x="118164" y="2588006"/>
                  </a:cubicBezTo>
                  <a:cubicBezTo>
                    <a:pt x="126292" y="2543937"/>
                    <a:pt x="147120" y="2444750"/>
                    <a:pt x="176584" y="2308987"/>
                  </a:cubicBezTo>
                  <a:cubicBezTo>
                    <a:pt x="126165" y="2286000"/>
                    <a:pt x="97082" y="2255139"/>
                    <a:pt x="89716" y="2217039"/>
                  </a:cubicBezTo>
                  <a:cubicBezTo>
                    <a:pt x="87938" y="2207768"/>
                    <a:pt x="86287" y="2198370"/>
                    <a:pt x="84763" y="2189099"/>
                  </a:cubicBezTo>
                  <a:cubicBezTo>
                    <a:pt x="33963" y="2421128"/>
                    <a:pt x="943" y="2582037"/>
                    <a:pt x="54" y="2605532"/>
                  </a:cubicBezTo>
                  <a:cubicBezTo>
                    <a:pt x="-1851" y="2658364"/>
                    <a:pt x="46409" y="2691892"/>
                    <a:pt x="198555" y="2743073"/>
                  </a:cubicBezTo>
                  <a:cubicBezTo>
                    <a:pt x="268405" y="2766568"/>
                    <a:pt x="355908" y="2791714"/>
                    <a:pt x="453825" y="2816352"/>
                  </a:cubicBezTo>
                  <a:cubicBezTo>
                    <a:pt x="490147" y="2825496"/>
                    <a:pt x="527866" y="2834513"/>
                    <a:pt x="566474" y="2843403"/>
                  </a:cubicBezTo>
                  <a:cubicBezTo>
                    <a:pt x="585905" y="2847848"/>
                    <a:pt x="605717" y="2852420"/>
                    <a:pt x="625656" y="2856738"/>
                  </a:cubicBezTo>
                  <a:cubicBezTo>
                    <a:pt x="806123" y="2896362"/>
                    <a:pt x="1121337" y="2957449"/>
                    <a:pt x="1491161" y="2994279"/>
                  </a:cubicBezTo>
                  <a:cubicBezTo>
                    <a:pt x="1528626" y="2997962"/>
                    <a:pt x="1566726" y="3001391"/>
                    <a:pt x="1605334" y="3004566"/>
                  </a:cubicBezTo>
                  <a:cubicBezTo>
                    <a:pt x="1699695" y="3012313"/>
                    <a:pt x="1796850" y="3018282"/>
                    <a:pt x="1895783" y="3021711"/>
                  </a:cubicBezTo>
                  <a:cubicBezTo>
                    <a:pt x="1953187" y="3023743"/>
                    <a:pt x="2012750" y="3024759"/>
                    <a:pt x="2074091" y="3024759"/>
                  </a:cubicBezTo>
                  <a:cubicBezTo>
                    <a:pt x="2093649" y="3024759"/>
                    <a:pt x="2113588" y="3024632"/>
                    <a:pt x="2133400" y="3024378"/>
                  </a:cubicBezTo>
                  <a:cubicBezTo>
                    <a:pt x="2170992" y="3023997"/>
                    <a:pt x="2209219" y="3023362"/>
                    <a:pt x="2247827" y="3022219"/>
                  </a:cubicBezTo>
                  <a:cubicBezTo>
                    <a:pt x="2509828" y="3014980"/>
                    <a:pt x="2792911" y="2991612"/>
                    <a:pt x="3062786" y="2954020"/>
                  </a:cubicBezTo>
                  <a:cubicBezTo>
                    <a:pt x="3102410" y="2948559"/>
                    <a:pt x="3140891" y="2942844"/>
                    <a:pt x="3178229" y="2937129"/>
                  </a:cubicBezTo>
                  <a:cubicBezTo>
                    <a:pt x="3217472" y="2930906"/>
                    <a:pt x="3255318" y="2924556"/>
                    <a:pt x="3291640" y="2917952"/>
                  </a:cubicBezTo>
                  <a:cubicBezTo>
                    <a:pt x="3368348" y="2904236"/>
                    <a:pt x="3437690" y="2889885"/>
                    <a:pt x="3497380" y="2875280"/>
                  </a:cubicBezTo>
                  <a:cubicBezTo>
                    <a:pt x="3668195" y="2833497"/>
                    <a:pt x="3708073" y="2803144"/>
                    <a:pt x="3725726" y="2776728"/>
                  </a:cubicBezTo>
                  <a:cubicBezTo>
                    <a:pt x="3733854" y="2764536"/>
                    <a:pt x="3737029" y="2749677"/>
                    <a:pt x="3734489" y="2735199"/>
                  </a:cubicBezTo>
                  <a:lnTo>
                    <a:pt x="3724583" y="2677160"/>
                  </a:lnTo>
                  <a:cubicBezTo>
                    <a:pt x="3687880" y="2462403"/>
                    <a:pt x="3645843" y="2215896"/>
                    <a:pt x="3603679" y="1966468"/>
                  </a:cubicBezTo>
                  <a:cubicBezTo>
                    <a:pt x="3596821" y="1925447"/>
                    <a:pt x="3589836" y="1884553"/>
                    <a:pt x="3582978" y="1843532"/>
                  </a:cubicBezTo>
                  <a:cubicBezTo>
                    <a:pt x="3487220" y="1273048"/>
                    <a:pt x="3396288" y="712216"/>
                    <a:pt x="3375333" y="505841"/>
                  </a:cubicBezTo>
                  <a:cubicBezTo>
                    <a:pt x="3372412" y="476377"/>
                    <a:pt x="3347520" y="454406"/>
                    <a:pt x="3318564" y="454406"/>
                  </a:cubicBezTo>
                  <a:close/>
                </a:path>
              </a:pathLst>
            </a:custGeom>
            <a:blipFill>
              <a:blip r:embed="rId108"/>
              <a:stretch>
                <a:fillRect l="-325" t="-755" r="-621" b="-684"/>
              </a:stretch>
            </a:blipFill>
          </p:spPr>
          <p:txBody>
            <a:bodyPr/>
            <a:lstStyle/>
            <a:p>
              <a:endParaRPr lang="en-MY"/>
            </a:p>
          </p:txBody>
        </p:sp>
      </p:grpSp>
      <p:grpSp>
        <p:nvGrpSpPr>
          <p:cNvPr id="220" name="Group 220"/>
          <p:cNvGrpSpPr/>
          <p:nvPr/>
        </p:nvGrpSpPr>
        <p:grpSpPr>
          <a:xfrm>
            <a:off x="7068893" y="16165449"/>
            <a:ext cx="2151431" cy="1806826"/>
            <a:chOff x="0" y="0"/>
            <a:chExt cx="2868574" cy="2409101"/>
          </a:xfrm>
        </p:grpSpPr>
        <p:sp>
          <p:nvSpPr>
            <p:cNvPr id="221" name="Freeform 221"/>
            <p:cNvSpPr/>
            <p:nvPr/>
          </p:nvSpPr>
          <p:spPr>
            <a:xfrm>
              <a:off x="-22" y="0"/>
              <a:ext cx="2868571" cy="2408936"/>
            </a:xfrm>
            <a:custGeom>
              <a:avLst/>
              <a:gdLst/>
              <a:ahLst/>
              <a:cxnLst/>
              <a:rect l="l" t="t" r="r" b="b"/>
              <a:pathLst>
                <a:path w="2868571" h="2408936">
                  <a:moveTo>
                    <a:pt x="2127399" y="508635"/>
                  </a:moveTo>
                  <a:cubicBezTo>
                    <a:pt x="2134257" y="508635"/>
                    <a:pt x="2141242" y="509778"/>
                    <a:pt x="2148100" y="512572"/>
                  </a:cubicBezTo>
                  <a:cubicBezTo>
                    <a:pt x="2177564" y="523875"/>
                    <a:pt x="2192169" y="557149"/>
                    <a:pt x="2180739" y="586613"/>
                  </a:cubicBezTo>
                  <a:cubicBezTo>
                    <a:pt x="2073551" y="862965"/>
                    <a:pt x="1806343" y="1183640"/>
                    <a:pt x="1447568" y="1466469"/>
                  </a:cubicBezTo>
                  <a:cubicBezTo>
                    <a:pt x="1098826" y="1741297"/>
                    <a:pt x="731796" y="1923542"/>
                    <a:pt x="465604" y="1953641"/>
                  </a:cubicBezTo>
                  <a:cubicBezTo>
                    <a:pt x="463445" y="1953768"/>
                    <a:pt x="461286" y="1954022"/>
                    <a:pt x="459127" y="1954022"/>
                  </a:cubicBezTo>
                  <a:cubicBezTo>
                    <a:pt x="430425" y="1954022"/>
                    <a:pt x="405660" y="1932559"/>
                    <a:pt x="402358" y="1903222"/>
                  </a:cubicBezTo>
                  <a:cubicBezTo>
                    <a:pt x="398802" y="1871853"/>
                    <a:pt x="421408" y="1843405"/>
                    <a:pt x="452777" y="1839849"/>
                  </a:cubicBezTo>
                  <a:cubicBezTo>
                    <a:pt x="698649" y="1812036"/>
                    <a:pt x="1043962" y="1638808"/>
                    <a:pt x="1376702" y="1376553"/>
                  </a:cubicBezTo>
                  <a:cubicBezTo>
                    <a:pt x="1714776" y="1109980"/>
                    <a:pt x="1975507" y="799338"/>
                    <a:pt x="2074059" y="545338"/>
                  </a:cubicBezTo>
                  <a:cubicBezTo>
                    <a:pt x="2082822" y="522605"/>
                    <a:pt x="2104539" y="508762"/>
                    <a:pt x="2127399" y="508762"/>
                  </a:cubicBezTo>
                  <a:close/>
                  <a:moveTo>
                    <a:pt x="2868571" y="0"/>
                  </a:moveTo>
                  <a:cubicBezTo>
                    <a:pt x="2776496" y="25781"/>
                    <a:pt x="2693819" y="33909"/>
                    <a:pt x="2625493" y="33909"/>
                  </a:cubicBezTo>
                  <a:cubicBezTo>
                    <a:pt x="2555643" y="33909"/>
                    <a:pt x="2500906" y="25273"/>
                    <a:pt x="2466743" y="18034"/>
                  </a:cubicBezTo>
                  <a:cubicBezTo>
                    <a:pt x="2409593" y="82169"/>
                    <a:pt x="2255034" y="220599"/>
                    <a:pt x="1953790" y="266827"/>
                  </a:cubicBezTo>
                  <a:cubicBezTo>
                    <a:pt x="1857143" y="475742"/>
                    <a:pt x="1695345" y="694690"/>
                    <a:pt x="1484271" y="897890"/>
                  </a:cubicBezTo>
                  <a:cubicBezTo>
                    <a:pt x="1185059" y="1185799"/>
                    <a:pt x="849271" y="1382903"/>
                    <a:pt x="586254" y="1425321"/>
                  </a:cubicBezTo>
                  <a:cubicBezTo>
                    <a:pt x="551583" y="1430909"/>
                    <a:pt x="518436" y="1433576"/>
                    <a:pt x="486686" y="1433576"/>
                  </a:cubicBezTo>
                  <a:cubicBezTo>
                    <a:pt x="372640" y="1433576"/>
                    <a:pt x="279041" y="1397635"/>
                    <a:pt x="212239" y="1328547"/>
                  </a:cubicBezTo>
                  <a:cubicBezTo>
                    <a:pt x="127784" y="1520698"/>
                    <a:pt x="-53318" y="1991487"/>
                    <a:pt x="15135" y="2358390"/>
                  </a:cubicBezTo>
                  <a:cubicBezTo>
                    <a:pt x="30375" y="2374138"/>
                    <a:pt x="107972" y="2406142"/>
                    <a:pt x="260118" y="2408809"/>
                  </a:cubicBezTo>
                  <a:cubicBezTo>
                    <a:pt x="266976" y="2408936"/>
                    <a:pt x="274215" y="2408936"/>
                    <a:pt x="281708" y="2408936"/>
                  </a:cubicBezTo>
                  <a:cubicBezTo>
                    <a:pt x="432711" y="2408936"/>
                    <a:pt x="720620" y="2381123"/>
                    <a:pt x="1081046" y="2213229"/>
                  </a:cubicBezTo>
                  <a:cubicBezTo>
                    <a:pt x="1458871" y="2037334"/>
                    <a:pt x="1798723" y="1761998"/>
                    <a:pt x="2090950" y="1394714"/>
                  </a:cubicBezTo>
                  <a:cubicBezTo>
                    <a:pt x="2445407" y="949579"/>
                    <a:pt x="2688104" y="544449"/>
                    <a:pt x="2812310" y="190627"/>
                  </a:cubicBezTo>
                  <a:cubicBezTo>
                    <a:pt x="2831614" y="135763"/>
                    <a:pt x="2852188" y="69596"/>
                    <a:pt x="2868317" y="0"/>
                  </a:cubicBezTo>
                  <a:close/>
                </a:path>
              </a:pathLst>
            </a:custGeom>
            <a:blipFill>
              <a:blip r:embed="rId109"/>
              <a:stretch>
                <a:fillRect l="-2186" t="-330" r="-820" b="-330"/>
              </a:stretch>
            </a:blipFill>
          </p:spPr>
          <p:txBody>
            <a:bodyPr/>
            <a:lstStyle/>
            <a:p>
              <a:endParaRPr lang="en-MY"/>
            </a:p>
          </p:txBody>
        </p:sp>
      </p:grpSp>
      <p:grpSp>
        <p:nvGrpSpPr>
          <p:cNvPr id="222" name="Group 222"/>
          <p:cNvGrpSpPr/>
          <p:nvPr/>
        </p:nvGrpSpPr>
        <p:grpSpPr>
          <a:xfrm>
            <a:off x="6982920" y="16131921"/>
            <a:ext cx="2331863" cy="1926460"/>
            <a:chOff x="0" y="0"/>
            <a:chExt cx="3109150" cy="2568613"/>
          </a:xfrm>
        </p:grpSpPr>
        <p:sp>
          <p:nvSpPr>
            <p:cNvPr id="223" name="Freeform 223"/>
            <p:cNvSpPr/>
            <p:nvPr/>
          </p:nvSpPr>
          <p:spPr>
            <a:xfrm>
              <a:off x="83" y="0"/>
              <a:ext cx="3109004" cy="2568575"/>
            </a:xfrm>
            <a:custGeom>
              <a:avLst/>
              <a:gdLst/>
              <a:ahLst/>
              <a:cxnLst/>
              <a:rect l="l" t="t" r="r" b="b"/>
              <a:pathLst>
                <a:path w="3109004" h="2568575">
                  <a:moveTo>
                    <a:pt x="3109004" y="0"/>
                  </a:moveTo>
                  <a:cubicBezTo>
                    <a:pt x="3065570" y="18796"/>
                    <a:pt x="3023406" y="33401"/>
                    <a:pt x="2983020" y="44704"/>
                  </a:cubicBezTo>
                  <a:cubicBezTo>
                    <a:pt x="2966891" y="114300"/>
                    <a:pt x="2946317" y="180467"/>
                    <a:pt x="2927013" y="235331"/>
                  </a:cubicBezTo>
                  <a:cubicBezTo>
                    <a:pt x="2802807" y="589280"/>
                    <a:pt x="2560110" y="994283"/>
                    <a:pt x="2205653" y="1439418"/>
                  </a:cubicBezTo>
                  <a:cubicBezTo>
                    <a:pt x="1913299" y="1806702"/>
                    <a:pt x="1573574" y="2082038"/>
                    <a:pt x="1195749" y="2257933"/>
                  </a:cubicBezTo>
                  <a:cubicBezTo>
                    <a:pt x="835196" y="2425954"/>
                    <a:pt x="547414" y="2453640"/>
                    <a:pt x="396411" y="2453640"/>
                  </a:cubicBezTo>
                  <a:cubicBezTo>
                    <a:pt x="388918" y="2453640"/>
                    <a:pt x="381679" y="2453640"/>
                    <a:pt x="374821" y="2453513"/>
                  </a:cubicBezTo>
                  <a:cubicBezTo>
                    <a:pt x="222548" y="2450846"/>
                    <a:pt x="144951" y="2418842"/>
                    <a:pt x="129838" y="2403094"/>
                  </a:cubicBezTo>
                  <a:cubicBezTo>
                    <a:pt x="61385" y="2036191"/>
                    <a:pt x="242487" y="1565402"/>
                    <a:pt x="326942" y="1373251"/>
                  </a:cubicBezTo>
                  <a:cubicBezTo>
                    <a:pt x="393617" y="1442339"/>
                    <a:pt x="487343" y="1478280"/>
                    <a:pt x="601389" y="1478280"/>
                  </a:cubicBezTo>
                  <a:cubicBezTo>
                    <a:pt x="633012" y="1478280"/>
                    <a:pt x="666286" y="1475613"/>
                    <a:pt x="700957" y="1470025"/>
                  </a:cubicBezTo>
                  <a:cubicBezTo>
                    <a:pt x="963974" y="1427480"/>
                    <a:pt x="1299762" y="1230376"/>
                    <a:pt x="1598974" y="942594"/>
                  </a:cubicBezTo>
                  <a:cubicBezTo>
                    <a:pt x="1810048" y="739394"/>
                    <a:pt x="1971846" y="520446"/>
                    <a:pt x="2068493" y="311531"/>
                  </a:cubicBezTo>
                  <a:cubicBezTo>
                    <a:pt x="2026837" y="318008"/>
                    <a:pt x="1982260" y="322580"/>
                    <a:pt x="1934762" y="324866"/>
                  </a:cubicBezTo>
                  <a:cubicBezTo>
                    <a:pt x="1907330" y="377317"/>
                    <a:pt x="1875580" y="430530"/>
                    <a:pt x="1839766" y="483870"/>
                  </a:cubicBezTo>
                  <a:cubicBezTo>
                    <a:pt x="1754676" y="610362"/>
                    <a:pt x="1646726" y="737870"/>
                    <a:pt x="1519599" y="860171"/>
                  </a:cubicBezTo>
                  <a:cubicBezTo>
                    <a:pt x="1240707" y="1128395"/>
                    <a:pt x="920032" y="1318895"/>
                    <a:pt x="682669" y="1357122"/>
                  </a:cubicBezTo>
                  <a:cubicBezTo>
                    <a:pt x="653205" y="1361821"/>
                    <a:pt x="625519" y="1364234"/>
                    <a:pt x="599611" y="1364234"/>
                  </a:cubicBezTo>
                  <a:cubicBezTo>
                    <a:pt x="504869" y="1364234"/>
                    <a:pt x="434257" y="1332357"/>
                    <a:pt x="388664" y="1269238"/>
                  </a:cubicBezTo>
                  <a:cubicBezTo>
                    <a:pt x="380917" y="1258570"/>
                    <a:pt x="373932" y="1246886"/>
                    <a:pt x="367709" y="1234313"/>
                  </a:cubicBezTo>
                  <a:cubicBezTo>
                    <a:pt x="358057" y="1215009"/>
                    <a:pt x="338372" y="1202817"/>
                    <a:pt x="316782" y="1202690"/>
                  </a:cubicBezTo>
                  <a:lnTo>
                    <a:pt x="316528" y="1202690"/>
                  </a:lnTo>
                  <a:cubicBezTo>
                    <a:pt x="304971" y="1202690"/>
                    <a:pt x="293922" y="1206246"/>
                    <a:pt x="284651" y="1212469"/>
                  </a:cubicBezTo>
                  <a:cubicBezTo>
                    <a:pt x="276777" y="1217676"/>
                    <a:pt x="270173" y="1225169"/>
                    <a:pt x="265601" y="1233932"/>
                  </a:cubicBezTo>
                  <a:cubicBezTo>
                    <a:pt x="262045" y="1240917"/>
                    <a:pt x="178225" y="1406271"/>
                    <a:pt x="105200" y="1635760"/>
                  </a:cubicBezTo>
                  <a:cubicBezTo>
                    <a:pt x="10331" y="1933575"/>
                    <a:pt x="-20530" y="2191004"/>
                    <a:pt x="13252" y="2401189"/>
                  </a:cubicBezTo>
                  <a:cubicBezTo>
                    <a:pt x="14776" y="2410460"/>
                    <a:pt x="16427" y="2419858"/>
                    <a:pt x="18205" y="2429129"/>
                  </a:cubicBezTo>
                  <a:cubicBezTo>
                    <a:pt x="25571" y="2467229"/>
                    <a:pt x="54654" y="2498090"/>
                    <a:pt x="105073" y="2521077"/>
                  </a:cubicBezTo>
                  <a:cubicBezTo>
                    <a:pt x="125774" y="2530602"/>
                    <a:pt x="150031" y="2538857"/>
                    <a:pt x="177844" y="2545588"/>
                  </a:cubicBezTo>
                  <a:cubicBezTo>
                    <a:pt x="235629" y="2559812"/>
                    <a:pt x="310178" y="2568575"/>
                    <a:pt x="398316" y="2568575"/>
                  </a:cubicBezTo>
                  <a:cubicBezTo>
                    <a:pt x="575862" y="2568575"/>
                    <a:pt x="808526" y="2533015"/>
                    <a:pt x="1070908" y="2434463"/>
                  </a:cubicBezTo>
                  <a:cubicBezTo>
                    <a:pt x="1388916" y="2315210"/>
                    <a:pt x="1859451" y="2058035"/>
                    <a:pt x="2295188" y="1510792"/>
                  </a:cubicBezTo>
                  <a:cubicBezTo>
                    <a:pt x="2559348" y="1179068"/>
                    <a:pt x="2741085" y="895731"/>
                    <a:pt x="2865418" y="658495"/>
                  </a:cubicBezTo>
                  <a:cubicBezTo>
                    <a:pt x="3014643" y="374015"/>
                    <a:pt x="3081318" y="155956"/>
                    <a:pt x="3109004" y="0"/>
                  </a:cubicBezTo>
                  <a:close/>
                </a:path>
              </a:pathLst>
            </a:custGeom>
            <a:blipFill>
              <a:blip r:embed="rId110"/>
              <a:stretch>
                <a:fillRect l="-1056" t="-547" r="-412" b="-449"/>
              </a:stretch>
            </a:blipFill>
          </p:spPr>
          <p:txBody>
            <a:bodyPr/>
            <a:lstStyle/>
            <a:p>
              <a:endParaRPr lang="en-MY"/>
            </a:p>
          </p:txBody>
        </p:sp>
      </p:grpSp>
      <p:grpSp>
        <p:nvGrpSpPr>
          <p:cNvPr id="224" name="Group 224"/>
          <p:cNvGrpSpPr/>
          <p:nvPr/>
        </p:nvGrpSpPr>
        <p:grpSpPr>
          <a:xfrm>
            <a:off x="9820970" y="14943839"/>
            <a:ext cx="282178" cy="551307"/>
            <a:chOff x="0" y="0"/>
            <a:chExt cx="376238" cy="735076"/>
          </a:xfrm>
        </p:grpSpPr>
        <p:sp>
          <p:nvSpPr>
            <p:cNvPr id="225" name="Freeform 225"/>
            <p:cNvSpPr/>
            <p:nvPr/>
          </p:nvSpPr>
          <p:spPr>
            <a:xfrm>
              <a:off x="0" y="0"/>
              <a:ext cx="376257" cy="735076"/>
            </a:xfrm>
            <a:custGeom>
              <a:avLst/>
              <a:gdLst/>
              <a:ahLst/>
              <a:cxnLst/>
              <a:rect l="l" t="t" r="r" b="b"/>
              <a:pathLst>
                <a:path w="376257" h="735076">
                  <a:moveTo>
                    <a:pt x="106680" y="0"/>
                  </a:moveTo>
                  <a:cubicBezTo>
                    <a:pt x="77597" y="294005"/>
                    <a:pt x="48768" y="533908"/>
                    <a:pt x="0" y="735076"/>
                  </a:cubicBezTo>
                  <a:cubicBezTo>
                    <a:pt x="17272" y="732155"/>
                    <a:pt x="35941" y="727964"/>
                    <a:pt x="55880" y="721741"/>
                  </a:cubicBezTo>
                  <a:cubicBezTo>
                    <a:pt x="134620" y="697230"/>
                    <a:pt x="322707" y="611124"/>
                    <a:pt x="368173" y="344297"/>
                  </a:cubicBezTo>
                  <a:cubicBezTo>
                    <a:pt x="388493" y="225044"/>
                    <a:pt x="370459" y="136144"/>
                    <a:pt x="314579" y="79756"/>
                  </a:cubicBezTo>
                  <a:cubicBezTo>
                    <a:pt x="260096" y="24765"/>
                    <a:pt x="177038" y="5461"/>
                    <a:pt x="106680" y="0"/>
                  </a:cubicBezTo>
                  <a:close/>
                </a:path>
              </a:pathLst>
            </a:custGeom>
            <a:blipFill>
              <a:blip r:embed="rId111"/>
              <a:stretch>
                <a:fillRect l="-6322" t="-2949" r="-8440" b="-1174"/>
              </a:stretch>
            </a:blipFill>
          </p:spPr>
          <p:txBody>
            <a:bodyPr/>
            <a:lstStyle/>
            <a:p>
              <a:endParaRPr lang="en-MY"/>
            </a:p>
          </p:txBody>
        </p:sp>
      </p:grpSp>
      <p:grpSp>
        <p:nvGrpSpPr>
          <p:cNvPr id="226" name="Group 226"/>
          <p:cNvGrpSpPr/>
          <p:nvPr/>
        </p:nvGrpSpPr>
        <p:grpSpPr>
          <a:xfrm>
            <a:off x="9796567" y="14858495"/>
            <a:ext cx="392459" cy="725548"/>
            <a:chOff x="0" y="0"/>
            <a:chExt cx="523278" cy="967397"/>
          </a:xfrm>
        </p:grpSpPr>
        <p:sp>
          <p:nvSpPr>
            <p:cNvPr id="227" name="Freeform 227"/>
            <p:cNvSpPr/>
            <p:nvPr/>
          </p:nvSpPr>
          <p:spPr>
            <a:xfrm>
              <a:off x="0" y="0"/>
              <a:ext cx="523227" cy="967359"/>
            </a:xfrm>
            <a:custGeom>
              <a:avLst/>
              <a:gdLst/>
              <a:ahLst/>
              <a:cxnLst/>
              <a:rect l="l" t="t" r="r" b="b"/>
              <a:pathLst>
                <a:path w="523227" h="967359">
                  <a:moveTo>
                    <a:pt x="150241" y="0"/>
                  </a:moveTo>
                  <a:cubicBezTo>
                    <a:pt x="146558" y="38989"/>
                    <a:pt x="142875" y="76708"/>
                    <a:pt x="139192" y="113792"/>
                  </a:cubicBezTo>
                  <a:cubicBezTo>
                    <a:pt x="209550" y="119253"/>
                    <a:pt x="292481" y="138557"/>
                    <a:pt x="347091" y="193548"/>
                  </a:cubicBezTo>
                  <a:cubicBezTo>
                    <a:pt x="402971" y="249936"/>
                    <a:pt x="421005" y="338836"/>
                    <a:pt x="400685" y="458089"/>
                  </a:cubicBezTo>
                  <a:cubicBezTo>
                    <a:pt x="355219" y="724916"/>
                    <a:pt x="167132" y="810895"/>
                    <a:pt x="88392" y="835533"/>
                  </a:cubicBezTo>
                  <a:cubicBezTo>
                    <a:pt x="68453" y="841756"/>
                    <a:pt x="49784" y="846074"/>
                    <a:pt x="32512" y="848868"/>
                  </a:cubicBezTo>
                  <a:cubicBezTo>
                    <a:pt x="22606" y="890016"/>
                    <a:pt x="11811" y="929513"/>
                    <a:pt x="0" y="967359"/>
                  </a:cubicBezTo>
                  <a:cubicBezTo>
                    <a:pt x="30480" y="965835"/>
                    <a:pt x="63119" y="960755"/>
                    <a:pt x="96647" y="952119"/>
                  </a:cubicBezTo>
                  <a:cubicBezTo>
                    <a:pt x="179070" y="930783"/>
                    <a:pt x="452755" y="833628"/>
                    <a:pt x="513461" y="477139"/>
                  </a:cubicBezTo>
                  <a:cubicBezTo>
                    <a:pt x="540385" y="319278"/>
                    <a:pt x="511556" y="196723"/>
                    <a:pt x="427990" y="112522"/>
                  </a:cubicBezTo>
                  <a:cubicBezTo>
                    <a:pt x="350393" y="34544"/>
                    <a:pt x="240665" y="7493"/>
                    <a:pt x="150241" y="0"/>
                  </a:cubicBezTo>
                  <a:close/>
                </a:path>
              </a:pathLst>
            </a:custGeom>
            <a:blipFill>
              <a:blip r:embed="rId112"/>
              <a:stretch>
                <a:fillRect l="-1563" t="-980" r="-6937" b="-896"/>
              </a:stretch>
            </a:blipFill>
          </p:spPr>
          <p:txBody>
            <a:bodyPr/>
            <a:lstStyle/>
            <a:p>
              <a:endParaRPr lang="en-MY"/>
            </a:p>
          </p:txBody>
        </p:sp>
      </p:grpSp>
      <p:grpSp>
        <p:nvGrpSpPr>
          <p:cNvPr id="228" name="Group 228"/>
          <p:cNvGrpSpPr/>
          <p:nvPr/>
        </p:nvGrpSpPr>
        <p:grpSpPr>
          <a:xfrm>
            <a:off x="7118147" y="14745205"/>
            <a:ext cx="2715006" cy="1545717"/>
            <a:chOff x="0" y="0"/>
            <a:chExt cx="3620008" cy="2060956"/>
          </a:xfrm>
        </p:grpSpPr>
        <p:sp>
          <p:nvSpPr>
            <p:cNvPr id="229" name="Freeform 229"/>
            <p:cNvSpPr/>
            <p:nvPr/>
          </p:nvSpPr>
          <p:spPr>
            <a:xfrm>
              <a:off x="0" y="0"/>
              <a:ext cx="3620008" cy="2060956"/>
            </a:xfrm>
            <a:custGeom>
              <a:avLst/>
              <a:gdLst/>
              <a:ahLst/>
              <a:cxnLst/>
              <a:rect l="l" t="t" r="r" b="b"/>
              <a:pathLst>
                <a:path w="3620008" h="2060956">
                  <a:moveTo>
                    <a:pt x="1884299" y="815721"/>
                  </a:moveTo>
                  <a:cubicBezTo>
                    <a:pt x="1894332" y="815721"/>
                    <a:pt x="1904619" y="818261"/>
                    <a:pt x="1913890" y="823849"/>
                  </a:cubicBezTo>
                  <a:cubicBezTo>
                    <a:pt x="1940941" y="840232"/>
                    <a:pt x="1949577" y="875538"/>
                    <a:pt x="1933194" y="902462"/>
                  </a:cubicBezTo>
                  <a:cubicBezTo>
                    <a:pt x="1880489" y="989838"/>
                    <a:pt x="1791462" y="1048639"/>
                    <a:pt x="1682496" y="1067943"/>
                  </a:cubicBezTo>
                  <a:cubicBezTo>
                    <a:pt x="1655826" y="1072896"/>
                    <a:pt x="1628394" y="1075055"/>
                    <a:pt x="1600835" y="1075055"/>
                  </a:cubicBezTo>
                  <a:cubicBezTo>
                    <a:pt x="1485519" y="1075055"/>
                    <a:pt x="1366012" y="1034415"/>
                    <a:pt x="1274572" y="961390"/>
                  </a:cubicBezTo>
                  <a:cubicBezTo>
                    <a:pt x="1249807" y="941705"/>
                    <a:pt x="1245870" y="905637"/>
                    <a:pt x="1265555" y="880999"/>
                  </a:cubicBezTo>
                  <a:cubicBezTo>
                    <a:pt x="1276858" y="866902"/>
                    <a:pt x="1293495" y="859536"/>
                    <a:pt x="1310386" y="859536"/>
                  </a:cubicBezTo>
                  <a:cubicBezTo>
                    <a:pt x="1322832" y="859536"/>
                    <a:pt x="1335532" y="863600"/>
                    <a:pt x="1346073" y="872109"/>
                  </a:cubicBezTo>
                  <a:cubicBezTo>
                    <a:pt x="1417574" y="929132"/>
                    <a:pt x="1510538" y="960882"/>
                    <a:pt x="1599946" y="960882"/>
                  </a:cubicBezTo>
                  <a:cubicBezTo>
                    <a:pt x="1621155" y="960882"/>
                    <a:pt x="1642110" y="959231"/>
                    <a:pt x="1662557" y="955421"/>
                  </a:cubicBezTo>
                  <a:cubicBezTo>
                    <a:pt x="1716278" y="945769"/>
                    <a:pt x="1789938" y="918718"/>
                    <a:pt x="1835404" y="843534"/>
                  </a:cubicBezTo>
                  <a:cubicBezTo>
                    <a:pt x="1846199" y="825754"/>
                    <a:pt x="1865122" y="815975"/>
                    <a:pt x="1884426" y="815975"/>
                  </a:cubicBezTo>
                  <a:close/>
                  <a:moveTo>
                    <a:pt x="3523107" y="0"/>
                  </a:moveTo>
                  <a:cubicBezTo>
                    <a:pt x="3496437" y="289687"/>
                    <a:pt x="3423158" y="861187"/>
                    <a:pt x="3247517" y="1103884"/>
                  </a:cubicBezTo>
                  <a:cubicBezTo>
                    <a:pt x="3132074" y="1263396"/>
                    <a:pt x="2976245" y="1346581"/>
                    <a:pt x="2812415" y="1346581"/>
                  </a:cubicBezTo>
                  <a:cubicBezTo>
                    <a:pt x="2716657" y="1346581"/>
                    <a:pt x="2618105" y="1318133"/>
                    <a:pt x="2523363" y="1259840"/>
                  </a:cubicBezTo>
                  <a:cubicBezTo>
                    <a:pt x="2411476" y="1191133"/>
                    <a:pt x="2369566" y="1115695"/>
                    <a:pt x="2329053" y="1042924"/>
                  </a:cubicBezTo>
                  <a:cubicBezTo>
                    <a:pt x="2296033" y="983615"/>
                    <a:pt x="2261870" y="922401"/>
                    <a:pt x="2184781" y="852551"/>
                  </a:cubicBezTo>
                  <a:cubicBezTo>
                    <a:pt x="2053209" y="733552"/>
                    <a:pt x="1798066" y="650748"/>
                    <a:pt x="1502029" y="631190"/>
                  </a:cubicBezTo>
                  <a:cubicBezTo>
                    <a:pt x="1458595" y="628142"/>
                    <a:pt x="1415542" y="626745"/>
                    <a:pt x="1373759" y="626745"/>
                  </a:cubicBezTo>
                  <a:cubicBezTo>
                    <a:pt x="1164590" y="626745"/>
                    <a:pt x="984504" y="661670"/>
                    <a:pt x="913130" y="719582"/>
                  </a:cubicBezTo>
                  <a:cubicBezTo>
                    <a:pt x="869442" y="754761"/>
                    <a:pt x="834644" y="795274"/>
                    <a:pt x="800989" y="834390"/>
                  </a:cubicBezTo>
                  <a:cubicBezTo>
                    <a:pt x="724916" y="922909"/>
                    <a:pt x="646176" y="1014603"/>
                    <a:pt x="475996" y="1036701"/>
                  </a:cubicBezTo>
                  <a:cubicBezTo>
                    <a:pt x="456819" y="1039241"/>
                    <a:pt x="437896" y="1040384"/>
                    <a:pt x="419354" y="1040384"/>
                  </a:cubicBezTo>
                  <a:cubicBezTo>
                    <a:pt x="338836" y="1040384"/>
                    <a:pt x="264922" y="1016889"/>
                    <a:pt x="199009" y="969772"/>
                  </a:cubicBezTo>
                  <a:cubicBezTo>
                    <a:pt x="129032" y="920369"/>
                    <a:pt x="65024" y="842645"/>
                    <a:pt x="3048" y="732536"/>
                  </a:cubicBezTo>
                  <a:cubicBezTo>
                    <a:pt x="2032" y="730631"/>
                    <a:pt x="1016" y="728853"/>
                    <a:pt x="0" y="726948"/>
                  </a:cubicBezTo>
                  <a:cubicBezTo>
                    <a:pt x="4953" y="862203"/>
                    <a:pt x="26035" y="986663"/>
                    <a:pt x="72644" y="1082548"/>
                  </a:cubicBezTo>
                  <a:cubicBezTo>
                    <a:pt x="236220" y="1418844"/>
                    <a:pt x="423672" y="1581785"/>
                    <a:pt x="719709" y="1644523"/>
                  </a:cubicBezTo>
                  <a:cubicBezTo>
                    <a:pt x="737489" y="1648460"/>
                    <a:pt x="752348" y="1660271"/>
                    <a:pt x="759841" y="1676908"/>
                  </a:cubicBezTo>
                  <a:cubicBezTo>
                    <a:pt x="760095" y="1677289"/>
                    <a:pt x="798322" y="1756283"/>
                    <a:pt x="909574" y="1841627"/>
                  </a:cubicBezTo>
                  <a:cubicBezTo>
                    <a:pt x="1097407" y="1985518"/>
                    <a:pt x="1345057" y="2036191"/>
                    <a:pt x="1519809" y="2053336"/>
                  </a:cubicBezTo>
                  <a:cubicBezTo>
                    <a:pt x="1566418" y="2057908"/>
                    <a:pt x="1618615" y="2060956"/>
                    <a:pt x="1674114" y="2060956"/>
                  </a:cubicBezTo>
                  <a:cubicBezTo>
                    <a:pt x="1826006" y="2060956"/>
                    <a:pt x="2002155" y="2037588"/>
                    <a:pt x="2155825" y="1955927"/>
                  </a:cubicBezTo>
                  <a:cubicBezTo>
                    <a:pt x="2280031" y="1889887"/>
                    <a:pt x="2331593" y="1815719"/>
                    <a:pt x="2332101" y="1814830"/>
                  </a:cubicBezTo>
                  <a:cubicBezTo>
                    <a:pt x="2342896" y="1798574"/>
                    <a:pt x="2360676" y="1789557"/>
                    <a:pt x="2379345" y="1789557"/>
                  </a:cubicBezTo>
                  <a:cubicBezTo>
                    <a:pt x="2385568" y="1789557"/>
                    <a:pt x="2391791" y="1790446"/>
                    <a:pt x="2397887" y="1792605"/>
                  </a:cubicBezTo>
                  <a:cubicBezTo>
                    <a:pt x="2398395" y="1792732"/>
                    <a:pt x="2460371" y="1812544"/>
                    <a:pt x="2559177" y="1812544"/>
                  </a:cubicBezTo>
                  <a:cubicBezTo>
                    <a:pt x="2575814" y="1812544"/>
                    <a:pt x="2593467" y="1812036"/>
                    <a:pt x="2612009" y="1810639"/>
                  </a:cubicBezTo>
                  <a:cubicBezTo>
                    <a:pt x="2784729" y="1798447"/>
                    <a:pt x="2951607" y="1730756"/>
                    <a:pt x="3107944" y="1609471"/>
                  </a:cubicBezTo>
                  <a:cubicBezTo>
                    <a:pt x="3497453" y="1307719"/>
                    <a:pt x="3535807" y="900811"/>
                    <a:pt x="3620008" y="9271"/>
                  </a:cubicBezTo>
                  <a:lnTo>
                    <a:pt x="3523107" y="0"/>
                  </a:lnTo>
                  <a:close/>
                </a:path>
              </a:pathLst>
            </a:custGeom>
            <a:blipFill>
              <a:blip r:embed="rId113"/>
              <a:stretch>
                <a:fillRect l="-273" t="-525" r="-616" b="-698"/>
              </a:stretch>
            </a:blipFill>
          </p:spPr>
          <p:txBody>
            <a:bodyPr/>
            <a:lstStyle/>
            <a:p>
              <a:endParaRPr lang="en-MY"/>
            </a:p>
          </p:txBody>
        </p:sp>
      </p:grpSp>
      <p:grpSp>
        <p:nvGrpSpPr>
          <p:cNvPr id="230" name="Group 230"/>
          <p:cNvGrpSpPr/>
          <p:nvPr/>
        </p:nvGrpSpPr>
        <p:grpSpPr>
          <a:xfrm>
            <a:off x="7031755" y="14713334"/>
            <a:ext cx="2887028" cy="1663703"/>
            <a:chOff x="0" y="0"/>
            <a:chExt cx="3849370" cy="2218271"/>
          </a:xfrm>
        </p:grpSpPr>
        <p:sp>
          <p:nvSpPr>
            <p:cNvPr id="231" name="Freeform 231"/>
            <p:cNvSpPr/>
            <p:nvPr/>
          </p:nvSpPr>
          <p:spPr>
            <a:xfrm>
              <a:off x="-12" y="0"/>
              <a:ext cx="3849377" cy="2218309"/>
            </a:xfrm>
            <a:custGeom>
              <a:avLst/>
              <a:gdLst/>
              <a:ahLst/>
              <a:cxnLst/>
              <a:rect l="l" t="t" r="r" b="b"/>
              <a:pathLst>
                <a:path w="3849377" h="2218309">
                  <a:moveTo>
                    <a:pt x="3792232" y="0"/>
                  </a:moveTo>
                  <a:cubicBezTo>
                    <a:pt x="3763022" y="0"/>
                    <a:pt x="3738003" y="22225"/>
                    <a:pt x="3735209" y="51816"/>
                  </a:cubicBezTo>
                  <a:cubicBezTo>
                    <a:pt x="3651008" y="943356"/>
                    <a:pt x="3612654" y="1350264"/>
                    <a:pt x="3223145" y="1652143"/>
                  </a:cubicBezTo>
                  <a:cubicBezTo>
                    <a:pt x="3066681" y="1773428"/>
                    <a:pt x="2899803" y="1841119"/>
                    <a:pt x="2727210" y="1853311"/>
                  </a:cubicBezTo>
                  <a:cubicBezTo>
                    <a:pt x="2708668" y="1854708"/>
                    <a:pt x="2691015" y="1855216"/>
                    <a:pt x="2674378" y="1855216"/>
                  </a:cubicBezTo>
                  <a:cubicBezTo>
                    <a:pt x="2575572" y="1855216"/>
                    <a:pt x="2513596" y="1835404"/>
                    <a:pt x="2513088" y="1835277"/>
                  </a:cubicBezTo>
                  <a:cubicBezTo>
                    <a:pt x="2506992" y="1833118"/>
                    <a:pt x="2500769" y="1832229"/>
                    <a:pt x="2494546" y="1832229"/>
                  </a:cubicBezTo>
                  <a:cubicBezTo>
                    <a:pt x="2475877" y="1832229"/>
                    <a:pt x="2458097" y="1841246"/>
                    <a:pt x="2447302" y="1857502"/>
                  </a:cubicBezTo>
                  <a:cubicBezTo>
                    <a:pt x="2446794" y="1858391"/>
                    <a:pt x="2395232" y="1932559"/>
                    <a:pt x="2271026" y="1998599"/>
                  </a:cubicBezTo>
                  <a:cubicBezTo>
                    <a:pt x="2117483" y="2080260"/>
                    <a:pt x="1941207" y="2103628"/>
                    <a:pt x="1789315" y="2103628"/>
                  </a:cubicBezTo>
                  <a:cubicBezTo>
                    <a:pt x="1733816" y="2103628"/>
                    <a:pt x="1681619" y="2100580"/>
                    <a:pt x="1635010" y="2096008"/>
                  </a:cubicBezTo>
                  <a:cubicBezTo>
                    <a:pt x="1460258" y="2078863"/>
                    <a:pt x="1212608" y="2028317"/>
                    <a:pt x="1024775" y="1884299"/>
                  </a:cubicBezTo>
                  <a:cubicBezTo>
                    <a:pt x="913523" y="1798955"/>
                    <a:pt x="875296" y="1719834"/>
                    <a:pt x="875042" y="1719580"/>
                  </a:cubicBezTo>
                  <a:cubicBezTo>
                    <a:pt x="867549" y="1702943"/>
                    <a:pt x="852563" y="1691132"/>
                    <a:pt x="834910" y="1687195"/>
                  </a:cubicBezTo>
                  <a:cubicBezTo>
                    <a:pt x="538873" y="1624330"/>
                    <a:pt x="351421" y="1461516"/>
                    <a:pt x="187845" y="1125220"/>
                  </a:cubicBezTo>
                  <a:cubicBezTo>
                    <a:pt x="141236" y="1029335"/>
                    <a:pt x="120154" y="904875"/>
                    <a:pt x="115201" y="769620"/>
                  </a:cubicBezTo>
                  <a:cubicBezTo>
                    <a:pt x="46748" y="643509"/>
                    <a:pt x="28968" y="457708"/>
                    <a:pt x="35953" y="265049"/>
                  </a:cubicBezTo>
                  <a:cubicBezTo>
                    <a:pt x="15506" y="402209"/>
                    <a:pt x="520" y="550672"/>
                    <a:pt x="12" y="693928"/>
                  </a:cubicBezTo>
                  <a:cubicBezTo>
                    <a:pt x="-242" y="768604"/>
                    <a:pt x="3568" y="841756"/>
                    <a:pt x="12458" y="910971"/>
                  </a:cubicBezTo>
                  <a:cubicBezTo>
                    <a:pt x="25031" y="1008888"/>
                    <a:pt x="48018" y="1099058"/>
                    <a:pt x="84975" y="1175004"/>
                  </a:cubicBezTo>
                  <a:cubicBezTo>
                    <a:pt x="258838" y="1532509"/>
                    <a:pt x="469404" y="1718945"/>
                    <a:pt x="785380" y="1793240"/>
                  </a:cubicBezTo>
                  <a:cubicBezTo>
                    <a:pt x="838212" y="1880616"/>
                    <a:pt x="1047508" y="2153285"/>
                    <a:pt x="1623961" y="2209673"/>
                  </a:cubicBezTo>
                  <a:cubicBezTo>
                    <a:pt x="1683651" y="2215642"/>
                    <a:pt x="1739785" y="2218309"/>
                    <a:pt x="1792744" y="2218309"/>
                  </a:cubicBezTo>
                  <a:cubicBezTo>
                    <a:pt x="1819160" y="2218309"/>
                    <a:pt x="1844814" y="2217674"/>
                    <a:pt x="1869579" y="2216277"/>
                  </a:cubicBezTo>
                  <a:cubicBezTo>
                    <a:pt x="1917077" y="2213864"/>
                    <a:pt x="1961527" y="2209292"/>
                    <a:pt x="2003310" y="2202942"/>
                  </a:cubicBezTo>
                  <a:cubicBezTo>
                    <a:pt x="2304554" y="2156714"/>
                    <a:pt x="2459113" y="2018411"/>
                    <a:pt x="2516263" y="1954149"/>
                  </a:cubicBezTo>
                  <a:cubicBezTo>
                    <a:pt x="2550553" y="1961388"/>
                    <a:pt x="2605290" y="1970024"/>
                    <a:pt x="2675013" y="1970024"/>
                  </a:cubicBezTo>
                  <a:cubicBezTo>
                    <a:pt x="2743339" y="1970024"/>
                    <a:pt x="2826143" y="1961896"/>
                    <a:pt x="2918091" y="1936115"/>
                  </a:cubicBezTo>
                  <a:cubicBezTo>
                    <a:pt x="2958350" y="1924812"/>
                    <a:pt x="3000514" y="1910207"/>
                    <a:pt x="3044075" y="1891411"/>
                  </a:cubicBezTo>
                  <a:cubicBezTo>
                    <a:pt x="3080143" y="1875790"/>
                    <a:pt x="3117100" y="1857502"/>
                    <a:pt x="3154692" y="1835912"/>
                  </a:cubicBezTo>
                  <a:cubicBezTo>
                    <a:pt x="3188347" y="1816608"/>
                    <a:pt x="3222637" y="1794637"/>
                    <a:pt x="3257181" y="1769745"/>
                  </a:cubicBezTo>
                  <a:cubicBezTo>
                    <a:pt x="3269119" y="1761109"/>
                    <a:pt x="3281184" y="1751965"/>
                    <a:pt x="3293249" y="1742694"/>
                  </a:cubicBezTo>
                  <a:cubicBezTo>
                    <a:pt x="3494925" y="1586357"/>
                    <a:pt x="3611130" y="1403858"/>
                    <a:pt x="3686441" y="1161034"/>
                  </a:cubicBezTo>
                  <a:cubicBezTo>
                    <a:pt x="3698252" y="1123061"/>
                    <a:pt x="3709047" y="1083691"/>
                    <a:pt x="3718953" y="1042543"/>
                  </a:cubicBezTo>
                  <a:cubicBezTo>
                    <a:pt x="3767721" y="841375"/>
                    <a:pt x="3796550" y="601472"/>
                    <a:pt x="3825633" y="307467"/>
                  </a:cubicBezTo>
                  <a:cubicBezTo>
                    <a:pt x="3829316" y="270383"/>
                    <a:pt x="3832999" y="232664"/>
                    <a:pt x="3836682" y="193675"/>
                  </a:cubicBezTo>
                  <a:cubicBezTo>
                    <a:pt x="3840746" y="151130"/>
                    <a:pt x="3844937" y="107442"/>
                    <a:pt x="3849128" y="62738"/>
                  </a:cubicBezTo>
                  <a:cubicBezTo>
                    <a:pt x="3852049" y="31242"/>
                    <a:pt x="3828935" y="3302"/>
                    <a:pt x="3797566" y="254"/>
                  </a:cubicBezTo>
                  <a:cubicBezTo>
                    <a:pt x="3795788" y="127"/>
                    <a:pt x="3794010" y="127"/>
                    <a:pt x="3792232" y="127"/>
                  </a:cubicBezTo>
                  <a:close/>
                </a:path>
              </a:pathLst>
            </a:custGeom>
            <a:blipFill>
              <a:blip r:embed="rId114"/>
              <a:stretch>
                <a:fillRect l="-343" t="-862" r="-687" b="-814"/>
              </a:stretch>
            </a:blipFill>
          </p:spPr>
          <p:txBody>
            <a:bodyPr/>
            <a:lstStyle/>
            <a:p>
              <a:endParaRPr lang="en-MY"/>
            </a:p>
          </p:txBody>
        </p:sp>
      </p:grpSp>
      <p:grpSp>
        <p:nvGrpSpPr>
          <p:cNvPr id="232" name="Group 232"/>
          <p:cNvGrpSpPr/>
          <p:nvPr/>
        </p:nvGrpSpPr>
        <p:grpSpPr>
          <a:xfrm>
            <a:off x="7143131" y="13672947"/>
            <a:ext cx="2539756" cy="1996059"/>
            <a:chOff x="0" y="0"/>
            <a:chExt cx="3386341" cy="2661412"/>
          </a:xfrm>
        </p:grpSpPr>
        <p:sp>
          <p:nvSpPr>
            <p:cNvPr id="233" name="Freeform 233"/>
            <p:cNvSpPr/>
            <p:nvPr/>
          </p:nvSpPr>
          <p:spPr>
            <a:xfrm>
              <a:off x="10" y="0"/>
              <a:ext cx="3386191" cy="2661412"/>
            </a:xfrm>
            <a:custGeom>
              <a:avLst/>
              <a:gdLst/>
              <a:ahLst/>
              <a:cxnLst/>
              <a:rect l="l" t="t" r="r" b="b"/>
              <a:pathLst>
                <a:path w="3386191" h="2661412">
                  <a:moveTo>
                    <a:pt x="845048" y="813435"/>
                  </a:moveTo>
                  <a:cubicBezTo>
                    <a:pt x="930392" y="813435"/>
                    <a:pt x="1009767" y="840867"/>
                    <a:pt x="1054725" y="887730"/>
                  </a:cubicBezTo>
                  <a:cubicBezTo>
                    <a:pt x="1076569" y="910590"/>
                    <a:pt x="1075807" y="946785"/>
                    <a:pt x="1052947" y="968629"/>
                  </a:cubicBezTo>
                  <a:cubicBezTo>
                    <a:pt x="1041898" y="979297"/>
                    <a:pt x="1027674" y="984504"/>
                    <a:pt x="1013450" y="984504"/>
                  </a:cubicBezTo>
                  <a:cubicBezTo>
                    <a:pt x="998337" y="984504"/>
                    <a:pt x="983351" y="978535"/>
                    <a:pt x="972175" y="966851"/>
                  </a:cubicBezTo>
                  <a:cubicBezTo>
                    <a:pt x="952109" y="945896"/>
                    <a:pt x="904103" y="927608"/>
                    <a:pt x="845429" y="927608"/>
                  </a:cubicBezTo>
                  <a:cubicBezTo>
                    <a:pt x="835523" y="927608"/>
                    <a:pt x="825363" y="928116"/>
                    <a:pt x="814949" y="929259"/>
                  </a:cubicBezTo>
                  <a:cubicBezTo>
                    <a:pt x="751703" y="935990"/>
                    <a:pt x="701792" y="961898"/>
                    <a:pt x="678043" y="1000506"/>
                  </a:cubicBezTo>
                  <a:cubicBezTo>
                    <a:pt x="667248" y="1018159"/>
                    <a:pt x="648452" y="1027811"/>
                    <a:pt x="629275" y="1027811"/>
                  </a:cubicBezTo>
                  <a:cubicBezTo>
                    <a:pt x="618988" y="1027811"/>
                    <a:pt x="608701" y="1024890"/>
                    <a:pt x="599303" y="1019175"/>
                  </a:cubicBezTo>
                  <a:cubicBezTo>
                    <a:pt x="572379" y="1002538"/>
                    <a:pt x="563997" y="967359"/>
                    <a:pt x="580634" y="940435"/>
                  </a:cubicBezTo>
                  <a:cubicBezTo>
                    <a:pt x="623179" y="871474"/>
                    <a:pt x="704205" y="826008"/>
                    <a:pt x="802884" y="815467"/>
                  </a:cubicBezTo>
                  <a:cubicBezTo>
                    <a:pt x="817108" y="813943"/>
                    <a:pt x="831205" y="813308"/>
                    <a:pt x="845175" y="813308"/>
                  </a:cubicBezTo>
                  <a:close/>
                  <a:moveTo>
                    <a:pt x="2471918" y="998728"/>
                  </a:moveTo>
                  <a:cubicBezTo>
                    <a:pt x="2504684" y="998728"/>
                    <a:pt x="2539101" y="1003808"/>
                    <a:pt x="2574026" y="1014476"/>
                  </a:cubicBezTo>
                  <a:cubicBezTo>
                    <a:pt x="2683246" y="1047623"/>
                    <a:pt x="2762875" y="1122680"/>
                    <a:pt x="2781798" y="1210183"/>
                  </a:cubicBezTo>
                  <a:cubicBezTo>
                    <a:pt x="2788529" y="1241044"/>
                    <a:pt x="2768844" y="1271524"/>
                    <a:pt x="2737983" y="1278255"/>
                  </a:cubicBezTo>
                  <a:cubicBezTo>
                    <a:pt x="2733919" y="1279144"/>
                    <a:pt x="2729855" y="1279398"/>
                    <a:pt x="2725791" y="1279398"/>
                  </a:cubicBezTo>
                  <a:cubicBezTo>
                    <a:pt x="2699375" y="1279398"/>
                    <a:pt x="2675753" y="1261110"/>
                    <a:pt x="2669911" y="1234313"/>
                  </a:cubicBezTo>
                  <a:cubicBezTo>
                    <a:pt x="2660005" y="1188720"/>
                    <a:pt x="2608189" y="1144397"/>
                    <a:pt x="2540752" y="1123950"/>
                  </a:cubicBezTo>
                  <a:cubicBezTo>
                    <a:pt x="2517003" y="1116711"/>
                    <a:pt x="2493762" y="1113155"/>
                    <a:pt x="2472172" y="1113155"/>
                  </a:cubicBezTo>
                  <a:cubicBezTo>
                    <a:pt x="2435342" y="1113155"/>
                    <a:pt x="2403465" y="1123442"/>
                    <a:pt x="2382637" y="1143635"/>
                  </a:cubicBezTo>
                  <a:cubicBezTo>
                    <a:pt x="2371588" y="1154303"/>
                    <a:pt x="2357237" y="1159510"/>
                    <a:pt x="2342886" y="1159510"/>
                  </a:cubicBezTo>
                  <a:cubicBezTo>
                    <a:pt x="2327900" y="1159510"/>
                    <a:pt x="2312914" y="1153795"/>
                    <a:pt x="2301738" y="1142111"/>
                  </a:cubicBezTo>
                  <a:cubicBezTo>
                    <a:pt x="2279767" y="1119378"/>
                    <a:pt x="2280402" y="1083183"/>
                    <a:pt x="2303262" y="1061212"/>
                  </a:cubicBezTo>
                  <a:cubicBezTo>
                    <a:pt x="2345934" y="1020064"/>
                    <a:pt x="2405497" y="998728"/>
                    <a:pt x="2471918" y="998728"/>
                  </a:cubicBezTo>
                  <a:close/>
                  <a:moveTo>
                    <a:pt x="826125" y="1287780"/>
                  </a:moveTo>
                  <a:cubicBezTo>
                    <a:pt x="832983" y="1287780"/>
                    <a:pt x="839841" y="1287907"/>
                    <a:pt x="846826" y="1288669"/>
                  </a:cubicBezTo>
                  <a:cubicBezTo>
                    <a:pt x="917819" y="1294130"/>
                    <a:pt x="981954" y="1327150"/>
                    <a:pt x="1027420" y="1381506"/>
                  </a:cubicBezTo>
                  <a:cubicBezTo>
                    <a:pt x="1073648" y="1436751"/>
                    <a:pt x="1095111" y="1507109"/>
                    <a:pt x="1087999" y="1579626"/>
                  </a:cubicBezTo>
                  <a:cubicBezTo>
                    <a:pt x="1085078" y="1609217"/>
                    <a:pt x="1060186" y="1631315"/>
                    <a:pt x="1031103" y="1631315"/>
                  </a:cubicBezTo>
                  <a:cubicBezTo>
                    <a:pt x="1029198" y="1631315"/>
                    <a:pt x="1027293" y="1631188"/>
                    <a:pt x="1025388" y="1630934"/>
                  </a:cubicBezTo>
                  <a:cubicBezTo>
                    <a:pt x="993892" y="1627886"/>
                    <a:pt x="970905" y="1599946"/>
                    <a:pt x="974080" y="1568450"/>
                  </a:cubicBezTo>
                  <a:cubicBezTo>
                    <a:pt x="978271" y="1526667"/>
                    <a:pt x="965952" y="1486535"/>
                    <a:pt x="939663" y="1455039"/>
                  </a:cubicBezTo>
                  <a:cubicBezTo>
                    <a:pt x="914009" y="1424432"/>
                    <a:pt x="877814" y="1405890"/>
                    <a:pt x="837809" y="1402715"/>
                  </a:cubicBezTo>
                  <a:cubicBezTo>
                    <a:pt x="833872" y="1402334"/>
                    <a:pt x="829808" y="1402334"/>
                    <a:pt x="825871" y="1402334"/>
                  </a:cubicBezTo>
                  <a:cubicBezTo>
                    <a:pt x="745988" y="1402334"/>
                    <a:pt x="676773" y="1464945"/>
                    <a:pt x="668645" y="1547114"/>
                  </a:cubicBezTo>
                  <a:cubicBezTo>
                    <a:pt x="665724" y="1576578"/>
                    <a:pt x="640832" y="1598549"/>
                    <a:pt x="611749" y="1598549"/>
                  </a:cubicBezTo>
                  <a:cubicBezTo>
                    <a:pt x="609844" y="1598549"/>
                    <a:pt x="607939" y="1598549"/>
                    <a:pt x="606034" y="1598422"/>
                  </a:cubicBezTo>
                  <a:cubicBezTo>
                    <a:pt x="574538" y="1595247"/>
                    <a:pt x="551678" y="1567307"/>
                    <a:pt x="554726" y="1535811"/>
                  </a:cubicBezTo>
                  <a:cubicBezTo>
                    <a:pt x="568569" y="1395095"/>
                    <a:pt x="688203" y="1287907"/>
                    <a:pt x="825998" y="1287907"/>
                  </a:cubicBezTo>
                  <a:close/>
                  <a:moveTo>
                    <a:pt x="2414768" y="1486916"/>
                  </a:moveTo>
                  <a:cubicBezTo>
                    <a:pt x="2421753" y="1486916"/>
                    <a:pt x="2428865" y="1487297"/>
                    <a:pt x="2435977" y="1487805"/>
                  </a:cubicBezTo>
                  <a:cubicBezTo>
                    <a:pt x="2508367" y="1493393"/>
                    <a:pt x="2573391" y="1526794"/>
                    <a:pt x="2619111" y="1581404"/>
                  </a:cubicBezTo>
                  <a:cubicBezTo>
                    <a:pt x="2663815" y="1634744"/>
                    <a:pt x="2684643" y="1702308"/>
                    <a:pt x="2677785" y="1771396"/>
                  </a:cubicBezTo>
                  <a:cubicBezTo>
                    <a:pt x="2674864" y="1800987"/>
                    <a:pt x="2649972" y="1823085"/>
                    <a:pt x="2620889" y="1823085"/>
                  </a:cubicBezTo>
                  <a:cubicBezTo>
                    <a:pt x="2618984" y="1823085"/>
                    <a:pt x="2617079" y="1822958"/>
                    <a:pt x="2615174" y="1822704"/>
                  </a:cubicBezTo>
                  <a:cubicBezTo>
                    <a:pt x="2583678" y="1819656"/>
                    <a:pt x="2560818" y="1791589"/>
                    <a:pt x="2563866" y="1760220"/>
                  </a:cubicBezTo>
                  <a:cubicBezTo>
                    <a:pt x="2567676" y="1721739"/>
                    <a:pt x="2556119" y="1684401"/>
                    <a:pt x="2531354" y="1654683"/>
                  </a:cubicBezTo>
                  <a:cubicBezTo>
                    <a:pt x="2505446" y="1623822"/>
                    <a:pt x="2468362" y="1605026"/>
                    <a:pt x="2426960" y="1601851"/>
                  </a:cubicBezTo>
                  <a:cubicBezTo>
                    <a:pt x="2422769" y="1601470"/>
                    <a:pt x="2418705" y="1601343"/>
                    <a:pt x="2414514" y="1601343"/>
                  </a:cubicBezTo>
                  <a:cubicBezTo>
                    <a:pt x="2334885" y="1601343"/>
                    <a:pt x="2266178" y="1660652"/>
                    <a:pt x="2258431" y="1738630"/>
                  </a:cubicBezTo>
                  <a:cubicBezTo>
                    <a:pt x="2255510" y="1768094"/>
                    <a:pt x="2230618" y="1790065"/>
                    <a:pt x="2201535" y="1790065"/>
                  </a:cubicBezTo>
                  <a:cubicBezTo>
                    <a:pt x="2199630" y="1790065"/>
                    <a:pt x="2197725" y="1790065"/>
                    <a:pt x="2195820" y="1789938"/>
                  </a:cubicBezTo>
                  <a:cubicBezTo>
                    <a:pt x="2164451" y="1786763"/>
                    <a:pt x="2141464" y="1758823"/>
                    <a:pt x="2144512" y="1727327"/>
                  </a:cubicBezTo>
                  <a:cubicBezTo>
                    <a:pt x="2158101" y="1590675"/>
                    <a:pt x="2276973" y="1486916"/>
                    <a:pt x="2414641" y="1486916"/>
                  </a:cubicBezTo>
                  <a:close/>
                  <a:moveTo>
                    <a:pt x="1568694" y="1715389"/>
                  </a:moveTo>
                  <a:cubicBezTo>
                    <a:pt x="1611874" y="1715389"/>
                    <a:pt x="1654800" y="1726692"/>
                    <a:pt x="1696964" y="1749425"/>
                  </a:cubicBezTo>
                  <a:cubicBezTo>
                    <a:pt x="1724777" y="1764284"/>
                    <a:pt x="1735191" y="1799082"/>
                    <a:pt x="1720205" y="1826768"/>
                  </a:cubicBezTo>
                  <a:cubicBezTo>
                    <a:pt x="1709918" y="1846072"/>
                    <a:pt x="1690106" y="1856867"/>
                    <a:pt x="1669786" y="1856867"/>
                  </a:cubicBezTo>
                  <a:lnTo>
                    <a:pt x="1669786" y="1856994"/>
                  </a:lnTo>
                  <a:cubicBezTo>
                    <a:pt x="1660642" y="1856994"/>
                    <a:pt x="1651371" y="1854835"/>
                    <a:pt x="1642735" y="1850009"/>
                  </a:cubicBezTo>
                  <a:cubicBezTo>
                    <a:pt x="1617589" y="1836420"/>
                    <a:pt x="1593205" y="1829816"/>
                    <a:pt x="1568567" y="1829816"/>
                  </a:cubicBezTo>
                  <a:cubicBezTo>
                    <a:pt x="1547104" y="1829816"/>
                    <a:pt x="1525387" y="1834896"/>
                    <a:pt x="1502908" y="1845056"/>
                  </a:cubicBezTo>
                  <a:cubicBezTo>
                    <a:pt x="1495161" y="1848612"/>
                    <a:pt x="1487160" y="1850263"/>
                    <a:pt x="1479286" y="1850263"/>
                  </a:cubicBezTo>
                  <a:cubicBezTo>
                    <a:pt x="1457569" y="1850263"/>
                    <a:pt x="1436741" y="1837690"/>
                    <a:pt x="1427216" y="1816735"/>
                  </a:cubicBezTo>
                  <a:cubicBezTo>
                    <a:pt x="1414135" y="1787906"/>
                    <a:pt x="1426835" y="1753870"/>
                    <a:pt x="1455664" y="1740916"/>
                  </a:cubicBezTo>
                  <a:cubicBezTo>
                    <a:pt x="1493510" y="1723771"/>
                    <a:pt x="1531229" y="1715135"/>
                    <a:pt x="1568821" y="1715135"/>
                  </a:cubicBezTo>
                  <a:close/>
                  <a:moveTo>
                    <a:pt x="338318" y="1664462"/>
                  </a:moveTo>
                  <a:cubicBezTo>
                    <a:pt x="474081" y="1664462"/>
                    <a:pt x="567553" y="1769110"/>
                    <a:pt x="572125" y="1901317"/>
                  </a:cubicBezTo>
                  <a:cubicBezTo>
                    <a:pt x="576824" y="2036572"/>
                    <a:pt x="486146" y="2129028"/>
                    <a:pt x="345303" y="2133981"/>
                  </a:cubicBezTo>
                  <a:cubicBezTo>
                    <a:pt x="341493" y="2133981"/>
                    <a:pt x="337683" y="2134108"/>
                    <a:pt x="333873" y="2134108"/>
                  </a:cubicBezTo>
                  <a:cubicBezTo>
                    <a:pt x="199253" y="2134108"/>
                    <a:pt x="107432" y="2049272"/>
                    <a:pt x="102860" y="1917700"/>
                  </a:cubicBezTo>
                  <a:cubicBezTo>
                    <a:pt x="98161" y="1782445"/>
                    <a:pt x="188204" y="1669415"/>
                    <a:pt x="328920" y="1664589"/>
                  </a:cubicBezTo>
                  <a:cubicBezTo>
                    <a:pt x="332095" y="1664462"/>
                    <a:pt x="335143" y="1664462"/>
                    <a:pt x="338318" y="1664462"/>
                  </a:cubicBezTo>
                  <a:close/>
                  <a:moveTo>
                    <a:pt x="2812278" y="1944497"/>
                  </a:moveTo>
                  <a:cubicBezTo>
                    <a:pt x="2948041" y="1944497"/>
                    <a:pt x="3041513" y="2049145"/>
                    <a:pt x="3046085" y="2181352"/>
                  </a:cubicBezTo>
                  <a:cubicBezTo>
                    <a:pt x="3050784" y="2316607"/>
                    <a:pt x="2960106" y="2408936"/>
                    <a:pt x="2819263" y="2413889"/>
                  </a:cubicBezTo>
                  <a:cubicBezTo>
                    <a:pt x="2815453" y="2414016"/>
                    <a:pt x="2811643" y="2414270"/>
                    <a:pt x="2807833" y="2414270"/>
                  </a:cubicBezTo>
                  <a:cubicBezTo>
                    <a:pt x="2673213" y="2414270"/>
                    <a:pt x="2581392" y="2329434"/>
                    <a:pt x="2576820" y="2197862"/>
                  </a:cubicBezTo>
                  <a:cubicBezTo>
                    <a:pt x="2572121" y="2062607"/>
                    <a:pt x="2662164" y="1949577"/>
                    <a:pt x="2802880" y="1944751"/>
                  </a:cubicBezTo>
                  <a:cubicBezTo>
                    <a:pt x="2806055" y="1944624"/>
                    <a:pt x="2809103" y="1944624"/>
                    <a:pt x="2812278" y="1944624"/>
                  </a:cubicBezTo>
                  <a:close/>
                  <a:moveTo>
                    <a:pt x="1777736" y="0"/>
                  </a:moveTo>
                  <a:cubicBezTo>
                    <a:pt x="1667119" y="121920"/>
                    <a:pt x="1385433" y="395732"/>
                    <a:pt x="914517" y="616204"/>
                  </a:cubicBezTo>
                  <a:cubicBezTo>
                    <a:pt x="558155" y="783209"/>
                    <a:pt x="228844" y="868680"/>
                    <a:pt x="123307" y="893699"/>
                  </a:cubicBezTo>
                  <a:cubicBezTo>
                    <a:pt x="104511" y="966851"/>
                    <a:pt x="59172" y="1153795"/>
                    <a:pt x="29200" y="1364996"/>
                  </a:cubicBezTo>
                  <a:cubicBezTo>
                    <a:pt x="-20457" y="1714627"/>
                    <a:pt x="-6614" y="1971040"/>
                    <a:pt x="69459" y="2106168"/>
                  </a:cubicBezTo>
                  <a:cubicBezTo>
                    <a:pt x="166614" y="2278761"/>
                    <a:pt x="263007" y="2355723"/>
                    <a:pt x="385816" y="2355723"/>
                  </a:cubicBezTo>
                  <a:cubicBezTo>
                    <a:pt x="399405" y="2355723"/>
                    <a:pt x="413375" y="2354834"/>
                    <a:pt x="427599" y="2353056"/>
                  </a:cubicBezTo>
                  <a:cubicBezTo>
                    <a:pt x="554472" y="2336419"/>
                    <a:pt x="610098" y="2271649"/>
                    <a:pt x="680710" y="2189607"/>
                  </a:cubicBezTo>
                  <a:cubicBezTo>
                    <a:pt x="717667" y="2146554"/>
                    <a:pt x="755894" y="2102231"/>
                    <a:pt x="807583" y="2060194"/>
                  </a:cubicBezTo>
                  <a:cubicBezTo>
                    <a:pt x="916168" y="1972310"/>
                    <a:pt x="1142482" y="1942338"/>
                    <a:pt x="1344412" y="1942338"/>
                  </a:cubicBezTo>
                  <a:cubicBezTo>
                    <a:pt x="1390132" y="1942338"/>
                    <a:pt x="1434455" y="1943862"/>
                    <a:pt x="1475984" y="1946529"/>
                  </a:cubicBezTo>
                  <a:cubicBezTo>
                    <a:pt x="1801612" y="1968246"/>
                    <a:pt x="2075678" y="2059432"/>
                    <a:pt x="2227951" y="2197354"/>
                  </a:cubicBezTo>
                  <a:cubicBezTo>
                    <a:pt x="2319137" y="2279777"/>
                    <a:pt x="2359650" y="2352675"/>
                    <a:pt x="2395464" y="2416810"/>
                  </a:cubicBezTo>
                  <a:cubicBezTo>
                    <a:pt x="2433437" y="2485009"/>
                    <a:pt x="2463409" y="2538857"/>
                    <a:pt x="2549769" y="2591943"/>
                  </a:cubicBezTo>
                  <a:cubicBezTo>
                    <a:pt x="2625461" y="2638552"/>
                    <a:pt x="2703185" y="2661412"/>
                    <a:pt x="2778369" y="2661412"/>
                  </a:cubicBezTo>
                  <a:cubicBezTo>
                    <a:pt x="2906893" y="2661412"/>
                    <a:pt x="3028305" y="2594864"/>
                    <a:pt x="3121396" y="2466467"/>
                  </a:cubicBezTo>
                  <a:cubicBezTo>
                    <a:pt x="3311515" y="2203704"/>
                    <a:pt x="3373872" y="1464818"/>
                    <a:pt x="3386191" y="1288034"/>
                  </a:cubicBezTo>
                  <a:cubicBezTo>
                    <a:pt x="3185658" y="1192022"/>
                    <a:pt x="2684008" y="925449"/>
                    <a:pt x="2417054" y="698881"/>
                  </a:cubicBezTo>
                  <a:cubicBezTo>
                    <a:pt x="2046849" y="384556"/>
                    <a:pt x="1855333" y="121412"/>
                    <a:pt x="1777736" y="0"/>
                  </a:cubicBezTo>
                  <a:close/>
                </a:path>
              </a:pathLst>
            </a:custGeom>
            <a:blipFill>
              <a:blip r:embed="rId115"/>
              <a:stretch>
                <a:fillRect l="-775" t="-769" r="-451" b="-522"/>
              </a:stretch>
            </a:blipFill>
          </p:spPr>
          <p:txBody>
            <a:bodyPr/>
            <a:lstStyle/>
            <a:p>
              <a:endParaRPr lang="en-MY"/>
            </a:p>
          </p:txBody>
        </p:sp>
      </p:grpSp>
      <p:grpSp>
        <p:nvGrpSpPr>
          <p:cNvPr id="234" name="Group 234"/>
          <p:cNvGrpSpPr/>
          <p:nvPr/>
        </p:nvGrpSpPr>
        <p:grpSpPr>
          <a:xfrm>
            <a:off x="7057663" y="13556485"/>
            <a:ext cx="2712844" cy="2198627"/>
            <a:chOff x="0" y="0"/>
            <a:chExt cx="3617125" cy="2931503"/>
          </a:xfrm>
        </p:grpSpPr>
        <p:sp>
          <p:nvSpPr>
            <p:cNvPr id="235" name="Freeform 235"/>
            <p:cNvSpPr/>
            <p:nvPr/>
          </p:nvSpPr>
          <p:spPr>
            <a:xfrm>
              <a:off x="-59" y="0"/>
              <a:ext cx="3617103" cy="2931668"/>
            </a:xfrm>
            <a:custGeom>
              <a:avLst/>
              <a:gdLst/>
              <a:ahLst/>
              <a:cxnLst/>
              <a:rect l="l" t="t" r="r" b="b"/>
              <a:pathLst>
                <a:path w="3617103" h="2931668">
                  <a:moveTo>
                    <a:pt x="1891724" y="155321"/>
                  </a:moveTo>
                  <a:cubicBezTo>
                    <a:pt x="1969321" y="276733"/>
                    <a:pt x="2160837" y="539877"/>
                    <a:pt x="2531296" y="854329"/>
                  </a:cubicBezTo>
                  <a:cubicBezTo>
                    <a:pt x="2798250" y="1080897"/>
                    <a:pt x="3299900" y="1347470"/>
                    <a:pt x="3500433" y="1443482"/>
                  </a:cubicBezTo>
                  <a:cubicBezTo>
                    <a:pt x="3488114" y="1620266"/>
                    <a:pt x="3425757" y="2359025"/>
                    <a:pt x="3235638" y="2621915"/>
                  </a:cubicBezTo>
                  <a:cubicBezTo>
                    <a:pt x="3142674" y="2750312"/>
                    <a:pt x="3021135" y="2816860"/>
                    <a:pt x="2892611" y="2816860"/>
                  </a:cubicBezTo>
                  <a:cubicBezTo>
                    <a:pt x="2817427" y="2816860"/>
                    <a:pt x="2739703" y="2794000"/>
                    <a:pt x="2664011" y="2747391"/>
                  </a:cubicBezTo>
                  <a:cubicBezTo>
                    <a:pt x="2577651" y="2694432"/>
                    <a:pt x="2547679" y="2640584"/>
                    <a:pt x="2509706" y="2572258"/>
                  </a:cubicBezTo>
                  <a:cubicBezTo>
                    <a:pt x="2473892" y="2508123"/>
                    <a:pt x="2433379" y="2435225"/>
                    <a:pt x="2342193" y="2352802"/>
                  </a:cubicBezTo>
                  <a:cubicBezTo>
                    <a:pt x="2189920" y="2215007"/>
                    <a:pt x="1915854" y="2123694"/>
                    <a:pt x="1590226" y="2101977"/>
                  </a:cubicBezTo>
                  <a:cubicBezTo>
                    <a:pt x="1548697" y="2099310"/>
                    <a:pt x="1504247" y="2097786"/>
                    <a:pt x="1458654" y="2097786"/>
                  </a:cubicBezTo>
                  <a:cubicBezTo>
                    <a:pt x="1256724" y="2097786"/>
                    <a:pt x="1030410" y="2127758"/>
                    <a:pt x="921825" y="2215642"/>
                  </a:cubicBezTo>
                  <a:cubicBezTo>
                    <a:pt x="870136" y="2257679"/>
                    <a:pt x="831909" y="2302002"/>
                    <a:pt x="794952" y="2345055"/>
                  </a:cubicBezTo>
                  <a:cubicBezTo>
                    <a:pt x="724340" y="2426970"/>
                    <a:pt x="668714" y="2491867"/>
                    <a:pt x="541841" y="2508504"/>
                  </a:cubicBezTo>
                  <a:cubicBezTo>
                    <a:pt x="527490" y="2510409"/>
                    <a:pt x="513647" y="2511171"/>
                    <a:pt x="500058" y="2511171"/>
                  </a:cubicBezTo>
                  <a:cubicBezTo>
                    <a:pt x="377249" y="2511171"/>
                    <a:pt x="280729" y="2434082"/>
                    <a:pt x="183701" y="2261616"/>
                  </a:cubicBezTo>
                  <a:cubicBezTo>
                    <a:pt x="107628" y="2126488"/>
                    <a:pt x="93658" y="1870075"/>
                    <a:pt x="143315" y="1520444"/>
                  </a:cubicBezTo>
                  <a:cubicBezTo>
                    <a:pt x="173287" y="1309243"/>
                    <a:pt x="218626" y="1122299"/>
                    <a:pt x="237422" y="1049147"/>
                  </a:cubicBezTo>
                  <a:cubicBezTo>
                    <a:pt x="342959" y="1024128"/>
                    <a:pt x="672270" y="938530"/>
                    <a:pt x="1028632" y="771652"/>
                  </a:cubicBezTo>
                  <a:cubicBezTo>
                    <a:pt x="1499675" y="551180"/>
                    <a:pt x="1781361" y="277368"/>
                    <a:pt x="1891851" y="155448"/>
                  </a:cubicBezTo>
                  <a:close/>
                  <a:moveTo>
                    <a:pt x="1900106" y="0"/>
                  </a:moveTo>
                  <a:cubicBezTo>
                    <a:pt x="1882326" y="0"/>
                    <a:pt x="1865562" y="8128"/>
                    <a:pt x="1854640" y="22479"/>
                  </a:cubicBezTo>
                  <a:cubicBezTo>
                    <a:pt x="1851846" y="26035"/>
                    <a:pt x="1567493" y="392811"/>
                    <a:pt x="979991" y="667766"/>
                  </a:cubicBezTo>
                  <a:cubicBezTo>
                    <a:pt x="568511" y="860552"/>
                    <a:pt x="182812" y="944245"/>
                    <a:pt x="178875" y="944880"/>
                  </a:cubicBezTo>
                  <a:cubicBezTo>
                    <a:pt x="158047" y="949452"/>
                    <a:pt x="141410" y="965073"/>
                    <a:pt x="135695" y="985520"/>
                  </a:cubicBezTo>
                  <a:cubicBezTo>
                    <a:pt x="128583" y="1011428"/>
                    <a:pt x="15553" y="1423289"/>
                    <a:pt x="1456" y="1807337"/>
                  </a:cubicBezTo>
                  <a:cubicBezTo>
                    <a:pt x="-5656" y="1999996"/>
                    <a:pt x="12124" y="2185797"/>
                    <a:pt x="80704" y="2311908"/>
                  </a:cubicBezTo>
                  <a:cubicBezTo>
                    <a:pt x="81720" y="2313813"/>
                    <a:pt x="82736" y="2315591"/>
                    <a:pt x="83752" y="2317496"/>
                  </a:cubicBezTo>
                  <a:cubicBezTo>
                    <a:pt x="145728" y="2427605"/>
                    <a:pt x="209736" y="2505329"/>
                    <a:pt x="279586" y="2554859"/>
                  </a:cubicBezTo>
                  <a:cubicBezTo>
                    <a:pt x="345499" y="2601976"/>
                    <a:pt x="419413" y="2625471"/>
                    <a:pt x="499931" y="2625471"/>
                  </a:cubicBezTo>
                  <a:cubicBezTo>
                    <a:pt x="518473" y="2625471"/>
                    <a:pt x="537396" y="2624328"/>
                    <a:pt x="556573" y="2621788"/>
                  </a:cubicBezTo>
                  <a:cubicBezTo>
                    <a:pt x="726753" y="2599563"/>
                    <a:pt x="805493" y="2507996"/>
                    <a:pt x="881566" y="2419477"/>
                  </a:cubicBezTo>
                  <a:cubicBezTo>
                    <a:pt x="915221" y="2380361"/>
                    <a:pt x="950019" y="2339848"/>
                    <a:pt x="993707" y="2304669"/>
                  </a:cubicBezTo>
                  <a:cubicBezTo>
                    <a:pt x="1065081" y="2246757"/>
                    <a:pt x="1245167" y="2211832"/>
                    <a:pt x="1454336" y="2211832"/>
                  </a:cubicBezTo>
                  <a:cubicBezTo>
                    <a:pt x="1496119" y="2211832"/>
                    <a:pt x="1539172" y="2213229"/>
                    <a:pt x="1582606" y="2216277"/>
                  </a:cubicBezTo>
                  <a:cubicBezTo>
                    <a:pt x="1878516" y="2235708"/>
                    <a:pt x="2133786" y="2318512"/>
                    <a:pt x="2265358" y="2437638"/>
                  </a:cubicBezTo>
                  <a:cubicBezTo>
                    <a:pt x="2342574" y="2507361"/>
                    <a:pt x="2376610" y="2568702"/>
                    <a:pt x="2409630" y="2628011"/>
                  </a:cubicBezTo>
                  <a:cubicBezTo>
                    <a:pt x="2450143" y="2700782"/>
                    <a:pt x="2492180" y="2776220"/>
                    <a:pt x="2603940" y="2844927"/>
                  </a:cubicBezTo>
                  <a:cubicBezTo>
                    <a:pt x="2698809" y="2903220"/>
                    <a:pt x="2797234" y="2931668"/>
                    <a:pt x="2892992" y="2931668"/>
                  </a:cubicBezTo>
                  <a:cubicBezTo>
                    <a:pt x="3056822" y="2931668"/>
                    <a:pt x="3212651" y="2848483"/>
                    <a:pt x="3328094" y="2688971"/>
                  </a:cubicBezTo>
                  <a:cubicBezTo>
                    <a:pt x="3503735" y="2446274"/>
                    <a:pt x="3577014" y="1874774"/>
                    <a:pt x="3603684" y="1585087"/>
                  </a:cubicBezTo>
                  <a:cubicBezTo>
                    <a:pt x="3612701" y="1487043"/>
                    <a:pt x="3616384" y="1421384"/>
                    <a:pt x="3617019" y="1411478"/>
                  </a:cubicBezTo>
                  <a:cubicBezTo>
                    <a:pt x="3618289" y="1387983"/>
                    <a:pt x="3605081" y="1366139"/>
                    <a:pt x="3583745" y="1356233"/>
                  </a:cubicBezTo>
                  <a:cubicBezTo>
                    <a:pt x="3418899" y="1280922"/>
                    <a:pt x="2880800" y="1001014"/>
                    <a:pt x="2605337" y="767080"/>
                  </a:cubicBezTo>
                  <a:cubicBezTo>
                    <a:pt x="2123372" y="357759"/>
                    <a:pt x="1952684" y="34163"/>
                    <a:pt x="1951033" y="30988"/>
                  </a:cubicBezTo>
                  <a:cubicBezTo>
                    <a:pt x="1942016" y="13589"/>
                    <a:pt x="1924744" y="1905"/>
                    <a:pt x="1905186" y="127"/>
                  </a:cubicBezTo>
                  <a:cubicBezTo>
                    <a:pt x="1903535" y="0"/>
                    <a:pt x="1901757" y="0"/>
                    <a:pt x="1900106" y="0"/>
                  </a:cubicBezTo>
                  <a:close/>
                </a:path>
              </a:pathLst>
            </a:custGeom>
            <a:blipFill>
              <a:blip r:embed="rId116"/>
              <a:stretch>
                <a:fillRect l="-382" t="-600" r="-466" b="-594"/>
              </a:stretch>
            </a:blipFill>
          </p:spPr>
          <p:txBody>
            <a:bodyPr/>
            <a:lstStyle/>
            <a:p>
              <a:endParaRPr lang="en-MY"/>
            </a:p>
          </p:txBody>
        </p:sp>
      </p:grpSp>
      <p:grpSp>
        <p:nvGrpSpPr>
          <p:cNvPr id="236" name="Group 236"/>
          <p:cNvGrpSpPr/>
          <p:nvPr/>
        </p:nvGrpSpPr>
        <p:grpSpPr>
          <a:xfrm>
            <a:off x="7572061" y="14283052"/>
            <a:ext cx="373971" cy="160906"/>
            <a:chOff x="0" y="0"/>
            <a:chExt cx="498627" cy="214541"/>
          </a:xfrm>
        </p:grpSpPr>
        <p:sp>
          <p:nvSpPr>
            <p:cNvPr id="237" name="Freeform 237"/>
            <p:cNvSpPr/>
            <p:nvPr/>
          </p:nvSpPr>
          <p:spPr>
            <a:xfrm>
              <a:off x="-43" y="0"/>
              <a:ext cx="498532" cy="214503"/>
            </a:xfrm>
            <a:custGeom>
              <a:avLst/>
              <a:gdLst/>
              <a:ahLst/>
              <a:cxnLst/>
              <a:rect l="l" t="t" r="r" b="b"/>
              <a:pathLst>
                <a:path w="498532" h="214503">
                  <a:moveTo>
                    <a:pt x="273093" y="0"/>
                  </a:moveTo>
                  <a:cubicBezTo>
                    <a:pt x="259123" y="0"/>
                    <a:pt x="245026" y="635"/>
                    <a:pt x="230802" y="2159"/>
                  </a:cubicBezTo>
                  <a:cubicBezTo>
                    <a:pt x="132123" y="12700"/>
                    <a:pt x="51097" y="58293"/>
                    <a:pt x="8552" y="127127"/>
                  </a:cubicBezTo>
                  <a:cubicBezTo>
                    <a:pt x="-8085" y="154051"/>
                    <a:pt x="297" y="189230"/>
                    <a:pt x="27221" y="205867"/>
                  </a:cubicBezTo>
                  <a:cubicBezTo>
                    <a:pt x="36619" y="211582"/>
                    <a:pt x="46906" y="214503"/>
                    <a:pt x="57193" y="214503"/>
                  </a:cubicBezTo>
                  <a:cubicBezTo>
                    <a:pt x="76370" y="214503"/>
                    <a:pt x="95166" y="204851"/>
                    <a:pt x="105961" y="187198"/>
                  </a:cubicBezTo>
                  <a:cubicBezTo>
                    <a:pt x="129710" y="148590"/>
                    <a:pt x="179621" y="122682"/>
                    <a:pt x="242867" y="115951"/>
                  </a:cubicBezTo>
                  <a:cubicBezTo>
                    <a:pt x="253281" y="114808"/>
                    <a:pt x="263441" y="114300"/>
                    <a:pt x="273347" y="114300"/>
                  </a:cubicBezTo>
                  <a:cubicBezTo>
                    <a:pt x="332021" y="114300"/>
                    <a:pt x="380027" y="132588"/>
                    <a:pt x="400093" y="153543"/>
                  </a:cubicBezTo>
                  <a:cubicBezTo>
                    <a:pt x="411396" y="165227"/>
                    <a:pt x="426382" y="171196"/>
                    <a:pt x="441368" y="171196"/>
                  </a:cubicBezTo>
                  <a:cubicBezTo>
                    <a:pt x="455592" y="171196"/>
                    <a:pt x="469816" y="165989"/>
                    <a:pt x="480865" y="155321"/>
                  </a:cubicBezTo>
                  <a:cubicBezTo>
                    <a:pt x="503725" y="133477"/>
                    <a:pt x="504487" y="97282"/>
                    <a:pt x="482643" y="74422"/>
                  </a:cubicBezTo>
                  <a:cubicBezTo>
                    <a:pt x="437939" y="27432"/>
                    <a:pt x="358564" y="0"/>
                    <a:pt x="273093" y="0"/>
                  </a:cubicBezTo>
                  <a:close/>
                </a:path>
              </a:pathLst>
            </a:custGeom>
            <a:blipFill>
              <a:blip r:embed="rId117"/>
              <a:stretch>
                <a:fillRect l="-4492" t="-1971" r="-5729" b="-2232"/>
              </a:stretch>
            </a:blipFill>
          </p:spPr>
          <p:txBody>
            <a:bodyPr/>
            <a:lstStyle/>
            <a:p>
              <a:endParaRPr lang="en-MY"/>
            </a:p>
          </p:txBody>
        </p:sp>
      </p:grpSp>
      <p:grpSp>
        <p:nvGrpSpPr>
          <p:cNvPr id="238" name="Group 238"/>
          <p:cNvGrpSpPr/>
          <p:nvPr/>
        </p:nvGrpSpPr>
        <p:grpSpPr>
          <a:xfrm>
            <a:off x="8857507" y="14421993"/>
            <a:ext cx="372980" cy="210569"/>
            <a:chOff x="0" y="0"/>
            <a:chExt cx="497307" cy="280759"/>
          </a:xfrm>
        </p:grpSpPr>
        <p:sp>
          <p:nvSpPr>
            <p:cNvPr id="239" name="Freeform 239"/>
            <p:cNvSpPr/>
            <p:nvPr/>
          </p:nvSpPr>
          <p:spPr>
            <a:xfrm>
              <a:off x="38" y="0"/>
              <a:ext cx="497306" cy="280670"/>
            </a:xfrm>
            <a:custGeom>
              <a:avLst/>
              <a:gdLst/>
              <a:ahLst/>
              <a:cxnLst/>
              <a:rect l="l" t="t" r="r" b="b"/>
              <a:pathLst>
                <a:path w="497306" h="280670">
                  <a:moveTo>
                    <a:pt x="186144" y="0"/>
                  </a:moveTo>
                  <a:cubicBezTo>
                    <a:pt x="119723" y="0"/>
                    <a:pt x="60160" y="21336"/>
                    <a:pt x="17488" y="62484"/>
                  </a:cubicBezTo>
                  <a:cubicBezTo>
                    <a:pt x="-5245" y="84455"/>
                    <a:pt x="-5880" y="120777"/>
                    <a:pt x="15964" y="143383"/>
                  </a:cubicBezTo>
                  <a:cubicBezTo>
                    <a:pt x="27140" y="155067"/>
                    <a:pt x="42126" y="160782"/>
                    <a:pt x="57112" y="160782"/>
                  </a:cubicBezTo>
                  <a:cubicBezTo>
                    <a:pt x="71463" y="160782"/>
                    <a:pt x="85687" y="155575"/>
                    <a:pt x="96863" y="144907"/>
                  </a:cubicBezTo>
                  <a:cubicBezTo>
                    <a:pt x="117691" y="124714"/>
                    <a:pt x="149441" y="114427"/>
                    <a:pt x="186398" y="114427"/>
                  </a:cubicBezTo>
                  <a:cubicBezTo>
                    <a:pt x="207861" y="114427"/>
                    <a:pt x="231229" y="117983"/>
                    <a:pt x="254978" y="125222"/>
                  </a:cubicBezTo>
                  <a:cubicBezTo>
                    <a:pt x="322415" y="145669"/>
                    <a:pt x="374358" y="190119"/>
                    <a:pt x="384137" y="235585"/>
                  </a:cubicBezTo>
                  <a:cubicBezTo>
                    <a:pt x="389979" y="262382"/>
                    <a:pt x="413601" y="280670"/>
                    <a:pt x="440017" y="280670"/>
                  </a:cubicBezTo>
                  <a:cubicBezTo>
                    <a:pt x="443954" y="280670"/>
                    <a:pt x="448145" y="280289"/>
                    <a:pt x="452209" y="279527"/>
                  </a:cubicBezTo>
                  <a:cubicBezTo>
                    <a:pt x="483070" y="272796"/>
                    <a:pt x="502628" y="242316"/>
                    <a:pt x="496024" y="211455"/>
                  </a:cubicBezTo>
                  <a:cubicBezTo>
                    <a:pt x="476974" y="123952"/>
                    <a:pt x="397472" y="48895"/>
                    <a:pt x="288252" y="15748"/>
                  </a:cubicBezTo>
                  <a:cubicBezTo>
                    <a:pt x="253327" y="5080"/>
                    <a:pt x="218910" y="0"/>
                    <a:pt x="186144" y="0"/>
                  </a:cubicBezTo>
                  <a:close/>
                </a:path>
              </a:pathLst>
            </a:custGeom>
            <a:blipFill>
              <a:blip r:embed="rId118"/>
              <a:stretch>
                <a:fillRect l="-5255" t="-7180" r="-5416" b="-2624"/>
              </a:stretch>
            </a:blipFill>
          </p:spPr>
          <p:txBody>
            <a:bodyPr/>
            <a:lstStyle/>
            <a:p>
              <a:endParaRPr lang="en-MY"/>
            </a:p>
          </p:txBody>
        </p:sp>
      </p:grpSp>
      <p:grpSp>
        <p:nvGrpSpPr>
          <p:cNvPr id="240" name="Group 240"/>
          <p:cNvGrpSpPr/>
          <p:nvPr/>
        </p:nvGrpSpPr>
        <p:grpSpPr>
          <a:xfrm>
            <a:off x="7220264" y="14921360"/>
            <a:ext cx="352244" cy="352301"/>
            <a:chOff x="0" y="0"/>
            <a:chExt cx="469659" cy="469735"/>
          </a:xfrm>
        </p:grpSpPr>
        <p:sp>
          <p:nvSpPr>
            <p:cNvPr id="241" name="Freeform 241"/>
            <p:cNvSpPr/>
            <p:nvPr/>
          </p:nvSpPr>
          <p:spPr>
            <a:xfrm>
              <a:off x="-48" y="0"/>
              <a:ext cx="469742" cy="469773"/>
            </a:xfrm>
            <a:custGeom>
              <a:avLst/>
              <a:gdLst/>
              <a:ahLst/>
              <a:cxnLst/>
              <a:rect l="l" t="t" r="r" b="b"/>
              <a:pathLst>
                <a:path w="469742" h="469773">
                  <a:moveTo>
                    <a:pt x="235633" y="0"/>
                  </a:moveTo>
                  <a:cubicBezTo>
                    <a:pt x="232585" y="0"/>
                    <a:pt x="229410" y="0"/>
                    <a:pt x="226235" y="127"/>
                  </a:cubicBezTo>
                  <a:cubicBezTo>
                    <a:pt x="85519" y="5080"/>
                    <a:pt x="-4524" y="117983"/>
                    <a:pt x="175" y="253365"/>
                  </a:cubicBezTo>
                  <a:cubicBezTo>
                    <a:pt x="4874" y="384937"/>
                    <a:pt x="96695" y="469773"/>
                    <a:pt x="231315" y="469773"/>
                  </a:cubicBezTo>
                  <a:cubicBezTo>
                    <a:pt x="235125" y="469773"/>
                    <a:pt x="238935" y="469646"/>
                    <a:pt x="242745" y="469646"/>
                  </a:cubicBezTo>
                  <a:cubicBezTo>
                    <a:pt x="383588" y="464693"/>
                    <a:pt x="474266" y="372237"/>
                    <a:pt x="469567" y="236982"/>
                  </a:cubicBezTo>
                  <a:cubicBezTo>
                    <a:pt x="464868" y="104648"/>
                    <a:pt x="371396" y="0"/>
                    <a:pt x="235633" y="0"/>
                  </a:cubicBezTo>
                  <a:close/>
                </a:path>
              </a:pathLst>
            </a:custGeom>
            <a:blipFill>
              <a:blip r:embed="rId119"/>
              <a:stretch>
                <a:fillRect l="-2241" t="-1838" r="-4139" b="-3414"/>
              </a:stretch>
            </a:blipFill>
          </p:spPr>
          <p:txBody>
            <a:bodyPr/>
            <a:lstStyle/>
            <a:p>
              <a:endParaRPr lang="en-MY"/>
            </a:p>
          </p:txBody>
        </p:sp>
      </p:grpSp>
      <p:grpSp>
        <p:nvGrpSpPr>
          <p:cNvPr id="242" name="Group 242"/>
          <p:cNvGrpSpPr/>
          <p:nvPr/>
        </p:nvGrpSpPr>
        <p:grpSpPr>
          <a:xfrm>
            <a:off x="9075772" y="15131415"/>
            <a:ext cx="352244" cy="352301"/>
            <a:chOff x="0" y="0"/>
            <a:chExt cx="469659" cy="469735"/>
          </a:xfrm>
        </p:grpSpPr>
        <p:sp>
          <p:nvSpPr>
            <p:cNvPr id="243" name="Freeform 243"/>
            <p:cNvSpPr/>
            <p:nvPr/>
          </p:nvSpPr>
          <p:spPr>
            <a:xfrm>
              <a:off x="-48" y="0"/>
              <a:ext cx="469742" cy="469773"/>
            </a:xfrm>
            <a:custGeom>
              <a:avLst/>
              <a:gdLst/>
              <a:ahLst/>
              <a:cxnLst/>
              <a:rect l="l" t="t" r="r" b="b"/>
              <a:pathLst>
                <a:path w="469742" h="469773">
                  <a:moveTo>
                    <a:pt x="235633" y="0"/>
                  </a:moveTo>
                  <a:cubicBezTo>
                    <a:pt x="232585" y="0"/>
                    <a:pt x="229410" y="0"/>
                    <a:pt x="226235" y="127"/>
                  </a:cubicBezTo>
                  <a:cubicBezTo>
                    <a:pt x="85519" y="5080"/>
                    <a:pt x="-4524" y="117983"/>
                    <a:pt x="175" y="253365"/>
                  </a:cubicBezTo>
                  <a:cubicBezTo>
                    <a:pt x="4874" y="384937"/>
                    <a:pt x="96695" y="469773"/>
                    <a:pt x="231315" y="469773"/>
                  </a:cubicBezTo>
                  <a:cubicBezTo>
                    <a:pt x="235125" y="469773"/>
                    <a:pt x="238935" y="469646"/>
                    <a:pt x="242745" y="469392"/>
                  </a:cubicBezTo>
                  <a:cubicBezTo>
                    <a:pt x="383588" y="464439"/>
                    <a:pt x="474266" y="372237"/>
                    <a:pt x="469567" y="236855"/>
                  </a:cubicBezTo>
                  <a:cubicBezTo>
                    <a:pt x="464868" y="104648"/>
                    <a:pt x="371396" y="0"/>
                    <a:pt x="235633" y="0"/>
                  </a:cubicBezTo>
                  <a:close/>
                </a:path>
              </a:pathLst>
            </a:custGeom>
            <a:blipFill>
              <a:blip r:embed="rId120"/>
              <a:stretch>
                <a:fillRect l="-2612" t="-3784" r="-3574" b="-5074"/>
              </a:stretch>
            </a:blipFill>
          </p:spPr>
          <p:txBody>
            <a:bodyPr/>
            <a:lstStyle/>
            <a:p>
              <a:endParaRPr lang="en-MY"/>
            </a:p>
          </p:txBody>
        </p:sp>
      </p:grpSp>
      <p:grpSp>
        <p:nvGrpSpPr>
          <p:cNvPr id="244" name="Group 244"/>
          <p:cNvGrpSpPr/>
          <p:nvPr/>
        </p:nvGrpSpPr>
        <p:grpSpPr>
          <a:xfrm>
            <a:off x="7559097" y="14638782"/>
            <a:ext cx="401069" cy="257556"/>
            <a:chOff x="0" y="0"/>
            <a:chExt cx="534759" cy="343408"/>
          </a:xfrm>
        </p:grpSpPr>
        <p:sp>
          <p:nvSpPr>
            <p:cNvPr id="245" name="Freeform 245"/>
            <p:cNvSpPr/>
            <p:nvPr/>
          </p:nvSpPr>
          <p:spPr>
            <a:xfrm>
              <a:off x="-17" y="0"/>
              <a:ext cx="534879" cy="343408"/>
            </a:xfrm>
            <a:custGeom>
              <a:avLst/>
              <a:gdLst/>
              <a:ahLst/>
              <a:cxnLst/>
              <a:rect l="l" t="t" r="r" b="b"/>
              <a:pathLst>
                <a:path w="534879" h="343408">
                  <a:moveTo>
                    <a:pt x="271543" y="0"/>
                  </a:moveTo>
                  <a:cubicBezTo>
                    <a:pt x="133748" y="0"/>
                    <a:pt x="14241" y="107188"/>
                    <a:pt x="271" y="247904"/>
                  </a:cubicBezTo>
                  <a:cubicBezTo>
                    <a:pt x="-2777" y="279400"/>
                    <a:pt x="20210" y="307340"/>
                    <a:pt x="51579" y="310515"/>
                  </a:cubicBezTo>
                  <a:cubicBezTo>
                    <a:pt x="53484" y="310642"/>
                    <a:pt x="55389" y="310642"/>
                    <a:pt x="57294" y="310642"/>
                  </a:cubicBezTo>
                  <a:cubicBezTo>
                    <a:pt x="86377" y="310642"/>
                    <a:pt x="111269" y="288671"/>
                    <a:pt x="114190" y="259207"/>
                  </a:cubicBezTo>
                  <a:cubicBezTo>
                    <a:pt x="122318" y="177038"/>
                    <a:pt x="191533" y="114427"/>
                    <a:pt x="271416" y="114427"/>
                  </a:cubicBezTo>
                  <a:cubicBezTo>
                    <a:pt x="275353" y="114427"/>
                    <a:pt x="279417" y="114427"/>
                    <a:pt x="283354" y="114808"/>
                  </a:cubicBezTo>
                  <a:cubicBezTo>
                    <a:pt x="323359" y="117983"/>
                    <a:pt x="359554" y="136525"/>
                    <a:pt x="385208" y="167132"/>
                  </a:cubicBezTo>
                  <a:cubicBezTo>
                    <a:pt x="411497" y="198628"/>
                    <a:pt x="423689" y="238760"/>
                    <a:pt x="419625" y="280543"/>
                  </a:cubicBezTo>
                  <a:cubicBezTo>
                    <a:pt x="416577" y="312039"/>
                    <a:pt x="439564" y="339979"/>
                    <a:pt x="470933" y="343027"/>
                  </a:cubicBezTo>
                  <a:cubicBezTo>
                    <a:pt x="472838" y="343154"/>
                    <a:pt x="474743" y="343408"/>
                    <a:pt x="476648" y="343408"/>
                  </a:cubicBezTo>
                  <a:cubicBezTo>
                    <a:pt x="505731" y="343408"/>
                    <a:pt x="530623" y="321437"/>
                    <a:pt x="533544" y="291719"/>
                  </a:cubicBezTo>
                  <a:cubicBezTo>
                    <a:pt x="540656" y="219202"/>
                    <a:pt x="519193" y="148844"/>
                    <a:pt x="472965" y="93599"/>
                  </a:cubicBezTo>
                  <a:cubicBezTo>
                    <a:pt x="427245" y="39243"/>
                    <a:pt x="363110" y="6223"/>
                    <a:pt x="292244" y="889"/>
                  </a:cubicBezTo>
                  <a:cubicBezTo>
                    <a:pt x="285259" y="127"/>
                    <a:pt x="278401" y="0"/>
                    <a:pt x="271543" y="0"/>
                  </a:cubicBezTo>
                  <a:close/>
                </a:path>
              </a:pathLst>
            </a:custGeom>
            <a:blipFill>
              <a:blip r:embed="rId121"/>
              <a:stretch>
                <a:fillRect l="-4125" t="-6213" r="-4974" b="-3254"/>
              </a:stretch>
            </a:blipFill>
          </p:spPr>
          <p:txBody>
            <a:bodyPr/>
            <a:lstStyle/>
            <a:p>
              <a:endParaRPr lang="en-MY"/>
            </a:p>
          </p:txBody>
        </p:sp>
      </p:grpSp>
      <p:grpSp>
        <p:nvGrpSpPr>
          <p:cNvPr id="246" name="Group 246"/>
          <p:cNvGrpSpPr/>
          <p:nvPr/>
        </p:nvGrpSpPr>
        <p:grpSpPr>
          <a:xfrm>
            <a:off x="8751589" y="14788010"/>
            <a:ext cx="401003" cy="252098"/>
            <a:chOff x="0" y="0"/>
            <a:chExt cx="534670" cy="336131"/>
          </a:xfrm>
        </p:grpSpPr>
        <p:sp>
          <p:nvSpPr>
            <p:cNvPr id="247" name="Freeform 247"/>
            <p:cNvSpPr/>
            <p:nvPr/>
          </p:nvSpPr>
          <p:spPr>
            <a:xfrm>
              <a:off x="-39" y="0"/>
              <a:ext cx="534847" cy="336169"/>
            </a:xfrm>
            <a:custGeom>
              <a:avLst/>
              <a:gdLst/>
              <a:ahLst/>
              <a:cxnLst/>
              <a:rect l="l" t="t" r="r" b="b"/>
              <a:pathLst>
                <a:path w="534847" h="336169">
                  <a:moveTo>
                    <a:pt x="270422" y="0"/>
                  </a:moveTo>
                  <a:cubicBezTo>
                    <a:pt x="132881" y="0"/>
                    <a:pt x="13882" y="103759"/>
                    <a:pt x="293" y="240411"/>
                  </a:cubicBezTo>
                  <a:cubicBezTo>
                    <a:pt x="-2882" y="271907"/>
                    <a:pt x="20105" y="299847"/>
                    <a:pt x="51601" y="303022"/>
                  </a:cubicBezTo>
                  <a:cubicBezTo>
                    <a:pt x="53506" y="303149"/>
                    <a:pt x="55411" y="303149"/>
                    <a:pt x="57316" y="303149"/>
                  </a:cubicBezTo>
                  <a:cubicBezTo>
                    <a:pt x="86399" y="303149"/>
                    <a:pt x="111291" y="281178"/>
                    <a:pt x="114212" y="251714"/>
                  </a:cubicBezTo>
                  <a:cubicBezTo>
                    <a:pt x="121959" y="173609"/>
                    <a:pt x="190666" y="114427"/>
                    <a:pt x="270295" y="114427"/>
                  </a:cubicBezTo>
                  <a:cubicBezTo>
                    <a:pt x="274359" y="114427"/>
                    <a:pt x="278550" y="114554"/>
                    <a:pt x="282741" y="114935"/>
                  </a:cubicBezTo>
                  <a:cubicBezTo>
                    <a:pt x="324143" y="118110"/>
                    <a:pt x="361227" y="136906"/>
                    <a:pt x="387135" y="167767"/>
                  </a:cubicBezTo>
                  <a:cubicBezTo>
                    <a:pt x="411900" y="197358"/>
                    <a:pt x="423457" y="234823"/>
                    <a:pt x="419647" y="273304"/>
                  </a:cubicBezTo>
                  <a:cubicBezTo>
                    <a:pt x="416472" y="304673"/>
                    <a:pt x="439459" y="332740"/>
                    <a:pt x="470955" y="335788"/>
                  </a:cubicBezTo>
                  <a:cubicBezTo>
                    <a:pt x="472860" y="335915"/>
                    <a:pt x="474765" y="336169"/>
                    <a:pt x="476670" y="336169"/>
                  </a:cubicBezTo>
                  <a:cubicBezTo>
                    <a:pt x="505753" y="336169"/>
                    <a:pt x="530645" y="314198"/>
                    <a:pt x="533566" y="284480"/>
                  </a:cubicBezTo>
                  <a:cubicBezTo>
                    <a:pt x="540424" y="215392"/>
                    <a:pt x="519596" y="147828"/>
                    <a:pt x="474892" y="94488"/>
                  </a:cubicBezTo>
                  <a:cubicBezTo>
                    <a:pt x="429045" y="39751"/>
                    <a:pt x="363894" y="6477"/>
                    <a:pt x="291631" y="889"/>
                  </a:cubicBezTo>
                  <a:cubicBezTo>
                    <a:pt x="284519" y="381"/>
                    <a:pt x="277407" y="0"/>
                    <a:pt x="270422" y="0"/>
                  </a:cubicBezTo>
                  <a:close/>
                </a:path>
              </a:pathLst>
            </a:custGeom>
            <a:blipFill>
              <a:blip r:embed="rId122"/>
              <a:stretch>
                <a:fillRect l="-3796" t="-5088" r="-5347" b="-1700"/>
              </a:stretch>
            </a:blipFill>
          </p:spPr>
          <p:txBody>
            <a:bodyPr/>
            <a:lstStyle/>
            <a:p>
              <a:endParaRPr lang="en-MY"/>
            </a:p>
          </p:txBody>
        </p:sp>
      </p:grpSp>
      <p:grpSp>
        <p:nvGrpSpPr>
          <p:cNvPr id="248" name="Group 248"/>
          <p:cNvGrpSpPr/>
          <p:nvPr/>
        </p:nvGrpSpPr>
        <p:grpSpPr>
          <a:xfrm>
            <a:off x="8209836" y="14959327"/>
            <a:ext cx="228857" cy="106299"/>
            <a:chOff x="0" y="0"/>
            <a:chExt cx="305143" cy="141732"/>
          </a:xfrm>
        </p:grpSpPr>
        <p:sp>
          <p:nvSpPr>
            <p:cNvPr id="249" name="Freeform 249"/>
            <p:cNvSpPr/>
            <p:nvPr/>
          </p:nvSpPr>
          <p:spPr>
            <a:xfrm>
              <a:off x="7" y="0"/>
              <a:ext cx="304915" cy="141859"/>
            </a:xfrm>
            <a:custGeom>
              <a:avLst/>
              <a:gdLst/>
              <a:ahLst/>
              <a:cxnLst/>
              <a:rect l="l" t="t" r="r" b="b"/>
              <a:pathLst>
                <a:path w="304915" h="141859">
                  <a:moveTo>
                    <a:pt x="146678" y="0"/>
                  </a:moveTo>
                  <a:cubicBezTo>
                    <a:pt x="109213" y="0"/>
                    <a:pt x="71367" y="8636"/>
                    <a:pt x="33521" y="25781"/>
                  </a:cubicBezTo>
                  <a:cubicBezTo>
                    <a:pt x="4819" y="38735"/>
                    <a:pt x="-7881" y="72771"/>
                    <a:pt x="5073" y="101600"/>
                  </a:cubicBezTo>
                  <a:cubicBezTo>
                    <a:pt x="14598" y="122555"/>
                    <a:pt x="35426" y="135128"/>
                    <a:pt x="57143" y="135128"/>
                  </a:cubicBezTo>
                  <a:cubicBezTo>
                    <a:pt x="65017" y="135128"/>
                    <a:pt x="73145" y="133477"/>
                    <a:pt x="80765" y="129921"/>
                  </a:cubicBezTo>
                  <a:cubicBezTo>
                    <a:pt x="103244" y="119761"/>
                    <a:pt x="124961" y="114681"/>
                    <a:pt x="146424" y="114681"/>
                  </a:cubicBezTo>
                  <a:cubicBezTo>
                    <a:pt x="171062" y="114681"/>
                    <a:pt x="195446" y="121285"/>
                    <a:pt x="220592" y="134874"/>
                  </a:cubicBezTo>
                  <a:cubicBezTo>
                    <a:pt x="229228" y="139573"/>
                    <a:pt x="238499" y="141859"/>
                    <a:pt x="247643" y="141859"/>
                  </a:cubicBezTo>
                  <a:lnTo>
                    <a:pt x="247643" y="141732"/>
                  </a:lnTo>
                  <a:cubicBezTo>
                    <a:pt x="268090" y="141732"/>
                    <a:pt x="287775" y="130937"/>
                    <a:pt x="298062" y="111633"/>
                  </a:cubicBezTo>
                  <a:cubicBezTo>
                    <a:pt x="313048" y="83820"/>
                    <a:pt x="302634" y="49149"/>
                    <a:pt x="274821" y="34290"/>
                  </a:cubicBezTo>
                  <a:cubicBezTo>
                    <a:pt x="232784" y="11303"/>
                    <a:pt x="189858" y="0"/>
                    <a:pt x="146678" y="0"/>
                  </a:cubicBezTo>
                  <a:close/>
                </a:path>
              </a:pathLst>
            </a:custGeom>
            <a:blipFill>
              <a:blip r:embed="rId123"/>
              <a:stretch>
                <a:fillRect l="-8573" t="-5971" r="-10785" b="-3849"/>
              </a:stretch>
            </a:blipFill>
          </p:spPr>
          <p:txBody>
            <a:bodyPr/>
            <a:lstStyle/>
            <a:p>
              <a:endParaRPr lang="en-MY"/>
            </a:p>
          </p:txBody>
        </p:sp>
      </p:grpSp>
      <p:grpSp>
        <p:nvGrpSpPr>
          <p:cNvPr id="250" name="Group 250"/>
          <p:cNvGrpSpPr/>
          <p:nvPr/>
        </p:nvGrpSpPr>
        <p:grpSpPr>
          <a:xfrm>
            <a:off x="8057960" y="15356967"/>
            <a:ext cx="516312" cy="194434"/>
            <a:chOff x="0" y="0"/>
            <a:chExt cx="688416" cy="259245"/>
          </a:xfrm>
        </p:grpSpPr>
        <p:sp>
          <p:nvSpPr>
            <p:cNvPr id="251" name="Freeform 251"/>
            <p:cNvSpPr/>
            <p:nvPr/>
          </p:nvSpPr>
          <p:spPr>
            <a:xfrm>
              <a:off x="-27" y="0"/>
              <a:ext cx="688377" cy="259080"/>
            </a:xfrm>
            <a:custGeom>
              <a:avLst/>
              <a:gdLst/>
              <a:ahLst/>
              <a:cxnLst/>
              <a:rect l="l" t="t" r="r" b="b"/>
              <a:pathLst>
                <a:path w="688377" h="259080">
                  <a:moveTo>
                    <a:pt x="631344" y="0"/>
                  </a:moveTo>
                  <a:cubicBezTo>
                    <a:pt x="612040" y="0"/>
                    <a:pt x="593117" y="9779"/>
                    <a:pt x="582322" y="27559"/>
                  </a:cubicBezTo>
                  <a:cubicBezTo>
                    <a:pt x="536856" y="102743"/>
                    <a:pt x="463196" y="129794"/>
                    <a:pt x="409475" y="139446"/>
                  </a:cubicBezTo>
                  <a:cubicBezTo>
                    <a:pt x="389028" y="143129"/>
                    <a:pt x="368073" y="144907"/>
                    <a:pt x="346864" y="144907"/>
                  </a:cubicBezTo>
                  <a:cubicBezTo>
                    <a:pt x="257456" y="144907"/>
                    <a:pt x="164365" y="113284"/>
                    <a:pt x="92991" y="56134"/>
                  </a:cubicBezTo>
                  <a:cubicBezTo>
                    <a:pt x="82450" y="47625"/>
                    <a:pt x="69877" y="43561"/>
                    <a:pt x="57304" y="43561"/>
                  </a:cubicBezTo>
                  <a:cubicBezTo>
                    <a:pt x="40540" y="43561"/>
                    <a:pt x="23776" y="51054"/>
                    <a:pt x="12473" y="65024"/>
                  </a:cubicBezTo>
                  <a:cubicBezTo>
                    <a:pt x="-7212" y="89789"/>
                    <a:pt x="-3148" y="125857"/>
                    <a:pt x="21490" y="145415"/>
                  </a:cubicBezTo>
                  <a:cubicBezTo>
                    <a:pt x="113057" y="218440"/>
                    <a:pt x="232437" y="259080"/>
                    <a:pt x="347753" y="259080"/>
                  </a:cubicBezTo>
                  <a:cubicBezTo>
                    <a:pt x="375312" y="259080"/>
                    <a:pt x="402744" y="256921"/>
                    <a:pt x="429414" y="251968"/>
                  </a:cubicBezTo>
                  <a:cubicBezTo>
                    <a:pt x="538253" y="232664"/>
                    <a:pt x="627280" y="173863"/>
                    <a:pt x="680112" y="86487"/>
                  </a:cubicBezTo>
                  <a:cubicBezTo>
                    <a:pt x="696495" y="59563"/>
                    <a:pt x="687732" y="24384"/>
                    <a:pt x="660808" y="7874"/>
                  </a:cubicBezTo>
                  <a:cubicBezTo>
                    <a:pt x="651537" y="2540"/>
                    <a:pt x="641377" y="0"/>
                    <a:pt x="631344" y="0"/>
                  </a:cubicBezTo>
                  <a:close/>
                </a:path>
              </a:pathLst>
            </a:custGeom>
            <a:blipFill>
              <a:blip r:embed="rId124"/>
              <a:stretch>
                <a:fillRect l="-3894" t="-5294" r="-3234" b="-7122"/>
              </a:stretch>
            </a:blipFill>
          </p:spPr>
          <p:txBody>
            <a:bodyPr/>
            <a:lstStyle/>
            <a:p>
              <a:endParaRPr lang="en-MY"/>
            </a:p>
          </p:txBody>
        </p:sp>
      </p:grpSp>
      <p:grpSp>
        <p:nvGrpSpPr>
          <p:cNvPr id="252" name="Group 252"/>
          <p:cNvGrpSpPr/>
          <p:nvPr/>
        </p:nvGrpSpPr>
        <p:grpSpPr>
          <a:xfrm>
            <a:off x="7370388" y="16546954"/>
            <a:ext cx="1336967" cy="1083945"/>
            <a:chOff x="0" y="0"/>
            <a:chExt cx="1782623" cy="1445260"/>
          </a:xfrm>
        </p:grpSpPr>
        <p:sp>
          <p:nvSpPr>
            <p:cNvPr id="253" name="Freeform 253"/>
            <p:cNvSpPr/>
            <p:nvPr/>
          </p:nvSpPr>
          <p:spPr>
            <a:xfrm>
              <a:off x="13" y="-127"/>
              <a:ext cx="1782640" cy="1445387"/>
            </a:xfrm>
            <a:custGeom>
              <a:avLst/>
              <a:gdLst/>
              <a:ahLst/>
              <a:cxnLst/>
              <a:rect l="l" t="t" r="r" b="b"/>
              <a:pathLst>
                <a:path w="1782640" h="1445387">
                  <a:moveTo>
                    <a:pt x="1725409" y="127"/>
                  </a:moveTo>
                  <a:cubicBezTo>
                    <a:pt x="1702422" y="127"/>
                    <a:pt x="1680832" y="13970"/>
                    <a:pt x="1672069" y="36703"/>
                  </a:cubicBezTo>
                  <a:cubicBezTo>
                    <a:pt x="1573517" y="290703"/>
                    <a:pt x="1312786" y="601472"/>
                    <a:pt x="974712" y="867918"/>
                  </a:cubicBezTo>
                  <a:cubicBezTo>
                    <a:pt x="641972" y="1130300"/>
                    <a:pt x="296659" y="1303528"/>
                    <a:pt x="50787" y="1331214"/>
                  </a:cubicBezTo>
                  <a:cubicBezTo>
                    <a:pt x="19418" y="1334770"/>
                    <a:pt x="-3188" y="1363218"/>
                    <a:pt x="368" y="1394587"/>
                  </a:cubicBezTo>
                  <a:cubicBezTo>
                    <a:pt x="3670" y="1423924"/>
                    <a:pt x="28435" y="1445387"/>
                    <a:pt x="57137" y="1445387"/>
                  </a:cubicBezTo>
                  <a:cubicBezTo>
                    <a:pt x="59296" y="1445387"/>
                    <a:pt x="61455" y="1445260"/>
                    <a:pt x="63614" y="1445006"/>
                  </a:cubicBezTo>
                  <a:cubicBezTo>
                    <a:pt x="329679" y="1414907"/>
                    <a:pt x="696836" y="1232662"/>
                    <a:pt x="1045578" y="957834"/>
                  </a:cubicBezTo>
                  <a:cubicBezTo>
                    <a:pt x="1404353" y="675005"/>
                    <a:pt x="1671561" y="354330"/>
                    <a:pt x="1778749" y="77978"/>
                  </a:cubicBezTo>
                  <a:cubicBezTo>
                    <a:pt x="1790179" y="48514"/>
                    <a:pt x="1775574" y="15367"/>
                    <a:pt x="1746110" y="3937"/>
                  </a:cubicBezTo>
                  <a:cubicBezTo>
                    <a:pt x="1739252" y="1270"/>
                    <a:pt x="1732267" y="0"/>
                    <a:pt x="1725409" y="0"/>
                  </a:cubicBezTo>
                  <a:close/>
                </a:path>
              </a:pathLst>
            </a:custGeom>
            <a:blipFill>
              <a:blip r:embed="rId125"/>
              <a:stretch>
                <a:fillRect l="-1373" t="-588" r="-1532" b="-398"/>
              </a:stretch>
            </a:blipFill>
          </p:spPr>
          <p:txBody>
            <a:bodyPr/>
            <a:lstStyle/>
            <a:p>
              <a:endParaRPr lang="en-MY"/>
            </a:p>
          </p:txBody>
        </p:sp>
      </p:grpSp>
      <p:grpSp>
        <p:nvGrpSpPr>
          <p:cNvPr id="254" name="Group 254"/>
          <p:cNvGrpSpPr/>
          <p:nvPr/>
        </p:nvGrpSpPr>
        <p:grpSpPr>
          <a:xfrm>
            <a:off x="6062967" y="13161645"/>
            <a:ext cx="539572" cy="629536"/>
            <a:chOff x="0" y="0"/>
            <a:chExt cx="719430" cy="839381"/>
          </a:xfrm>
        </p:grpSpPr>
        <p:sp>
          <p:nvSpPr>
            <p:cNvPr id="255" name="Freeform 255"/>
            <p:cNvSpPr/>
            <p:nvPr/>
          </p:nvSpPr>
          <p:spPr>
            <a:xfrm>
              <a:off x="0" y="0"/>
              <a:ext cx="719455" cy="839343"/>
            </a:xfrm>
            <a:custGeom>
              <a:avLst/>
              <a:gdLst/>
              <a:ahLst/>
              <a:cxnLst/>
              <a:rect l="l" t="t" r="r" b="b"/>
              <a:pathLst>
                <a:path w="719455" h="839343">
                  <a:moveTo>
                    <a:pt x="372745" y="0"/>
                  </a:moveTo>
                  <a:cubicBezTo>
                    <a:pt x="314325" y="188468"/>
                    <a:pt x="196596" y="324104"/>
                    <a:pt x="0" y="434975"/>
                  </a:cubicBezTo>
                  <a:cubicBezTo>
                    <a:pt x="166116" y="515112"/>
                    <a:pt x="289560" y="650748"/>
                    <a:pt x="360426" y="832866"/>
                  </a:cubicBezTo>
                  <a:cubicBezTo>
                    <a:pt x="361315" y="835025"/>
                    <a:pt x="362077" y="837311"/>
                    <a:pt x="362966" y="839343"/>
                  </a:cubicBezTo>
                  <a:cubicBezTo>
                    <a:pt x="414147" y="709168"/>
                    <a:pt x="493395" y="612902"/>
                    <a:pt x="564896" y="546354"/>
                  </a:cubicBezTo>
                  <a:cubicBezTo>
                    <a:pt x="619379" y="495935"/>
                    <a:pt x="673989" y="457962"/>
                    <a:pt x="719455" y="430657"/>
                  </a:cubicBezTo>
                  <a:cubicBezTo>
                    <a:pt x="573278" y="346456"/>
                    <a:pt x="458343" y="208915"/>
                    <a:pt x="383540" y="27051"/>
                  </a:cubicBezTo>
                  <a:cubicBezTo>
                    <a:pt x="379730" y="17907"/>
                    <a:pt x="376174" y="8890"/>
                    <a:pt x="372745" y="0"/>
                  </a:cubicBezTo>
                  <a:close/>
                </a:path>
              </a:pathLst>
            </a:custGeom>
            <a:blipFill>
              <a:blip r:embed="rId126"/>
              <a:stretch>
                <a:fillRect l="-1173" t="-1917" r="-3714" b="-1376"/>
              </a:stretch>
            </a:blipFill>
          </p:spPr>
          <p:txBody>
            <a:bodyPr/>
            <a:lstStyle/>
            <a:p>
              <a:endParaRPr lang="en-MY"/>
            </a:p>
          </p:txBody>
        </p:sp>
      </p:grpSp>
      <p:grpSp>
        <p:nvGrpSpPr>
          <p:cNvPr id="256" name="Group 256"/>
          <p:cNvGrpSpPr/>
          <p:nvPr/>
        </p:nvGrpSpPr>
        <p:grpSpPr>
          <a:xfrm>
            <a:off x="5913996" y="12896593"/>
            <a:ext cx="829570" cy="1172975"/>
            <a:chOff x="0" y="0"/>
            <a:chExt cx="1106094" cy="1563967"/>
          </a:xfrm>
        </p:grpSpPr>
        <p:sp>
          <p:nvSpPr>
            <p:cNvPr id="257" name="Freeform 257"/>
            <p:cNvSpPr/>
            <p:nvPr/>
          </p:nvSpPr>
          <p:spPr>
            <a:xfrm>
              <a:off x="-31" y="0"/>
              <a:ext cx="1105821" cy="1564005"/>
            </a:xfrm>
            <a:custGeom>
              <a:avLst/>
              <a:gdLst/>
              <a:ahLst/>
              <a:cxnLst/>
              <a:rect l="l" t="t" r="r" b="b"/>
              <a:pathLst>
                <a:path w="1105821" h="1564005">
                  <a:moveTo>
                    <a:pt x="571404" y="353441"/>
                  </a:moveTo>
                  <a:cubicBezTo>
                    <a:pt x="574833" y="362458"/>
                    <a:pt x="578389" y="371348"/>
                    <a:pt x="582199" y="380492"/>
                  </a:cubicBezTo>
                  <a:cubicBezTo>
                    <a:pt x="657129" y="562356"/>
                    <a:pt x="772064" y="699897"/>
                    <a:pt x="918114" y="784225"/>
                  </a:cubicBezTo>
                  <a:cubicBezTo>
                    <a:pt x="872648" y="811530"/>
                    <a:pt x="818038" y="849376"/>
                    <a:pt x="763555" y="899922"/>
                  </a:cubicBezTo>
                  <a:cubicBezTo>
                    <a:pt x="692054" y="966470"/>
                    <a:pt x="612806" y="1062609"/>
                    <a:pt x="561625" y="1192911"/>
                  </a:cubicBezTo>
                  <a:cubicBezTo>
                    <a:pt x="560863" y="1190879"/>
                    <a:pt x="559974" y="1188720"/>
                    <a:pt x="559085" y="1186434"/>
                  </a:cubicBezTo>
                  <a:cubicBezTo>
                    <a:pt x="488219" y="1004189"/>
                    <a:pt x="364775" y="868553"/>
                    <a:pt x="198659" y="788543"/>
                  </a:cubicBezTo>
                  <a:cubicBezTo>
                    <a:pt x="395255" y="677672"/>
                    <a:pt x="512984" y="542036"/>
                    <a:pt x="571404" y="353568"/>
                  </a:cubicBezTo>
                  <a:close/>
                  <a:moveTo>
                    <a:pt x="557688" y="0"/>
                  </a:moveTo>
                  <a:cubicBezTo>
                    <a:pt x="527208" y="635"/>
                    <a:pt x="502570" y="24892"/>
                    <a:pt x="501554" y="55372"/>
                  </a:cubicBezTo>
                  <a:cubicBezTo>
                    <a:pt x="489870" y="411988"/>
                    <a:pt x="367442" y="592201"/>
                    <a:pt x="33559" y="743712"/>
                  </a:cubicBezTo>
                  <a:cubicBezTo>
                    <a:pt x="11715" y="753491"/>
                    <a:pt x="-1620" y="776097"/>
                    <a:pt x="158" y="800100"/>
                  </a:cubicBezTo>
                  <a:cubicBezTo>
                    <a:pt x="1936" y="823976"/>
                    <a:pt x="18446" y="844296"/>
                    <a:pt x="41433" y="850773"/>
                  </a:cubicBezTo>
                  <a:cubicBezTo>
                    <a:pt x="237521" y="906907"/>
                    <a:pt x="375316" y="1032637"/>
                    <a:pt x="451008" y="1224280"/>
                  </a:cubicBezTo>
                  <a:cubicBezTo>
                    <a:pt x="498506" y="1344549"/>
                    <a:pt x="506126" y="1455293"/>
                    <a:pt x="507269" y="1492377"/>
                  </a:cubicBezTo>
                  <a:cubicBezTo>
                    <a:pt x="507269" y="1497584"/>
                    <a:pt x="507396" y="1502918"/>
                    <a:pt x="507523" y="1508125"/>
                  </a:cubicBezTo>
                  <a:cubicBezTo>
                    <a:pt x="508158" y="1539113"/>
                    <a:pt x="533558" y="1564005"/>
                    <a:pt x="564673" y="1564005"/>
                  </a:cubicBezTo>
                  <a:cubicBezTo>
                    <a:pt x="595788" y="1564005"/>
                    <a:pt x="621188" y="1539113"/>
                    <a:pt x="621823" y="1507998"/>
                  </a:cubicBezTo>
                  <a:cubicBezTo>
                    <a:pt x="621823" y="1506855"/>
                    <a:pt x="621950" y="1500251"/>
                    <a:pt x="621569" y="1489202"/>
                  </a:cubicBezTo>
                  <a:cubicBezTo>
                    <a:pt x="621315" y="1290701"/>
                    <a:pt x="694086" y="1121918"/>
                    <a:pt x="838104" y="986790"/>
                  </a:cubicBezTo>
                  <a:cubicBezTo>
                    <a:pt x="951007" y="880999"/>
                    <a:pt x="1067593" y="836041"/>
                    <a:pt x="1068609" y="835787"/>
                  </a:cubicBezTo>
                  <a:cubicBezTo>
                    <a:pt x="1091088" y="827278"/>
                    <a:pt x="1105947" y="805815"/>
                    <a:pt x="1105820" y="781939"/>
                  </a:cubicBezTo>
                  <a:cubicBezTo>
                    <a:pt x="1105693" y="757936"/>
                    <a:pt x="1090580" y="736600"/>
                    <a:pt x="1068101" y="728218"/>
                  </a:cubicBezTo>
                  <a:cubicBezTo>
                    <a:pt x="898175" y="666877"/>
                    <a:pt x="770540" y="536321"/>
                    <a:pt x="689006" y="339979"/>
                  </a:cubicBezTo>
                  <a:cubicBezTo>
                    <a:pt x="626268" y="189230"/>
                    <a:pt x="615727" y="54610"/>
                    <a:pt x="615600" y="53340"/>
                  </a:cubicBezTo>
                  <a:cubicBezTo>
                    <a:pt x="613695" y="23241"/>
                    <a:pt x="588930" y="0"/>
                    <a:pt x="558831" y="0"/>
                  </a:cubicBezTo>
                  <a:close/>
                </a:path>
              </a:pathLst>
            </a:custGeom>
            <a:blipFill>
              <a:blip r:embed="rId127"/>
              <a:stretch>
                <a:fillRect l="-1174" t="-1169" r="-2312" b="-820"/>
              </a:stretch>
            </a:blipFill>
          </p:spPr>
          <p:txBody>
            <a:bodyPr/>
            <a:lstStyle/>
            <a:p>
              <a:endParaRPr lang="en-MY"/>
            </a:p>
          </p:txBody>
        </p:sp>
      </p:grpSp>
      <p:grpSp>
        <p:nvGrpSpPr>
          <p:cNvPr id="258" name="Group 258"/>
          <p:cNvGrpSpPr/>
          <p:nvPr/>
        </p:nvGrpSpPr>
        <p:grpSpPr>
          <a:xfrm>
            <a:off x="6733937" y="12624921"/>
            <a:ext cx="167564" cy="191795"/>
            <a:chOff x="0" y="0"/>
            <a:chExt cx="223418" cy="255727"/>
          </a:xfrm>
        </p:grpSpPr>
        <p:sp>
          <p:nvSpPr>
            <p:cNvPr id="259" name="Freeform 259"/>
            <p:cNvSpPr/>
            <p:nvPr/>
          </p:nvSpPr>
          <p:spPr>
            <a:xfrm>
              <a:off x="0" y="0"/>
              <a:ext cx="223520" cy="255651"/>
            </a:xfrm>
            <a:custGeom>
              <a:avLst/>
              <a:gdLst/>
              <a:ahLst/>
              <a:cxnLst/>
              <a:rect l="l" t="t" r="r" b="b"/>
              <a:pathLst>
                <a:path w="223520" h="255651">
                  <a:moveTo>
                    <a:pt x="113919" y="0"/>
                  </a:moveTo>
                  <a:cubicBezTo>
                    <a:pt x="88265" y="49276"/>
                    <a:pt x="51181" y="90297"/>
                    <a:pt x="0" y="126492"/>
                  </a:cubicBezTo>
                  <a:cubicBezTo>
                    <a:pt x="45593" y="159004"/>
                    <a:pt x="83185" y="202311"/>
                    <a:pt x="111633" y="255651"/>
                  </a:cubicBezTo>
                  <a:cubicBezTo>
                    <a:pt x="144272" y="201168"/>
                    <a:pt x="186055" y="161290"/>
                    <a:pt x="223520" y="133604"/>
                  </a:cubicBezTo>
                  <a:cubicBezTo>
                    <a:pt x="175260" y="95377"/>
                    <a:pt x="139827" y="47498"/>
                    <a:pt x="113919" y="0"/>
                  </a:cubicBezTo>
                  <a:close/>
                </a:path>
              </a:pathLst>
            </a:custGeom>
            <a:blipFill>
              <a:blip r:embed="rId128"/>
              <a:stretch>
                <a:fillRect l="-10085" t="-4555" r="-7340" b="-9369"/>
              </a:stretch>
            </a:blipFill>
          </p:spPr>
          <p:txBody>
            <a:bodyPr/>
            <a:lstStyle/>
            <a:p>
              <a:endParaRPr lang="en-MY"/>
            </a:p>
          </p:txBody>
        </p:sp>
      </p:grpSp>
      <p:grpSp>
        <p:nvGrpSpPr>
          <p:cNvPr id="260" name="Group 260"/>
          <p:cNvGrpSpPr/>
          <p:nvPr/>
        </p:nvGrpSpPr>
        <p:grpSpPr>
          <a:xfrm>
            <a:off x="6600520" y="12424600"/>
            <a:ext cx="429082" cy="600770"/>
            <a:chOff x="0" y="0"/>
            <a:chExt cx="572110" cy="801027"/>
          </a:xfrm>
        </p:grpSpPr>
        <p:sp>
          <p:nvSpPr>
            <p:cNvPr id="261" name="Freeform 261"/>
            <p:cNvSpPr/>
            <p:nvPr/>
          </p:nvSpPr>
          <p:spPr>
            <a:xfrm>
              <a:off x="-38" y="0"/>
              <a:ext cx="572173" cy="800989"/>
            </a:xfrm>
            <a:custGeom>
              <a:avLst/>
              <a:gdLst/>
              <a:ahLst/>
              <a:cxnLst/>
              <a:rect l="l" t="t" r="r" b="b"/>
              <a:pathLst>
                <a:path w="572173" h="800989">
                  <a:moveTo>
                    <a:pt x="291757" y="267081"/>
                  </a:moveTo>
                  <a:cubicBezTo>
                    <a:pt x="317792" y="314579"/>
                    <a:pt x="353225" y="362458"/>
                    <a:pt x="401358" y="400685"/>
                  </a:cubicBezTo>
                  <a:cubicBezTo>
                    <a:pt x="364020" y="428498"/>
                    <a:pt x="322110" y="468249"/>
                    <a:pt x="289471" y="522732"/>
                  </a:cubicBezTo>
                  <a:cubicBezTo>
                    <a:pt x="261023" y="469392"/>
                    <a:pt x="223558" y="426085"/>
                    <a:pt x="177838" y="393573"/>
                  </a:cubicBezTo>
                  <a:cubicBezTo>
                    <a:pt x="229019" y="357251"/>
                    <a:pt x="266103" y="316357"/>
                    <a:pt x="291757" y="267081"/>
                  </a:cubicBezTo>
                  <a:close/>
                  <a:moveTo>
                    <a:pt x="280835" y="0"/>
                  </a:moveTo>
                  <a:cubicBezTo>
                    <a:pt x="279819" y="0"/>
                    <a:pt x="278803" y="0"/>
                    <a:pt x="277787" y="127"/>
                  </a:cubicBezTo>
                  <a:cubicBezTo>
                    <a:pt x="247942" y="1524"/>
                    <a:pt x="224320" y="25654"/>
                    <a:pt x="223304" y="55499"/>
                  </a:cubicBezTo>
                  <a:cubicBezTo>
                    <a:pt x="218605" y="209804"/>
                    <a:pt x="173901" y="277749"/>
                    <a:pt x="32296" y="346075"/>
                  </a:cubicBezTo>
                  <a:cubicBezTo>
                    <a:pt x="11087" y="356362"/>
                    <a:pt x="-1613" y="378587"/>
                    <a:pt x="165" y="402082"/>
                  </a:cubicBezTo>
                  <a:cubicBezTo>
                    <a:pt x="1943" y="425450"/>
                    <a:pt x="17945" y="445389"/>
                    <a:pt x="40551" y="452374"/>
                  </a:cubicBezTo>
                  <a:cubicBezTo>
                    <a:pt x="117640" y="475869"/>
                    <a:pt x="173266" y="530225"/>
                    <a:pt x="205778" y="614299"/>
                  </a:cubicBezTo>
                  <a:cubicBezTo>
                    <a:pt x="230416" y="677799"/>
                    <a:pt x="232829" y="736346"/>
                    <a:pt x="233083" y="743458"/>
                  </a:cubicBezTo>
                  <a:lnTo>
                    <a:pt x="233083" y="744982"/>
                  </a:lnTo>
                  <a:cubicBezTo>
                    <a:pt x="233718" y="776097"/>
                    <a:pt x="259245" y="800989"/>
                    <a:pt x="290233" y="800989"/>
                  </a:cubicBezTo>
                  <a:lnTo>
                    <a:pt x="290995" y="800989"/>
                  </a:lnTo>
                  <a:cubicBezTo>
                    <a:pt x="322491" y="800608"/>
                    <a:pt x="347637" y="774954"/>
                    <a:pt x="347510" y="743458"/>
                  </a:cubicBezTo>
                  <a:lnTo>
                    <a:pt x="347510" y="741426"/>
                  </a:lnTo>
                  <a:cubicBezTo>
                    <a:pt x="343954" y="531495"/>
                    <a:pt x="527723" y="456946"/>
                    <a:pt x="535343" y="454025"/>
                  </a:cubicBezTo>
                  <a:cubicBezTo>
                    <a:pt x="557568" y="445516"/>
                    <a:pt x="572173" y="424180"/>
                    <a:pt x="572173" y="400558"/>
                  </a:cubicBezTo>
                  <a:cubicBezTo>
                    <a:pt x="572173" y="376936"/>
                    <a:pt x="557568" y="355600"/>
                    <a:pt x="535470" y="347091"/>
                  </a:cubicBezTo>
                  <a:cubicBezTo>
                    <a:pt x="369989" y="283591"/>
                    <a:pt x="337604" y="52197"/>
                    <a:pt x="337223" y="49911"/>
                  </a:cubicBezTo>
                  <a:cubicBezTo>
                    <a:pt x="333667" y="21336"/>
                    <a:pt x="309283" y="0"/>
                    <a:pt x="280835" y="0"/>
                  </a:cubicBezTo>
                  <a:close/>
                </a:path>
              </a:pathLst>
            </a:custGeom>
            <a:blipFill>
              <a:blip r:embed="rId129"/>
              <a:stretch>
                <a:fillRect l="-2437" t="-1934" r="-2443" b="-2077"/>
              </a:stretch>
            </a:blipFill>
          </p:spPr>
          <p:txBody>
            <a:bodyPr/>
            <a:lstStyle/>
            <a:p>
              <a:endParaRPr lang="en-MY"/>
            </a:p>
          </p:txBody>
        </p:sp>
      </p:grpSp>
      <p:grpSp>
        <p:nvGrpSpPr>
          <p:cNvPr id="262" name="Group 262"/>
          <p:cNvGrpSpPr/>
          <p:nvPr/>
        </p:nvGrpSpPr>
        <p:grpSpPr>
          <a:xfrm>
            <a:off x="5675500" y="13800839"/>
            <a:ext cx="224685" cy="268729"/>
            <a:chOff x="0" y="0"/>
            <a:chExt cx="299580" cy="358305"/>
          </a:xfrm>
        </p:grpSpPr>
        <p:sp>
          <p:nvSpPr>
            <p:cNvPr id="263" name="Freeform 263"/>
            <p:cNvSpPr/>
            <p:nvPr/>
          </p:nvSpPr>
          <p:spPr>
            <a:xfrm>
              <a:off x="0" y="0"/>
              <a:ext cx="299593" cy="358267"/>
            </a:xfrm>
            <a:custGeom>
              <a:avLst/>
              <a:gdLst/>
              <a:ahLst/>
              <a:cxnLst/>
              <a:rect l="l" t="t" r="r" b="b"/>
              <a:pathLst>
                <a:path w="299593" h="358267">
                  <a:moveTo>
                    <a:pt x="152527" y="0"/>
                  </a:moveTo>
                  <a:cubicBezTo>
                    <a:pt x="121031" y="71501"/>
                    <a:pt x="71755" y="128397"/>
                    <a:pt x="0" y="178308"/>
                  </a:cubicBezTo>
                  <a:cubicBezTo>
                    <a:pt x="63119" y="220980"/>
                    <a:pt x="113792" y="281559"/>
                    <a:pt x="149860" y="358267"/>
                  </a:cubicBezTo>
                  <a:cubicBezTo>
                    <a:pt x="191897" y="278130"/>
                    <a:pt x="250444" y="222758"/>
                    <a:pt x="299593" y="187071"/>
                  </a:cubicBezTo>
                  <a:cubicBezTo>
                    <a:pt x="232029" y="135636"/>
                    <a:pt x="185039" y="66675"/>
                    <a:pt x="152527" y="0"/>
                  </a:cubicBezTo>
                  <a:close/>
                </a:path>
              </a:pathLst>
            </a:custGeom>
            <a:blipFill>
              <a:blip r:embed="rId130"/>
              <a:stretch>
                <a:fillRect l="-5595" t="-6051" r="-4620" b="-3601"/>
              </a:stretch>
            </a:blipFill>
          </p:spPr>
          <p:txBody>
            <a:bodyPr/>
            <a:lstStyle/>
            <a:p>
              <a:endParaRPr lang="en-MY"/>
            </a:p>
          </p:txBody>
        </p:sp>
      </p:grpSp>
      <p:grpSp>
        <p:nvGrpSpPr>
          <p:cNvPr id="264" name="Group 264"/>
          <p:cNvGrpSpPr/>
          <p:nvPr/>
        </p:nvGrpSpPr>
        <p:grpSpPr>
          <a:xfrm>
            <a:off x="5542131" y="13583288"/>
            <a:ext cx="486299" cy="715137"/>
            <a:chOff x="0" y="0"/>
            <a:chExt cx="648398" cy="953516"/>
          </a:xfrm>
        </p:grpSpPr>
        <p:sp>
          <p:nvSpPr>
            <p:cNvPr id="265" name="Freeform 265"/>
            <p:cNvSpPr/>
            <p:nvPr/>
          </p:nvSpPr>
          <p:spPr>
            <a:xfrm>
              <a:off x="-43" y="0"/>
              <a:ext cx="648379" cy="953262"/>
            </a:xfrm>
            <a:custGeom>
              <a:avLst/>
              <a:gdLst/>
              <a:ahLst/>
              <a:cxnLst/>
              <a:rect l="l" t="t" r="r" b="b"/>
              <a:pathLst>
                <a:path w="648379" h="953262">
                  <a:moveTo>
                    <a:pt x="330370" y="290068"/>
                  </a:moveTo>
                  <a:cubicBezTo>
                    <a:pt x="362882" y="356743"/>
                    <a:pt x="409999" y="425704"/>
                    <a:pt x="477436" y="477139"/>
                  </a:cubicBezTo>
                  <a:cubicBezTo>
                    <a:pt x="428414" y="512826"/>
                    <a:pt x="369867" y="568198"/>
                    <a:pt x="327703" y="648335"/>
                  </a:cubicBezTo>
                  <a:cubicBezTo>
                    <a:pt x="291635" y="571627"/>
                    <a:pt x="240962" y="511048"/>
                    <a:pt x="177843" y="468376"/>
                  </a:cubicBezTo>
                  <a:cubicBezTo>
                    <a:pt x="249598" y="418465"/>
                    <a:pt x="298874" y="361569"/>
                    <a:pt x="330370" y="290068"/>
                  </a:cubicBezTo>
                  <a:close/>
                  <a:moveTo>
                    <a:pt x="315130" y="0"/>
                  </a:moveTo>
                  <a:cubicBezTo>
                    <a:pt x="285285" y="1397"/>
                    <a:pt x="261409" y="25527"/>
                    <a:pt x="260520" y="55499"/>
                  </a:cubicBezTo>
                  <a:cubicBezTo>
                    <a:pt x="254805" y="248031"/>
                    <a:pt x="199179" y="337312"/>
                    <a:pt x="31412" y="422148"/>
                  </a:cubicBezTo>
                  <a:cubicBezTo>
                    <a:pt x="10711" y="432689"/>
                    <a:pt x="-1608" y="454660"/>
                    <a:pt x="170" y="477647"/>
                  </a:cubicBezTo>
                  <a:cubicBezTo>
                    <a:pt x="1948" y="500888"/>
                    <a:pt x="17696" y="520700"/>
                    <a:pt x="39794" y="527558"/>
                  </a:cubicBezTo>
                  <a:cubicBezTo>
                    <a:pt x="132885" y="557403"/>
                    <a:pt x="200068" y="626618"/>
                    <a:pt x="239311" y="733425"/>
                  </a:cubicBezTo>
                  <a:cubicBezTo>
                    <a:pt x="268648" y="813181"/>
                    <a:pt x="271442" y="886333"/>
                    <a:pt x="271696" y="895604"/>
                  </a:cubicBezTo>
                  <a:lnTo>
                    <a:pt x="271696" y="897255"/>
                  </a:lnTo>
                  <a:cubicBezTo>
                    <a:pt x="272331" y="928370"/>
                    <a:pt x="297731" y="953262"/>
                    <a:pt x="328846" y="953262"/>
                  </a:cubicBezTo>
                  <a:lnTo>
                    <a:pt x="329608" y="953262"/>
                  </a:lnTo>
                  <a:cubicBezTo>
                    <a:pt x="361104" y="952881"/>
                    <a:pt x="386250" y="927227"/>
                    <a:pt x="386123" y="895731"/>
                  </a:cubicBezTo>
                  <a:lnTo>
                    <a:pt x="386123" y="893318"/>
                  </a:lnTo>
                  <a:cubicBezTo>
                    <a:pt x="381932" y="626999"/>
                    <a:pt x="603039" y="533527"/>
                    <a:pt x="612310" y="529590"/>
                  </a:cubicBezTo>
                  <a:cubicBezTo>
                    <a:pt x="634027" y="520954"/>
                    <a:pt x="648251" y="499999"/>
                    <a:pt x="648378" y="476631"/>
                  </a:cubicBezTo>
                  <a:cubicBezTo>
                    <a:pt x="648505" y="453263"/>
                    <a:pt x="634281" y="432308"/>
                    <a:pt x="612564" y="423418"/>
                  </a:cubicBezTo>
                  <a:cubicBezTo>
                    <a:pt x="413555" y="343535"/>
                    <a:pt x="374820" y="52959"/>
                    <a:pt x="374566" y="50292"/>
                  </a:cubicBezTo>
                  <a:cubicBezTo>
                    <a:pt x="371010" y="21336"/>
                    <a:pt x="346245" y="0"/>
                    <a:pt x="317416" y="0"/>
                  </a:cubicBezTo>
                  <a:close/>
                </a:path>
              </a:pathLst>
            </a:custGeom>
            <a:blipFill>
              <a:blip r:embed="rId131"/>
              <a:stretch>
                <a:fillRect l="-1268" t="-2042" r="-2048" b="-1341"/>
              </a:stretch>
            </a:blipFill>
          </p:spPr>
          <p:txBody>
            <a:bodyPr/>
            <a:lstStyle/>
            <a:p>
              <a:endParaRPr lang="en-MY"/>
            </a:p>
          </p:txBody>
        </p:sp>
      </p:grpSp>
      <p:grpSp>
        <p:nvGrpSpPr>
          <p:cNvPr id="266" name="Group 266"/>
          <p:cNvGrpSpPr/>
          <p:nvPr/>
        </p:nvGrpSpPr>
        <p:grpSpPr>
          <a:xfrm>
            <a:off x="6257249" y="12310177"/>
            <a:ext cx="114424" cy="457772"/>
            <a:chOff x="0" y="0"/>
            <a:chExt cx="152565" cy="610362"/>
          </a:xfrm>
        </p:grpSpPr>
        <p:sp>
          <p:nvSpPr>
            <p:cNvPr id="267" name="Freeform 267"/>
            <p:cNvSpPr/>
            <p:nvPr/>
          </p:nvSpPr>
          <p:spPr>
            <a:xfrm>
              <a:off x="-43" y="0"/>
              <a:ext cx="152612" cy="610362"/>
            </a:xfrm>
            <a:custGeom>
              <a:avLst/>
              <a:gdLst/>
              <a:ahLst/>
              <a:cxnLst/>
              <a:rect l="l" t="t" r="r" b="b"/>
              <a:pathLst>
                <a:path w="152612" h="610362">
                  <a:moveTo>
                    <a:pt x="55796" y="0"/>
                  </a:moveTo>
                  <a:cubicBezTo>
                    <a:pt x="54780" y="0"/>
                    <a:pt x="53891" y="127"/>
                    <a:pt x="52875" y="127"/>
                  </a:cubicBezTo>
                  <a:cubicBezTo>
                    <a:pt x="21379" y="2540"/>
                    <a:pt x="-2243" y="30099"/>
                    <a:pt x="170" y="61595"/>
                  </a:cubicBezTo>
                  <a:lnTo>
                    <a:pt x="38270" y="557530"/>
                  </a:lnTo>
                  <a:cubicBezTo>
                    <a:pt x="40556" y="587502"/>
                    <a:pt x="65702" y="610362"/>
                    <a:pt x="95293" y="610362"/>
                  </a:cubicBezTo>
                  <a:lnTo>
                    <a:pt x="99738" y="610235"/>
                  </a:lnTo>
                  <a:cubicBezTo>
                    <a:pt x="131234" y="607695"/>
                    <a:pt x="154856" y="580263"/>
                    <a:pt x="152443" y="548767"/>
                  </a:cubicBezTo>
                  <a:lnTo>
                    <a:pt x="114343" y="52832"/>
                  </a:lnTo>
                  <a:cubicBezTo>
                    <a:pt x="112057" y="23495"/>
                    <a:pt x="88181" y="889"/>
                    <a:pt x="59352" y="0"/>
                  </a:cubicBezTo>
                  <a:close/>
                </a:path>
              </a:pathLst>
            </a:custGeom>
            <a:blipFill>
              <a:blip r:embed="rId132"/>
              <a:stretch>
                <a:fillRect l="-8818" t="-2511" r="-18712" b="-3466"/>
              </a:stretch>
            </a:blipFill>
          </p:spPr>
          <p:txBody>
            <a:bodyPr/>
            <a:lstStyle/>
            <a:p>
              <a:endParaRPr lang="en-MY"/>
            </a:p>
          </p:txBody>
        </p:sp>
      </p:grpSp>
      <p:grpSp>
        <p:nvGrpSpPr>
          <p:cNvPr id="268" name="Group 268"/>
          <p:cNvGrpSpPr/>
          <p:nvPr/>
        </p:nvGrpSpPr>
        <p:grpSpPr>
          <a:xfrm>
            <a:off x="5913987" y="12539024"/>
            <a:ext cx="257480" cy="457772"/>
            <a:chOff x="0" y="0"/>
            <a:chExt cx="343306" cy="610362"/>
          </a:xfrm>
        </p:grpSpPr>
        <p:sp>
          <p:nvSpPr>
            <p:cNvPr id="269" name="Freeform 269"/>
            <p:cNvSpPr/>
            <p:nvPr/>
          </p:nvSpPr>
          <p:spPr>
            <a:xfrm>
              <a:off x="6" y="0"/>
              <a:ext cx="343269" cy="610362"/>
            </a:xfrm>
            <a:custGeom>
              <a:avLst/>
              <a:gdLst/>
              <a:ahLst/>
              <a:cxnLst/>
              <a:rect l="l" t="t" r="r" b="b"/>
              <a:pathLst>
                <a:path w="343269" h="610362">
                  <a:moveTo>
                    <a:pt x="57144" y="0"/>
                  </a:moveTo>
                  <a:cubicBezTo>
                    <a:pt x="49143" y="0"/>
                    <a:pt x="41015" y="1651"/>
                    <a:pt x="33268" y="5334"/>
                  </a:cubicBezTo>
                  <a:cubicBezTo>
                    <a:pt x="4566" y="18542"/>
                    <a:pt x="-8007" y="52451"/>
                    <a:pt x="5328" y="81153"/>
                  </a:cubicBezTo>
                  <a:lnTo>
                    <a:pt x="234182" y="577215"/>
                  </a:lnTo>
                  <a:cubicBezTo>
                    <a:pt x="243834" y="598043"/>
                    <a:pt x="264535" y="610362"/>
                    <a:pt x="286125" y="610362"/>
                  </a:cubicBezTo>
                  <a:cubicBezTo>
                    <a:pt x="294126" y="610362"/>
                    <a:pt x="302254" y="608711"/>
                    <a:pt x="310001" y="605155"/>
                  </a:cubicBezTo>
                  <a:cubicBezTo>
                    <a:pt x="338703" y="591947"/>
                    <a:pt x="351276" y="557911"/>
                    <a:pt x="337941" y="529082"/>
                  </a:cubicBezTo>
                  <a:lnTo>
                    <a:pt x="109214" y="33274"/>
                  </a:lnTo>
                  <a:cubicBezTo>
                    <a:pt x="99562" y="12319"/>
                    <a:pt x="78861" y="0"/>
                    <a:pt x="57144" y="0"/>
                  </a:cubicBezTo>
                  <a:close/>
                </a:path>
              </a:pathLst>
            </a:custGeom>
            <a:blipFill>
              <a:blip r:embed="rId133"/>
              <a:stretch>
                <a:fillRect l="-8725" t="-2565" r="-7031" b="-3412"/>
              </a:stretch>
            </a:blipFill>
          </p:spPr>
          <p:txBody>
            <a:bodyPr/>
            <a:lstStyle/>
            <a:p>
              <a:endParaRPr lang="en-MY"/>
            </a:p>
          </p:txBody>
        </p:sp>
      </p:grpSp>
      <p:grpSp>
        <p:nvGrpSpPr>
          <p:cNvPr id="270" name="Group 270"/>
          <p:cNvGrpSpPr/>
          <p:nvPr/>
        </p:nvGrpSpPr>
        <p:grpSpPr>
          <a:xfrm>
            <a:off x="5685149" y="12925301"/>
            <a:ext cx="343271" cy="257432"/>
            <a:chOff x="0" y="0"/>
            <a:chExt cx="457695" cy="343243"/>
          </a:xfrm>
        </p:grpSpPr>
        <p:sp>
          <p:nvSpPr>
            <p:cNvPr id="271" name="Freeform 271"/>
            <p:cNvSpPr/>
            <p:nvPr/>
          </p:nvSpPr>
          <p:spPr>
            <a:xfrm>
              <a:off x="40" y="0"/>
              <a:ext cx="457627" cy="343281"/>
            </a:xfrm>
            <a:custGeom>
              <a:avLst/>
              <a:gdLst/>
              <a:ahLst/>
              <a:cxnLst/>
              <a:rect l="l" t="t" r="r" b="b"/>
              <a:pathLst>
                <a:path w="457627" h="343281">
                  <a:moveTo>
                    <a:pt x="57237" y="0"/>
                  </a:moveTo>
                  <a:cubicBezTo>
                    <a:pt x="38695" y="0"/>
                    <a:pt x="20534" y="8763"/>
                    <a:pt x="9612" y="25400"/>
                  </a:cubicBezTo>
                  <a:cubicBezTo>
                    <a:pt x="-7914" y="51689"/>
                    <a:pt x="-802" y="87249"/>
                    <a:pt x="25487" y="104775"/>
                  </a:cubicBezTo>
                  <a:lnTo>
                    <a:pt x="368768" y="333629"/>
                  </a:lnTo>
                  <a:cubicBezTo>
                    <a:pt x="378547" y="340233"/>
                    <a:pt x="389596" y="343281"/>
                    <a:pt x="400391" y="343281"/>
                  </a:cubicBezTo>
                  <a:cubicBezTo>
                    <a:pt x="418806" y="343281"/>
                    <a:pt x="436967" y="334264"/>
                    <a:pt x="448016" y="317881"/>
                  </a:cubicBezTo>
                  <a:cubicBezTo>
                    <a:pt x="465542" y="291465"/>
                    <a:pt x="458430" y="256032"/>
                    <a:pt x="432141" y="238506"/>
                  </a:cubicBezTo>
                  <a:lnTo>
                    <a:pt x="88860" y="9525"/>
                  </a:lnTo>
                  <a:cubicBezTo>
                    <a:pt x="79208" y="3048"/>
                    <a:pt x="68159" y="0"/>
                    <a:pt x="57237" y="0"/>
                  </a:cubicBezTo>
                  <a:close/>
                </a:path>
              </a:pathLst>
            </a:custGeom>
            <a:blipFill>
              <a:blip r:embed="rId134"/>
              <a:stretch>
                <a:fillRect l="-6480" t="-6611" r="-6491" b="-2896"/>
              </a:stretch>
            </a:blipFill>
          </p:spPr>
          <p:txBody>
            <a:bodyPr/>
            <a:lstStyle/>
            <a:p>
              <a:endParaRPr lang="en-MY"/>
            </a:p>
          </p:txBody>
        </p:sp>
      </p:grpSp>
      <p:grpSp>
        <p:nvGrpSpPr>
          <p:cNvPr id="272" name="Group 272"/>
          <p:cNvGrpSpPr/>
          <p:nvPr/>
        </p:nvGrpSpPr>
        <p:grpSpPr>
          <a:xfrm>
            <a:off x="6986702" y="13039725"/>
            <a:ext cx="114424" cy="114424"/>
            <a:chOff x="0" y="0"/>
            <a:chExt cx="152565" cy="152565"/>
          </a:xfrm>
        </p:grpSpPr>
        <p:sp>
          <p:nvSpPr>
            <p:cNvPr id="273" name="Freeform 273"/>
            <p:cNvSpPr/>
            <p:nvPr/>
          </p:nvSpPr>
          <p:spPr>
            <a:xfrm>
              <a:off x="0" y="0"/>
              <a:ext cx="152781" cy="152654"/>
            </a:xfrm>
            <a:custGeom>
              <a:avLst/>
              <a:gdLst/>
              <a:ahLst/>
              <a:cxnLst/>
              <a:rect l="l" t="t" r="r" b="b"/>
              <a:pathLst>
                <a:path w="152781" h="152654">
                  <a:moveTo>
                    <a:pt x="76327" y="0"/>
                  </a:moveTo>
                  <a:cubicBezTo>
                    <a:pt x="71374" y="0"/>
                    <a:pt x="66421" y="508"/>
                    <a:pt x="61468" y="1397"/>
                  </a:cubicBezTo>
                  <a:cubicBezTo>
                    <a:pt x="56515" y="2413"/>
                    <a:pt x="51816" y="3937"/>
                    <a:pt x="47117" y="5842"/>
                  </a:cubicBezTo>
                  <a:cubicBezTo>
                    <a:pt x="42418" y="7747"/>
                    <a:pt x="38100" y="10033"/>
                    <a:pt x="33909" y="12827"/>
                  </a:cubicBezTo>
                  <a:cubicBezTo>
                    <a:pt x="29718" y="15494"/>
                    <a:pt x="25908" y="18796"/>
                    <a:pt x="22352" y="22352"/>
                  </a:cubicBezTo>
                  <a:cubicBezTo>
                    <a:pt x="18796" y="25908"/>
                    <a:pt x="15621" y="29591"/>
                    <a:pt x="12827" y="33909"/>
                  </a:cubicBezTo>
                  <a:cubicBezTo>
                    <a:pt x="10033" y="38227"/>
                    <a:pt x="7747" y="42545"/>
                    <a:pt x="5715" y="47117"/>
                  </a:cubicBezTo>
                  <a:cubicBezTo>
                    <a:pt x="3683" y="51689"/>
                    <a:pt x="2413" y="56388"/>
                    <a:pt x="1397" y="61341"/>
                  </a:cubicBezTo>
                  <a:cubicBezTo>
                    <a:pt x="381" y="66294"/>
                    <a:pt x="0" y="71247"/>
                    <a:pt x="0" y="76200"/>
                  </a:cubicBezTo>
                  <a:cubicBezTo>
                    <a:pt x="0" y="81280"/>
                    <a:pt x="508" y="86233"/>
                    <a:pt x="1524" y="91059"/>
                  </a:cubicBezTo>
                  <a:cubicBezTo>
                    <a:pt x="2540" y="95885"/>
                    <a:pt x="3937" y="100711"/>
                    <a:pt x="5842" y="105410"/>
                  </a:cubicBezTo>
                  <a:cubicBezTo>
                    <a:pt x="7747" y="109982"/>
                    <a:pt x="10160" y="114427"/>
                    <a:pt x="12954" y="118618"/>
                  </a:cubicBezTo>
                  <a:cubicBezTo>
                    <a:pt x="15748" y="122682"/>
                    <a:pt x="18923" y="126619"/>
                    <a:pt x="22479" y="130175"/>
                  </a:cubicBezTo>
                  <a:cubicBezTo>
                    <a:pt x="26035" y="133731"/>
                    <a:pt x="29845" y="136779"/>
                    <a:pt x="34036" y="139700"/>
                  </a:cubicBezTo>
                  <a:cubicBezTo>
                    <a:pt x="38227" y="142367"/>
                    <a:pt x="42545" y="144780"/>
                    <a:pt x="47244" y="146685"/>
                  </a:cubicBezTo>
                  <a:cubicBezTo>
                    <a:pt x="51943" y="148717"/>
                    <a:pt x="56642" y="150114"/>
                    <a:pt x="61595" y="151130"/>
                  </a:cubicBezTo>
                  <a:cubicBezTo>
                    <a:pt x="66548" y="152146"/>
                    <a:pt x="71501" y="152654"/>
                    <a:pt x="76454" y="152654"/>
                  </a:cubicBezTo>
                  <a:cubicBezTo>
                    <a:pt x="81407" y="152654"/>
                    <a:pt x="86487" y="152146"/>
                    <a:pt x="91313" y="151130"/>
                  </a:cubicBezTo>
                  <a:cubicBezTo>
                    <a:pt x="96139" y="150114"/>
                    <a:pt x="100965" y="148717"/>
                    <a:pt x="105664" y="146685"/>
                  </a:cubicBezTo>
                  <a:cubicBezTo>
                    <a:pt x="110363" y="144780"/>
                    <a:pt x="114681" y="142494"/>
                    <a:pt x="118872" y="139700"/>
                  </a:cubicBezTo>
                  <a:cubicBezTo>
                    <a:pt x="123063" y="136779"/>
                    <a:pt x="126873" y="133731"/>
                    <a:pt x="130429" y="130175"/>
                  </a:cubicBezTo>
                  <a:cubicBezTo>
                    <a:pt x="133985" y="126619"/>
                    <a:pt x="137160" y="122682"/>
                    <a:pt x="139954" y="118618"/>
                  </a:cubicBezTo>
                  <a:cubicBezTo>
                    <a:pt x="142748" y="114427"/>
                    <a:pt x="145034" y="109982"/>
                    <a:pt x="146939" y="105410"/>
                  </a:cubicBezTo>
                  <a:cubicBezTo>
                    <a:pt x="148844" y="100711"/>
                    <a:pt x="150368" y="95885"/>
                    <a:pt x="151257" y="91059"/>
                  </a:cubicBezTo>
                  <a:cubicBezTo>
                    <a:pt x="152146" y="86233"/>
                    <a:pt x="152781" y="81280"/>
                    <a:pt x="152781" y="76200"/>
                  </a:cubicBezTo>
                  <a:cubicBezTo>
                    <a:pt x="152781" y="71247"/>
                    <a:pt x="152273" y="66167"/>
                    <a:pt x="151257" y="61341"/>
                  </a:cubicBezTo>
                  <a:cubicBezTo>
                    <a:pt x="150241" y="56515"/>
                    <a:pt x="148844" y="51689"/>
                    <a:pt x="146939" y="47117"/>
                  </a:cubicBezTo>
                  <a:cubicBezTo>
                    <a:pt x="145034" y="42545"/>
                    <a:pt x="142494" y="38100"/>
                    <a:pt x="139700" y="33909"/>
                  </a:cubicBezTo>
                  <a:cubicBezTo>
                    <a:pt x="136906" y="29718"/>
                    <a:pt x="133731" y="25908"/>
                    <a:pt x="130175" y="22352"/>
                  </a:cubicBezTo>
                  <a:cubicBezTo>
                    <a:pt x="126619" y="18796"/>
                    <a:pt x="122809" y="15621"/>
                    <a:pt x="118618" y="12827"/>
                  </a:cubicBezTo>
                  <a:cubicBezTo>
                    <a:pt x="114554" y="10033"/>
                    <a:pt x="110109" y="7620"/>
                    <a:pt x="105537" y="5715"/>
                  </a:cubicBezTo>
                  <a:cubicBezTo>
                    <a:pt x="100965" y="3810"/>
                    <a:pt x="96139" y="2413"/>
                    <a:pt x="91186" y="1397"/>
                  </a:cubicBezTo>
                  <a:cubicBezTo>
                    <a:pt x="86233" y="508"/>
                    <a:pt x="81280" y="0"/>
                    <a:pt x="76327" y="0"/>
                  </a:cubicBezTo>
                  <a:close/>
                </a:path>
              </a:pathLst>
            </a:custGeom>
            <a:blipFill>
              <a:blip r:embed="rId135"/>
              <a:stretch>
                <a:fillRect l="-13674" t="-3885" r="-13715" b="-9259"/>
              </a:stretch>
            </a:blipFill>
          </p:spPr>
          <p:txBody>
            <a:bodyPr/>
            <a:lstStyle/>
            <a:p>
              <a:endParaRPr lang="en-MY"/>
            </a:p>
          </p:txBody>
        </p:sp>
      </p:grpSp>
      <p:grpSp>
        <p:nvGrpSpPr>
          <p:cNvPr id="274" name="Group 274"/>
          <p:cNvGrpSpPr/>
          <p:nvPr/>
        </p:nvGrpSpPr>
        <p:grpSpPr>
          <a:xfrm>
            <a:off x="8253727" y="19055077"/>
            <a:ext cx="107775" cy="104137"/>
            <a:chOff x="0" y="0"/>
            <a:chExt cx="107785" cy="104140"/>
          </a:xfrm>
        </p:grpSpPr>
        <p:sp>
          <p:nvSpPr>
            <p:cNvPr id="275" name="Freeform 275"/>
            <p:cNvSpPr/>
            <p:nvPr/>
          </p:nvSpPr>
          <p:spPr>
            <a:xfrm>
              <a:off x="0" y="0"/>
              <a:ext cx="107828" cy="104140"/>
            </a:xfrm>
            <a:custGeom>
              <a:avLst/>
              <a:gdLst/>
              <a:ahLst/>
              <a:cxnLst/>
              <a:rect l="l" t="t" r="r" b="b"/>
              <a:pathLst>
                <a:path w="107828" h="104140">
                  <a:moveTo>
                    <a:pt x="0" y="104140"/>
                  </a:moveTo>
                  <a:lnTo>
                    <a:pt x="107828" y="104140"/>
                  </a:lnTo>
                  <a:lnTo>
                    <a:pt x="107828" y="0"/>
                  </a:lnTo>
                  <a:lnTo>
                    <a:pt x="0" y="0"/>
                  </a:lnTo>
                  <a:lnTo>
                    <a:pt x="0" y="104140"/>
                  </a:lnTo>
                  <a:close/>
                </a:path>
              </a:pathLst>
            </a:custGeom>
            <a:solidFill>
              <a:srgbClr val="C4B9B4"/>
            </a:solidFill>
          </p:spPr>
          <p:txBody>
            <a:bodyPr/>
            <a:lstStyle/>
            <a:p>
              <a:endParaRPr lang="en-MY"/>
            </a:p>
          </p:txBody>
        </p:sp>
      </p:grpSp>
      <p:grpSp>
        <p:nvGrpSpPr>
          <p:cNvPr id="276" name="Group 276"/>
          <p:cNvGrpSpPr/>
          <p:nvPr/>
        </p:nvGrpSpPr>
        <p:grpSpPr>
          <a:xfrm>
            <a:off x="5856789" y="19537680"/>
            <a:ext cx="4948704" cy="782955"/>
            <a:chOff x="0" y="0"/>
            <a:chExt cx="6598272" cy="1043940"/>
          </a:xfrm>
        </p:grpSpPr>
        <p:sp>
          <p:nvSpPr>
            <p:cNvPr id="277" name="Freeform 277"/>
            <p:cNvSpPr/>
            <p:nvPr/>
          </p:nvSpPr>
          <p:spPr>
            <a:xfrm>
              <a:off x="288" y="0"/>
              <a:ext cx="6598200" cy="1043940"/>
            </a:xfrm>
            <a:custGeom>
              <a:avLst/>
              <a:gdLst/>
              <a:ahLst/>
              <a:cxnLst/>
              <a:rect l="l" t="t" r="r" b="b"/>
              <a:pathLst>
                <a:path w="6598200" h="1043940">
                  <a:moveTo>
                    <a:pt x="5476841" y="0"/>
                  </a:moveTo>
                  <a:cubicBezTo>
                    <a:pt x="5281007" y="0"/>
                    <a:pt x="5088602" y="79883"/>
                    <a:pt x="4940012" y="220853"/>
                  </a:cubicBezTo>
                  <a:cubicBezTo>
                    <a:pt x="4894800" y="263652"/>
                    <a:pt x="4853779" y="312293"/>
                    <a:pt x="4817838" y="366014"/>
                  </a:cubicBezTo>
                  <a:cubicBezTo>
                    <a:pt x="4807043" y="382143"/>
                    <a:pt x="4789136" y="391414"/>
                    <a:pt x="4770213" y="391414"/>
                  </a:cubicBezTo>
                  <a:cubicBezTo>
                    <a:pt x="4766022" y="391414"/>
                    <a:pt x="4761831" y="390906"/>
                    <a:pt x="4757767" y="390017"/>
                  </a:cubicBezTo>
                  <a:cubicBezTo>
                    <a:pt x="4674074" y="371348"/>
                    <a:pt x="4594572" y="361950"/>
                    <a:pt x="4519261" y="361950"/>
                  </a:cubicBezTo>
                  <a:cubicBezTo>
                    <a:pt x="4369147" y="361950"/>
                    <a:pt x="4236051" y="399034"/>
                    <a:pt x="4121751" y="473075"/>
                  </a:cubicBezTo>
                  <a:cubicBezTo>
                    <a:pt x="3966176" y="573786"/>
                    <a:pt x="3854670" y="740664"/>
                    <a:pt x="3815681" y="931164"/>
                  </a:cubicBezTo>
                  <a:cubicBezTo>
                    <a:pt x="3811236" y="952881"/>
                    <a:pt x="3794726" y="969899"/>
                    <a:pt x="3773263" y="975233"/>
                  </a:cubicBezTo>
                  <a:cubicBezTo>
                    <a:pt x="3768691" y="976376"/>
                    <a:pt x="3764246" y="976884"/>
                    <a:pt x="3759674" y="976884"/>
                  </a:cubicBezTo>
                  <a:cubicBezTo>
                    <a:pt x="3742656" y="976884"/>
                    <a:pt x="3726273" y="969264"/>
                    <a:pt x="3715224" y="955675"/>
                  </a:cubicBezTo>
                  <a:cubicBezTo>
                    <a:pt x="3669758" y="899668"/>
                    <a:pt x="3576286" y="861314"/>
                    <a:pt x="3477099" y="858139"/>
                  </a:cubicBezTo>
                  <a:cubicBezTo>
                    <a:pt x="3472527" y="858012"/>
                    <a:pt x="3467828" y="858012"/>
                    <a:pt x="3463256" y="858012"/>
                  </a:cubicBezTo>
                  <a:cubicBezTo>
                    <a:pt x="3354925" y="858012"/>
                    <a:pt x="3255357" y="899033"/>
                    <a:pt x="3188301" y="971677"/>
                  </a:cubicBezTo>
                  <a:cubicBezTo>
                    <a:pt x="3177379" y="983488"/>
                    <a:pt x="3162139" y="989965"/>
                    <a:pt x="3146264" y="989965"/>
                  </a:cubicBezTo>
                  <a:cubicBezTo>
                    <a:pt x="3143216" y="989965"/>
                    <a:pt x="3140168" y="989838"/>
                    <a:pt x="3136993" y="989330"/>
                  </a:cubicBezTo>
                  <a:cubicBezTo>
                    <a:pt x="3118070" y="986282"/>
                    <a:pt x="3101814" y="973709"/>
                    <a:pt x="3094067" y="956310"/>
                  </a:cubicBezTo>
                  <a:cubicBezTo>
                    <a:pt x="3027265" y="807339"/>
                    <a:pt x="2853148" y="686562"/>
                    <a:pt x="2628358" y="633222"/>
                  </a:cubicBezTo>
                  <a:cubicBezTo>
                    <a:pt x="2551142" y="614934"/>
                    <a:pt x="2474053" y="606171"/>
                    <a:pt x="2401028" y="606171"/>
                  </a:cubicBezTo>
                  <a:cubicBezTo>
                    <a:pt x="2253454" y="606171"/>
                    <a:pt x="2122009" y="642366"/>
                    <a:pt x="2038062" y="710819"/>
                  </a:cubicBezTo>
                  <a:cubicBezTo>
                    <a:pt x="2027775" y="719328"/>
                    <a:pt x="2014948" y="723646"/>
                    <a:pt x="2001867" y="723646"/>
                  </a:cubicBezTo>
                  <a:cubicBezTo>
                    <a:pt x="1996025" y="723646"/>
                    <a:pt x="1990056" y="722630"/>
                    <a:pt x="1984341" y="720725"/>
                  </a:cubicBezTo>
                  <a:cubicBezTo>
                    <a:pt x="1965926" y="714756"/>
                    <a:pt x="1951702" y="700024"/>
                    <a:pt x="1946622" y="681228"/>
                  </a:cubicBezTo>
                  <a:cubicBezTo>
                    <a:pt x="1891885" y="479552"/>
                    <a:pt x="1676239" y="376936"/>
                    <a:pt x="1492724" y="347980"/>
                  </a:cubicBezTo>
                  <a:cubicBezTo>
                    <a:pt x="1449417" y="341249"/>
                    <a:pt x="1406618" y="337947"/>
                    <a:pt x="1364835" y="337947"/>
                  </a:cubicBezTo>
                  <a:cubicBezTo>
                    <a:pt x="1178653" y="337947"/>
                    <a:pt x="1015077" y="403098"/>
                    <a:pt x="943830" y="512572"/>
                  </a:cubicBezTo>
                  <a:cubicBezTo>
                    <a:pt x="932908" y="529463"/>
                    <a:pt x="914493" y="538607"/>
                    <a:pt x="895824" y="538607"/>
                  </a:cubicBezTo>
                  <a:cubicBezTo>
                    <a:pt x="885156" y="538607"/>
                    <a:pt x="874234" y="535559"/>
                    <a:pt x="864709" y="529336"/>
                  </a:cubicBezTo>
                  <a:cubicBezTo>
                    <a:pt x="852644" y="521335"/>
                    <a:pt x="844516" y="509651"/>
                    <a:pt x="840833" y="496824"/>
                  </a:cubicBezTo>
                  <a:lnTo>
                    <a:pt x="416018" y="615569"/>
                  </a:lnTo>
                  <a:lnTo>
                    <a:pt x="414875" y="615696"/>
                  </a:lnTo>
                  <a:cubicBezTo>
                    <a:pt x="416272" y="620776"/>
                    <a:pt x="417034" y="625856"/>
                    <a:pt x="417034" y="631317"/>
                  </a:cubicBezTo>
                  <a:cubicBezTo>
                    <a:pt x="417034" y="632460"/>
                    <a:pt x="417034" y="633730"/>
                    <a:pt x="416907" y="634873"/>
                  </a:cubicBezTo>
                  <a:cubicBezTo>
                    <a:pt x="415002" y="665226"/>
                    <a:pt x="389856" y="688340"/>
                    <a:pt x="360011" y="688340"/>
                  </a:cubicBezTo>
                  <a:lnTo>
                    <a:pt x="356201" y="688340"/>
                  </a:lnTo>
                  <a:cubicBezTo>
                    <a:pt x="349470" y="687832"/>
                    <a:pt x="342612" y="687705"/>
                    <a:pt x="335881" y="687705"/>
                  </a:cubicBezTo>
                  <a:cubicBezTo>
                    <a:pt x="237202" y="687705"/>
                    <a:pt x="143857" y="733933"/>
                    <a:pt x="77182" y="816864"/>
                  </a:cubicBezTo>
                  <a:cubicBezTo>
                    <a:pt x="76928" y="817245"/>
                    <a:pt x="76674" y="817372"/>
                    <a:pt x="76420" y="817753"/>
                  </a:cubicBezTo>
                  <a:cubicBezTo>
                    <a:pt x="76293" y="817880"/>
                    <a:pt x="76293" y="817880"/>
                    <a:pt x="76166" y="818134"/>
                  </a:cubicBezTo>
                  <a:cubicBezTo>
                    <a:pt x="76039" y="818388"/>
                    <a:pt x="75912" y="818515"/>
                    <a:pt x="75658" y="818642"/>
                  </a:cubicBezTo>
                  <a:cubicBezTo>
                    <a:pt x="75404" y="818769"/>
                    <a:pt x="75531" y="819023"/>
                    <a:pt x="75404" y="819023"/>
                  </a:cubicBezTo>
                  <a:cubicBezTo>
                    <a:pt x="75277" y="819404"/>
                    <a:pt x="75150" y="819531"/>
                    <a:pt x="75023" y="819658"/>
                  </a:cubicBezTo>
                  <a:cubicBezTo>
                    <a:pt x="74896" y="819658"/>
                    <a:pt x="74896" y="819785"/>
                    <a:pt x="74769" y="820039"/>
                  </a:cubicBezTo>
                  <a:cubicBezTo>
                    <a:pt x="74642" y="820293"/>
                    <a:pt x="74515" y="820420"/>
                    <a:pt x="74261" y="820547"/>
                  </a:cubicBezTo>
                  <a:cubicBezTo>
                    <a:pt x="74007" y="820674"/>
                    <a:pt x="74134" y="820928"/>
                    <a:pt x="74007" y="820928"/>
                  </a:cubicBezTo>
                  <a:cubicBezTo>
                    <a:pt x="73753" y="821309"/>
                    <a:pt x="73626" y="821436"/>
                    <a:pt x="73372" y="821563"/>
                  </a:cubicBezTo>
                  <a:cubicBezTo>
                    <a:pt x="73372" y="821690"/>
                    <a:pt x="73245" y="821690"/>
                    <a:pt x="73245" y="821944"/>
                  </a:cubicBezTo>
                  <a:cubicBezTo>
                    <a:pt x="72991" y="822071"/>
                    <a:pt x="72737" y="822452"/>
                    <a:pt x="72610" y="822833"/>
                  </a:cubicBezTo>
                  <a:cubicBezTo>
                    <a:pt x="72483" y="822833"/>
                    <a:pt x="72483" y="822960"/>
                    <a:pt x="72356" y="822960"/>
                  </a:cubicBezTo>
                  <a:cubicBezTo>
                    <a:pt x="72229" y="823341"/>
                    <a:pt x="71975" y="823468"/>
                    <a:pt x="71848" y="823595"/>
                  </a:cubicBezTo>
                  <a:cubicBezTo>
                    <a:pt x="71721" y="823722"/>
                    <a:pt x="71721" y="823976"/>
                    <a:pt x="71594" y="823976"/>
                  </a:cubicBezTo>
                  <a:cubicBezTo>
                    <a:pt x="71467" y="824103"/>
                    <a:pt x="71340" y="824484"/>
                    <a:pt x="71086" y="824611"/>
                  </a:cubicBezTo>
                  <a:cubicBezTo>
                    <a:pt x="70959" y="824611"/>
                    <a:pt x="70959" y="824738"/>
                    <a:pt x="70832" y="824992"/>
                  </a:cubicBezTo>
                  <a:cubicBezTo>
                    <a:pt x="70705" y="825246"/>
                    <a:pt x="70451" y="825373"/>
                    <a:pt x="70324" y="825500"/>
                  </a:cubicBezTo>
                  <a:cubicBezTo>
                    <a:pt x="70197" y="825627"/>
                    <a:pt x="70197" y="825627"/>
                    <a:pt x="70070" y="825881"/>
                  </a:cubicBezTo>
                  <a:cubicBezTo>
                    <a:pt x="69943" y="826135"/>
                    <a:pt x="69689" y="826389"/>
                    <a:pt x="69562" y="826516"/>
                  </a:cubicBezTo>
                  <a:cubicBezTo>
                    <a:pt x="69435" y="826643"/>
                    <a:pt x="69435" y="826643"/>
                    <a:pt x="69435" y="826643"/>
                  </a:cubicBezTo>
                  <a:cubicBezTo>
                    <a:pt x="69181" y="827024"/>
                    <a:pt x="68927" y="827278"/>
                    <a:pt x="68800" y="827659"/>
                  </a:cubicBezTo>
                  <a:cubicBezTo>
                    <a:pt x="68800" y="827659"/>
                    <a:pt x="68673" y="827786"/>
                    <a:pt x="68673" y="827786"/>
                  </a:cubicBezTo>
                  <a:cubicBezTo>
                    <a:pt x="68546" y="827913"/>
                    <a:pt x="68292" y="828294"/>
                    <a:pt x="68165" y="828421"/>
                  </a:cubicBezTo>
                  <a:cubicBezTo>
                    <a:pt x="68038" y="828548"/>
                    <a:pt x="68038" y="828802"/>
                    <a:pt x="67911" y="828802"/>
                  </a:cubicBezTo>
                  <a:cubicBezTo>
                    <a:pt x="67784" y="828929"/>
                    <a:pt x="67657" y="829183"/>
                    <a:pt x="67530" y="829437"/>
                  </a:cubicBezTo>
                  <a:cubicBezTo>
                    <a:pt x="67403" y="829437"/>
                    <a:pt x="67403" y="829564"/>
                    <a:pt x="67276" y="829818"/>
                  </a:cubicBezTo>
                  <a:cubicBezTo>
                    <a:pt x="67149" y="830072"/>
                    <a:pt x="67022" y="830199"/>
                    <a:pt x="66895" y="830326"/>
                  </a:cubicBezTo>
                  <a:cubicBezTo>
                    <a:pt x="66768" y="830453"/>
                    <a:pt x="66768" y="830707"/>
                    <a:pt x="66641" y="830707"/>
                  </a:cubicBezTo>
                  <a:cubicBezTo>
                    <a:pt x="66514" y="831088"/>
                    <a:pt x="66260" y="831215"/>
                    <a:pt x="66133" y="831596"/>
                  </a:cubicBezTo>
                  <a:cubicBezTo>
                    <a:pt x="66133" y="831596"/>
                    <a:pt x="66006" y="831596"/>
                    <a:pt x="66006" y="831723"/>
                  </a:cubicBezTo>
                  <a:cubicBezTo>
                    <a:pt x="65498" y="832231"/>
                    <a:pt x="65117" y="832866"/>
                    <a:pt x="64609" y="833628"/>
                  </a:cubicBezTo>
                  <a:cubicBezTo>
                    <a:pt x="64609" y="833628"/>
                    <a:pt x="64482" y="833755"/>
                    <a:pt x="64482" y="833755"/>
                  </a:cubicBezTo>
                  <a:cubicBezTo>
                    <a:pt x="64355" y="833882"/>
                    <a:pt x="64101" y="834263"/>
                    <a:pt x="63974" y="834390"/>
                  </a:cubicBezTo>
                  <a:cubicBezTo>
                    <a:pt x="63974" y="834517"/>
                    <a:pt x="63847" y="834517"/>
                    <a:pt x="63847" y="834771"/>
                  </a:cubicBezTo>
                  <a:cubicBezTo>
                    <a:pt x="63847" y="835025"/>
                    <a:pt x="63466" y="835279"/>
                    <a:pt x="63339" y="835406"/>
                  </a:cubicBezTo>
                  <a:cubicBezTo>
                    <a:pt x="63339" y="835533"/>
                    <a:pt x="63212" y="835533"/>
                    <a:pt x="63212" y="835533"/>
                  </a:cubicBezTo>
                  <a:cubicBezTo>
                    <a:pt x="62958" y="835914"/>
                    <a:pt x="62831" y="836168"/>
                    <a:pt x="62577" y="836422"/>
                  </a:cubicBezTo>
                  <a:cubicBezTo>
                    <a:pt x="62577" y="836549"/>
                    <a:pt x="62577" y="836549"/>
                    <a:pt x="62450" y="836549"/>
                  </a:cubicBezTo>
                  <a:cubicBezTo>
                    <a:pt x="61942" y="837184"/>
                    <a:pt x="61561" y="837946"/>
                    <a:pt x="61053" y="838581"/>
                  </a:cubicBezTo>
                  <a:cubicBezTo>
                    <a:pt x="60799" y="838962"/>
                    <a:pt x="60672" y="839089"/>
                    <a:pt x="60418" y="839470"/>
                  </a:cubicBezTo>
                  <a:cubicBezTo>
                    <a:pt x="60418" y="839470"/>
                    <a:pt x="60418" y="839597"/>
                    <a:pt x="60291" y="839597"/>
                  </a:cubicBezTo>
                  <a:cubicBezTo>
                    <a:pt x="60037" y="839978"/>
                    <a:pt x="59910" y="840105"/>
                    <a:pt x="59656" y="840486"/>
                  </a:cubicBezTo>
                  <a:cubicBezTo>
                    <a:pt x="59656" y="840486"/>
                    <a:pt x="59656" y="840486"/>
                    <a:pt x="59656" y="840613"/>
                  </a:cubicBezTo>
                  <a:cubicBezTo>
                    <a:pt x="23715" y="892683"/>
                    <a:pt x="3141" y="951357"/>
                    <a:pt x="93" y="1006983"/>
                  </a:cubicBezTo>
                  <a:cubicBezTo>
                    <a:pt x="93" y="1007364"/>
                    <a:pt x="93" y="1007491"/>
                    <a:pt x="93" y="1007872"/>
                  </a:cubicBezTo>
                  <a:cubicBezTo>
                    <a:pt x="93" y="1007999"/>
                    <a:pt x="93" y="1007999"/>
                    <a:pt x="93" y="1008253"/>
                  </a:cubicBezTo>
                  <a:cubicBezTo>
                    <a:pt x="93" y="1008507"/>
                    <a:pt x="93" y="1008761"/>
                    <a:pt x="93" y="1008888"/>
                  </a:cubicBezTo>
                  <a:cubicBezTo>
                    <a:pt x="93" y="1009015"/>
                    <a:pt x="93" y="1009015"/>
                    <a:pt x="93" y="1009269"/>
                  </a:cubicBezTo>
                  <a:cubicBezTo>
                    <a:pt x="93" y="1009523"/>
                    <a:pt x="93" y="1009777"/>
                    <a:pt x="93" y="1010158"/>
                  </a:cubicBezTo>
                  <a:cubicBezTo>
                    <a:pt x="93" y="1010158"/>
                    <a:pt x="93" y="1010158"/>
                    <a:pt x="93" y="1010285"/>
                  </a:cubicBezTo>
                  <a:cubicBezTo>
                    <a:pt x="93" y="1010666"/>
                    <a:pt x="93" y="1010920"/>
                    <a:pt x="93" y="1011174"/>
                  </a:cubicBezTo>
                  <a:cubicBezTo>
                    <a:pt x="93" y="1011555"/>
                    <a:pt x="93" y="1011682"/>
                    <a:pt x="93" y="1011809"/>
                  </a:cubicBezTo>
                  <a:cubicBezTo>
                    <a:pt x="93" y="1011809"/>
                    <a:pt x="93" y="1011936"/>
                    <a:pt x="93" y="1012190"/>
                  </a:cubicBezTo>
                  <a:cubicBezTo>
                    <a:pt x="93" y="1012444"/>
                    <a:pt x="93" y="1012698"/>
                    <a:pt x="93" y="1012825"/>
                  </a:cubicBezTo>
                  <a:lnTo>
                    <a:pt x="93" y="1012952"/>
                  </a:lnTo>
                  <a:cubicBezTo>
                    <a:pt x="93" y="1013333"/>
                    <a:pt x="93" y="1013460"/>
                    <a:pt x="93" y="1013841"/>
                  </a:cubicBezTo>
                  <a:cubicBezTo>
                    <a:pt x="93" y="1013841"/>
                    <a:pt x="93" y="1013841"/>
                    <a:pt x="93" y="1013968"/>
                  </a:cubicBezTo>
                  <a:cubicBezTo>
                    <a:pt x="-161" y="1024001"/>
                    <a:pt x="93" y="1034161"/>
                    <a:pt x="982" y="1043940"/>
                  </a:cubicBezTo>
                  <a:lnTo>
                    <a:pt x="6589742" y="1043940"/>
                  </a:lnTo>
                  <a:cubicBezTo>
                    <a:pt x="6590123" y="1042416"/>
                    <a:pt x="6590377" y="1040892"/>
                    <a:pt x="6590758" y="1039368"/>
                  </a:cubicBezTo>
                  <a:cubicBezTo>
                    <a:pt x="6590885" y="1038860"/>
                    <a:pt x="6590885" y="1038479"/>
                    <a:pt x="6591012" y="1037971"/>
                  </a:cubicBezTo>
                  <a:cubicBezTo>
                    <a:pt x="6591393" y="1036066"/>
                    <a:pt x="6591774" y="1034288"/>
                    <a:pt x="6592028" y="1032383"/>
                  </a:cubicBezTo>
                  <a:cubicBezTo>
                    <a:pt x="6592028" y="1032256"/>
                    <a:pt x="6592028" y="1032002"/>
                    <a:pt x="6592155" y="1032002"/>
                  </a:cubicBezTo>
                  <a:cubicBezTo>
                    <a:pt x="6592155" y="1031621"/>
                    <a:pt x="6592282" y="1031367"/>
                    <a:pt x="6592282" y="1030986"/>
                  </a:cubicBezTo>
                  <a:cubicBezTo>
                    <a:pt x="6592282" y="1030859"/>
                    <a:pt x="6592409" y="1030605"/>
                    <a:pt x="6592409" y="1030478"/>
                  </a:cubicBezTo>
                  <a:cubicBezTo>
                    <a:pt x="6592409" y="1030097"/>
                    <a:pt x="6592536" y="1029970"/>
                    <a:pt x="6592536" y="1029843"/>
                  </a:cubicBezTo>
                  <a:cubicBezTo>
                    <a:pt x="6592536" y="1029462"/>
                    <a:pt x="6592663" y="1029335"/>
                    <a:pt x="6592663" y="1029208"/>
                  </a:cubicBezTo>
                  <a:cubicBezTo>
                    <a:pt x="6592663" y="1028827"/>
                    <a:pt x="6592790" y="1028700"/>
                    <a:pt x="6592790" y="1028573"/>
                  </a:cubicBezTo>
                  <a:cubicBezTo>
                    <a:pt x="6592790" y="1028192"/>
                    <a:pt x="6592917" y="1028065"/>
                    <a:pt x="6592917" y="1027938"/>
                  </a:cubicBezTo>
                  <a:cubicBezTo>
                    <a:pt x="6592917" y="1027811"/>
                    <a:pt x="6592917" y="1027430"/>
                    <a:pt x="6593044" y="1027303"/>
                  </a:cubicBezTo>
                  <a:cubicBezTo>
                    <a:pt x="6593171" y="1027176"/>
                    <a:pt x="6593171" y="1026795"/>
                    <a:pt x="6593171" y="1026668"/>
                  </a:cubicBezTo>
                  <a:cubicBezTo>
                    <a:pt x="6593171" y="1026541"/>
                    <a:pt x="6593171" y="1026287"/>
                    <a:pt x="6593298" y="1026160"/>
                  </a:cubicBezTo>
                  <a:cubicBezTo>
                    <a:pt x="6593298" y="1025779"/>
                    <a:pt x="6593425" y="1025525"/>
                    <a:pt x="6593425" y="1025271"/>
                  </a:cubicBezTo>
                  <a:cubicBezTo>
                    <a:pt x="6593425" y="1025017"/>
                    <a:pt x="6593425" y="1025144"/>
                    <a:pt x="6593425" y="1025144"/>
                  </a:cubicBezTo>
                  <a:cubicBezTo>
                    <a:pt x="6593806" y="1023112"/>
                    <a:pt x="6594060" y="1020953"/>
                    <a:pt x="6594314" y="1018921"/>
                  </a:cubicBezTo>
                  <a:cubicBezTo>
                    <a:pt x="6608919" y="919988"/>
                    <a:pt x="6582122" y="820674"/>
                    <a:pt x="6517860" y="743585"/>
                  </a:cubicBezTo>
                  <a:cubicBezTo>
                    <a:pt x="6458424" y="672338"/>
                    <a:pt x="6375493" y="632333"/>
                    <a:pt x="6290022" y="632333"/>
                  </a:cubicBezTo>
                  <a:cubicBezTo>
                    <a:pt x="6276941" y="632333"/>
                    <a:pt x="6263860" y="633349"/>
                    <a:pt x="6250779" y="635254"/>
                  </a:cubicBezTo>
                  <a:cubicBezTo>
                    <a:pt x="6247985" y="635635"/>
                    <a:pt x="6245318" y="635889"/>
                    <a:pt x="6242524" y="635889"/>
                  </a:cubicBezTo>
                  <a:cubicBezTo>
                    <a:pt x="6217124" y="635889"/>
                    <a:pt x="6194264" y="618998"/>
                    <a:pt x="6187406" y="593725"/>
                  </a:cubicBezTo>
                  <a:cubicBezTo>
                    <a:pt x="6098506" y="269494"/>
                    <a:pt x="5881082" y="56388"/>
                    <a:pt x="5591014" y="9398"/>
                  </a:cubicBezTo>
                  <a:cubicBezTo>
                    <a:pt x="5579203" y="7493"/>
                    <a:pt x="5567265" y="5842"/>
                    <a:pt x="5555327" y="4445"/>
                  </a:cubicBezTo>
                  <a:cubicBezTo>
                    <a:pt x="5529165" y="1524"/>
                    <a:pt x="5503003" y="254"/>
                    <a:pt x="5476968" y="254"/>
                  </a:cubicBezTo>
                  <a:close/>
                </a:path>
              </a:pathLst>
            </a:custGeom>
            <a:blipFill>
              <a:blip r:embed="rId136"/>
              <a:stretch>
                <a:fillRect l="-72" t="-1621" r="-395" b="-892"/>
              </a:stretch>
            </a:blipFill>
          </p:spPr>
          <p:txBody>
            <a:bodyPr/>
            <a:lstStyle/>
            <a:p>
              <a:endParaRPr lang="en-MY"/>
            </a:p>
          </p:txBody>
        </p:sp>
      </p:grpSp>
      <p:grpSp>
        <p:nvGrpSpPr>
          <p:cNvPr id="278" name="Group 278"/>
          <p:cNvGrpSpPr/>
          <p:nvPr/>
        </p:nvGrpSpPr>
        <p:grpSpPr>
          <a:xfrm>
            <a:off x="5782246" y="19767804"/>
            <a:ext cx="5090084" cy="637289"/>
            <a:chOff x="0" y="0"/>
            <a:chExt cx="6786778" cy="849719"/>
          </a:xfrm>
        </p:grpSpPr>
        <p:sp>
          <p:nvSpPr>
            <p:cNvPr id="279" name="Freeform 279"/>
            <p:cNvSpPr/>
            <p:nvPr/>
          </p:nvSpPr>
          <p:spPr>
            <a:xfrm>
              <a:off x="0" y="0"/>
              <a:ext cx="6786753" cy="849630"/>
            </a:xfrm>
            <a:custGeom>
              <a:avLst/>
              <a:gdLst/>
              <a:ahLst/>
              <a:cxnLst/>
              <a:rect l="l" t="t" r="r" b="b"/>
              <a:pathLst>
                <a:path w="6786753" h="849630">
                  <a:moveTo>
                    <a:pt x="1106297" y="0"/>
                  </a:moveTo>
                  <a:cubicBezTo>
                    <a:pt x="1102233" y="2286"/>
                    <a:pt x="1098169" y="4572"/>
                    <a:pt x="1094105" y="6985"/>
                  </a:cubicBezTo>
                  <a:cubicBezTo>
                    <a:pt x="1098169" y="4699"/>
                    <a:pt x="1102233" y="2413"/>
                    <a:pt x="1106297" y="0"/>
                  </a:cubicBezTo>
                  <a:close/>
                  <a:moveTo>
                    <a:pt x="1590548" y="40640"/>
                  </a:moveTo>
                  <a:cubicBezTo>
                    <a:pt x="1591183" y="40767"/>
                    <a:pt x="1591945" y="40894"/>
                    <a:pt x="1592580" y="41021"/>
                  </a:cubicBezTo>
                  <a:cubicBezTo>
                    <a:pt x="1591945" y="40894"/>
                    <a:pt x="1591183" y="40767"/>
                    <a:pt x="1590548" y="40640"/>
                  </a:cubicBezTo>
                  <a:close/>
                  <a:moveTo>
                    <a:pt x="4619117" y="54991"/>
                  </a:moveTo>
                  <a:cubicBezTo>
                    <a:pt x="4694428" y="54991"/>
                    <a:pt x="4773930" y="64516"/>
                    <a:pt x="4857623" y="83058"/>
                  </a:cubicBezTo>
                  <a:cubicBezTo>
                    <a:pt x="4773930" y="64262"/>
                    <a:pt x="4694428" y="54991"/>
                    <a:pt x="4619117" y="54991"/>
                  </a:cubicBezTo>
                  <a:close/>
                  <a:moveTo>
                    <a:pt x="1094105" y="6985"/>
                  </a:moveTo>
                  <a:cubicBezTo>
                    <a:pt x="1093089" y="7493"/>
                    <a:pt x="1092200" y="8128"/>
                    <a:pt x="1091184" y="8636"/>
                  </a:cubicBezTo>
                  <a:cubicBezTo>
                    <a:pt x="1037336" y="40640"/>
                    <a:pt x="990600" y="81407"/>
                    <a:pt x="954913" y="132588"/>
                  </a:cubicBezTo>
                  <a:cubicBezTo>
                    <a:pt x="989584" y="83058"/>
                    <a:pt x="1036574" y="40767"/>
                    <a:pt x="1094105" y="6985"/>
                  </a:cubicBezTo>
                  <a:close/>
                  <a:moveTo>
                    <a:pt x="938530" y="174244"/>
                  </a:moveTo>
                  <a:cubicBezTo>
                    <a:pt x="938530" y="177546"/>
                    <a:pt x="938784" y="180975"/>
                    <a:pt x="939419" y="184277"/>
                  </a:cubicBezTo>
                  <a:cubicBezTo>
                    <a:pt x="938784" y="180975"/>
                    <a:pt x="938530" y="177673"/>
                    <a:pt x="938530" y="174244"/>
                  </a:cubicBezTo>
                  <a:close/>
                  <a:moveTo>
                    <a:pt x="939419" y="184277"/>
                  </a:moveTo>
                  <a:cubicBezTo>
                    <a:pt x="939800" y="186182"/>
                    <a:pt x="940181" y="188087"/>
                    <a:pt x="940689" y="189865"/>
                  </a:cubicBezTo>
                  <a:cubicBezTo>
                    <a:pt x="941197" y="191643"/>
                    <a:pt x="941832" y="193548"/>
                    <a:pt x="942467" y="195326"/>
                  </a:cubicBezTo>
                  <a:cubicBezTo>
                    <a:pt x="941070" y="191770"/>
                    <a:pt x="940054" y="188087"/>
                    <a:pt x="939419" y="184277"/>
                  </a:cubicBezTo>
                  <a:close/>
                  <a:moveTo>
                    <a:pt x="1464691" y="30861"/>
                  </a:moveTo>
                  <a:cubicBezTo>
                    <a:pt x="1278636" y="30861"/>
                    <a:pt x="1114933" y="96266"/>
                    <a:pt x="1043686" y="205613"/>
                  </a:cubicBezTo>
                  <a:cubicBezTo>
                    <a:pt x="1114933" y="96266"/>
                    <a:pt x="1278636" y="30988"/>
                    <a:pt x="1464691" y="30988"/>
                  </a:cubicBezTo>
                  <a:cubicBezTo>
                    <a:pt x="1505712" y="30988"/>
                    <a:pt x="1548003" y="34163"/>
                    <a:pt x="1590548" y="40640"/>
                  </a:cubicBezTo>
                  <a:cubicBezTo>
                    <a:pt x="1548003" y="34036"/>
                    <a:pt x="1505839" y="30861"/>
                    <a:pt x="1464691" y="30861"/>
                  </a:cubicBezTo>
                  <a:close/>
                  <a:moveTo>
                    <a:pt x="942467" y="195326"/>
                  </a:moveTo>
                  <a:cubicBezTo>
                    <a:pt x="946658" y="205994"/>
                    <a:pt x="954151" y="215646"/>
                    <a:pt x="964565" y="222377"/>
                  </a:cubicBezTo>
                  <a:cubicBezTo>
                    <a:pt x="954151" y="215519"/>
                    <a:pt x="946785" y="205994"/>
                    <a:pt x="942467" y="195326"/>
                  </a:cubicBezTo>
                  <a:close/>
                  <a:moveTo>
                    <a:pt x="1043559" y="205867"/>
                  </a:moveTo>
                  <a:cubicBezTo>
                    <a:pt x="1032510" y="222631"/>
                    <a:pt x="1014349" y="231775"/>
                    <a:pt x="995680" y="231775"/>
                  </a:cubicBezTo>
                  <a:cubicBezTo>
                    <a:pt x="1014349" y="231775"/>
                    <a:pt x="1032510" y="222758"/>
                    <a:pt x="1043559" y="205867"/>
                  </a:cubicBezTo>
                  <a:close/>
                  <a:moveTo>
                    <a:pt x="6350381" y="328295"/>
                  </a:moveTo>
                  <a:cubicBezTo>
                    <a:pt x="6350381" y="328295"/>
                    <a:pt x="6350254" y="328295"/>
                    <a:pt x="6350254" y="328295"/>
                  </a:cubicBezTo>
                  <a:cubicBezTo>
                    <a:pt x="6350254" y="328295"/>
                    <a:pt x="6350381" y="328295"/>
                    <a:pt x="6350381" y="328295"/>
                  </a:cubicBezTo>
                  <a:close/>
                  <a:moveTo>
                    <a:pt x="6287008" y="287020"/>
                  </a:moveTo>
                  <a:cubicBezTo>
                    <a:pt x="6293993" y="312166"/>
                    <a:pt x="6316726" y="329057"/>
                    <a:pt x="6342126" y="329057"/>
                  </a:cubicBezTo>
                  <a:cubicBezTo>
                    <a:pt x="6344793" y="329057"/>
                    <a:pt x="6347587" y="328676"/>
                    <a:pt x="6350254" y="328422"/>
                  </a:cubicBezTo>
                  <a:cubicBezTo>
                    <a:pt x="6347587" y="328803"/>
                    <a:pt x="6344793" y="328930"/>
                    <a:pt x="6342126" y="328930"/>
                  </a:cubicBezTo>
                  <a:cubicBezTo>
                    <a:pt x="6316726" y="328930"/>
                    <a:pt x="6293866" y="312293"/>
                    <a:pt x="6287008" y="287147"/>
                  </a:cubicBezTo>
                  <a:close/>
                  <a:moveTo>
                    <a:pt x="6433947" y="213614"/>
                  </a:moveTo>
                  <a:cubicBezTo>
                    <a:pt x="6522847" y="223901"/>
                    <a:pt x="6607302" y="264414"/>
                    <a:pt x="6674739" y="330327"/>
                  </a:cubicBezTo>
                  <a:cubicBezTo>
                    <a:pt x="6607428" y="264414"/>
                    <a:pt x="6523101" y="224028"/>
                    <a:pt x="6433947" y="213614"/>
                  </a:cubicBezTo>
                  <a:close/>
                  <a:moveTo>
                    <a:pt x="516509" y="328168"/>
                  </a:moveTo>
                  <a:cubicBezTo>
                    <a:pt x="514477" y="358394"/>
                    <a:pt x="489331" y="381508"/>
                    <a:pt x="459359" y="381508"/>
                  </a:cubicBezTo>
                  <a:lnTo>
                    <a:pt x="459613" y="381508"/>
                  </a:lnTo>
                  <a:cubicBezTo>
                    <a:pt x="489458" y="381508"/>
                    <a:pt x="514477" y="358394"/>
                    <a:pt x="516509" y="328168"/>
                  </a:cubicBezTo>
                  <a:close/>
                  <a:moveTo>
                    <a:pt x="176022" y="510921"/>
                  </a:moveTo>
                  <a:cubicBezTo>
                    <a:pt x="175895" y="511048"/>
                    <a:pt x="175895" y="511048"/>
                    <a:pt x="175768" y="511302"/>
                  </a:cubicBezTo>
                  <a:cubicBezTo>
                    <a:pt x="175895" y="511175"/>
                    <a:pt x="175895" y="511175"/>
                    <a:pt x="176022" y="510921"/>
                  </a:cubicBezTo>
                  <a:close/>
                  <a:moveTo>
                    <a:pt x="174625" y="512826"/>
                  </a:moveTo>
                  <a:cubicBezTo>
                    <a:pt x="174625" y="512826"/>
                    <a:pt x="174498" y="512826"/>
                    <a:pt x="174498" y="512953"/>
                  </a:cubicBezTo>
                  <a:cubicBezTo>
                    <a:pt x="174498" y="512953"/>
                    <a:pt x="174625" y="512826"/>
                    <a:pt x="174625" y="512826"/>
                  </a:cubicBezTo>
                  <a:close/>
                  <a:moveTo>
                    <a:pt x="174498" y="512953"/>
                  </a:moveTo>
                  <a:cubicBezTo>
                    <a:pt x="174498" y="512953"/>
                    <a:pt x="174371" y="513080"/>
                    <a:pt x="174371" y="513207"/>
                  </a:cubicBezTo>
                  <a:cubicBezTo>
                    <a:pt x="174371" y="513080"/>
                    <a:pt x="174498" y="513080"/>
                    <a:pt x="174498" y="512953"/>
                  </a:cubicBezTo>
                  <a:close/>
                  <a:moveTo>
                    <a:pt x="169418" y="519684"/>
                  </a:moveTo>
                  <a:cubicBezTo>
                    <a:pt x="169291" y="519811"/>
                    <a:pt x="169291" y="519811"/>
                    <a:pt x="169291" y="519811"/>
                  </a:cubicBezTo>
                  <a:cubicBezTo>
                    <a:pt x="169291" y="519811"/>
                    <a:pt x="169418" y="519811"/>
                    <a:pt x="169418" y="519684"/>
                  </a:cubicBezTo>
                  <a:close/>
                  <a:moveTo>
                    <a:pt x="166497" y="523621"/>
                  </a:moveTo>
                  <a:cubicBezTo>
                    <a:pt x="166370" y="523748"/>
                    <a:pt x="166370" y="524002"/>
                    <a:pt x="166243" y="524002"/>
                  </a:cubicBezTo>
                  <a:cubicBezTo>
                    <a:pt x="166370" y="524002"/>
                    <a:pt x="166370" y="523875"/>
                    <a:pt x="166497" y="523621"/>
                  </a:cubicBezTo>
                  <a:close/>
                  <a:moveTo>
                    <a:pt x="165735" y="524764"/>
                  </a:moveTo>
                  <a:cubicBezTo>
                    <a:pt x="165735" y="524764"/>
                    <a:pt x="165608" y="524764"/>
                    <a:pt x="165608" y="524891"/>
                  </a:cubicBezTo>
                  <a:cubicBezTo>
                    <a:pt x="165608" y="524764"/>
                    <a:pt x="165735" y="524764"/>
                    <a:pt x="165735" y="524764"/>
                  </a:cubicBezTo>
                  <a:close/>
                  <a:moveTo>
                    <a:pt x="164211" y="526796"/>
                  </a:moveTo>
                  <a:cubicBezTo>
                    <a:pt x="164211" y="526796"/>
                    <a:pt x="164084" y="526796"/>
                    <a:pt x="164084" y="526923"/>
                  </a:cubicBezTo>
                  <a:cubicBezTo>
                    <a:pt x="164084" y="526923"/>
                    <a:pt x="164211" y="526796"/>
                    <a:pt x="164211" y="526796"/>
                  </a:cubicBezTo>
                  <a:close/>
                  <a:moveTo>
                    <a:pt x="162814" y="528701"/>
                  </a:moveTo>
                  <a:cubicBezTo>
                    <a:pt x="162814" y="528828"/>
                    <a:pt x="162687" y="528828"/>
                    <a:pt x="162687" y="528828"/>
                  </a:cubicBezTo>
                  <a:cubicBezTo>
                    <a:pt x="162687" y="528828"/>
                    <a:pt x="162814" y="528828"/>
                    <a:pt x="162814" y="528701"/>
                  </a:cubicBezTo>
                  <a:close/>
                  <a:moveTo>
                    <a:pt x="159258" y="533781"/>
                  </a:moveTo>
                  <a:cubicBezTo>
                    <a:pt x="159258" y="533781"/>
                    <a:pt x="159258" y="533781"/>
                    <a:pt x="159258" y="533908"/>
                  </a:cubicBezTo>
                  <a:cubicBezTo>
                    <a:pt x="159258" y="533781"/>
                    <a:pt x="159258" y="533781"/>
                    <a:pt x="159258" y="533781"/>
                  </a:cubicBezTo>
                  <a:close/>
                  <a:moveTo>
                    <a:pt x="3576701" y="551180"/>
                  </a:moveTo>
                  <a:cubicBezTo>
                    <a:pt x="3576828" y="551180"/>
                    <a:pt x="3576955" y="551180"/>
                    <a:pt x="3576955" y="551180"/>
                  </a:cubicBezTo>
                  <a:cubicBezTo>
                    <a:pt x="3576828" y="551180"/>
                    <a:pt x="3576701" y="551180"/>
                    <a:pt x="3576701" y="551180"/>
                  </a:cubicBezTo>
                  <a:close/>
                  <a:moveTo>
                    <a:pt x="3576955" y="551180"/>
                  </a:moveTo>
                  <a:cubicBezTo>
                    <a:pt x="3675888" y="554355"/>
                    <a:pt x="3769233" y="592582"/>
                    <a:pt x="3814826" y="648462"/>
                  </a:cubicBezTo>
                  <a:cubicBezTo>
                    <a:pt x="3769233" y="592582"/>
                    <a:pt x="3675888" y="554228"/>
                    <a:pt x="3576955" y="551180"/>
                  </a:cubicBezTo>
                  <a:close/>
                  <a:moveTo>
                    <a:pt x="3562858" y="550799"/>
                  </a:moveTo>
                  <a:cubicBezTo>
                    <a:pt x="3454654" y="550799"/>
                    <a:pt x="3355213" y="591947"/>
                    <a:pt x="3288157" y="664591"/>
                  </a:cubicBezTo>
                  <a:cubicBezTo>
                    <a:pt x="3355213" y="591947"/>
                    <a:pt x="3454908" y="550926"/>
                    <a:pt x="3563112" y="550926"/>
                  </a:cubicBezTo>
                  <a:cubicBezTo>
                    <a:pt x="3567557" y="550926"/>
                    <a:pt x="3572129" y="550926"/>
                    <a:pt x="3576701" y="551053"/>
                  </a:cubicBezTo>
                  <a:cubicBezTo>
                    <a:pt x="3572129" y="550926"/>
                    <a:pt x="3567430" y="550672"/>
                    <a:pt x="3562858" y="550672"/>
                  </a:cubicBezTo>
                  <a:close/>
                  <a:moveTo>
                    <a:pt x="3288030" y="664591"/>
                  </a:moveTo>
                  <a:cubicBezTo>
                    <a:pt x="3277108" y="676402"/>
                    <a:pt x="3261741" y="682879"/>
                    <a:pt x="3245993" y="682879"/>
                  </a:cubicBezTo>
                  <a:cubicBezTo>
                    <a:pt x="3242945" y="682879"/>
                    <a:pt x="3239897" y="682752"/>
                    <a:pt x="3236849" y="682244"/>
                  </a:cubicBezTo>
                  <a:cubicBezTo>
                    <a:pt x="3239897" y="682752"/>
                    <a:pt x="3242945" y="682879"/>
                    <a:pt x="3245993" y="682879"/>
                  </a:cubicBezTo>
                  <a:cubicBezTo>
                    <a:pt x="3261868" y="682879"/>
                    <a:pt x="3277108" y="676402"/>
                    <a:pt x="3288030" y="664591"/>
                  </a:cubicBezTo>
                  <a:close/>
                  <a:moveTo>
                    <a:pt x="6693662" y="711835"/>
                  </a:moveTo>
                  <a:cubicBezTo>
                    <a:pt x="6693535" y="712851"/>
                    <a:pt x="6693408" y="713867"/>
                    <a:pt x="6693154" y="715010"/>
                  </a:cubicBezTo>
                  <a:cubicBezTo>
                    <a:pt x="6693281" y="713994"/>
                    <a:pt x="6693408" y="712978"/>
                    <a:pt x="6693662" y="711835"/>
                  </a:cubicBezTo>
                  <a:close/>
                  <a:moveTo>
                    <a:pt x="99441" y="707136"/>
                  </a:moveTo>
                  <a:cubicBezTo>
                    <a:pt x="99314" y="710565"/>
                    <a:pt x="99314" y="714121"/>
                    <a:pt x="99314" y="717550"/>
                  </a:cubicBezTo>
                  <a:cubicBezTo>
                    <a:pt x="99314" y="714121"/>
                    <a:pt x="99314" y="710565"/>
                    <a:pt x="99441" y="707136"/>
                  </a:cubicBezTo>
                  <a:close/>
                  <a:moveTo>
                    <a:pt x="6693281" y="715010"/>
                  </a:moveTo>
                  <a:cubicBezTo>
                    <a:pt x="6693154" y="716026"/>
                    <a:pt x="6692900" y="717042"/>
                    <a:pt x="6692773" y="718185"/>
                  </a:cubicBezTo>
                  <a:cubicBezTo>
                    <a:pt x="6692900" y="717169"/>
                    <a:pt x="6693154" y="716153"/>
                    <a:pt x="6693281" y="715010"/>
                  </a:cubicBezTo>
                  <a:close/>
                  <a:moveTo>
                    <a:pt x="0" y="815467"/>
                  </a:moveTo>
                  <a:cubicBezTo>
                    <a:pt x="0" y="815594"/>
                    <a:pt x="0" y="815594"/>
                    <a:pt x="0" y="815594"/>
                  </a:cubicBezTo>
                  <a:cubicBezTo>
                    <a:pt x="0" y="815594"/>
                    <a:pt x="0" y="815594"/>
                    <a:pt x="0" y="815467"/>
                  </a:cubicBezTo>
                  <a:close/>
                  <a:moveTo>
                    <a:pt x="6786753" y="812419"/>
                  </a:moveTo>
                  <a:cubicBezTo>
                    <a:pt x="6785864" y="814959"/>
                    <a:pt x="6784975" y="817118"/>
                    <a:pt x="6783832" y="819531"/>
                  </a:cubicBezTo>
                  <a:cubicBezTo>
                    <a:pt x="6784975" y="817118"/>
                    <a:pt x="6785864" y="814959"/>
                    <a:pt x="6786753" y="812419"/>
                  </a:cubicBezTo>
                  <a:close/>
                  <a:moveTo>
                    <a:pt x="6766814" y="839978"/>
                  </a:moveTo>
                  <a:cubicBezTo>
                    <a:pt x="6766687" y="839978"/>
                    <a:pt x="6766560" y="840105"/>
                    <a:pt x="6766433" y="840105"/>
                  </a:cubicBezTo>
                  <a:cubicBezTo>
                    <a:pt x="6766560" y="840105"/>
                    <a:pt x="6766687" y="839978"/>
                    <a:pt x="6766814" y="839978"/>
                  </a:cubicBezTo>
                  <a:close/>
                  <a:moveTo>
                    <a:pt x="16764" y="838581"/>
                  </a:moveTo>
                  <a:cubicBezTo>
                    <a:pt x="22225" y="843026"/>
                    <a:pt x="28702" y="846582"/>
                    <a:pt x="35560" y="848741"/>
                  </a:cubicBezTo>
                  <a:cubicBezTo>
                    <a:pt x="28702" y="846582"/>
                    <a:pt x="22352" y="843026"/>
                    <a:pt x="16764" y="838581"/>
                  </a:cubicBezTo>
                  <a:close/>
                  <a:moveTo>
                    <a:pt x="6766560" y="840486"/>
                  </a:moveTo>
                  <a:cubicBezTo>
                    <a:pt x="6760972" y="844550"/>
                    <a:pt x="6754749" y="847598"/>
                    <a:pt x="6748018" y="849503"/>
                  </a:cubicBezTo>
                  <a:cubicBezTo>
                    <a:pt x="6754749" y="847598"/>
                    <a:pt x="6760972" y="844550"/>
                    <a:pt x="6766560" y="840486"/>
                  </a:cubicBezTo>
                  <a:close/>
                  <a:moveTo>
                    <a:pt x="99441" y="717550"/>
                  </a:moveTo>
                  <a:cubicBezTo>
                    <a:pt x="99695" y="738632"/>
                    <a:pt x="102489" y="759079"/>
                    <a:pt x="108077" y="778383"/>
                  </a:cubicBezTo>
                  <a:cubicBezTo>
                    <a:pt x="116840" y="808863"/>
                    <a:pt x="99187" y="840486"/>
                    <a:pt x="68834" y="849122"/>
                  </a:cubicBezTo>
                  <a:cubicBezTo>
                    <a:pt x="68326" y="849249"/>
                    <a:pt x="67691" y="849503"/>
                    <a:pt x="67183" y="849630"/>
                  </a:cubicBezTo>
                  <a:lnTo>
                    <a:pt x="6718427" y="849630"/>
                  </a:lnTo>
                  <a:cubicBezTo>
                    <a:pt x="6717030" y="849249"/>
                    <a:pt x="6715633" y="848995"/>
                    <a:pt x="6714236" y="848487"/>
                  </a:cubicBezTo>
                  <a:cubicBezTo>
                    <a:pt x="6684264" y="838327"/>
                    <a:pt x="6668135" y="805942"/>
                    <a:pt x="6678295" y="775970"/>
                  </a:cubicBezTo>
                  <a:cubicBezTo>
                    <a:pt x="6682613" y="763143"/>
                    <a:pt x="6686296" y="750062"/>
                    <a:pt x="6689090" y="736981"/>
                  </a:cubicBezTo>
                  <a:lnTo>
                    <a:pt x="100457" y="736981"/>
                  </a:lnTo>
                  <a:cubicBezTo>
                    <a:pt x="99822" y="730631"/>
                    <a:pt x="99568" y="724027"/>
                    <a:pt x="99441" y="717423"/>
                  </a:cubicBezTo>
                  <a:close/>
                </a:path>
              </a:pathLst>
            </a:custGeom>
            <a:blipFill>
              <a:blip r:embed="rId137"/>
              <a:stretch>
                <a:fillRect l="-98" t="-38106" r="-864" b="-1804"/>
              </a:stretch>
            </a:blipFill>
          </p:spPr>
          <p:txBody>
            <a:bodyPr/>
            <a:lstStyle/>
            <a:p>
              <a:endParaRPr lang="en-MY"/>
            </a:p>
          </p:txBody>
        </p:sp>
      </p:grpSp>
      <p:grpSp>
        <p:nvGrpSpPr>
          <p:cNvPr id="280" name="Group 280"/>
          <p:cNvGrpSpPr/>
          <p:nvPr/>
        </p:nvGrpSpPr>
        <p:grpSpPr>
          <a:xfrm>
            <a:off x="5771131" y="19967572"/>
            <a:ext cx="398602" cy="437512"/>
            <a:chOff x="0" y="0"/>
            <a:chExt cx="531470" cy="583349"/>
          </a:xfrm>
        </p:grpSpPr>
        <p:sp>
          <p:nvSpPr>
            <p:cNvPr id="281" name="Freeform 281"/>
            <p:cNvSpPr/>
            <p:nvPr/>
          </p:nvSpPr>
          <p:spPr>
            <a:xfrm>
              <a:off x="0" y="0"/>
              <a:ext cx="531495" cy="583311"/>
            </a:xfrm>
            <a:custGeom>
              <a:avLst/>
              <a:gdLst/>
              <a:ahLst/>
              <a:cxnLst/>
              <a:rect l="l" t="t" r="r" b="b"/>
              <a:pathLst>
                <a:path w="531495" h="583311">
                  <a:moveTo>
                    <a:pt x="449834" y="0"/>
                  </a:moveTo>
                  <a:cubicBezTo>
                    <a:pt x="438531" y="0"/>
                    <a:pt x="427355" y="381"/>
                    <a:pt x="416179" y="1397"/>
                  </a:cubicBezTo>
                  <a:cubicBezTo>
                    <a:pt x="300228" y="10287"/>
                    <a:pt x="192405" y="66421"/>
                    <a:pt x="112014" y="160147"/>
                  </a:cubicBezTo>
                  <a:cubicBezTo>
                    <a:pt x="111760" y="160528"/>
                    <a:pt x="111506" y="160782"/>
                    <a:pt x="111252" y="161036"/>
                  </a:cubicBezTo>
                  <a:cubicBezTo>
                    <a:pt x="110998" y="161290"/>
                    <a:pt x="110998" y="161417"/>
                    <a:pt x="110871" y="161544"/>
                  </a:cubicBezTo>
                  <a:cubicBezTo>
                    <a:pt x="110744" y="161671"/>
                    <a:pt x="110490" y="161925"/>
                    <a:pt x="110236" y="162179"/>
                  </a:cubicBezTo>
                  <a:cubicBezTo>
                    <a:pt x="110109" y="162306"/>
                    <a:pt x="109982" y="162560"/>
                    <a:pt x="109855" y="162560"/>
                  </a:cubicBezTo>
                  <a:cubicBezTo>
                    <a:pt x="109601" y="162941"/>
                    <a:pt x="109474" y="163068"/>
                    <a:pt x="109220" y="163449"/>
                  </a:cubicBezTo>
                  <a:cubicBezTo>
                    <a:pt x="109093" y="163576"/>
                    <a:pt x="108966" y="163830"/>
                    <a:pt x="108839" y="163957"/>
                  </a:cubicBezTo>
                  <a:cubicBezTo>
                    <a:pt x="108712" y="164084"/>
                    <a:pt x="108458" y="164338"/>
                    <a:pt x="108331" y="164592"/>
                  </a:cubicBezTo>
                  <a:cubicBezTo>
                    <a:pt x="108204" y="164719"/>
                    <a:pt x="107950" y="164973"/>
                    <a:pt x="107823" y="165100"/>
                  </a:cubicBezTo>
                  <a:cubicBezTo>
                    <a:pt x="107696" y="165227"/>
                    <a:pt x="107442" y="165608"/>
                    <a:pt x="107315" y="165735"/>
                  </a:cubicBezTo>
                  <a:cubicBezTo>
                    <a:pt x="107188" y="165862"/>
                    <a:pt x="106934" y="166116"/>
                    <a:pt x="106807" y="166370"/>
                  </a:cubicBezTo>
                  <a:cubicBezTo>
                    <a:pt x="106680" y="166497"/>
                    <a:pt x="106553" y="166751"/>
                    <a:pt x="106299" y="166878"/>
                  </a:cubicBezTo>
                  <a:cubicBezTo>
                    <a:pt x="106045" y="167005"/>
                    <a:pt x="105918" y="167259"/>
                    <a:pt x="105791" y="167513"/>
                  </a:cubicBezTo>
                  <a:cubicBezTo>
                    <a:pt x="105664" y="167640"/>
                    <a:pt x="105537" y="167894"/>
                    <a:pt x="105283" y="168021"/>
                  </a:cubicBezTo>
                  <a:cubicBezTo>
                    <a:pt x="105029" y="168148"/>
                    <a:pt x="104902" y="168529"/>
                    <a:pt x="104648" y="168656"/>
                  </a:cubicBezTo>
                  <a:cubicBezTo>
                    <a:pt x="104394" y="168783"/>
                    <a:pt x="104394" y="169037"/>
                    <a:pt x="104267" y="169164"/>
                  </a:cubicBezTo>
                  <a:cubicBezTo>
                    <a:pt x="104013" y="169545"/>
                    <a:pt x="103886" y="169672"/>
                    <a:pt x="103632" y="170053"/>
                  </a:cubicBezTo>
                  <a:cubicBezTo>
                    <a:pt x="103505" y="170180"/>
                    <a:pt x="103378" y="170434"/>
                    <a:pt x="103251" y="170561"/>
                  </a:cubicBezTo>
                  <a:cubicBezTo>
                    <a:pt x="102870" y="170942"/>
                    <a:pt x="102616" y="171196"/>
                    <a:pt x="102235" y="171704"/>
                  </a:cubicBezTo>
                  <a:cubicBezTo>
                    <a:pt x="35814" y="254508"/>
                    <a:pt x="-127" y="354711"/>
                    <a:pt x="0" y="449580"/>
                  </a:cubicBezTo>
                  <a:cubicBezTo>
                    <a:pt x="0" y="481965"/>
                    <a:pt x="4318" y="513588"/>
                    <a:pt x="12954" y="543687"/>
                  </a:cubicBezTo>
                  <a:cubicBezTo>
                    <a:pt x="13335" y="544830"/>
                    <a:pt x="13716" y="545846"/>
                    <a:pt x="14097" y="547116"/>
                  </a:cubicBezTo>
                  <a:cubicBezTo>
                    <a:pt x="14224" y="547243"/>
                    <a:pt x="14224" y="547497"/>
                    <a:pt x="14224" y="547624"/>
                  </a:cubicBezTo>
                  <a:cubicBezTo>
                    <a:pt x="14224" y="547751"/>
                    <a:pt x="14224" y="547751"/>
                    <a:pt x="14351" y="548005"/>
                  </a:cubicBezTo>
                  <a:cubicBezTo>
                    <a:pt x="14351" y="548005"/>
                    <a:pt x="14478" y="548132"/>
                    <a:pt x="14478" y="548386"/>
                  </a:cubicBezTo>
                  <a:cubicBezTo>
                    <a:pt x="14478" y="548386"/>
                    <a:pt x="14605" y="548513"/>
                    <a:pt x="14605" y="548513"/>
                  </a:cubicBezTo>
                  <a:cubicBezTo>
                    <a:pt x="14605" y="548640"/>
                    <a:pt x="14732" y="548640"/>
                    <a:pt x="14732" y="548894"/>
                  </a:cubicBezTo>
                  <a:cubicBezTo>
                    <a:pt x="14732" y="549148"/>
                    <a:pt x="14859" y="549275"/>
                    <a:pt x="14859" y="549275"/>
                  </a:cubicBezTo>
                  <a:cubicBezTo>
                    <a:pt x="14859" y="549402"/>
                    <a:pt x="14859" y="549402"/>
                    <a:pt x="14859" y="549402"/>
                  </a:cubicBezTo>
                  <a:cubicBezTo>
                    <a:pt x="18415" y="558165"/>
                    <a:pt x="23876" y="565658"/>
                    <a:pt x="30734" y="571627"/>
                  </a:cubicBezTo>
                  <a:lnTo>
                    <a:pt x="30861" y="571627"/>
                  </a:lnTo>
                  <a:cubicBezTo>
                    <a:pt x="30988" y="571754"/>
                    <a:pt x="30988" y="571754"/>
                    <a:pt x="31115" y="572008"/>
                  </a:cubicBezTo>
                  <a:cubicBezTo>
                    <a:pt x="31242" y="572008"/>
                    <a:pt x="31369" y="572135"/>
                    <a:pt x="31369" y="572135"/>
                  </a:cubicBezTo>
                  <a:cubicBezTo>
                    <a:pt x="31369" y="572135"/>
                    <a:pt x="31496" y="572135"/>
                    <a:pt x="31496" y="572262"/>
                  </a:cubicBezTo>
                  <a:cubicBezTo>
                    <a:pt x="37084" y="576707"/>
                    <a:pt x="43434" y="580263"/>
                    <a:pt x="50292" y="582422"/>
                  </a:cubicBezTo>
                  <a:cubicBezTo>
                    <a:pt x="50419" y="582549"/>
                    <a:pt x="50546" y="582549"/>
                    <a:pt x="50673" y="582549"/>
                  </a:cubicBezTo>
                  <a:cubicBezTo>
                    <a:pt x="50800" y="582549"/>
                    <a:pt x="50800" y="582549"/>
                    <a:pt x="50927" y="582676"/>
                  </a:cubicBezTo>
                  <a:lnTo>
                    <a:pt x="51054" y="582676"/>
                  </a:lnTo>
                  <a:cubicBezTo>
                    <a:pt x="51943" y="582803"/>
                    <a:pt x="52705" y="583184"/>
                    <a:pt x="53594" y="583311"/>
                  </a:cubicBezTo>
                  <a:lnTo>
                    <a:pt x="81915" y="583311"/>
                  </a:lnTo>
                  <a:cubicBezTo>
                    <a:pt x="82550" y="583184"/>
                    <a:pt x="83058" y="582930"/>
                    <a:pt x="83566" y="582803"/>
                  </a:cubicBezTo>
                  <a:cubicBezTo>
                    <a:pt x="113919" y="574167"/>
                    <a:pt x="131445" y="542544"/>
                    <a:pt x="122809" y="512064"/>
                  </a:cubicBezTo>
                  <a:cubicBezTo>
                    <a:pt x="116332" y="489585"/>
                    <a:pt x="113538" y="465455"/>
                    <a:pt x="114173" y="440817"/>
                  </a:cubicBezTo>
                  <a:cubicBezTo>
                    <a:pt x="114173" y="440690"/>
                    <a:pt x="114173" y="440690"/>
                    <a:pt x="114173" y="440690"/>
                  </a:cubicBezTo>
                  <a:cubicBezTo>
                    <a:pt x="114173" y="440309"/>
                    <a:pt x="114173" y="440182"/>
                    <a:pt x="114173" y="439801"/>
                  </a:cubicBezTo>
                  <a:lnTo>
                    <a:pt x="114173" y="439674"/>
                  </a:lnTo>
                  <a:cubicBezTo>
                    <a:pt x="114173" y="439547"/>
                    <a:pt x="114173" y="439166"/>
                    <a:pt x="114173" y="439039"/>
                  </a:cubicBezTo>
                  <a:cubicBezTo>
                    <a:pt x="114173" y="438912"/>
                    <a:pt x="114173" y="438658"/>
                    <a:pt x="114173" y="438658"/>
                  </a:cubicBezTo>
                  <a:cubicBezTo>
                    <a:pt x="114173" y="438531"/>
                    <a:pt x="114173" y="438277"/>
                    <a:pt x="114173" y="438023"/>
                  </a:cubicBezTo>
                  <a:cubicBezTo>
                    <a:pt x="114173" y="437896"/>
                    <a:pt x="114173" y="437515"/>
                    <a:pt x="114173" y="437134"/>
                  </a:cubicBezTo>
                  <a:cubicBezTo>
                    <a:pt x="114173" y="437007"/>
                    <a:pt x="114173" y="437007"/>
                    <a:pt x="114173" y="437007"/>
                  </a:cubicBezTo>
                  <a:cubicBezTo>
                    <a:pt x="114173" y="436626"/>
                    <a:pt x="114173" y="436372"/>
                    <a:pt x="114173" y="436118"/>
                  </a:cubicBezTo>
                  <a:cubicBezTo>
                    <a:pt x="114173" y="435864"/>
                    <a:pt x="114173" y="435991"/>
                    <a:pt x="114173" y="435737"/>
                  </a:cubicBezTo>
                  <a:cubicBezTo>
                    <a:pt x="114173" y="435483"/>
                    <a:pt x="114173" y="435229"/>
                    <a:pt x="114173" y="435102"/>
                  </a:cubicBezTo>
                  <a:cubicBezTo>
                    <a:pt x="114173" y="434975"/>
                    <a:pt x="114173" y="434975"/>
                    <a:pt x="114173" y="434721"/>
                  </a:cubicBezTo>
                  <a:cubicBezTo>
                    <a:pt x="114173" y="434340"/>
                    <a:pt x="114173" y="434213"/>
                    <a:pt x="114173" y="433832"/>
                  </a:cubicBezTo>
                  <a:cubicBezTo>
                    <a:pt x="117221" y="378079"/>
                    <a:pt x="137795" y="319532"/>
                    <a:pt x="173482" y="267335"/>
                  </a:cubicBezTo>
                  <a:cubicBezTo>
                    <a:pt x="173482" y="267208"/>
                    <a:pt x="173482" y="267208"/>
                    <a:pt x="173482" y="267208"/>
                  </a:cubicBezTo>
                  <a:cubicBezTo>
                    <a:pt x="173736" y="266827"/>
                    <a:pt x="173863" y="266700"/>
                    <a:pt x="174117" y="266319"/>
                  </a:cubicBezTo>
                  <a:cubicBezTo>
                    <a:pt x="174117" y="266319"/>
                    <a:pt x="174117" y="266192"/>
                    <a:pt x="174244" y="266192"/>
                  </a:cubicBezTo>
                  <a:cubicBezTo>
                    <a:pt x="174498" y="265811"/>
                    <a:pt x="174625" y="265684"/>
                    <a:pt x="174879" y="265303"/>
                  </a:cubicBezTo>
                  <a:cubicBezTo>
                    <a:pt x="175387" y="264668"/>
                    <a:pt x="175768" y="263906"/>
                    <a:pt x="176276" y="263271"/>
                  </a:cubicBezTo>
                  <a:cubicBezTo>
                    <a:pt x="176276" y="263271"/>
                    <a:pt x="176276" y="263271"/>
                    <a:pt x="176403" y="263144"/>
                  </a:cubicBezTo>
                  <a:cubicBezTo>
                    <a:pt x="176530" y="263017"/>
                    <a:pt x="176784" y="262636"/>
                    <a:pt x="177038" y="262255"/>
                  </a:cubicBezTo>
                  <a:cubicBezTo>
                    <a:pt x="177038" y="262255"/>
                    <a:pt x="177165" y="262255"/>
                    <a:pt x="177165" y="262128"/>
                  </a:cubicBezTo>
                  <a:cubicBezTo>
                    <a:pt x="177292" y="262001"/>
                    <a:pt x="177546" y="261620"/>
                    <a:pt x="177673" y="261493"/>
                  </a:cubicBezTo>
                  <a:cubicBezTo>
                    <a:pt x="177800" y="261366"/>
                    <a:pt x="177800" y="261366"/>
                    <a:pt x="177800" y="261112"/>
                  </a:cubicBezTo>
                  <a:cubicBezTo>
                    <a:pt x="177927" y="260985"/>
                    <a:pt x="178181" y="260604"/>
                    <a:pt x="178308" y="260477"/>
                  </a:cubicBezTo>
                  <a:cubicBezTo>
                    <a:pt x="178308" y="260350"/>
                    <a:pt x="178435" y="260350"/>
                    <a:pt x="178435" y="260350"/>
                  </a:cubicBezTo>
                  <a:cubicBezTo>
                    <a:pt x="178816" y="259715"/>
                    <a:pt x="179324" y="258953"/>
                    <a:pt x="179832" y="258445"/>
                  </a:cubicBezTo>
                  <a:cubicBezTo>
                    <a:pt x="179832" y="258318"/>
                    <a:pt x="179959" y="258318"/>
                    <a:pt x="179959" y="258318"/>
                  </a:cubicBezTo>
                  <a:cubicBezTo>
                    <a:pt x="180086" y="257937"/>
                    <a:pt x="180340" y="257810"/>
                    <a:pt x="180467" y="257429"/>
                  </a:cubicBezTo>
                  <a:cubicBezTo>
                    <a:pt x="180594" y="257429"/>
                    <a:pt x="180594" y="257302"/>
                    <a:pt x="180721" y="257048"/>
                  </a:cubicBezTo>
                  <a:cubicBezTo>
                    <a:pt x="180848" y="256794"/>
                    <a:pt x="180975" y="256667"/>
                    <a:pt x="181102" y="256540"/>
                  </a:cubicBezTo>
                  <a:cubicBezTo>
                    <a:pt x="181229" y="256413"/>
                    <a:pt x="181229" y="256159"/>
                    <a:pt x="181356" y="256159"/>
                  </a:cubicBezTo>
                  <a:cubicBezTo>
                    <a:pt x="181483" y="255778"/>
                    <a:pt x="181610" y="255651"/>
                    <a:pt x="181737" y="255524"/>
                  </a:cubicBezTo>
                  <a:cubicBezTo>
                    <a:pt x="181864" y="255524"/>
                    <a:pt x="181864" y="255397"/>
                    <a:pt x="181991" y="255143"/>
                  </a:cubicBezTo>
                  <a:cubicBezTo>
                    <a:pt x="182118" y="254889"/>
                    <a:pt x="182372" y="254635"/>
                    <a:pt x="182499" y="254508"/>
                  </a:cubicBezTo>
                  <a:cubicBezTo>
                    <a:pt x="182499" y="254508"/>
                    <a:pt x="182626" y="254381"/>
                    <a:pt x="182626" y="254381"/>
                  </a:cubicBezTo>
                  <a:cubicBezTo>
                    <a:pt x="182880" y="254000"/>
                    <a:pt x="183134" y="253746"/>
                    <a:pt x="183261" y="253365"/>
                  </a:cubicBezTo>
                  <a:cubicBezTo>
                    <a:pt x="183388" y="253365"/>
                    <a:pt x="183388" y="253365"/>
                    <a:pt x="183388" y="253238"/>
                  </a:cubicBezTo>
                  <a:cubicBezTo>
                    <a:pt x="183388" y="253111"/>
                    <a:pt x="183769" y="252730"/>
                    <a:pt x="183896" y="252603"/>
                  </a:cubicBezTo>
                  <a:cubicBezTo>
                    <a:pt x="184023" y="252476"/>
                    <a:pt x="184023" y="252476"/>
                    <a:pt x="184150" y="252222"/>
                  </a:cubicBezTo>
                  <a:cubicBezTo>
                    <a:pt x="184277" y="251968"/>
                    <a:pt x="184531" y="251841"/>
                    <a:pt x="184658" y="251714"/>
                  </a:cubicBezTo>
                  <a:cubicBezTo>
                    <a:pt x="184785" y="251587"/>
                    <a:pt x="184785" y="251333"/>
                    <a:pt x="184912" y="251333"/>
                  </a:cubicBezTo>
                  <a:cubicBezTo>
                    <a:pt x="185039" y="251206"/>
                    <a:pt x="185166" y="250825"/>
                    <a:pt x="185420" y="250698"/>
                  </a:cubicBezTo>
                  <a:cubicBezTo>
                    <a:pt x="185547" y="250698"/>
                    <a:pt x="185547" y="250571"/>
                    <a:pt x="185674" y="250317"/>
                  </a:cubicBezTo>
                  <a:cubicBezTo>
                    <a:pt x="185801" y="250063"/>
                    <a:pt x="186055" y="249936"/>
                    <a:pt x="186182" y="249682"/>
                  </a:cubicBezTo>
                  <a:cubicBezTo>
                    <a:pt x="186309" y="249682"/>
                    <a:pt x="186309" y="249555"/>
                    <a:pt x="186436" y="249555"/>
                  </a:cubicBezTo>
                  <a:cubicBezTo>
                    <a:pt x="186690" y="249174"/>
                    <a:pt x="186944" y="248920"/>
                    <a:pt x="187071" y="248666"/>
                  </a:cubicBezTo>
                  <a:cubicBezTo>
                    <a:pt x="187071" y="248539"/>
                    <a:pt x="187198" y="248539"/>
                    <a:pt x="187198" y="248285"/>
                  </a:cubicBezTo>
                  <a:cubicBezTo>
                    <a:pt x="187325" y="248158"/>
                    <a:pt x="187579" y="247904"/>
                    <a:pt x="187833" y="247650"/>
                  </a:cubicBezTo>
                  <a:cubicBezTo>
                    <a:pt x="187960" y="247650"/>
                    <a:pt x="187960" y="247523"/>
                    <a:pt x="188087" y="247269"/>
                  </a:cubicBezTo>
                  <a:cubicBezTo>
                    <a:pt x="188214" y="247015"/>
                    <a:pt x="188341" y="246888"/>
                    <a:pt x="188595" y="246761"/>
                  </a:cubicBezTo>
                  <a:cubicBezTo>
                    <a:pt x="188849" y="246634"/>
                    <a:pt x="188849" y="246380"/>
                    <a:pt x="188849" y="246380"/>
                  </a:cubicBezTo>
                  <a:cubicBezTo>
                    <a:pt x="188976" y="246253"/>
                    <a:pt x="189103" y="245999"/>
                    <a:pt x="189230" y="245745"/>
                  </a:cubicBezTo>
                  <a:cubicBezTo>
                    <a:pt x="189357" y="245745"/>
                    <a:pt x="189357" y="245618"/>
                    <a:pt x="189484" y="245364"/>
                  </a:cubicBezTo>
                  <a:cubicBezTo>
                    <a:pt x="189611" y="245110"/>
                    <a:pt x="189738" y="244983"/>
                    <a:pt x="189992" y="244856"/>
                  </a:cubicBezTo>
                  <a:cubicBezTo>
                    <a:pt x="190246" y="244729"/>
                    <a:pt x="190119" y="244729"/>
                    <a:pt x="190246" y="244475"/>
                  </a:cubicBezTo>
                  <a:cubicBezTo>
                    <a:pt x="190500" y="244094"/>
                    <a:pt x="190754" y="243967"/>
                    <a:pt x="191008" y="243586"/>
                  </a:cubicBezTo>
                  <a:cubicBezTo>
                    <a:pt x="258191" y="160655"/>
                    <a:pt x="351663" y="114427"/>
                    <a:pt x="450215" y="114427"/>
                  </a:cubicBezTo>
                  <a:cubicBezTo>
                    <a:pt x="456946" y="114427"/>
                    <a:pt x="463804" y="114554"/>
                    <a:pt x="470535" y="115062"/>
                  </a:cubicBezTo>
                  <a:lnTo>
                    <a:pt x="474218" y="115062"/>
                  </a:lnTo>
                  <a:cubicBezTo>
                    <a:pt x="504190" y="115062"/>
                    <a:pt x="529463" y="91821"/>
                    <a:pt x="531368" y="61595"/>
                  </a:cubicBezTo>
                  <a:cubicBezTo>
                    <a:pt x="531495" y="60452"/>
                    <a:pt x="531495" y="59182"/>
                    <a:pt x="531495" y="58039"/>
                  </a:cubicBezTo>
                  <a:cubicBezTo>
                    <a:pt x="531495" y="52578"/>
                    <a:pt x="530733" y="47498"/>
                    <a:pt x="529336" y="42418"/>
                  </a:cubicBezTo>
                  <a:cubicBezTo>
                    <a:pt x="522986" y="19812"/>
                    <a:pt x="502793" y="2540"/>
                    <a:pt x="477901" y="889"/>
                  </a:cubicBezTo>
                  <a:cubicBezTo>
                    <a:pt x="468503" y="381"/>
                    <a:pt x="459105" y="0"/>
                    <a:pt x="449834" y="0"/>
                  </a:cubicBezTo>
                  <a:close/>
                </a:path>
              </a:pathLst>
            </a:custGeom>
            <a:blipFill>
              <a:blip r:embed="rId138"/>
              <a:stretch>
                <a:fillRect l="-1655" t="-2466" r="-1835" b="-2621"/>
              </a:stretch>
            </a:blipFill>
          </p:spPr>
          <p:txBody>
            <a:bodyPr/>
            <a:lstStyle/>
            <a:p>
              <a:endParaRPr lang="en-MY"/>
            </a:p>
          </p:txBody>
        </p:sp>
      </p:grpSp>
      <p:grpSp>
        <p:nvGrpSpPr>
          <p:cNvPr id="282" name="Group 282"/>
          <p:cNvGrpSpPr/>
          <p:nvPr/>
        </p:nvGrpSpPr>
        <p:grpSpPr>
          <a:xfrm>
            <a:off x="6486106" y="19451698"/>
            <a:ext cx="4405284" cy="953386"/>
            <a:chOff x="0" y="0"/>
            <a:chExt cx="5873712" cy="1271181"/>
          </a:xfrm>
        </p:grpSpPr>
        <p:sp>
          <p:nvSpPr>
            <p:cNvPr id="283" name="Freeform 283"/>
            <p:cNvSpPr/>
            <p:nvPr/>
          </p:nvSpPr>
          <p:spPr>
            <a:xfrm>
              <a:off x="-127" y="0"/>
              <a:ext cx="5874156" cy="1270889"/>
            </a:xfrm>
            <a:custGeom>
              <a:avLst/>
              <a:gdLst/>
              <a:ahLst/>
              <a:cxnLst/>
              <a:rect l="l" t="t" r="r" b="b"/>
              <a:pathLst>
                <a:path w="5874156" h="1270889">
                  <a:moveTo>
                    <a:pt x="4637024" y="0"/>
                  </a:moveTo>
                  <a:cubicBezTo>
                    <a:pt x="4615053" y="0"/>
                    <a:pt x="4592955" y="889"/>
                    <a:pt x="4570984" y="2667"/>
                  </a:cubicBezTo>
                  <a:cubicBezTo>
                    <a:pt x="4473829" y="10287"/>
                    <a:pt x="4377309" y="34671"/>
                    <a:pt x="4285234" y="75438"/>
                  </a:cubicBezTo>
                  <a:cubicBezTo>
                    <a:pt x="4136009" y="141605"/>
                    <a:pt x="4005707" y="248158"/>
                    <a:pt x="3906393" y="384937"/>
                  </a:cubicBezTo>
                  <a:cubicBezTo>
                    <a:pt x="3829685" y="370078"/>
                    <a:pt x="3755136" y="362585"/>
                    <a:pt x="3683508" y="362585"/>
                  </a:cubicBezTo>
                  <a:cubicBezTo>
                    <a:pt x="3510153" y="362585"/>
                    <a:pt x="3353181" y="405892"/>
                    <a:pt x="3221101" y="491490"/>
                  </a:cubicBezTo>
                  <a:cubicBezTo>
                    <a:pt x="3065526" y="592074"/>
                    <a:pt x="2947924" y="749046"/>
                    <a:pt x="2889123" y="930910"/>
                  </a:cubicBezTo>
                  <a:cubicBezTo>
                    <a:pt x="2821813" y="887730"/>
                    <a:pt x="2734183" y="861187"/>
                    <a:pt x="2642235" y="858139"/>
                  </a:cubicBezTo>
                  <a:cubicBezTo>
                    <a:pt x="2636520" y="858012"/>
                    <a:pt x="2630678" y="858012"/>
                    <a:pt x="2624963" y="858012"/>
                  </a:cubicBezTo>
                  <a:cubicBezTo>
                    <a:pt x="2512441" y="858012"/>
                    <a:pt x="2406396" y="892937"/>
                    <a:pt x="2322957" y="956437"/>
                  </a:cubicBezTo>
                  <a:cubicBezTo>
                    <a:pt x="2225802" y="807085"/>
                    <a:pt x="2042287" y="689864"/>
                    <a:pt x="1816227" y="636397"/>
                  </a:cubicBezTo>
                  <a:cubicBezTo>
                    <a:pt x="1729613" y="615696"/>
                    <a:pt x="1643634" y="605790"/>
                    <a:pt x="1561719" y="605790"/>
                  </a:cubicBezTo>
                  <a:cubicBezTo>
                    <a:pt x="1420749" y="605790"/>
                    <a:pt x="1291717" y="635381"/>
                    <a:pt x="1192022" y="692277"/>
                  </a:cubicBezTo>
                  <a:cubicBezTo>
                    <a:pt x="1154176" y="610108"/>
                    <a:pt x="1092327" y="537845"/>
                    <a:pt x="1010158" y="480187"/>
                  </a:cubicBezTo>
                  <a:cubicBezTo>
                    <a:pt x="916940" y="414782"/>
                    <a:pt x="799973" y="369443"/>
                    <a:pt x="671957" y="349504"/>
                  </a:cubicBezTo>
                  <a:cubicBezTo>
                    <a:pt x="623697" y="341884"/>
                    <a:pt x="574802" y="337947"/>
                    <a:pt x="526415" y="337947"/>
                  </a:cubicBezTo>
                  <a:cubicBezTo>
                    <a:pt x="445262" y="337947"/>
                    <a:pt x="365887" y="348615"/>
                    <a:pt x="294259" y="369570"/>
                  </a:cubicBezTo>
                  <a:cubicBezTo>
                    <a:pt x="288798" y="371094"/>
                    <a:pt x="283464" y="372745"/>
                    <a:pt x="278003" y="374523"/>
                  </a:cubicBezTo>
                  <a:cubicBezTo>
                    <a:pt x="238125" y="387223"/>
                    <a:pt x="201295" y="402971"/>
                    <a:pt x="167640" y="421386"/>
                  </a:cubicBezTo>
                  <a:cubicBezTo>
                    <a:pt x="104648" y="456311"/>
                    <a:pt x="53467" y="501015"/>
                    <a:pt x="16383" y="553974"/>
                  </a:cubicBezTo>
                  <a:cubicBezTo>
                    <a:pt x="16256" y="553974"/>
                    <a:pt x="16256" y="554101"/>
                    <a:pt x="16256" y="554101"/>
                  </a:cubicBezTo>
                  <a:cubicBezTo>
                    <a:pt x="16129" y="554228"/>
                    <a:pt x="16129" y="554228"/>
                    <a:pt x="16002" y="554482"/>
                  </a:cubicBezTo>
                  <a:cubicBezTo>
                    <a:pt x="13716" y="557911"/>
                    <a:pt x="11430" y="561086"/>
                    <a:pt x="9271" y="564515"/>
                  </a:cubicBezTo>
                  <a:cubicBezTo>
                    <a:pt x="3048" y="574167"/>
                    <a:pt x="0" y="584962"/>
                    <a:pt x="0" y="595630"/>
                  </a:cubicBezTo>
                  <a:cubicBezTo>
                    <a:pt x="0" y="614426"/>
                    <a:pt x="9144" y="632714"/>
                    <a:pt x="26035" y="643763"/>
                  </a:cubicBezTo>
                  <a:cubicBezTo>
                    <a:pt x="35687" y="649986"/>
                    <a:pt x="46482" y="653034"/>
                    <a:pt x="57150" y="653034"/>
                  </a:cubicBezTo>
                  <a:cubicBezTo>
                    <a:pt x="75819" y="653034"/>
                    <a:pt x="94234" y="643890"/>
                    <a:pt x="105156" y="626999"/>
                  </a:cubicBezTo>
                  <a:cubicBezTo>
                    <a:pt x="176403" y="517652"/>
                    <a:pt x="340106" y="452247"/>
                    <a:pt x="526161" y="452247"/>
                  </a:cubicBezTo>
                  <a:cubicBezTo>
                    <a:pt x="567944" y="452247"/>
                    <a:pt x="610870" y="455676"/>
                    <a:pt x="654177" y="462407"/>
                  </a:cubicBezTo>
                  <a:cubicBezTo>
                    <a:pt x="837692" y="491363"/>
                    <a:pt x="1053465" y="593979"/>
                    <a:pt x="1108075" y="795655"/>
                  </a:cubicBezTo>
                  <a:cubicBezTo>
                    <a:pt x="1113155" y="814451"/>
                    <a:pt x="1127379" y="829183"/>
                    <a:pt x="1145794" y="835152"/>
                  </a:cubicBezTo>
                  <a:cubicBezTo>
                    <a:pt x="1151509" y="837057"/>
                    <a:pt x="1157478" y="838073"/>
                    <a:pt x="1163320" y="838073"/>
                  </a:cubicBezTo>
                  <a:cubicBezTo>
                    <a:pt x="1176274" y="838073"/>
                    <a:pt x="1189101" y="833628"/>
                    <a:pt x="1199515" y="825246"/>
                  </a:cubicBezTo>
                  <a:cubicBezTo>
                    <a:pt x="1283462" y="756793"/>
                    <a:pt x="1414907" y="720598"/>
                    <a:pt x="1562481" y="720598"/>
                  </a:cubicBezTo>
                  <a:cubicBezTo>
                    <a:pt x="1635506" y="720598"/>
                    <a:pt x="1712722" y="729361"/>
                    <a:pt x="1789811" y="747649"/>
                  </a:cubicBezTo>
                  <a:cubicBezTo>
                    <a:pt x="2014601" y="800989"/>
                    <a:pt x="2188591" y="921766"/>
                    <a:pt x="2255520" y="1070737"/>
                  </a:cubicBezTo>
                  <a:cubicBezTo>
                    <a:pt x="2263394" y="1088136"/>
                    <a:pt x="2279523" y="1100709"/>
                    <a:pt x="2298446" y="1103757"/>
                  </a:cubicBezTo>
                  <a:cubicBezTo>
                    <a:pt x="2301494" y="1104265"/>
                    <a:pt x="2304542" y="1104392"/>
                    <a:pt x="2307590" y="1104392"/>
                  </a:cubicBezTo>
                  <a:cubicBezTo>
                    <a:pt x="2323465" y="1104392"/>
                    <a:pt x="2338705" y="1097915"/>
                    <a:pt x="2349627" y="1086104"/>
                  </a:cubicBezTo>
                  <a:cubicBezTo>
                    <a:pt x="2416683" y="1013460"/>
                    <a:pt x="2516124" y="972312"/>
                    <a:pt x="2624328" y="972312"/>
                  </a:cubicBezTo>
                  <a:cubicBezTo>
                    <a:pt x="2629027" y="972312"/>
                    <a:pt x="2633726" y="972439"/>
                    <a:pt x="2638425" y="972693"/>
                  </a:cubicBezTo>
                  <a:cubicBezTo>
                    <a:pt x="2737612" y="975741"/>
                    <a:pt x="2830957" y="1014222"/>
                    <a:pt x="2876550" y="1070229"/>
                  </a:cubicBezTo>
                  <a:cubicBezTo>
                    <a:pt x="2887599" y="1083818"/>
                    <a:pt x="2903982" y="1091438"/>
                    <a:pt x="2921000" y="1091438"/>
                  </a:cubicBezTo>
                  <a:cubicBezTo>
                    <a:pt x="2925572" y="1091438"/>
                    <a:pt x="2930017" y="1090930"/>
                    <a:pt x="2934589" y="1089787"/>
                  </a:cubicBezTo>
                  <a:cubicBezTo>
                    <a:pt x="2956052" y="1084580"/>
                    <a:pt x="2972562" y="1067435"/>
                    <a:pt x="2977007" y="1045718"/>
                  </a:cubicBezTo>
                  <a:cubicBezTo>
                    <a:pt x="3015996" y="855218"/>
                    <a:pt x="3127629" y="688467"/>
                    <a:pt x="3283077" y="587629"/>
                  </a:cubicBezTo>
                  <a:cubicBezTo>
                    <a:pt x="3397377" y="513588"/>
                    <a:pt x="3530473" y="476504"/>
                    <a:pt x="3680587" y="476504"/>
                  </a:cubicBezTo>
                  <a:cubicBezTo>
                    <a:pt x="3755898" y="476504"/>
                    <a:pt x="3835400" y="485775"/>
                    <a:pt x="3919093" y="504571"/>
                  </a:cubicBezTo>
                  <a:cubicBezTo>
                    <a:pt x="3923284" y="505460"/>
                    <a:pt x="3927475" y="505968"/>
                    <a:pt x="3931539" y="505968"/>
                  </a:cubicBezTo>
                  <a:cubicBezTo>
                    <a:pt x="3950335" y="505968"/>
                    <a:pt x="3968369" y="496697"/>
                    <a:pt x="3979164" y="480568"/>
                  </a:cubicBezTo>
                  <a:cubicBezTo>
                    <a:pt x="4014978" y="426847"/>
                    <a:pt x="4056126" y="378333"/>
                    <a:pt x="4101338" y="335407"/>
                  </a:cubicBezTo>
                  <a:cubicBezTo>
                    <a:pt x="4249801" y="194564"/>
                    <a:pt x="4442333" y="114554"/>
                    <a:pt x="4638167" y="114554"/>
                  </a:cubicBezTo>
                  <a:cubicBezTo>
                    <a:pt x="4664202" y="114554"/>
                    <a:pt x="4690364" y="115951"/>
                    <a:pt x="4716526" y="118745"/>
                  </a:cubicBezTo>
                  <a:cubicBezTo>
                    <a:pt x="4728464" y="120142"/>
                    <a:pt x="4740275" y="121793"/>
                    <a:pt x="4752213" y="123698"/>
                  </a:cubicBezTo>
                  <a:cubicBezTo>
                    <a:pt x="5042281" y="170815"/>
                    <a:pt x="5259705" y="383794"/>
                    <a:pt x="5348605" y="708025"/>
                  </a:cubicBezTo>
                  <a:cubicBezTo>
                    <a:pt x="5355463" y="733298"/>
                    <a:pt x="5378450" y="750062"/>
                    <a:pt x="5403850" y="750062"/>
                  </a:cubicBezTo>
                  <a:cubicBezTo>
                    <a:pt x="5406517" y="750062"/>
                    <a:pt x="5409311" y="749935"/>
                    <a:pt x="5411978" y="749554"/>
                  </a:cubicBezTo>
                  <a:cubicBezTo>
                    <a:pt x="5425059" y="747649"/>
                    <a:pt x="5438140" y="746633"/>
                    <a:pt x="5451221" y="746633"/>
                  </a:cubicBezTo>
                  <a:cubicBezTo>
                    <a:pt x="5536565" y="746633"/>
                    <a:pt x="5619623" y="786638"/>
                    <a:pt x="5679059" y="857885"/>
                  </a:cubicBezTo>
                  <a:cubicBezTo>
                    <a:pt x="5743321" y="934974"/>
                    <a:pt x="5770118" y="1034288"/>
                    <a:pt x="5755513" y="1133221"/>
                  </a:cubicBezTo>
                  <a:cubicBezTo>
                    <a:pt x="5755259" y="1135380"/>
                    <a:pt x="5754878" y="1137285"/>
                    <a:pt x="5754624" y="1139444"/>
                  </a:cubicBezTo>
                  <a:cubicBezTo>
                    <a:pt x="5754624" y="1139444"/>
                    <a:pt x="5754624" y="1139444"/>
                    <a:pt x="5754624" y="1139571"/>
                  </a:cubicBezTo>
                  <a:cubicBezTo>
                    <a:pt x="5754624" y="1139698"/>
                    <a:pt x="5754497" y="1140079"/>
                    <a:pt x="5754497" y="1140460"/>
                  </a:cubicBezTo>
                  <a:cubicBezTo>
                    <a:pt x="5754497" y="1140587"/>
                    <a:pt x="5754497" y="1140841"/>
                    <a:pt x="5754370" y="1140968"/>
                  </a:cubicBezTo>
                  <a:cubicBezTo>
                    <a:pt x="5754243" y="1141095"/>
                    <a:pt x="5754243" y="1141476"/>
                    <a:pt x="5754243" y="1141603"/>
                  </a:cubicBezTo>
                  <a:cubicBezTo>
                    <a:pt x="5754243" y="1141730"/>
                    <a:pt x="5754243" y="1142111"/>
                    <a:pt x="5754116" y="1142238"/>
                  </a:cubicBezTo>
                  <a:cubicBezTo>
                    <a:pt x="5753989" y="1142365"/>
                    <a:pt x="5753989" y="1142619"/>
                    <a:pt x="5753989" y="1142873"/>
                  </a:cubicBezTo>
                  <a:cubicBezTo>
                    <a:pt x="5753989" y="1143000"/>
                    <a:pt x="5753862" y="1143254"/>
                    <a:pt x="5753862" y="1143508"/>
                  </a:cubicBezTo>
                  <a:cubicBezTo>
                    <a:pt x="5753862" y="1143635"/>
                    <a:pt x="5753735" y="1143889"/>
                    <a:pt x="5753735" y="1144143"/>
                  </a:cubicBezTo>
                  <a:cubicBezTo>
                    <a:pt x="5753735" y="1144270"/>
                    <a:pt x="5753608" y="1144524"/>
                    <a:pt x="5753608" y="1144778"/>
                  </a:cubicBezTo>
                  <a:cubicBezTo>
                    <a:pt x="5753608" y="1144905"/>
                    <a:pt x="5753481" y="1145159"/>
                    <a:pt x="5753481" y="1145286"/>
                  </a:cubicBezTo>
                  <a:cubicBezTo>
                    <a:pt x="5753354" y="1145667"/>
                    <a:pt x="5753354" y="1145921"/>
                    <a:pt x="5753354" y="1146302"/>
                  </a:cubicBezTo>
                  <a:cubicBezTo>
                    <a:pt x="5753354" y="1146302"/>
                    <a:pt x="5753354" y="1146429"/>
                    <a:pt x="5753227" y="1146683"/>
                  </a:cubicBezTo>
                  <a:cubicBezTo>
                    <a:pt x="5752846" y="1148588"/>
                    <a:pt x="5752592" y="1150366"/>
                    <a:pt x="5752211" y="1152271"/>
                  </a:cubicBezTo>
                  <a:cubicBezTo>
                    <a:pt x="5752084" y="1152779"/>
                    <a:pt x="5752084" y="1153160"/>
                    <a:pt x="5751957" y="1153668"/>
                  </a:cubicBezTo>
                  <a:cubicBezTo>
                    <a:pt x="5751703" y="1155192"/>
                    <a:pt x="5751322" y="1156716"/>
                    <a:pt x="5750941" y="1158240"/>
                  </a:cubicBezTo>
                  <a:cubicBezTo>
                    <a:pt x="5748020" y="1171321"/>
                    <a:pt x="5744464" y="1184275"/>
                    <a:pt x="5740146" y="1197229"/>
                  </a:cubicBezTo>
                  <a:cubicBezTo>
                    <a:pt x="5730113" y="1227201"/>
                    <a:pt x="5746115" y="1259586"/>
                    <a:pt x="5776087" y="1269746"/>
                  </a:cubicBezTo>
                  <a:cubicBezTo>
                    <a:pt x="5777484" y="1270254"/>
                    <a:pt x="5778881" y="1270635"/>
                    <a:pt x="5780278" y="1270889"/>
                  </a:cubicBezTo>
                  <a:lnTo>
                    <a:pt x="5808472" y="1270889"/>
                  </a:lnTo>
                  <a:cubicBezTo>
                    <a:pt x="5808726" y="1270889"/>
                    <a:pt x="5809107" y="1270762"/>
                    <a:pt x="5809361" y="1270762"/>
                  </a:cubicBezTo>
                  <a:cubicBezTo>
                    <a:pt x="5809488" y="1270762"/>
                    <a:pt x="5809488" y="1270635"/>
                    <a:pt x="5809615" y="1270635"/>
                  </a:cubicBezTo>
                  <a:lnTo>
                    <a:pt x="5809869" y="1270635"/>
                  </a:lnTo>
                  <a:cubicBezTo>
                    <a:pt x="5816600" y="1268730"/>
                    <a:pt x="5822823" y="1265682"/>
                    <a:pt x="5828411" y="1261618"/>
                  </a:cubicBezTo>
                  <a:lnTo>
                    <a:pt x="5828411" y="1261491"/>
                  </a:lnTo>
                  <a:cubicBezTo>
                    <a:pt x="5828538" y="1261491"/>
                    <a:pt x="5828665" y="1261364"/>
                    <a:pt x="5828792" y="1261364"/>
                  </a:cubicBezTo>
                  <a:cubicBezTo>
                    <a:pt x="5828919" y="1261237"/>
                    <a:pt x="5828919" y="1261237"/>
                    <a:pt x="5829046" y="1261237"/>
                  </a:cubicBezTo>
                  <a:cubicBezTo>
                    <a:pt x="5829173" y="1261237"/>
                    <a:pt x="5829173" y="1261110"/>
                    <a:pt x="5829173" y="1261110"/>
                  </a:cubicBezTo>
                  <a:cubicBezTo>
                    <a:pt x="5830189" y="1260221"/>
                    <a:pt x="5831205" y="1259459"/>
                    <a:pt x="5832221" y="1258570"/>
                  </a:cubicBezTo>
                  <a:cubicBezTo>
                    <a:pt x="5832348" y="1258443"/>
                    <a:pt x="5832475" y="1258443"/>
                    <a:pt x="5832475" y="1258189"/>
                  </a:cubicBezTo>
                  <a:cubicBezTo>
                    <a:pt x="5832602" y="1258189"/>
                    <a:pt x="5832729" y="1258062"/>
                    <a:pt x="5832856" y="1258062"/>
                  </a:cubicBezTo>
                  <a:cubicBezTo>
                    <a:pt x="5837682" y="1253617"/>
                    <a:pt x="5841873" y="1248283"/>
                    <a:pt x="5845048" y="1242314"/>
                  </a:cubicBezTo>
                  <a:cubicBezTo>
                    <a:pt x="5845175" y="1242187"/>
                    <a:pt x="5845175" y="1241933"/>
                    <a:pt x="5845302" y="1241806"/>
                  </a:cubicBezTo>
                  <a:cubicBezTo>
                    <a:pt x="5845302" y="1241806"/>
                    <a:pt x="5845302" y="1241679"/>
                    <a:pt x="5845429" y="1241679"/>
                  </a:cubicBezTo>
                  <a:cubicBezTo>
                    <a:pt x="5845429" y="1241552"/>
                    <a:pt x="5845556" y="1241552"/>
                    <a:pt x="5845556" y="1241298"/>
                  </a:cubicBezTo>
                  <a:cubicBezTo>
                    <a:pt x="5845683" y="1241298"/>
                    <a:pt x="5845683" y="1241171"/>
                    <a:pt x="5845810" y="1240917"/>
                  </a:cubicBezTo>
                  <a:cubicBezTo>
                    <a:pt x="5846953" y="1238504"/>
                    <a:pt x="5847842" y="1236345"/>
                    <a:pt x="5848731" y="1233805"/>
                  </a:cubicBezTo>
                  <a:cubicBezTo>
                    <a:pt x="5880481" y="1139444"/>
                    <a:pt x="5882132" y="1041146"/>
                    <a:pt x="5855716" y="950722"/>
                  </a:cubicBezTo>
                  <a:cubicBezTo>
                    <a:pt x="5838317" y="890778"/>
                    <a:pt x="5808599" y="834263"/>
                    <a:pt x="5767197" y="784606"/>
                  </a:cubicBezTo>
                  <a:cubicBezTo>
                    <a:pt x="5757418" y="772922"/>
                    <a:pt x="5747258" y="761873"/>
                    <a:pt x="5736590" y="751459"/>
                  </a:cubicBezTo>
                  <a:cubicBezTo>
                    <a:pt x="5669280" y="685546"/>
                    <a:pt x="5584825" y="645160"/>
                    <a:pt x="5495798" y="634746"/>
                  </a:cubicBezTo>
                  <a:cubicBezTo>
                    <a:pt x="5480939" y="633095"/>
                    <a:pt x="5466080" y="632206"/>
                    <a:pt x="5451094" y="632206"/>
                  </a:cubicBezTo>
                  <a:lnTo>
                    <a:pt x="5445760" y="632206"/>
                  </a:lnTo>
                  <a:cubicBezTo>
                    <a:pt x="5392166" y="462915"/>
                    <a:pt x="5305806" y="322326"/>
                    <a:pt x="5188839" y="214503"/>
                  </a:cubicBezTo>
                  <a:cubicBezTo>
                    <a:pt x="5071745" y="106680"/>
                    <a:pt x="4927219" y="36195"/>
                    <a:pt x="4770628" y="10795"/>
                  </a:cubicBezTo>
                  <a:cubicBezTo>
                    <a:pt x="4742815" y="6223"/>
                    <a:pt x="4714875" y="3175"/>
                    <a:pt x="4686935" y="1524"/>
                  </a:cubicBezTo>
                  <a:cubicBezTo>
                    <a:pt x="4670298" y="508"/>
                    <a:pt x="4653788" y="0"/>
                    <a:pt x="4637151" y="0"/>
                  </a:cubicBezTo>
                  <a:close/>
                </a:path>
              </a:pathLst>
            </a:custGeom>
            <a:blipFill>
              <a:blip r:embed="rId139"/>
              <a:stretch>
                <a:fillRect l="-233" t="-1638" r="-452" b="-1222"/>
              </a:stretch>
            </a:blipFill>
          </p:spPr>
          <p:txBody>
            <a:bodyPr/>
            <a:lstStyle/>
            <a:p>
              <a:endParaRPr lang="en-MY"/>
            </a:p>
          </p:txBody>
        </p:sp>
      </p:grpSp>
      <p:grpSp>
        <p:nvGrpSpPr>
          <p:cNvPr id="284" name="Group 284"/>
          <p:cNvGrpSpPr/>
          <p:nvPr/>
        </p:nvGrpSpPr>
        <p:grpSpPr>
          <a:xfrm>
            <a:off x="5540207" y="20299680"/>
            <a:ext cx="189433" cy="105413"/>
            <a:chOff x="0" y="0"/>
            <a:chExt cx="252578" cy="140551"/>
          </a:xfrm>
        </p:grpSpPr>
        <p:sp>
          <p:nvSpPr>
            <p:cNvPr id="285" name="Freeform 285"/>
            <p:cNvSpPr/>
            <p:nvPr/>
          </p:nvSpPr>
          <p:spPr>
            <a:xfrm>
              <a:off x="0" y="0"/>
              <a:ext cx="252603" cy="140589"/>
            </a:xfrm>
            <a:custGeom>
              <a:avLst/>
              <a:gdLst/>
              <a:ahLst/>
              <a:cxnLst/>
              <a:rect l="l" t="t" r="r" b="b"/>
              <a:pathLst>
                <a:path w="252603" h="140589">
                  <a:moveTo>
                    <a:pt x="0" y="0"/>
                  </a:moveTo>
                  <a:lnTo>
                    <a:pt x="252603" y="0"/>
                  </a:lnTo>
                  <a:lnTo>
                    <a:pt x="252603" y="140589"/>
                  </a:lnTo>
                  <a:lnTo>
                    <a:pt x="0" y="140589"/>
                  </a:lnTo>
                  <a:lnTo>
                    <a:pt x="0" y="0"/>
                  </a:lnTo>
                  <a:close/>
                </a:path>
              </a:pathLst>
            </a:custGeom>
            <a:blipFill>
              <a:blip r:embed="rId140"/>
              <a:stretch>
                <a:fillRect l="-2257" t="-12041" r="-8174" b="-10813"/>
              </a:stretch>
            </a:blipFill>
          </p:spPr>
          <p:txBody>
            <a:bodyPr/>
            <a:lstStyle/>
            <a:p>
              <a:endParaRPr lang="en-MY"/>
            </a:p>
          </p:txBody>
        </p:sp>
      </p:grpSp>
      <p:grpSp>
        <p:nvGrpSpPr>
          <p:cNvPr id="286" name="Group 286"/>
          <p:cNvGrpSpPr/>
          <p:nvPr/>
        </p:nvGrpSpPr>
        <p:grpSpPr>
          <a:xfrm>
            <a:off x="1710052" y="20552664"/>
            <a:ext cx="38" cy="870966"/>
            <a:chOff x="0" y="0"/>
            <a:chExt cx="51" cy="1161288"/>
          </a:xfrm>
        </p:grpSpPr>
        <p:sp>
          <p:nvSpPr>
            <p:cNvPr id="287" name="Freeform 287"/>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141"/>
              <a:stretch>
                <a:fillRect l="-2147483648" t="-1341" r="-2147483648" b="-1020"/>
              </a:stretch>
            </a:blipFill>
          </p:spPr>
          <p:txBody>
            <a:bodyPr/>
            <a:lstStyle/>
            <a:p>
              <a:endParaRPr lang="en-MY"/>
            </a:p>
          </p:txBody>
        </p:sp>
      </p:grpSp>
      <p:grpSp>
        <p:nvGrpSpPr>
          <p:cNvPr id="288" name="Group 288"/>
          <p:cNvGrpSpPr/>
          <p:nvPr/>
        </p:nvGrpSpPr>
        <p:grpSpPr>
          <a:xfrm>
            <a:off x="1662427" y="21417277"/>
            <a:ext cx="40643" cy="15240"/>
            <a:chOff x="0" y="0"/>
            <a:chExt cx="54191" cy="20320"/>
          </a:xfrm>
        </p:grpSpPr>
        <p:sp>
          <p:nvSpPr>
            <p:cNvPr id="289" name="Freeform 289"/>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142"/>
              <a:stretch>
                <a:fillRect r="70"/>
              </a:stretch>
            </a:blipFill>
          </p:spPr>
          <p:txBody>
            <a:bodyPr/>
            <a:lstStyle/>
            <a:p>
              <a:endParaRPr lang="en-MY"/>
            </a:p>
          </p:txBody>
        </p:sp>
      </p:grpSp>
      <p:grpSp>
        <p:nvGrpSpPr>
          <p:cNvPr id="290" name="Group 290"/>
          <p:cNvGrpSpPr/>
          <p:nvPr/>
        </p:nvGrpSpPr>
        <p:grpSpPr>
          <a:xfrm>
            <a:off x="1671990" y="20552664"/>
            <a:ext cx="38062" cy="872233"/>
            <a:chOff x="0" y="0"/>
            <a:chExt cx="38062" cy="872236"/>
          </a:xfrm>
        </p:grpSpPr>
        <p:sp>
          <p:nvSpPr>
            <p:cNvPr id="291" name="Freeform 291"/>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292" name="TextBox 292"/>
          <p:cNvSpPr txBox="1"/>
          <p:nvPr/>
        </p:nvSpPr>
        <p:spPr>
          <a:xfrm>
            <a:off x="1619926" y="2689193"/>
            <a:ext cx="12247931" cy="8045360"/>
          </a:xfrm>
          <a:prstGeom prst="rect">
            <a:avLst/>
          </a:prstGeom>
        </p:spPr>
        <p:txBody>
          <a:bodyPr lIns="0" tIns="0" rIns="0" bIns="0" rtlCol="0" anchor="t">
            <a:spAutoFit/>
          </a:bodyPr>
          <a:lstStyle/>
          <a:p>
            <a:pPr algn="l">
              <a:lnSpc>
                <a:spcPts val="3595"/>
              </a:lnSpc>
            </a:pPr>
            <a:r>
              <a:rPr lang="en-US" sz="2599" b="1">
                <a:solidFill>
                  <a:srgbClr val="090F10"/>
                </a:solidFill>
                <a:latin typeface="Canva Sans Bold"/>
                <a:ea typeface="Canva Sans Bold"/>
                <a:cs typeface="Canva Sans Bold"/>
                <a:sym typeface="Canva Sans Bold"/>
              </a:rPr>
              <a:t>Mesej Dasar</a:t>
            </a:r>
          </a:p>
          <a:p>
            <a:pPr algn="l">
              <a:lnSpc>
                <a:spcPts val="3595"/>
              </a:lnSpc>
            </a:pPr>
            <a:r>
              <a:rPr lang="en-US" sz="2599">
                <a:solidFill>
                  <a:srgbClr val="090F10"/>
                </a:solidFill>
                <a:latin typeface="Canva Sans"/>
                <a:ea typeface="Canva Sans"/>
                <a:cs typeface="Canva Sans"/>
                <a:sym typeface="Canva Sans"/>
              </a:rPr>
              <a:t>Muzik bergema perlahan-lahan</a:t>
            </a:r>
          </a:p>
          <a:p>
            <a:pPr algn="l">
              <a:lnSpc>
                <a:spcPts val="3595"/>
              </a:lnSpc>
            </a:pPr>
            <a:endParaRPr lang="en-US" sz="2599">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(memberi inspirasi):</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“Seorang kanak-kanak. Satu tindakan iman yang kecil. Satu Tuhan yang berkuasa.”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“Tuhan bekerja melalui kanak-kanak—di mana-mana sahaja.”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Jemputan Penutup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Penamat yang penuh pengharapan dan kegembiraan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Penceramah atau teks pada skrin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(menjemput):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“Sertai kanak-kanak di seluruh dunia semasa kita meraikan iman, kegembiraan, dan hubungan.”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“Hari Kanak-kanak Sedunia 2026— Tuhan dan Aku.”</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Muzik berakhir.</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Teks pada skrin: “Meraikan Kanak-kanak Di Mana-mana Sahaja.”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16459200" cy="21939247"/>
            <a:chOff x="0" y="0"/>
            <a:chExt cx="21945600" cy="29252329"/>
          </a:xfrm>
        </p:grpSpPr>
        <p:sp>
          <p:nvSpPr>
            <p:cNvPr id="6" name="Freeform 6"/>
            <p:cNvSpPr/>
            <p:nvPr/>
          </p:nvSpPr>
          <p:spPr>
            <a:xfrm>
              <a:off x="0" y="0"/>
              <a:ext cx="21945600" cy="29252292"/>
            </a:xfrm>
            <a:custGeom>
              <a:avLst/>
              <a:gdLst/>
              <a:ahLst/>
              <a:cxnLst/>
              <a:rect l="l" t="t" r="r" b="b"/>
              <a:pathLst>
                <a:path w="21945600" h="29252292">
                  <a:moveTo>
                    <a:pt x="0" y="0"/>
                  </a:moveTo>
                  <a:lnTo>
                    <a:pt x="21945600" y="0"/>
                  </a:lnTo>
                  <a:lnTo>
                    <a:pt x="21945600" y="29252292"/>
                  </a:lnTo>
                  <a:lnTo>
                    <a:pt x="0" y="29252292"/>
                  </a:lnTo>
                  <a:lnTo>
                    <a:pt x="0" y="0"/>
                  </a:lnTo>
                  <a:close/>
                </a:path>
              </a:pathLst>
            </a:custGeom>
            <a:blipFill>
              <a:blip r:embed="rId2"/>
              <a:stretch>
                <a:fillRect/>
              </a:stretch>
            </a:blipFill>
          </p:spPr>
          <p:txBody>
            <a:bodyPr/>
            <a:lstStyle/>
            <a:p>
              <a:endParaRPr lang="en-MY"/>
            </a:p>
          </p:txBody>
        </p:sp>
      </p:grpSp>
      <p:grpSp>
        <p:nvGrpSpPr>
          <p:cNvPr id="7" name="Group 7"/>
          <p:cNvGrpSpPr/>
          <p:nvPr/>
        </p:nvGrpSpPr>
        <p:grpSpPr>
          <a:xfrm>
            <a:off x="1641777" y="20552664"/>
            <a:ext cx="38100" cy="872233"/>
            <a:chOff x="0" y="0"/>
            <a:chExt cx="38100" cy="872236"/>
          </a:xfrm>
        </p:grpSpPr>
        <p:sp>
          <p:nvSpPr>
            <p:cNvPr id="8" name="Freeform 8"/>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 name="Group 9"/>
          <p:cNvGrpSpPr/>
          <p:nvPr/>
        </p:nvGrpSpPr>
        <p:grpSpPr>
          <a:xfrm>
            <a:off x="1679877" y="20552664"/>
            <a:ext cx="38" cy="870966"/>
            <a:chOff x="0" y="0"/>
            <a:chExt cx="51" cy="1161288"/>
          </a:xfrm>
        </p:grpSpPr>
        <p:sp>
          <p:nvSpPr>
            <p:cNvPr id="10" name="Freeform 10"/>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3"/>
              <a:stretch>
                <a:fillRect l="-2147483648" t="-1341" r="-2147483648" b="-1020"/>
              </a:stretch>
            </a:blipFill>
          </p:spPr>
          <p:txBody>
            <a:bodyPr/>
            <a:lstStyle/>
            <a:p>
              <a:endParaRPr lang="en-MY"/>
            </a:p>
          </p:txBody>
        </p:sp>
      </p:grpSp>
      <p:grpSp>
        <p:nvGrpSpPr>
          <p:cNvPr id="11" name="Group 11"/>
          <p:cNvGrpSpPr/>
          <p:nvPr/>
        </p:nvGrpSpPr>
        <p:grpSpPr>
          <a:xfrm>
            <a:off x="1637033" y="21417277"/>
            <a:ext cx="27937" cy="15240"/>
            <a:chOff x="0" y="0"/>
            <a:chExt cx="37249" cy="20320"/>
          </a:xfrm>
        </p:grpSpPr>
        <p:sp>
          <p:nvSpPr>
            <p:cNvPr id="12" name="Freeform 12"/>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4"/>
              <a:stretch>
                <a:fillRect r="-102"/>
              </a:stretch>
            </a:blipFill>
          </p:spPr>
          <p:txBody>
            <a:bodyPr/>
            <a:lstStyle/>
            <a:p>
              <a:endParaRPr lang="en-MY"/>
            </a:p>
          </p:txBody>
        </p:sp>
      </p:grpSp>
      <p:grpSp>
        <p:nvGrpSpPr>
          <p:cNvPr id="13" name="Group 13"/>
          <p:cNvGrpSpPr/>
          <p:nvPr/>
        </p:nvGrpSpPr>
        <p:grpSpPr>
          <a:xfrm>
            <a:off x="1641834" y="20552664"/>
            <a:ext cx="38052" cy="872233"/>
            <a:chOff x="0" y="0"/>
            <a:chExt cx="38049" cy="872236"/>
          </a:xfrm>
        </p:grpSpPr>
        <p:sp>
          <p:nvSpPr>
            <p:cNvPr id="14" name="Freeform 14"/>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5" name="TextBox 15"/>
          <p:cNvSpPr txBox="1"/>
          <p:nvPr/>
        </p:nvSpPr>
        <p:spPr>
          <a:xfrm>
            <a:off x="2277694" y="1456830"/>
            <a:ext cx="11952557" cy="1838993"/>
          </a:xfrm>
          <a:prstGeom prst="rect">
            <a:avLst/>
          </a:prstGeom>
        </p:spPr>
        <p:txBody>
          <a:bodyPr lIns="0" tIns="0" rIns="0" bIns="0" rtlCol="0" anchor="t">
            <a:spAutoFit/>
          </a:bodyPr>
          <a:lstStyle/>
          <a:p>
            <a:pPr marL="0" lvl="0" indent="0" algn="ctr">
              <a:lnSpc>
                <a:spcPts val="9093"/>
              </a:lnSpc>
              <a:spcBef>
                <a:spcPct val="0"/>
              </a:spcBef>
            </a:pPr>
            <a:r>
              <a:rPr lang="en-US" sz="6499" u="none" strike="noStrike">
                <a:solidFill>
                  <a:srgbClr val="090F10"/>
                </a:solidFill>
                <a:latin typeface="Children One"/>
                <a:ea typeface="Children One"/>
                <a:cs typeface="Children One"/>
                <a:sym typeface="Children One"/>
              </a:rPr>
              <a:t>Tuhanku dan Aku </a:t>
            </a:r>
          </a:p>
          <a:p>
            <a:pPr marL="0" lvl="0" indent="0" algn="ctr">
              <a:lnSpc>
                <a:spcPts val="5595"/>
              </a:lnSpc>
              <a:spcBef>
                <a:spcPct val="0"/>
              </a:spcBef>
            </a:pPr>
            <a:r>
              <a:rPr lang="en-US" sz="3999" u="none" strike="noStrike">
                <a:solidFill>
                  <a:srgbClr val="090F10"/>
                </a:solidFill>
                <a:latin typeface="Children One"/>
                <a:ea typeface="Children One"/>
                <a:cs typeface="Children One"/>
                <a:sym typeface="Children One"/>
              </a:rPr>
              <a:t>Tangan-tangan Kecil, keajaiban besar</a:t>
            </a:r>
          </a:p>
        </p:txBody>
      </p:sp>
      <p:sp>
        <p:nvSpPr>
          <p:cNvPr id="16" name="TextBox 16"/>
          <p:cNvSpPr txBox="1"/>
          <p:nvPr/>
        </p:nvSpPr>
        <p:spPr>
          <a:xfrm>
            <a:off x="1851541" y="3651999"/>
            <a:ext cx="13376272" cy="16452627"/>
          </a:xfrm>
          <a:prstGeom prst="rect">
            <a:avLst/>
          </a:prstGeom>
        </p:spPr>
        <p:txBody>
          <a:bodyPr lIns="0" tIns="0" rIns="0" bIns="0" rtlCol="0" anchor="t">
            <a:spAutoFit/>
          </a:bodyPr>
          <a:lstStyle/>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Teks: Yohanes 6:8 9 </a:t>
            </a: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Pembukaan – Menghubungkan</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Selamat pagi semua! Saya sangat gembira melihat begitu ramai wajah yang tersenyum hari ini… kanak-kanak, ibu bapa, keluarga… semuanya bersama-sama untuk Hari Kanak-kanak Sedunia!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Sebelum kita mula, saya memerlukan semua orang untuk membantu saya. Kanak-kanak — tunjukkan tangan anda. Lambai-lamabikan tangan anda! Orang-orang dewasa — anda juga! Sekarang lihat tangan anda. Ada yang besar… Ada yang kecil… Ada yang lebih kecil…</a:t>
            </a:r>
            <a:r>
              <a:rPr lang="en-US" sz="2599" b="1" u="none" strike="noStrike">
                <a:solidFill>
                  <a:srgbClr val="090F10"/>
                </a:solidFill>
                <a:latin typeface="Canva Sans Bold"/>
                <a:ea typeface="Canva Sans Bold"/>
                <a:cs typeface="Canva Sans Bold"/>
                <a:sym typeface="Canva Sans Bold"/>
              </a:rPr>
              <a:t>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Tetapi inilah soalan saya… Bolehkah tangan kecil melakukan perkara-perkara besar untuk Tuhan? Biar saya dengar!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YA! Hari ini kita akan belajar bahawa kadangkala… mukjizat terbesar bermula dengan tangan yang terkecil. </a:t>
            </a:r>
          </a:p>
          <a:p>
            <a:pPr marL="0" lvl="0" indent="0" algn="l">
              <a:lnSpc>
                <a:spcPts val="3760"/>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Alkitab (baca dengan perlahan dan jelas)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Alkitab mengatakan: Seorang lagi murid Yesus, Andreas, saudara Simon Petrus, berkata, “Ini seorang budak lelaki dengan lima ketul roti barli dan dua ekor ikan kecil, tetapi sejauh manakah ia dapat memberi makan kepada orang-orang yang seramai ini?”- Yohanes 6:8 9 </a:t>
            </a:r>
          </a:p>
          <a:p>
            <a:pPr marL="0" lvl="0" indent="0" algn="l">
              <a:lnSpc>
                <a:spcPts val="3760"/>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Lima ketul roti. Dua ekor ikan. Itu sahaja. Adakah itu kedengaran seperti makanan yang cukup untuk beribu-ribu orang? Tidak mungkin! Tetapi Tuhan mempunyai rancangan. </a:t>
            </a:r>
          </a:p>
          <a:p>
            <a:pPr marL="0" lvl="0" indent="0" algn="l">
              <a:lnSpc>
                <a:spcPts val="3482"/>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482"/>
              </a:lnSpc>
              <a:spcBef>
                <a:spcPct val="0"/>
              </a:spcBef>
            </a:pPr>
            <a:r>
              <a:rPr lang="en-US" sz="2499" b="1" u="none" strike="noStrike">
                <a:solidFill>
                  <a:srgbClr val="090F10"/>
                </a:solidFill>
                <a:latin typeface="Canva Sans Bold"/>
                <a:ea typeface="Canva Sans Bold"/>
                <a:cs typeface="Canva Sans Bold"/>
                <a:sym typeface="Canva Sans Bold"/>
              </a:rPr>
              <a:t>Cerita Bermula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Mari kita bayangkan hari itu bersama-sama. Pejamkan mata anda seketika… Bayangkan sebuah bukit hijau yang besar. Matahari bersinar. Orang ramai berjalan dari merata tempat. Keluarga berjalan… Kanak-kanak berlari… Ibu bapa mendukung bayi… Mengapa? Kerana Yesus ada di sana. Dan setiap kali Yesus berada di suatu tempat… Orang ramai ingin berada dekat dengan-Nya. Mereka ingin mendengar-Nya berfirman. Mereka ingin melihat mukjizat. Mereka ingin merasa disayangi. Jadi beribu-ribu orang mengikuti-Nya mendaki bukit ini. Alkitab mengatakan terdapat lebih daripada 5,000 lelaki. Itu belum lagi termasuk wanita dan kanak-kanak! Jumlah semua mungkin 10,000… mungkin 15,000 orang! Jumlah yang boleh memenuhi satu stadium yang besar! Sekarang buka mata anda. Itu sejumlah BESAR orang yang lapar!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16459200" cy="21939247"/>
            <a:chOff x="0" y="0"/>
            <a:chExt cx="21945600" cy="29252329"/>
          </a:xfrm>
        </p:grpSpPr>
        <p:sp>
          <p:nvSpPr>
            <p:cNvPr id="6" name="Freeform 6"/>
            <p:cNvSpPr/>
            <p:nvPr/>
          </p:nvSpPr>
          <p:spPr>
            <a:xfrm>
              <a:off x="0" y="0"/>
              <a:ext cx="21945600" cy="29252292"/>
            </a:xfrm>
            <a:custGeom>
              <a:avLst/>
              <a:gdLst/>
              <a:ahLst/>
              <a:cxnLst/>
              <a:rect l="l" t="t" r="r" b="b"/>
              <a:pathLst>
                <a:path w="21945600" h="29252292">
                  <a:moveTo>
                    <a:pt x="0" y="0"/>
                  </a:moveTo>
                  <a:lnTo>
                    <a:pt x="21945600" y="0"/>
                  </a:lnTo>
                  <a:lnTo>
                    <a:pt x="21945600" y="29252292"/>
                  </a:lnTo>
                  <a:lnTo>
                    <a:pt x="0" y="29252292"/>
                  </a:lnTo>
                  <a:lnTo>
                    <a:pt x="0" y="0"/>
                  </a:lnTo>
                  <a:close/>
                </a:path>
              </a:pathLst>
            </a:custGeom>
            <a:blipFill>
              <a:blip r:embed="rId2"/>
              <a:stretch>
                <a:fillRect/>
              </a:stretch>
            </a:blipFill>
          </p:spPr>
          <p:txBody>
            <a:bodyPr/>
            <a:lstStyle/>
            <a:p>
              <a:endParaRPr lang="en-MY"/>
            </a:p>
          </p:txBody>
        </p:sp>
      </p:grpSp>
      <p:grpSp>
        <p:nvGrpSpPr>
          <p:cNvPr id="7" name="Group 7"/>
          <p:cNvGrpSpPr/>
          <p:nvPr/>
        </p:nvGrpSpPr>
        <p:grpSpPr>
          <a:xfrm>
            <a:off x="1673552" y="20552664"/>
            <a:ext cx="38100" cy="872233"/>
            <a:chOff x="0" y="0"/>
            <a:chExt cx="38100" cy="872236"/>
          </a:xfrm>
        </p:grpSpPr>
        <p:sp>
          <p:nvSpPr>
            <p:cNvPr id="8" name="Freeform 8"/>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 name="Group 9"/>
          <p:cNvGrpSpPr/>
          <p:nvPr/>
        </p:nvGrpSpPr>
        <p:grpSpPr>
          <a:xfrm>
            <a:off x="1711652" y="21423630"/>
            <a:ext cx="38" cy="1267"/>
            <a:chOff x="0" y="0"/>
            <a:chExt cx="51" cy="1689"/>
          </a:xfrm>
        </p:grpSpPr>
        <p:sp>
          <p:nvSpPr>
            <p:cNvPr id="10" name="Freeform 10"/>
            <p:cNvSpPr/>
            <p:nvPr/>
          </p:nvSpPr>
          <p:spPr>
            <a:xfrm>
              <a:off x="0" y="0"/>
              <a:ext cx="0" cy="1651"/>
            </a:xfrm>
            <a:custGeom>
              <a:avLst/>
              <a:gdLst/>
              <a:ahLst/>
              <a:cxnLst/>
              <a:rect l="l" t="t" r="r" b="b"/>
              <a:pathLst>
                <a:path h="1651">
                  <a:moveTo>
                    <a:pt x="0" y="0"/>
                  </a:moveTo>
                  <a:lnTo>
                    <a:pt x="0" y="1651"/>
                  </a:lnTo>
                  <a:lnTo>
                    <a:pt x="0" y="0"/>
                  </a:lnTo>
                  <a:close/>
                </a:path>
              </a:pathLst>
            </a:custGeom>
            <a:blipFill>
              <a:blip r:embed="rId3"/>
              <a:stretch>
                <a:fillRect l="-2147483648" t="-513076" r="-2147483648" b="-617692"/>
              </a:stretch>
            </a:blipFill>
          </p:spPr>
          <p:txBody>
            <a:bodyPr/>
            <a:lstStyle/>
            <a:p>
              <a:endParaRPr lang="en-MY"/>
            </a:p>
          </p:txBody>
        </p:sp>
      </p:grpSp>
      <p:grpSp>
        <p:nvGrpSpPr>
          <p:cNvPr id="11" name="Group 11"/>
          <p:cNvGrpSpPr/>
          <p:nvPr/>
        </p:nvGrpSpPr>
        <p:grpSpPr>
          <a:xfrm>
            <a:off x="1711652" y="20552664"/>
            <a:ext cx="38" cy="870966"/>
            <a:chOff x="0" y="0"/>
            <a:chExt cx="51" cy="1161288"/>
          </a:xfrm>
        </p:grpSpPr>
        <p:sp>
          <p:nvSpPr>
            <p:cNvPr id="12" name="Freeform 12"/>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4"/>
              <a:stretch>
                <a:fillRect l="-2147483648" t="-1341" r="-2147483648" b="-1020"/>
              </a:stretch>
            </a:blipFill>
          </p:spPr>
          <p:txBody>
            <a:bodyPr/>
            <a:lstStyle/>
            <a:p>
              <a:endParaRPr lang="en-MY"/>
            </a:p>
          </p:txBody>
        </p:sp>
      </p:grpSp>
      <p:grpSp>
        <p:nvGrpSpPr>
          <p:cNvPr id="13" name="Group 13"/>
          <p:cNvGrpSpPr/>
          <p:nvPr/>
        </p:nvGrpSpPr>
        <p:grpSpPr>
          <a:xfrm>
            <a:off x="1662427" y="21417277"/>
            <a:ext cx="40643" cy="15240"/>
            <a:chOff x="0" y="0"/>
            <a:chExt cx="54191" cy="20320"/>
          </a:xfrm>
        </p:grpSpPr>
        <p:sp>
          <p:nvSpPr>
            <p:cNvPr id="14" name="Freeform 14"/>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5"/>
              <a:stretch>
                <a:fillRect r="70"/>
              </a:stretch>
            </a:blipFill>
          </p:spPr>
          <p:txBody>
            <a:bodyPr/>
            <a:lstStyle/>
            <a:p>
              <a:endParaRPr lang="en-MY"/>
            </a:p>
          </p:txBody>
        </p:sp>
      </p:grpSp>
      <p:grpSp>
        <p:nvGrpSpPr>
          <p:cNvPr id="15" name="Group 15"/>
          <p:cNvGrpSpPr/>
          <p:nvPr/>
        </p:nvGrpSpPr>
        <p:grpSpPr>
          <a:xfrm>
            <a:off x="1673590" y="20552664"/>
            <a:ext cx="38062" cy="872233"/>
            <a:chOff x="0" y="0"/>
            <a:chExt cx="38062" cy="872236"/>
          </a:xfrm>
        </p:grpSpPr>
        <p:sp>
          <p:nvSpPr>
            <p:cNvPr id="16" name="Freeform 16"/>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7" name="TextBox 17"/>
          <p:cNvSpPr txBox="1"/>
          <p:nvPr/>
        </p:nvSpPr>
        <p:spPr>
          <a:xfrm>
            <a:off x="1645920" y="1565796"/>
            <a:ext cx="13426688" cy="18281427"/>
          </a:xfrm>
          <a:prstGeom prst="rect">
            <a:avLst/>
          </a:prstGeom>
        </p:spPr>
        <p:txBody>
          <a:bodyPr lIns="0" tIns="0" rIns="0" bIns="0" rtlCol="0" anchor="t">
            <a:spAutoFit/>
          </a:bodyPr>
          <a:lstStyle/>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Perkenalkan Budak Lelaki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 kalangan orang ramai itu… Ada seorang kanak-kanak. Bukan orang dewasa. Bukan murid. Bukan Petrus. Bukan Yohanes. Hanya… seorang kanak-kanak. Mungkin sebaya dengan anda. Mungkin lebih muda. Mungkin lebih tua.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Dia bangun pagi itu dengan teruja. “Ibu! Saya akan mendengar Yesus hari ini!” Dan mungkin ibunya berkata, “Bawa makanan tengah hari yang ibu sediakan ini bersamamu.” Jadi ibu membungkus: Lima keping roti kecil. Dua ikan kecil. Bukan makanan mewah. Hanya makanan sederhana. Cukup untuk seorang budak lelaki.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Dan dia mungkin berfikir, “Ini cukup baik. Saya boleh makan dan bersama-sama sepanjang hari bersama Yesus.”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Dia tidak tahu… Tuhan akan menggunakan makanan tengah harinya untuk memberi makan kepada beribu-ribu orang. </a:t>
            </a:r>
          </a:p>
          <a:p>
            <a:pPr marL="0" lvl="0" indent="0" algn="l">
              <a:lnSpc>
                <a:spcPts val="3621"/>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Masalahnya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Selepas berjam-jam mengajar… Semua orang lapar.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Biar saya dengar bunyi laparmu yang terbaik…(Bunyi perut yang menggeram) Murid-murid itu mula risau. Mereka memandang orang ramai dan berkata, “Bagaimana kita akan memberi makan kepada semua orang ini?”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“Tiada kedai!”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“Tiada wang!”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“Tiada makanan!”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Mereka rasa terperangkap.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Orang dewasa — pernahkah anda rasa terperangkap seperti itu? Seperti, ada masalah besar, dan anda tidak tahu apa yang perlu dilakukan? Itulah perasaan mereka. </a:t>
            </a:r>
          </a:p>
          <a:p>
            <a:pPr marL="0" lvl="0" indent="0" algn="l">
              <a:lnSpc>
                <a:spcPts val="3621"/>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Detik Hati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Sekarang, inilah bahagian paling penting dalam cerita ini. Dengar dengan teliti. Budak lelaki itu juga melihat masalahnya. Dia melihat makanan tengah harinya. Lima ketul roti. Dua ekor ikan. Dia memandang orang ramai. Beribu-ribu orang. Dan mungkin dia terfikir: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“Ini tidak mencukupi…”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“Saya terlalu kecil…”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“Apakah perbezaan yang boleh saya buat?” Pernahkah anda berasa seperti itu? “Saya hanya seorang kanak-kanak.”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“Saya tidak dapat membantu.”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“Saya tidak mempunyai banyak.” Tetapi inilah yang menjadikannya berbeza. Sepanjang hari… Dia telah mendengar Yesus. Dia mendengar Yesus bercakap tentang kasih. Dia mendengar Yesus bercakap tentang mengambil berat terhadap orang lain. Dia mendengar Yesus bercakap tentang iman.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16459200" cy="21939247"/>
            <a:chOff x="0" y="0"/>
            <a:chExt cx="21945600" cy="29252329"/>
          </a:xfrm>
        </p:grpSpPr>
        <p:sp>
          <p:nvSpPr>
            <p:cNvPr id="6" name="Freeform 6"/>
            <p:cNvSpPr/>
            <p:nvPr/>
          </p:nvSpPr>
          <p:spPr>
            <a:xfrm>
              <a:off x="0" y="0"/>
              <a:ext cx="21945600" cy="29252292"/>
            </a:xfrm>
            <a:custGeom>
              <a:avLst/>
              <a:gdLst/>
              <a:ahLst/>
              <a:cxnLst/>
              <a:rect l="l" t="t" r="r" b="b"/>
              <a:pathLst>
                <a:path w="21945600" h="29252292">
                  <a:moveTo>
                    <a:pt x="0" y="0"/>
                  </a:moveTo>
                  <a:lnTo>
                    <a:pt x="21945600" y="0"/>
                  </a:lnTo>
                  <a:lnTo>
                    <a:pt x="21945600" y="29252292"/>
                  </a:lnTo>
                  <a:lnTo>
                    <a:pt x="0" y="29252292"/>
                  </a:lnTo>
                  <a:lnTo>
                    <a:pt x="0" y="0"/>
                  </a:lnTo>
                  <a:close/>
                </a:path>
              </a:pathLst>
            </a:custGeom>
            <a:blipFill>
              <a:blip r:embed="rId2"/>
              <a:stretch>
                <a:fillRect/>
              </a:stretch>
            </a:blipFill>
          </p:spPr>
          <p:txBody>
            <a:bodyPr/>
            <a:lstStyle/>
            <a:p>
              <a:endParaRPr lang="en-MY"/>
            </a:p>
          </p:txBody>
        </p:sp>
      </p:grpSp>
      <p:grpSp>
        <p:nvGrpSpPr>
          <p:cNvPr id="7" name="Group 7"/>
          <p:cNvGrpSpPr/>
          <p:nvPr/>
        </p:nvGrpSpPr>
        <p:grpSpPr>
          <a:xfrm>
            <a:off x="1673552" y="20552664"/>
            <a:ext cx="38100" cy="872233"/>
            <a:chOff x="0" y="0"/>
            <a:chExt cx="38100" cy="872236"/>
          </a:xfrm>
        </p:grpSpPr>
        <p:sp>
          <p:nvSpPr>
            <p:cNvPr id="8" name="Freeform 8"/>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 name="Group 9"/>
          <p:cNvGrpSpPr/>
          <p:nvPr/>
        </p:nvGrpSpPr>
        <p:grpSpPr>
          <a:xfrm>
            <a:off x="1711652" y="21423630"/>
            <a:ext cx="38" cy="1267"/>
            <a:chOff x="0" y="0"/>
            <a:chExt cx="51" cy="1689"/>
          </a:xfrm>
        </p:grpSpPr>
        <p:sp>
          <p:nvSpPr>
            <p:cNvPr id="10" name="Freeform 10"/>
            <p:cNvSpPr/>
            <p:nvPr/>
          </p:nvSpPr>
          <p:spPr>
            <a:xfrm>
              <a:off x="0" y="0"/>
              <a:ext cx="0" cy="1651"/>
            </a:xfrm>
            <a:custGeom>
              <a:avLst/>
              <a:gdLst/>
              <a:ahLst/>
              <a:cxnLst/>
              <a:rect l="l" t="t" r="r" b="b"/>
              <a:pathLst>
                <a:path h="1651">
                  <a:moveTo>
                    <a:pt x="0" y="0"/>
                  </a:moveTo>
                  <a:lnTo>
                    <a:pt x="0" y="1651"/>
                  </a:lnTo>
                  <a:lnTo>
                    <a:pt x="0" y="0"/>
                  </a:lnTo>
                  <a:close/>
                </a:path>
              </a:pathLst>
            </a:custGeom>
            <a:blipFill>
              <a:blip r:embed="rId3"/>
              <a:stretch>
                <a:fillRect l="-2147483648" t="-513076" r="-2147483648" b="-617692"/>
              </a:stretch>
            </a:blipFill>
          </p:spPr>
          <p:txBody>
            <a:bodyPr/>
            <a:lstStyle/>
            <a:p>
              <a:endParaRPr lang="en-MY"/>
            </a:p>
          </p:txBody>
        </p:sp>
      </p:grpSp>
      <p:grpSp>
        <p:nvGrpSpPr>
          <p:cNvPr id="11" name="Group 11"/>
          <p:cNvGrpSpPr/>
          <p:nvPr/>
        </p:nvGrpSpPr>
        <p:grpSpPr>
          <a:xfrm>
            <a:off x="1711652" y="20552664"/>
            <a:ext cx="38" cy="870966"/>
            <a:chOff x="0" y="0"/>
            <a:chExt cx="51" cy="1161288"/>
          </a:xfrm>
        </p:grpSpPr>
        <p:sp>
          <p:nvSpPr>
            <p:cNvPr id="12" name="Freeform 12"/>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4"/>
              <a:stretch>
                <a:fillRect l="-2147483648" t="-1341" r="-2147483648" b="-1020"/>
              </a:stretch>
            </a:blipFill>
          </p:spPr>
          <p:txBody>
            <a:bodyPr/>
            <a:lstStyle/>
            <a:p>
              <a:endParaRPr lang="en-MY"/>
            </a:p>
          </p:txBody>
        </p:sp>
      </p:grpSp>
      <p:grpSp>
        <p:nvGrpSpPr>
          <p:cNvPr id="13" name="Group 13"/>
          <p:cNvGrpSpPr/>
          <p:nvPr/>
        </p:nvGrpSpPr>
        <p:grpSpPr>
          <a:xfrm>
            <a:off x="1662427" y="21417277"/>
            <a:ext cx="40643" cy="15240"/>
            <a:chOff x="0" y="0"/>
            <a:chExt cx="54191" cy="20320"/>
          </a:xfrm>
        </p:grpSpPr>
        <p:sp>
          <p:nvSpPr>
            <p:cNvPr id="14" name="Freeform 14"/>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5"/>
              <a:stretch>
                <a:fillRect r="70"/>
              </a:stretch>
            </a:blipFill>
          </p:spPr>
          <p:txBody>
            <a:bodyPr/>
            <a:lstStyle/>
            <a:p>
              <a:endParaRPr lang="en-MY"/>
            </a:p>
          </p:txBody>
        </p:sp>
      </p:grpSp>
      <p:grpSp>
        <p:nvGrpSpPr>
          <p:cNvPr id="15" name="Group 15"/>
          <p:cNvGrpSpPr/>
          <p:nvPr/>
        </p:nvGrpSpPr>
        <p:grpSpPr>
          <a:xfrm>
            <a:off x="1673590" y="20552664"/>
            <a:ext cx="38062" cy="872233"/>
            <a:chOff x="0" y="0"/>
            <a:chExt cx="38062" cy="872236"/>
          </a:xfrm>
        </p:grpSpPr>
        <p:sp>
          <p:nvSpPr>
            <p:cNvPr id="16" name="Freeform 16"/>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7" name="TextBox 17"/>
          <p:cNvSpPr txBox="1"/>
          <p:nvPr/>
        </p:nvSpPr>
        <p:spPr>
          <a:xfrm>
            <a:off x="1645920" y="1555842"/>
            <a:ext cx="13370690" cy="17900427"/>
          </a:xfrm>
          <a:prstGeom prst="rect">
            <a:avLst/>
          </a:prstGeom>
        </p:spPr>
        <p:txBody>
          <a:bodyPr lIns="0" tIns="0" rIns="0" bIns="0" rtlCol="0" anchor="t">
            <a:spAutoFit/>
          </a:bodyPr>
          <a:lstStyle/>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Dan sesuatu telah berlaku.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Bukan di tangannya.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Bukan pada makanan tengah harinya.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 dalam hatinya. Dia berasa dekat dengan Yesus. Tidak jauh. Tidak takut. Dekat. Seperti seorang kawan. Seperti seseorang yang mengambil berat tentang dirinya. Dia mempunyai hubungan peribadi dengan Tuhan. Dan kerana dia mempercayai Yesus… Dia berfikir: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“Mungkin Yesus boleh menggunakan apa yang saya ada.” </a:t>
            </a:r>
          </a:p>
          <a:p>
            <a:pPr marL="0" lvl="0" indent="0" algn="l">
              <a:lnSpc>
                <a:spcPts val="3621"/>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Berjalan kepada Yesus</a:t>
            </a:r>
            <a:r>
              <a:rPr lang="en-US" sz="2599" u="none" strike="noStrike">
                <a:solidFill>
                  <a:srgbClr val="090F10"/>
                </a:solidFill>
                <a:latin typeface="Canva Sans"/>
                <a:ea typeface="Canva Sans"/>
                <a:cs typeface="Canva Sans"/>
                <a:sym typeface="Canva Sans"/>
              </a:rPr>
              <a:t>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Bayangkan dia berdiri… Memegang makanan tengah harinya yang kecil… Berjalan melalui ribuan orang… Langkah demi langkah… Mungkin gementar… Mungkin malu… Tetapi berani.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Kanak-kanak, mari berpura-pura membawa makanan tengah hari anda dan berjalan. Berjalan bersama saya. Langkah… langkah… langkah…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Dia tidak tahu apa yang akan berlaku.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Dia hanya tahu: “Aku percaya kepada Yesus.” Begitulah seharusnya hubungan dengan Tuhan. Penuh Kepercayaan. </a:t>
            </a:r>
          </a:p>
          <a:p>
            <a:pPr marL="0" lvl="0" indent="0" algn="l">
              <a:lnSpc>
                <a:spcPts val="3900"/>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Keajaiban</a:t>
            </a:r>
            <a:r>
              <a:rPr lang="en-US" sz="2599" u="none" strike="noStrike">
                <a:solidFill>
                  <a:srgbClr val="090F10"/>
                </a:solidFill>
                <a:latin typeface="Canva Sans"/>
                <a:ea typeface="Canva Sans"/>
                <a:cs typeface="Canva Sans"/>
                <a:sym typeface="Canva Sans"/>
              </a:rPr>
              <a:t>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Dia memberikan makanan itu kepada Yesus. Dan Yesus tidak berkata, “Itu terlalu kecil.” Yesus tidak ketawa. Yesus tersenyum. Dia mengambilnya. Dia bersyukur kepada Tuhan. Dia memberkatinya.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Dan kemudian… Keajaiban bermula.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Lebih banyak roti.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Lebih banyak ikan.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Lebih banyak roti.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Lebih banyak ikan.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Makanan terus bertambah! Bakul demi bakul! Semua orang makan! Semua orang kenyang! Dan ada sisa makanan! Semuanya dari satu makanan tengah hari yang kecil. </a:t>
            </a:r>
          </a:p>
          <a:p>
            <a:pPr marL="0" lvl="0" indent="0" algn="l">
              <a:lnSpc>
                <a:spcPts val="3900"/>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Kebenaran Besar</a:t>
            </a:r>
            <a:r>
              <a:rPr lang="en-US" sz="2599" u="none" strike="noStrike">
                <a:solidFill>
                  <a:srgbClr val="090F10"/>
                </a:solidFill>
                <a:latin typeface="Canva Sans"/>
                <a:ea typeface="Canva Sans"/>
                <a:cs typeface="Canva Sans"/>
                <a:sym typeface="Canva Sans"/>
              </a:rPr>
              <a:t>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Sekarang dengarkan dengan teliti. Ini adalah ayat yang paling penting hari ini: Mukjizat tidak bermula apabila makanan digandakan. Ia bermula apabila budak lelaki itu mempercayai Yesus. Ia bermula dengan sebuah hubungan. Kerana Tuhan tidak melihat kepada: "Seberapa besar kamu." Dia melihat kepada: "Seberapa besar hatimu." Dia tidak bertanya: "Berapa banyak yang kamu miliki?" Dia bertanya: "Sudikah kamu memberikannya kepada-Ku?"</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3"/>
            <a:ext cx="16459200" cy="21939247"/>
            <a:chOff x="0" y="0"/>
            <a:chExt cx="21945600" cy="29252329"/>
          </a:xfrm>
        </p:grpSpPr>
        <p:sp>
          <p:nvSpPr>
            <p:cNvPr id="6" name="Freeform 6"/>
            <p:cNvSpPr/>
            <p:nvPr/>
          </p:nvSpPr>
          <p:spPr>
            <a:xfrm>
              <a:off x="0" y="0"/>
              <a:ext cx="21945600" cy="29252292"/>
            </a:xfrm>
            <a:custGeom>
              <a:avLst/>
              <a:gdLst/>
              <a:ahLst/>
              <a:cxnLst/>
              <a:rect l="l" t="t" r="r" b="b"/>
              <a:pathLst>
                <a:path w="21945600" h="29252292">
                  <a:moveTo>
                    <a:pt x="0" y="0"/>
                  </a:moveTo>
                  <a:lnTo>
                    <a:pt x="21945600" y="0"/>
                  </a:lnTo>
                  <a:lnTo>
                    <a:pt x="21945600" y="29252292"/>
                  </a:lnTo>
                  <a:lnTo>
                    <a:pt x="0" y="29252292"/>
                  </a:lnTo>
                  <a:lnTo>
                    <a:pt x="0" y="0"/>
                  </a:lnTo>
                  <a:close/>
                </a:path>
              </a:pathLst>
            </a:custGeom>
            <a:blipFill>
              <a:blip r:embed="rId2"/>
              <a:stretch>
                <a:fillRect/>
              </a:stretch>
            </a:blipFill>
          </p:spPr>
          <p:txBody>
            <a:bodyPr/>
            <a:lstStyle/>
            <a:p>
              <a:endParaRPr lang="en-MY"/>
            </a:p>
          </p:txBody>
        </p:sp>
      </p:grpSp>
      <p:grpSp>
        <p:nvGrpSpPr>
          <p:cNvPr id="7" name="Group 7"/>
          <p:cNvGrpSpPr/>
          <p:nvPr/>
        </p:nvGrpSpPr>
        <p:grpSpPr>
          <a:xfrm>
            <a:off x="1641777" y="20552664"/>
            <a:ext cx="38100" cy="872233"/>
            <a:chOff x="0" y="0"/>
            <a:chExt cx="38100" cy="872236"/>
          </a:xfrm>
        </p:grpSpPr>
        <p:sp>
          <p:nvSpPr>
            <p:cNvPr id="8" name="Freeform 8"/>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 name="Group 9"/>
          <p:cNvGrpSpPr/>
          <p:nvPr/>
        </p:nvGrpSpPr>
        <p:grpSpPr>
          <a:xfrm>
            <a:off x="1679877" y="20552664"/>
            <a:ext cx="38" cy="870966"/>
            <a:chOff x="0" y="0"/>
            <a:chExt cx="51" cy="1161288"/>
          </a:xfrm>
        </p:grpSpPr>
        <p:sp>
          <p:nvSpPr>
            <p:cNvPr id="10" name="Freeform 10"/>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3"/>
              <a:stretch>
                <a:fillRect l="-2147483648" t="-1341" r="-2147483648" b="-1020"/>
              </a:stretch>
            </a:blipFill>
          </p:spPr>
          <p:txBody>
            <a:bodyPr/>
            <a:lstStyle/>
            <a:p>
              <a:endParaRPr lang="en-MY"/>
            </a:p>
          </p:txBody>
        </p:sp>
      </p:grpSp>
      <p:grpSp>
        <p:nvGrpSpPr>
          <p:cNvPr id="11" name="Group 11"/>
          <p:cNvGrpSpPr/>
          <p:nvPr/>
        </p:nvGrpSpPr>
        <p:grpSpPr>
          <a:xfrm>
            <a:off x="1637033" y="21417277"/>
            <a:ext cx="27937" cy="15240"/>
            <a:chOff x="0" y="0"/>
            <a:chExt cx="37249" cy="20320"/>
          </a:xfrm>
        </p:grpSpPr>
        <p:sp>
          <p:nvSpPr>
            <p:cNvPr id="12" name="Freeform 12"/>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4"/>
              <a:stretch>
                <a:fillRect r="-102"/>
              </a:stretch>
            </a:blipFill>
          </p:spPr>
          <p:txBody>
            <a:bodyPr/>
            <a:lstStyle/>
            <a:p>
              <a:endParaRPr lang="en-MY"/>
            </a:p>
          </p:txBody>
        </p:sp>
      </p:grpSp>
      <p:grpSp>
        <p:nvGrpSpPr>
          <p:cNvPr id="13" name="Group 13"/>
          <p:cNvGrpSpPr/>
          <p:nvPr/>
        </p:nvGrpSpPr>
        <p:grpSpPr>
          <a:xfrm>
            <a:off x="1641834" y="20552664"/>
            <a:ext cx="38052" cy="872233"/>
            <a:chOff x="0" y="0"/>
            <a:chExt cx="38049" cy="872236"/>
          </a:xfrm>
        </p:grpSpPr>
        <p:sp>
          <p:nvSpPr>
            <p:cNvPr id="14" name="Freeform 14"/>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5" name="TextBox 15"/>
          <p:cNvSpPr txBox="1"/>
          <p:nvPr/>
        </p:nvSpPr>
        <p:spPr>
          <a:xfrm>
            <a:off x="1645920" y="1565796"/>
            <a:ext cx="12812601" cy="4565427"/>
          </a:xfrm>
          <a:prstGeom prst="rect">
            <a:avLst/>
          </a:prstGeom>
        </p:spPr>
        <p:txBody>
          <a:bodyPr lIns="0" tIns="0" rIns="0" bIns="0" rtlCol="0" anchor="t">
            <a:spAutoFit/>
          </a:bodyPr>
          <a:lstStyle/>
          <a:p>
            <a:pPr marL="0" lvl="0" indent="0" algn="l">
              <a:lnSpc>
                <a:spcPts val="3621"/>
              </a:lnSpc>
              <a:spcBef>
                <a:spcPct val="0"/>
              </a:spcBef>
            </a:pPr>
            <a:r>
              <a:rPr lang="en-US" sz="2599" b="1" u="none" strike="noStrike">
                <a:solidFill>
                  <a:srgbClr val="090F10"/>
                </a:solidFill>
                <a:latin typeface="Canva Sans Bold"/>
                <a:ea typeface="Canva Sans Bold"/>
                <a:cs typeface="Canva Sans Bold"/>
                <a:sym typeface="Canva Sans Bold"/>
              </a:rPr>
              <a:t>Terus kepada Kanak-kanak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Kanak-kanak… Anda tidak terlalu kecil. Anda tidak terlalu muda. Anda tidak perlu menunggu sehingga anda dewasa untuk digunakan oleh Tuhan. Tuhan boleh menggunakan: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Senyuman anda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Kebaikan anda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Doa anda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Perkongsian anda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Pertolongan anda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Anda boleh menjadi keajaiban bagi seseorang.</a:t>
            </a:r>
          </a:p>
        </p:txBody>
      </p:sp>
      <p:sp>
        <p:nvSpPr>
          <p:cNvPr id="16" name="TextBox 16"/>
          <p:cNvSpPr txBox="1"/>
          <p:nvPr/>
        </p:nvSpPr>
        <p:spPr>
          <a:xfrm>
            <a:off x="1679915" y="6736736"/>
            <a:ext cx="13160521" cy="11880627"/>
          </a:xfrm>
          <a:prstGeom prst="rect">
            <a:avLst/>
          </a:prstGeom>
        </p:spPr>
        <p:txBody>
          <a:bodyPr lIns="0" tIns="0" rIns="0" bIns="0" rtlCol="0" anchor="t">
            <a:spAutoFit/>
          </a:bodyPr>
          <a:lstStyle/>
          <a:p>
            <a:pPr algn="l">
              <a:lnSpc>
                <a:spcPts val="3621"/>
              </a:lnSpc>
            </a:pPr>
            <a:r>
              <a:rPr lang="en-US" sz="2599" b="1">
                <a:solidFill>
                  <a:srgbClr val="090F10"/>
                </a:solidFill>
                <a:latin typeface="Canva Sans Bold"/>
                <a:ea typeface="Canva Sans Bold"/>
                <a:cs typeface="Canva Sans Bold"/>
                <a:sym typeface="Canva Sans Bold"/>
              </a:rPr>
              <a:t>Terus kepada orang-orang Dewasa</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Ibu bapa… sukarelawan… Kadangkala kita fikir kanak-kanak adalah “gereja masa depan.” Tetapi Yesus menunjukkan kepada kita… Mereka adalah gereja sekarang. Kadangkala iman yang paling kuat di dalam ruangan ini datang daripada orang yang paling kecil. </a:t>
            </a:r>
          </a:p>
          <a:p>
            <a:pPr marL="0" lvl="0" indent="0" algn="l">
              <a:lnSpc>
                <a:spcPts val="3621"/>
              </a:lnSpc>
              <a:spcBef>
                <a:spcPct val="0"/>
              </a:spcBef>
            </a:pPr>
            <a:r>
              <a:rPr lang="en-US" sz="2599" u="none" strike="noStrike">
                <a:solidFill>
                  <a:srgbClr val="090F10"/>
                </a:solidFill>
                <a:latin typeface="Canva Sans"/>
                <a:ea typeface="Canva Sans"/>
                <a:cs typeface="Canva Sans"/>
                <a:sym typeface="Canva Sans"/>
              </a:rPr>
              <a:t>Mari </a:t>
            </a:r>
            <a:r>
              <a:rPr lang="en-US" sz="2599">
                <a:solidFill>
                  <a:srgbClr val="090F10"/>
                </a:solidFill>
                <a:latin typeface="Canva Sans"/>
                <a:ea typeface="Canva Sans"/>
                <a:cs typeface="Canva Sans"/>
                <a:sym typeface="Canva Sans"/>
              </a:rPr>
              <a:t>kita bantu anak-anak kita berjalan rapat dengan Tuhan — bukan sekadar mengenali-Nya, tetapi mengenali-Nya secara peribadi. </a:t>
            </a:r>
          </a:p>
          <a:p>
            <a:pPr marL="0" lvl="0" indent="0" algn="l">
              <a:lnSpc>
                <a:spcPts val="3621"/>
              </a:lnSpc>
              <a:spcBef>
                <a:spcPct val="0"/>
              </a:spcBef>
            </a:pPr>
            <a:r>
              <a:rPr lang="en-US" sz="2599">
                <a:solidFill>
                  <a:srgbClr val="090F10"/>
                </a:solidFill>
                <a:latin typeface="Canva Sans"/>
                <a:ea typeface="Canva Sans"/>
                <a:cs typeface="Canva Sans"/>
                <a:sym typeface="Canva Sans"/>
              </a:rPr>
              <a:t>Marilah kita fikirkan: </a:t>
            </a:r>
          </a:p>
          <a:p>
            <a:pPr marL="0" lvl="0" indent="0" algn="l">
              <a:lnSpc>
                <a:spcPts val="3621"/>
              </a:lnSpc>
              <a:spcBef>
                <a:spcPct val="0"/>
              </a:spcBef>
            </a:pPr>
            <a:r>
              <a:rPr lang="en-US" sz="2599">
                <a:solidFill>
                  <a:srgbClr val="090F10"/>
                </a:solidFill>
                <a:latin typeface="Canva Sans"/>
                <a:ea typeface="Canva Sans"/>
                <a:cs typeface="Canva Sans"/>
                <a:sym typeface="Canva Sans"/>
              </a:rPr>
              <a:t>Apa yang boleh kita berikan kepada Yesus? </a:t>
            </a:r>
          </a:p>
          <a:p>
            <a:pPr marL="0" lvl="0" indent="0" algn="l">
              <a:lnSpc>
                <a:spcPts val="3621"/>
              </a:lnSpc>
              <a:spcBef>
                <a:spcPct val="0"/>
              </a:spcBef>
            </a:pPr>
            <a:r>
              <a:rPr lang="en-US" sz="2599">
                <a:solidFill>
                  <a:srgbClr val="090F10"/>
                </a:solidFill>
                <a:latin typeface="Canva Sans"/>
                <a:ea typeface="Canva Sans"/>
                <a:cs typeface="Canva Sans"/>
                <a:sym typeface="Canva Sans"/>
              </a:rPr>
              <a:t>Sebarkan idea-idea! </a:t>
            </a:r>
          </a:p>
          <a:p>
            <a:pPr marL="0" lvl="0" indent="0" algn="l">
              <a:lnSpc>
                <a:spcPts val="3621"/>
              </a:lnSpc>
              <a:spcBef>
                <a:spcPct val="0"/>
              </a:spcBef>
            </a:pPr>
            <a:r>
              <a:rPr lang="en-US" sz="2599">
                <a:solidFill>
                  <a:srgbClr val="090F10"/>
                </a:solidFill>
                <a:latin typeface="Canva Sans"/>
                <a:ea typeface="Canva Sans"/>
                <a:cs typeface="Canva Sans"/>
                <a:sym typeface="Canva Sans"/>
              </a:rPr>
              <a:t>(Masa, mainan, makanan, pelukan, bantuan, doa…) </a:t>
            </a:r>
          </a:p>
          <a:p>
            <a:pPr marL="0" lvl="0" indent="0" algn="l">
              <a:lnSpc>
                <a:spcPts val="3621"/>
              </a:lnSpc>
              <a:spcBef>
                <a:spcPct val="0"/>
              </a:spcBef>
            </a:pPr>
            <a:r>
              <a:rPr lang="en-US" sz="2599">
                <a:solidFill>
                  <a:srgbClr val="090F10"/>
                </a:solidFill>
                <a:latin typeface="Canva Sans"/>
                <a:ea typeface="Canva Sans"/>
                <a:cs typeface="Canva Sans"/>
                <a:sym typeface="Canva Sans"/>
              </a:rPr>
              <a:t>Ya! Apabila kita berkata, “Tuhan, inilah yang aku ada.” Ketika itulah keajaiban berlaku. </a:t>
            </a:r>
          </a:p>
          <a:p>
            <a:pPr marL="0" lvl="0" indent="0" algn="l">
              <a:lnSpc>
                <a:spcPts val="3621"/>
              </a:lnSpc>
              <a:spcBef>
                <a:spcPct val="0"/>
              </a:spcBef>
            </a:pPr>
            <a:endParaRPr lang="en-US" sz="2599">
              <a:solidFill>
                <a:srgbClr val="090F10"/>
              </a:solidFill>
              <a:latin typeface="Canva Sans"/>
              <a:ea typeface="Canva Sans"/>
              <a:cs typeface="Canva Sans"/>
              <a:sym typeface="Canva Sans"/>
            </a:endParaRPr>
          </a:p>
          <a:p>
            <a:pPr marL="0" lvl="0" indent="0" algn="l">
              <a:lnSpc>
                <a:spcPts val="3621"/>
              </a:lnSpc>
              <a:spcBef>
                <a:spcPct val="0"/>
              </a:spcBef>
            </a:pPr>
            <a:r>
              <a:rPr lang="en-US" sz="2599" b="1">
                <a:solidFill>
                  <a:srgbClr val="090F10"/>
                </a:solidFill>
                <a:latin typeface="Canva Sans Bold"/>
                <a:ea typeface="Canva Sans Bold"/>
                <a:cs typeface="Canva Sans Bold"/>
                <a:sym typeface="Canva Sans Bold"/>
              </a:rPr>
              <a:t>Penutup</a:t>
            </a:r>
            <a:r>
              <a:rPr lang="en-US" sz="2599">
                <a:solidFill>
                  <a:srgbClr val="090F10"/>
                </a:solidFill>
                <a:latin typeface="Canva Sans"/>
                <a:ea typeface="Canva Sans"/>
                <a:cs typeface="Canva Sans"/>
                <a:sym typeface="Canva Sans"/>
              </a:rPr>
              <a:t> </a:t>
            </a:r>
          </a:p>
          <a:p>
            <a:pPr marL="0" lvl="0" indent="0" algn="l">
              <a:lnSpc>
                <a:spcPts val="3621"/>
              </a:lnSpc>
              <a:spcBef>
                <a:spcPct val="0"/>
              </a:spcBef>
            </a:pPr>
            <a:r>
              <a:rPr lang="en-US" sz="2599">
                <a:solidFill>
                  <a:srgbClr val="090F10"/>
                </a:solidFill>
                <a:latin typeface="Canva Sans"/>
                <a:ea typeface="Canva Sans"/>
                <a:cs typeface="Canva Sans"/>
                <a:sym typeface="Canva Sans"/>
              </a:rPr>
              <a:t>Jadi ingatlah: Tangan kecil… Tuhan yang besar…Keajaiban besar. </a:t>
            </a:r>
          </a:p>
          <a:p>
            <a:pPr marL="0" lvl="0" indent="0" algn="l">
              <a:lnSpc>
                <a:spcPts val="3621"/>
              </a:lnSpc>
              <a:spcBef>
                <a:spcPct val="0"/>
              </a:spcBef>
            </a:pPr>
            <a:r>
              <a:rPr lang="en-US" sz="2599">
                <a:solidFill>
                  <a:srgbClr val="090F10"/>
                </a:solidFill>
                <a:latin typeface="Canva Sans"/>
                <a:ea typeface="Canva Sans"/>
                <a:cs typeface="Canva Sans"/>
                <a:sym typeface="Canva Sans"/>
              </a:rPr>
              <a:t>Marilah kita ucapkan bersama-sama: “Tuhanku dan Aku!” </a:t>
            </a:r>
          </a:p>
          <a:p>
            <a:pPr marL="0" lvl="0" indent="0" algn="l">
              <a:lnSpc>
                <a:spcPts val="3621"/>
              </a:lnSpc>
              <a:spcBef>
                <a:spcPct val="0"/>
              </a:spcBef>
            </a:pPr>
            <a:r>
              <a:rPr lang="en-US" sz="2599">
                <a:solidFill>
                  <a:srgbClr val="090F10"/>
                </a:solidFill>
                <a:latin typeface="Canva Sans"/>
                <a:ea typeface="Canva Sans"/>
                <a:cs typeface="Canva Sans"/>
                <a:sym typeface="Canva Sans"/>
              </a:rPr>
              <a:t>Sekali lagi! </a:t>
            </a:r>
          </a:p>
          <a:p>
            <a:pPr marL="0" lvl="0" indent="0" algn="l">
              <a:lnSpc>
                <a:spcPts val="3621"/>
              </a:lnSpc>
              <a:spcBef>
                <a:spcPct val="0"/>
              </a:spcBef>
            </a:pPr>
            <a:r>
              <a:rPr lang="en-US" sz="2599">
                <a:solidFill>
                  <a:srgbClr val="090F10"/>
                </a:solidFill>
                <a:latin typeface="Canva Sans"/>
                <a:ea typeface="Canva Sans"/>
                <a:cs typeface="Canva Sans"/>
                <a:sym typeface="Canva Sans"/>
              </a:rPr>
              <a:t>“Tuhanku dan Aku!” </a:t>
            </a:r>
          </a:p>
          <a:p>
            <a:pPr marL="0" lvl="0" indent="0" algn="l">
              <a:lnSpc>
                <a:spcPts val="3621"/>
              </a:lnSpc>
              <a:spcBef>
                <a:spcPct val="0"/>
              </a:spcBef>
            </a:pPr>
            <a:r>
              <a:rPr lang="en-US" sz="2599">
                <a:solidFill>
                  <a:srgbClr val="090F10"/>
                </a:solidFill>
                <a:latin typeface="Canva Sans"/>
                <a:ea typeface="Canva Sans"/>
                <a:cs typeface="Canva Sans"/>
                <a:sym typeface="Canva Sans"/>
              </a:rPr>
              <a:t>Kerana apabila Tuhan dekat dengan-Mu…segala sesuatu menjadi mungkin. </a:t>
            </a:r>
          </a:p>
          <a:p>
            <a:pPr marL="0" lvl="0" indent="0" algn="l">
              <a:lnSpc>
                <a:spcPts val="3621"/>
              </a:lnSpc>
              <a:spcBef>
                <a:spcPct val="0"/>
              </a:spcBef>
            </a:pPr>
            <a:endParaRPr lang="en-US" sz="2599">
              <a:solidFill>
                <a:srgbClr val="090F10"/>
              </a:solidFill>
              <a:latin typeface="Canva Sans"/>
              <a:ea typeface="Canva Sans"/>
              <a:cs typeface="Canva Sans"/>
              <a:sym typeface="Canva Sans"/>
            </a:endParaRPr>
          </a:p>
          <a:p>
            <a:pPr marL="0" lvl="0" indent="0" algn="l">
              <a:lnSpc>
                <a:spcPts val="3621"/>
              </a:lnSpc>
              <a:spcBef>
                <a:spcPct val="0"/>
              </a:spcBef>
            </a:pPr>
            <a:r>
              <a:rPr lang="en-US" sz="2599" b="1">
                <a:solidFill>
                  <a:srgbClr val="090F10"/>
                </a:solidFill>
                <a:latin typeface="Canva Sans Bold"/>
                <a:ea typeface="Canva Sans Bold"/>
                <a:cs typeface="Canva Sans Bold"/>
                <a:sym typeface="Canva Sans Bold"/>
              </a:rPr>
              <a:t>Doa Penutup </a:t>
            </a:r>
          </a:p>
          <a:p>
            <a:pPr marL="0" lvl="0" indent="0" algn="l">
              <a:lnSpc>
                <a:spcPts val="3621"/>
              </a:lnSpc>
              <a:spcBef>
                <a:spcPct val="0"/>
              </a:spcBef>
            </a:pPr>
            <a:r>
              <a:rPr lang="en-US" sz="2599">
                <a:solidFill>
                  <a:srgbClr val="090F10"/>
                </a:solidFill>
                <a:latin typeface="Canva Sans"/>
                <a:ea typeface="Canva Sans"/>
                <a:cs typeface="Canva Sans"/>
                <a:sym typeface="Canva Sans"/>
              </a:rPr>
              <a:t>“Yesus, terima kasih kerana Engkau mengasihi setiap kanak-kanak. Terima kasih kerana kami tidak pernah terlalu kecil untuk-Mu. Bantulah kami mempercayai-Mu, berjalan bersama-Mu, dan memberikan apa yang kami ada. Gunakan hidup kami untuk melakukan perkara-perkara yang besar. Amin.”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316431" y="-291303"/>
            <a:ext cx="16978310" cy="22471439"/>
            <a:chOff x="0" y="0"/>
            <a:chExt cx="22101615" cy="29252329"/>
          </a:xfrm>
        </p:grpSpPr>
        <p:sp>
          <p:nvSpPr>
            <p:cNvPr id="6" name="Freeform 6"/>
            <p:cNvSpPr/>
            <p:nvPr/>
          </p:nvSpPr>
          <p:spPr>
            <a:xfrm>
              <a:off x="0" y="0"/>
              <a:ext cx="22101615" cy="29252292"/>
            </a:xfrm>
            <a:custGeom>
              <a:avLst/>
              <a:gdLst/>
              <a:ahLst/>
              <a:cxnLst/>
              <a:rect l="l" t="t" r="r" b="b"/>
              <a:pathLst>
                <a:path w="22101615" h="29252292">
                  <a:moveTo>
                    <a:pt x="0" y="0"/>
                  </a:moveTo>
                  <a:lnTo>
                    <a:pt x="22101615" y="0"/>
                  </a:lnTo>
                  <a:lnTo>
                    <a:pt x="22101615" y="29252292"/>
                  </a:lnTo>
                  <a:lnTo>
                    <a:pt x="0" y="29252292"/>
                  </a:lnTo>
                  <a:lnTo>
                    <a:pt x="0" y="0"/>
                  </a:lnTo>
                  <a:close/>
                </a:path>
              </a:pathLst>
            </a:custGeom>
            <a:blipFill>
              <a:blip r:embed="rId2"/>
              <a:stretch>
                <a:fillRect t="-355" b="-355"/>
              </a:stretch>
            </a:blipFill>
          </p:spPr>
          <p:txBody>
            <a:bodyPr/>
            <a:lstStyle/>
            <a:p>
              <a:endParaRPr lang="en-MY"/>
            </a:p>
          </p:txBody>
        </p:sp>
      </p:grpSp>
      <p:grpSp>
        <p:nvGrpSpPr>
          <p:cNvPr id="7" name="Group 7"/>
          <p:cNvGrpSpPr/>
          <p:nvPr/>
        </p:nvGrpSpPr>
        <p:grpSpPr>
          <a:xfrm>
            <a:off x="2071192" y="20510754"/>
            <a:ext cx="38" cy="870966"/>
            <a:chOff x="0" y="0"/>
            <a:chExt cx="51" cy="1161288"/>
          </a:xfrm>
        </p:grpSpPr>
        <p:sp>
          <p:nvSpPr>
            <p:cNvPr id="8" name="Freeform 8"/>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3"/>
              <a:stretch>
                <a:fillRect l="-2147483648" t="-904" r="-2147483648" b="-1457"/>
              </a:stretch>
            </a:blipFill>
          </p:spPr>
          <p:txBody>
            <a:bodyPr/>
            <a:lstStyle/>
            <a:p>
              <a:endParaRPr lang="en-MY"/>
            </a:p>
          </p:txBody>
        </p:sp>
      </p:grpSp>
      <p:sp>
        <p:nvSpPr>
          <p:cNvPr id="9" name="TextBox 9"/>
          <p:cNvSpPr txBox="1"/>
          <p:nvPr/>
        </p:nvSpPr>
        <p:spPr>
          <a:xfrm>
            <a:off x="1905828" y="7828058"/>
            <a:ext cx="13283632" cy="11252961"/>
          </a:xfrm>
          <a:prstGeom prst="rect">
            <a:avLst/>
          </a:prstGeom>
        </p:spPr>
        <p:txBody>
          <a:bodyPr lIns="0" tIns="0" rIns="0" bIns="0" rtlCol="0" anchor="t">
            <a:spAutoFit/>
          </a:bodyPr>
          <a:lstStyle/>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1. Lari Berganti-ganti Roti &amp; Ikan </a:t>
            </a:r>
          </a:p>
          <a:p>
            <a:pPr marL="0" lvl="0" indent="0" algn="l">
              <a:lnSpc>
                <a:spcPts val="3595"/>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Fokus Rohani: </a:t>
            </a:r>
            <a:r>
              <a:rPr lang="en-US" sz="2599" u="none" strike="noStrike">
                <a:solidFill>
                  <a:srgbClr val="090F10"/>
                </a:solidFill>
                <a:latin typeface="Canva Sans"/>
                <a:ea typeface="Canva Sans"/>
                <a:cs typeface="Canva Sans"/>
                <a:sym typeface="Canva Sans"/>
              </a:rPr>
              <a:t>Perkongsian, kemurahan hati, dan kerja berpasukan (Berdasarkan kisah budak lelaki yang berkongsi makanan tengah harinya)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Objektif: </a:t>
            </a:r>
            <a:r>
              <a:rPr lang="en-US" sz="2599" u="none" strike="noStrike">
                <a:solidFill>
                  <a:srgbClr val="090F10"/>
                </a:solidFill>
                <a:latin typeface="Canva Sans"/>
                <a:ea typeface="Canva Sans"/>
                <a:cs typeface="Canva Sans"/>
                <a:sym typeface="Canva Sans"/>
              </a:rPr>
              <a:t>Kanak-kanak belajar bahawa Tuhan boleh menggunakan apa yang kita kongsikan dengan rela hati—tidak kira betapa kecilnya—untuk memberkati orang lain.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Bahan yang Diperlukan</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1 bakul  pasukan berisi roti dan ikan mainan atau potongan-potongan kertas berbentuk roti &amp; ikan (bakul  makanan)</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1 bakul kosong yang kecil untuk setiap pasukan (bakul pemungut) </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1 bakul kosong yang besar (bakul orang ramai) </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Ruang terbuka untuk pergerakan</a:t>
            </a:r>
          </a:p>
          <a:p>
            <a:pPr algn="l">
              <a:lnSpc>
                <a:spcPts val="3595"/>
              </a:lnSpc>
            </a:pPr>
            <a:endParaRPr lang="en-US" sz="2599" u="none" strike="noStrike">
              <a:solidFill>
                <a:srgbClr val="090F10"/>
              </a:solidFill>
              <a:latin typeface="Canva Sans"/>
              <a:ea typeface="Canva Sans"/>
              <a:cs typeface="Canva Sans"/>
              <a:sym typeface="Canva Sans"/>
            </a:endParaRPr>
          </a:p>
          <a:p>
            <a:pPr algn="l">
              <a:lnSpc>
                <a:spcPts val="3595"/>
              </a:lnSpc>
            </a:pPr>
            <a:r>
              <a:rPr lang="en-US" sz="2599" b="1" u="none" strike="noStrike">
                <a:solidFill>
                  <a:srgbClr val="090F10"/>
                </a:solidFill>
                <a:latin typeface="Canva Sans Bold"/>
                <a:ea typeface="Canva Sans Bold"/>
                <a:cs typeface="Canva Sans Bold"/>
                <a:sym typeface="Canva Sans Bold"/>
              </a:rPr>
              <a:t>Persediaan</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Bahagikan kanak-kanak kepada beberapa pasukan kecil yang mempunyai bilangan ahli yang sama.  </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Letakkan  bakul makanan setiap pasukan di hujung kawasan permainan.  </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Letakkan bakul orang ramai yang besar tetapi kosong di hujung yang bertentangan. </a:t>
            </a:r>
          </a:p>
          <a:p>
            <a:pPr marL="561235" lvl="1" indent="-280618" algn="just">
              <a:lnSpc>
                <a:spcPts val="3595"/>
              </a:lnSpc>
              <a:buAutoNum type="arabicPeriod"/>
            </a:pPr>
            <a:r>
              <a:rPr lang="en-US" sz="2599" u="none" strike="noStrike">
                <a:solidFill>
                  <a:srgbClr val="090F10"/>
                </a:solidFill>
                <a:latin typeface="Canva Sans"/>
                <a:ea typeface="Canva Sans"/>
                <a:cs typeface="Canva Sans"/>
                <a:sym typeface="Canva Sans"/>
              </a:rPr>
              <a:t>Pastikan pasukan berbaris di belakang bakul pemungut masing-masing. </a:t>
            </a:r>
          </a:p>
          <a:p>
            <a:pPr marL="0" lvl="0" indent="0" algn="l">
              <a:lnSpc>
                <a:spcPts val="3871"/>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871"/>
              </a:lnSpc>
              <a:spcBef>
                <a:spcPct val="0"/>
              </a:spcBef>
            </a:pPr>
            <a:endParaRPr lang="en-US" sz="2599" u="none" strike="noStrike">
              <a:solidFill>
                <a:srgbClr val="090F10"/>
              </a:solidFill>
              <a:latin typeface="Canva Sans"/>
              <a:ea typeface="Canva Sans"/>
              <a:cs typeface="Canva Sans"/>
              <a:sym typeface="Canva Sans"/>
            </a:endParaRPr>
          </a:p>
        </p:txBody>
      </p:sp>
      <p:sp>
        <p:nvSpPr>
          <p:cNvPr id="10" name="TextBox 10"/>
          <p:cNvSpPr txBox="1"/>
          <p:nvPr/>
        </p:nvSpPr>
        <p:spPr>
          <a:xfrm>
            <a:off x="2930093" y="1905182"/>
            <a:ext cx="10216608" cy="2494187"/>
          </a:xfrm>
          <a:prstGeom prst="rect">
            <a:avLst/>
          </a:prstGeom>
        </p:spPr>
        <p:txBody>
          <a:bodyPr lIns="0" tIns="0" rIns="0" bIns="0" rtlCol="0" anchor="t">
            <a:spAutoFit/>
          </a:bodyPr>
          <a:lstStyle/>
          <a:p>
            <a:pPr marL="0" lvl="0" indent="0" algn="ctr">
              <a:lnSpc>
                <a:spcPts val="7483"/>
              </a:lnSpc>
            </a:pPr>
            <a:r>
              <a:rPr lang="en-US" sz="6681" u="none" strike="noStrike">
                <a:solidFill>
                  <a:srgbClr val="090F10"/>
                </a:solidFill>
                <a:latin typeface="Children One"/>
                <a:ea typeface="Children One"/>
                <a:cs typeface="Children One"/>
                <a:sym typeface="Children One"/>
              </a:rPr>
              <a:t>HARI KANAK-KANAK SEDUNIA 2026</a:t>
            </a:r>
          </a:p>
          <a:p>
            <a:pPr marL="0" lvl="0" indent="0" algn="ctr">
              <a:lnSpc>
                <a:spcPts val="4815"/>
              </a:lnSpc>
            </a:pPr>
            <a:r>
              <a:rPr lang="en-US" sz="4299" u="none" strike="noStrike">
                <a:solidFill>
                  <a:srgbClr val="090F10"/>
                </a:solidFill>
                <a:latin typeface="Children One"/>
                <a:ea typeface="Children One"/>
                <a:cs typeface="Children One"/>
                <a:sym typeface="Children One"/>
              </a:rPr>
              <a:t>Tuhanku dan Aku</a:t>
            </a:r>
          </a:p>
        </p:txBody>
      </p:sp>
      <p:sp>
        <p:nvSpPr>
          <p:cNvPr id="11" name="TextBox 11"/>
          <p:cNvSpPr txBox="1"/>
          <p:nvPr/>
        </p:nvSpPr>
        <p:spPr>
          <a:xfrm>
            <a:off x="3919023" y="5108296"/>
            <a:ext cx="76171" cy="673370"/>
          </a:xfrm>
          <a:prstGeom prst="rect">
            <a:avLst/>
          </a:prstGeom>
        </p:spPr>
        <p:txBody>
          <a:bodyPr lIns="0" tIns="0" rIns="0" bIns="0" rtlCol="0" anchor="t">
            <a:spAutoFit/>
          </a:bodyPr>
          <a:lstStyle/>
          <a:p>
            <a:pPr algn="l">
              <a:lnSpc>
                <a:spcPts val="6000"/>
              </a:lnSpc>
            </a:pPr>
            <a:r>
              <a:rPr lang="en-US" sz="2400">
                <a:solidFill>
                  <a:srgbClr val="090F10"/>
                </a:solidFill>
                <a:latin typeface="Canva Sans"/>
                <a:ea typeface="Canva Sans"/>
                <a:cs typeface="Canva Sans"/>
                <a:sym typeface="Canva Sans"/>
              </a:rPr>
              <a:t> </a:t>
            </a:r>
          </a:p>
        </p:txBody>
      </p:sp>
      <p:sp>
        <p:nvSpPr>
          <p:cNvPr id="12" name="TextBox 12"/>
          <p:cNvSpPr txBox="1"/>
          <p:nvPr/>
        </p:nvSpPr>
        <p:spPr>
          <a:xfrm>
            <a:off x="1747133" y="5253159"/>
            <a:ext cx="13066147" cy="1332865"/>
          </a:xfrm>
          <a:prstGeom prst="rect">
            <a:avLst/>
          </a:prstGeom>
        </p:spPr>
        <p:txBody>
          <a:bodyPr lIns="0" tIns="0" rIns="0" bIns="0" rtlCol="0" anchor="t">
            <a:spAutoFit/>
          </a:bodyPr>
          <a:lstStyle/>
          <a:p>
            <a:pPr marL="0" lvl="0" indent="0" algn="l">
              <a:lnSpc>
                <a:spcPts val="3574"/>
              </a:lnSpc>
              <a:spcBef>
                <a:spcPct val="0"/>
              </a:spcBef>
            </a:pPr>
            <a:r>
              <a:rPr lang="en-US" sz="2599" b="1" u="none" strike="noStrike">
                <a:solidFill>
                  <a:srgbClr val="090F10"/>
                </a:solidFill>
                <a:latin typeface="Canva Sans Bold"/>
                <a:ea typeface="Canva Sans Bold"/>
                <a:cs typeface="Canva Sans Bold"/>
                <a:sym typeface="Canva Sans Bold"/>
              </a:rPr>
              <a:t>Pengenalan:</a:t>
            </a:r>
            <a:r>
              <a:rPr lang="en-US" sz="2599" u="none" strike="noStrike">
                <a:solidFill>
                  <a:srgbClr val="090F10"/>
                </a:solidFill>
                <a:latin typeface="Canva Sans"/>
                <a:ea typeface="Canva Sans"/>
                <a:cs typeface="Canva Sans"/>
                <a:sym typeface="Canva Sans"/>
              </a:rPr>
              <a:t> Sumber ini ditulis untuk digunakan pada Hari Kanak-kanak Global pada  Mac 21, 2026. </a:t>
            </a:r>
          </a:p>
          <a:p>
            <a:pPr marL="0" lvl="0" indent="0" algn="l">
              <a:lnSpc>
                <a:spcPts val="3574"/>
              </a:lnSpc>
              <a:spcBef>
                <a:spcPct val="0"/>
              </a:spcBef>
            </a:pPr>
            <a:r>
              <a:rPr lang="en-US" sz="2599" u="none" strike="noStrike">
                <a:solidFill>
                  <a:srgbClr val="090F10"/>
                </a:solidFill>
                <a:latin typeface="Canva Sans"/>
                <a:ea typeface="Canva Sans"/>
                <a:cs typeface="Canva Sans"/>
                <a:sym typeface="Canva Sans"/>
              </a:rPr>
              <a:t>Tema untuk tahun ini ialah “Tuhanku dan Aku.”</a:t>
            </a:r>
          </a:p>
        </p:txBody>
      </p:sp>
      <p:sp>
        <p:nvSpPr>
          <p:cNvPr id="13" name="TextBox 13"/>
          <p:cNvSpPr txBox="1"/>
          <p:nvPr/>
        </p:nvSpPr>
        <p:spPr>
          <a:xfrm>
            <a:off x="3822031" y="6890798"/>
            <a:ext cx="9665369" cy="600036"/>
          </a:xfrm>
          <a:prstGeom prst="rect">
            <a:avLst/>
          </a:prstGeom>
        </p:spPr>
        <p:txBody>
          <a:bodyPr wrap="square" lIns="0" tIns="0" rIns="0" bIns="0" rtlCol="0" anchor="t">
            <a:spAutoFit/>
          </a:bodyPr>
          <a:lstStyle/>
          <a:p>
            <a:pPr marL="0" lvl="0" indent="0" algn="l">
              <a:lnSpc>
                <a:spcPts val="5040"/>
              </a:lnSpc>
              <a:spcBef>
                <a:spcPct val="0"/>
              </a:spcBef>
            </a:pPr>
            <a:r>
              <a:rPr lang="en-US" sz="3600" b="1" u="none" strike="noStrike">
                <a:solidFill>
                  <a:srgbClr val="090F10"/>
                </a:solidFill>
                <a:latin typeface="Canva Sans Bold"/>
                <a:ea typeface="Canva Sans Bold"/>
                <a:cs typeface="Canva Sans Bold"/>
                <a:sym typeface="Canva Sans Bold"/>
              </a:rPr>
              <a:t>Aktiviti Fizikal (Berasaskan Pergerakan)</a:t>
            </a:r>
          </a:p>
        </p:txBody>
      </p:sp>
      <p:grpSp>
        <p:nvGrpSpPr>
          <p:cNvPr id="14" name="Group 14"/>
          <p:cNvGrpSpPr/>
          <p:nvPr/>
        </p:nvGrpSpPr>
        <p:grpSpPr>
          <a:xfrm>
            <a:off x="-530676" y="18195193"/>
            <a:ext cx="17637424" cy="3750407"/>
            <a:chOff x="0" y="0"/>
            <a:chExt cx="23516565" cy="5000542"/>
          </a:xfrm>
        </p:grpSpPr>
        <p:sp>
          <p:nvSpPr>
            <p:cNvPr id="15" name="Freeform 15"/>
            <p:cNvSpPr/>
            <p:nvPr/>
          </p:nvSpPr>
          <p:spPr>
            <a:xfrm>
              <a:off x="0" y="0"/>
              <a:ext cx="23516565" cy="5000542"/>
            </a:xfrm>
            <a:custGeom>
              <a:avLst/>
              <a:gdLst/>
              <a:ahLst/>
              <a:cxnLst/>
              <a:rect l="l" t="t" r="r" b="b"/>
              <a:pathLst>
                <a:path w="23516565" h="5000542">
                  <a:moveTo>
                    <a:pt x="0" y="0"/>
                  </a:moveTo>
                  <a:lnTo>
                    <a:pt x="23516565" y="0"/>
                  </a:lnTo>
                  <a:lnTo>
                    <a:pt x="23516565" y="5000542"/>
                  </a:lnTo>
                  <a:lnTo>
                    <a:pt x="0" y="5000542"/>
                  </a:lnTo>
                  <a:lnTo>
                    <a:pt x="0" y="0"/>
                  </a:lnTo>
                  <a:close/>
                </a:path>
              </a:pathLst>
            </a:custGeom>
            <a:blipFill>
              <a:blip r:embed="rId4"/>
              <a:stretch>
                <a:fillRect t="-129730" r="-774" b="-127984"/>
              </a:stretch>
            </a:blipFill>
          </p:spPr>
          <p:txBody>
            <a:bodyPr/>
            <a:lstStyle/>
            <a:p>
              <a:endParaRPr lang="en-MY"/>
            </a:p>
          </p:txBody>
        </p:sp>
      </p:grpSp>
      <p:grpSp>
        <p:nvGrpSpPr>
          <p:cNvPr id="16" name="Group 16"/>
          <p:cNvGrpSpPr/>
          <p:nvPr/>
        </p:nvGrpSpPr>
        <p:grpSpPr>
          <a:xfrm>
            <a:off x="1747133" y="19454224"/>
            <a:ext cx="1052001" cy="1232345"/>
            <a:chOff x="0" y="0"/>
            <a:chExt cx="1333500" cy="1562100"/>
          </a:xfrm>
        </p:grpSpPr>
        <p:sp>
          <p:nvSpPr>
            <p:cNvPr id="17" name="Freeform 17"/>
            <p:cNvSpPr/>
            <p:nvPr/>
          </p:nvSpPr>
          <p:spPr>
            <a:xfrm>
              <a:off x="0" y="0"/>
              <a:ext cx="1333500" cy="1562100"/>
            </a:xfrm>
            <a:custGeom>
              <a:avLst/>
              <a:gdLst/>
              <a:ahLst/>
              <a:cxnLst/>
              <a:rect l="l" t="t" r="r" b="b"/>
              <a:pathLst>
                <a:path w="1333500" h="1562100">
                  <a:moveTo>
                    <a:pt x="0" y="0"/>
                  </a:moveTo>
                  <a:lnTo>
                    <a:pt x="0" y="1562100"/>
                  </a:lnTo>
                  <a:lnTo>
                    <a:pt x="1333500" y="1562100"/>
                  </a:lnTo>
                  <a:lnTo>
                    <a:pt x="1333500" y="1444371"/>
                  </a:lnTo>
                  <a:lnTo>
                    <a:pt x="1313053" y="1444371"/>
                  </a:lnTo>
                  <a:lnTo>
                    <a:pt x="1313053" y="1444244"/>
                  </a:lnTo>
                  <a:lnTo>
                    <a:pt x="1313053" y="281432"/>
                  </a:lnTo>
                  <a:lnTo>
                    <a:pt x="1333500" y="281432"/>
                  </a:lnTo>
                  <a:lnTo>
                    <a:pt x="1333500" y="0"/>
                  </a:lnTo>
                  <a:close/>
                </a:path>
              </a:pathLst>
            </a:custGeom>
            <a:blipFill>
              <a:blip r:embed="rId5"/>
              <a:stretch>
                <a:fillRect l="-819" t="-1083" r="-1412" b="-1030"/>
              </a:stretch>
            </a:blipFill>
          </p:spPr>
          <p:txBody>
            <a:bodyPr/>
            <a:lstStyle/>
            <a:p>
              <a:endParaRPr lang="en-MY"/>
            </a:p>
          </p:txBody>
        </p:sp>
      </p:grpSp>
      <p:grpSp>
        <p:nvGrpSpPr>
          <p:cNvPr id="18" name="Group 18"/>
          <p:cNvGrpSpPr/>
          <p:nvPr/>
        </p:nvGrpSpPr>
        <p:grpSpPr>
          <a:xfrm>
            <a:off x="2930093" y="19471543"/>
            <a:ext cx="4497236" cy="1232345"/>
            <a:chOff x="0" y="0"/>
            <a:chExt cx="6570134" cy="1800365"/>
          </a:xfrm>
        </p:grpSpPr>
        <p:sp>
          <p:nvSpPr>
            <p:cNvPr id="19" name="Freeform 19"/>
            <p:cNvSpPr/>
            <p:nvPr/>
          </p:nvSpPr>
          <p:spPr>
            <a:xfrm>
              <a:off x="0" y="0"/>
              <a:ext cx="6570134" cy="1800365"/>
            </a:xfrm>
            <a:custGeom>
              <a:avLst/>
              <a:gdLst/>
              <a:ahLst/>
              <a:cxnLst/>
              <a:rect l="l" t="t" r="r" b="b"/>
              <a:pathLst>
                <a:path w="6570134" h="1800365">
                  <a:moveTo>
                    <a:pt x="0" y="0"/>
                  </a:moveTo>
                  <a:lnTo>
                    <a:pt x="0" y="405235"/>
                  </a:lnTo>
                  <a:lnTo>
                    <a:pt x="30991" y="405235"/>
                  </a:lnTo>
                  <a:lnTo>
                    <a:pt x="30991" y="1800365"/>
                  </a:lnTo>
                  <a:lnTo>
                    <a:pt x="6570134" y="1800365"/>
                  </a:lnTo>
                  <a:lnTo>
                    <a:pt x="6570134" y="0"/>
                  </a:lnTo>
                  <a:close/>
                </a:path>
              </a:pathLst>
            </a:custGeom>
            <a:blipFill>
              <a:blip r:embed="rId6"/>
              <a:stretch>
                <a:fillRect t="-1361" r="-86" b="-1704"/>
              </a:stretch>
            </a:blipFill>
          </p:spPr>
          <p:txBody>
            <a:bodyPr/>
            <a:lstStyle/>
            <a:p>
              <a:endParaRPr lang="en-MY"/>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1988820" y="6872602"/>
            <a:ext cx="142875" cy="142875"/>
            <a:chOff x="0" y="0"/>
            <a:chExt cx="142875" cy="142875"/>
          </a:xfrm>
        </p:grpSpPr>
        <p:sp>
          <p:nvSpPr>
            <p:cNvPr id="6" name="Freeform 6"/>
            <p:cNvSpPr/>
            <p:nvPr/>
          </p:nvSpPr>
          <p:spPr>
            <a:xfrm>
              <a:off x="0" y="0"/>
              <a:ext cx="142875" cy="142875"/>
            </a:xfrm>
            <a:custGeom>
              <a:avLst/>
              <a:gdLst/>
              <a:ahLst/>
              <a:cxnLst/>
              <a:rect l="l" t="t" r="r" b="b"/>
              <a:pathLst>
                <a:path w="142875" h="142875">
                  <a:moveTo>
                    <a:pt x="142875" y="71374"/>
                  </a:moveTo>
                  <a:cubicBezTo>
                    <a:pt x="142875" y="76073"/>
                    <a:pt x="142367" y="80645"/>
                    <a:pt x="141478" y="85344"/>
                  </a:cubicBezTo>
                  <a:cubicBezTo>
                    <a:pt x="140589" y="90043"/>
                    <a:pt x="139192" y="94361"/>
                    <a:pt x="137414" y="98806"/>
                  </a:cubicBezTo>
                  <a:cubicBezTo>
                    <a:pt x="135636" y="103251"/>
                    <a:pt x="133350" y="107315"/>
                    <a:pt x="130810" y="111125"/>
                  </a:cubicBezTo>
                  <a:cubicBezTo>
                    <a:pt x="128270" y="114935"/>
                    <a:pt x="125222" y="118618"/>
                    <a:pt x="121920" y="121920"/>
                  </a:cubicBezTo>
                  <a:cubicBezTo>
                    <a:pt x="118618" y="125222"/>
                    <a:pt x="115062" y="128143"/>
                    <a:pt x="111125" y="130810"/>
                  </a:cubicBezTo>
                  <a:cubicBezTo>
                    <a:pt x="107188" y="133477"/>
                    <a:pt x="103124" y="135636"/>
                    <a:pt x="98806" y="137414"/>
                  </a:cubicBezTo>
                  <a:cubicBezTo>
                    <a:pt x="94488" y="139192"/>
                    <a:pt x="90043" y="140589"/>
                    <a:pt x="85344" y="141478"/>
                  </a:cubicBezTo>
                  <a:cubicBezTo>
                    <a:pt x="80645" y="142367"/>
                    <a:pt x="76073" y="142875"/>
                    <a:pt x="71374" y="142875"/>
                  </a:cubicBezTo>
                  <a:cubicBezTo>
                    <a:pt x="66675" y="142875"/>
                    <a:pt x="61976" y="142367"/>
                    <a:pt x="57404" y="141478"/>
                  </a:cubicBezTo>
                  <a:cubicBezTo>
                    <a:pt x="52832" y="140589"/>
                    <a:pt x="48387" y="139192"/>
                    <a:pt x="43942" y="137414"/>
                  </a:cubicBezTo>
                  <a:cubicBezTo>
                    <a:pt x="39497" y="135636"/>
                    <a:pt x="35560" y="133350"/>
                    <a:pt x="31623" y="130810"/>
                  </a:cubicBezTo>
                  <a:cubicBezTo>
                    <a:pt x="27686" y="128270"/>
                    <a:pt x="24130" y="125222"/>
                    <a:pt x="20828" y="121920"/>
                  </a:cubicBezTo>
                  <a:cubicBezTo>
                    <a:pt x="17526" y="118618"/>
                    <a:pt x="14605" y="114935"/>
                    <a:pt x="11938" y="111125"/>
                  </a:cubicBezTo>
                  <a:cubicBezTo>
                    <a:pt x="9271" y="107315"/>
                    <a:pt x="7112" y="103124"/>
                    <a:pt x="5334" y="98806"/>
                  </a:cubicBezTo>
                  <a:cubicBezTo>
                    <a:pt x="3556" y="94488"/>
                    <a:pt x="2286" y="89916"/>
                    <a:pt x="1397" y="85344"/>
                  </a:cubicBezTo>
                  <a:cubicBezTo>
                    <a:pt x="508" y="80772"/>
                    <a:pt x="0" y="76073"/>
                    <a:pt x="0" y="71374"/>
                  </a:cubicBezTo>
                  <a:cubicBezTo>
                    <a:pt x="0" y="66675"/>
                    <a:pt x="508" y="62103"/>
                    <a:pt x="1397" y="57404"/>
                  </a:cubicBezTo>
                  <a:cubicBezTo>
                    <a:pt x="2286" y="52705"/>
                    <a:pt x="3683" y="48387"/>
                    <a:pt x="5461" y="43942"/>
                  </a:cubicBezTo>
                  <a:cubicBezTo>
                    <a:pt x="7239" y="39497"/>
                    <a:pt x="9525" y="35433"/>
                    <a:pt x="12065" y="31623"/>
                  </a:cubicBezTo>
                  <a:cubicBezTo>
                    <a:pt x="14605" y="27813"/>
                    <a:pt x="17653" y="24130"/>
                    <a:pt x="20955" y="20828"/>
                  </a:cubicBezTo>
                  <a:cubicBezTo>
                    <a:pt x="24257" y="17526"/>
                    <a:pt x="27813" y="14605"/>
                    <a:pt x="31750" y="11938"/>
                  </a:cubicBezTo>
                  <a:cubicBezTo>
                    <a:pt x="35687" y="9271"/>
                    <a:pt x="39751" y="7112"/>
                    <a:pt x="44069" y="5334"/>
                  </a:cubicBezTo>
                  <a:cubicBezTo>
                    <a:pt x="48387" y="3556"/>
                    <a:pt x="52832" y="2286"/>
                    <a:pt x="57531" y="1397"/>
                  </a:cubicBezTo>
                  <a:cubicBezTo>
                    <a:pt x="62230" y="508"/>
                    <a:pt x="66802" y="0"/>
                    <a:pt x="71374" y="0"/>
                  </a:cubicBezTo>
                  <a:cubicBezTo>
                    <a:pt x="75946" y="0"/>
                    <a:pt x="80772" y="508"/>
                    <a:pt x="85344" y="1397"/>
                  </a:cubicBezTo>
                  <a:cubicBezTo>
                    <a:pt x="89916" y="2286"/>
                    <a:pt x="94361" y="3683"/>
                    <a:pt x="98806" y="5461"/>
                  </a:cubicBezTo>
                  <a:cubicBezTo>
                    <a:pt x="103251" y="7239"/>
                    <a:pt x="107188" y="9525"/>
                    <a:pt x="111125" y="12065"/>
                  </a:cubicBezTo>
                  <a:cubicBezTo>
                    <a:pt x="115062" y="14605"/>
                    <a:pt x="118618" y="17653"/>
                    <a:pt x="121920" y="20955"/>
                  </a:cubicBezTo>
                  <a:cubicBezTo>
                    <a:pt x="125222" y="24257"/>
                    <a:pt x="128143" y="27940"/>
                    <a:pt x="130810" y="31750"/>
                  </a:cubicBezTo>
                  <a:cubicBezTo>
                    <a:pt x="133477" y="35560"/>
                    <a:pt x="135636" y="39751"/>
                    <a:pt x="137414" y="44069"/>
                  </a:cubicBezTo>
                  <a:cubicBezTo>
                    <a:pt x="139192" y="48387"/>
                    <a:pt x="140589" y="52832"/>
                    <a:pt x="141478" y="57531"/>
                  </a:cubicBezTo>
                  <a:cubicBezTo>
                    <a:pt x="142367" y="62230"/>
                    <a:pt x="142875" y="66802"/>
                    <a:pt x="142875" y="71501"/>
                  </a:cubicBezTo>
                </a:path>
              </a:pathLst>
            </a:custGeom>
            <a:solidFill>
              <a:srgbClr val="090F10"/>
            </a:solidFill>
          </p:spPr>
          <p:txBody>
            <a:bodyPr/>
            <a:lstStyle/>
            <a:p>
              <a:endParaRPr lang="en-MY"/>
            </a:p>
          </p:txBody>
        </p:sp>
      </p:grpSp>
      <p:grpSp>
        <p:nvGrpSpPr>
          <p:cNvPr id="7" name="Group 7"/>
          <p:cNvGrpSpPr/>
          <p:nvPr/>
        </p:nvGrpSpPr>
        <p:grpSpPr>
          <a:xfrm>
            <a:off x="1988820" y="7434577"/>
            <a:ext cx="142875" cy="142875"/>
            <a:chOff x="0" y="0"/>
            <a:chExt cx="142875" cy="142875"/>
          </a:xfrm>
        </p:grpSpPr>
        <p:sp>
          <p:nvSpPr>
            <p:cNvPr id="8" name="Freeform 8"/>
            <p:cNvSpPr/>
            <p:nvPr/>
          </p:nvSpPr>
          <p:spPr>
            <a:xfrm>
              <a:off x="0" y="0"/>
              <a:ext cx="142875" cy="142875"/>
            </a:xfrm>
            <a:custGeom>
              <a:avLst/>
              <a:gdLst/>
              <a:ahLst/>
              <a:cxnLst/>
              <a:rect l="l" t="t" r="r" b="b"/>
              <a:pathLst>
                <a:path w="142875" h="142875">
                  <a:moveTo>
                    <a:pt x="142875" y="71374"/>
                  </a:moveTo>
                  <a:cubicBezTo>
                    <a:pt x="142875" y="76073"/>
                    <a:pt x="142367" y="80645"/>
                    <a:pt x="141478" y="85344"/>
                  </a:cubicBezTo>
                  <a:cubicBezTo>
                    <a:pt x="140589" y="90043"/>
                    <a:pt x="139192" y="94361"/>
                    <a:pt x="137414" y="98806"/>
                  </a:cubicBezTo>
                  <a:cubicBezTo>
                    <a:pt x="135636" y="103251"/>
                    <a:pt x="133350" y="107315"/>
                    <a:pt x="130810" y="111125"/>
                  </a:cubicBezTo>
                  <a:cubicBezTo>
                    <a:pt x="128270" y="114935"/>
                    <a:pt x="125222" y="118618"/>
                    <a:pt x="121920" y="121920"/>
                  </a:cubicBezTo>
                  <a:cubicBezTo>
                    <a:pt x="118618" y="125222"/>
                    <a:pt x="115062" y="128143"/>
                    <a:pt x="111125" y="130810"/>
                  </a:cubicBezTo>
                  <a:cubicBezTo>
                    <a:pt x="107188" y="133477"/>
                    <a:pt x="103124" y="135636"/>
                    <a:pt x="98806" y="137414"/>
                  </a:cubicBezTo>
                  <a:cubicBezTo>
                    <a:pt x="94488" y="139192"/>
                    <a:pt x="90043" y="140589"/>
                    <a:pt x="85344" y="141478"/>
                  </a:cubicBezTo>
                  <a:cubicBezTo>
                    <a:pt x="80645" y="142367"/>
                    <a:pt x="76073" y="142875"/>
                    <a:pt x="71374" y="142875"/>
                  </a:cubicBezTo>
                  <a:cubicBezTo>
                    <a:pt x="66675" y="142875"/>
                    <a:pt x="61976" y="142367"/>
                    <a:pt x="57404" y="141478"/>
                  </a:cubicBezTo>
                  <a:cubicBezTo>
                    <a:pt x="52832" y="140589"/>
                    <a:pt x="48387" y="139192"/>
                    <a:pt x="43942" y="137414"/>
                  </a:cubicBezTo>
                  <a:cubicBezTo>
                    <a:pt x="39497" y="135636"/>
                    <a:pt x="35560" y="133350"/>
                    <a:pt x="31623" y="130810"/>
                  </a:cubicBezTo>
                  <a:cubicBezTo>
                    <a:pt x="27686" y="128270"/>
                    <a:pt x="24130" y="125222"/>
                    <a:pt x="20828" y="121920"/>
                  </a:cubicBezTo>
                  <a:cubicBezTo>
                    <a:pt x="17526" y="118618"/>
                    <a:pt x="14605" y="114935"/>
                    <a:pt x="11938" y="111125"/>
                  </a:cubicBezTo>
                  <a:cubicBezTo>
                    <a:pt x="9271" y="107315"/>
                    <a:pt x="7112" y="103124"/>
                    <a:pt x="5334" y="98806"/>
                  </a:cubicBezTo>
                  <a:cubicBezTo>
                    <a:pt x="3556" y="94488"/>
                    <a:pt x="2286" y="89916"/>
                    <a:pt x="1397" y="85344"/>
                  </a:cubicBezTo>
                  <a:cubicBezTo>
                    <a:pt x="508" y="80772"/>
                    <a:pt x="0" y="76073"/>
                    <a:pt x="0" y="71374"/>
                  </a:cubicBezTo>
                  <a:cubicBezTo>
                    <a:pt x="0" y="66675"/>
                    <a:pt x="508" y="62103"/>
                    <a:pt x="1397" y="57404"/>
                  </a:cubicBezTo>
                  <a:cubicBezTo>
                    <a:pt x="2286" y="52705"/>
                    <a:pt x="3683" y="48387"/>
                    <a:pt x="5461" y="43942"/>
                  </a:cubicBezTo>
                  <a:cubicBezTo>
                    <a:pt x="7239" y="39497"/>
                    <a:pt x="9525" y="35433"/>
                    <a:pt x="12065" y="31623"/>
                  </a:cubicBezTo>
                  <a:cubicBezTo>
                    <a:pt x="14605" y="27813"/>
                    <a:pt x="17653" y="24130"/>
                    <a:pt x="20955" y="20828"/>
                  </a:cubicBezTo>
                  <a:cubicBezTo>
                    <a:pt x="24257" y="17526"/>
                    <a:pt x="27813" y="14605"/>
                    <a:pt x="31750" y="11938"/>
                  </a:cubicBezTo>
                  <a:cubicBezTo>
                    <a:pt x="35687" y="9271"/>
                    <a:pt x="39751" y="7112"/>
                    <a:pt x="44069" y="5334"/>
                  </a:cubicBezTo>
                  <a:cubicBezTo>
                    <a:pt x="48387" y="3556"/>
                    <a:pt x="52832" y="2286"/>
                    <a:pt x="57531" y="1397"/>
                  </a:cubicBezTo>
                  <a:cubicBezTo>
                    <a:pt x="62230" y="508"/>
                    <a:pt x="66802" y="0"/>
                    <a:pt x="71374" y="0"/>
                  </a:cubicBezTo>
                  <a:cubicBezTo>
                    <a:pt x="75946" y="0"/>
                    <a:pt x="80772" y="508"/>
                    <a:pt x="85344" y="1397"/>
                  </a:cubicBezTo>
                  <a:cubicBezTo>
                    <a:pt x="89916" y="2286"/>
                    <a:pt x="94361" y="3683"/>
                    <a:pt x="98806" y="5461"/>
                  </a:cubicBezTo>
                  <a:cubicBezTo>
                    <a:pt x="103251" y="7239"/>
                    <a:pt x="107188" y="9525"/>
                    <a:pt x="111125" y="12065"/>
                  </a:cubicBezTo>
                  <a:cubicBezTo>
                    <a:pt x="115062" y="14605"/>
                    <a:pt x="118618" y="17653"/>
                    <a:pt x="121920" y="20955"/>
                  </a:cubicBezTo>
                  <a:cubicBezTo>
                    <a:pt x="125222" y="24257"/>
                    <a:pt x="128143" y="27940"/>
                    <a:pt x="130810" y="31750"/>
                  </a:cubicBezTo>
                  <a:cubicBezTo>
                    <a:pt x="133477" y="35560"/>
                    <a:pt x="135636" y="39751"/>
                    <a:pt x="137414" y="44069"/>
                  </a:cubicBezTo>
                  <a:cubicBezTo>
                    <a:pt x="139192" y="48387"/>
                    <a:pt x="140589" y="52832"/>
                    <a:pt x="141478" y="57531"/>
                  </a:cubicBezTo>
                  <a:cubicBezTo>
                    <a:pt x="142367" y="62230"/>
                    <a:pt x="142875" y="66802"/>
                    <a:pt x="142875" y="71501"/>
                  </a:cubicBezTo>
                </a:path>
              </a:pathLst>
            </a:custGeom>
            <a:solidFill>
              <a:srgbClr val="090F10"/>
            </a:solidFill>
          </p:spPr>
          <p:txBody>
            <a:bodyPr/>
            <a:lstStyle/>
            <a:p>
              <a:endParaRPr lang="en-MY"/>
            </a:p>
          </p:txBody>
        </p:sp>
      </p:grpSp>
      <p:grpSp>
        <p:nvGrpSpPr>
          <p:cNvPr id="9" name="Group 9"/>
          <p:cNvGrpSpPr/>
          <p:nvPr/>
        </p:nvGrpSpPr>
        <p:grpSpPr>
          <a:xfrm>
            <a:off x="1988820" y="7996552"/>
            <a:ext cx="142875" cy="142875"/>
            <a:chOff x="0" y="0"/>
            <a:chExt cx="142875" cy="142875"/>
          </a:xfrm>
        </p:grpSpPr>
        <p:sp>
          <p:nvSpPr>
            <p:cNvPr id="10" name="Freeform 10"/>
            <p:cNvSpPr/>
            <p:nvPr/>
          </p:nvSpPr>
          <p:spPr>
            <a:xfrm>
              <a:off x="0" y="0"/>
              <a:ext cx="142875" cy="142875"/>
            </a:xfrm>
            <a:custGeom>
              <a:avLst/>
              <a:gdLst/>
              <a:ahLst/>
              <a:cxnLst/>
              <a:rect l="l" t="t" r="r" b="b"/>
              <a:pathLst>
                <a:path w="142875" h="142875">
                  <a:moveTo>
                    <a:pt x="142875" y="71374"/>
                  </a:moveTo>
                  <a:cubicBezTo>
                    <a:pt x="142875" y="76073"/>
                    <a:pt x="142367" y="80645"/>
                    <a:pt x="141478" y="85344"/>
                  </a:cubicBezTo>
                  <a:cubicBezTo>
                    <a:pt x="140589" y="90043"/>
                    <a:pt x="139192" y="94361"/>
                    <a:pt x="137414" y="98806"/>
                  </a:cubicBezTo>
                  <a:cubicBezTo>
                    <a:pt x="135636" y="103251"/>
                    <a:pt x="133350" y="107315"/>
                    <a:pt x="130810" y="111125"/>
                  </a:cubicBezTo>
                  <a:cubicBezTo>
                    <a:pt x="128270" y="114935"/>
                    <a:pt x="125222" y="118618"/>
                    <a:pt x="121920" y="121920"/>
                  </a:cubicBezTo>
                  <a:cubicBezTo>
                    <a:pt x="118618" y="125222"/>
                    <a:pt x="115062" y="128143"/>
                    <a:pt x="111125" y="130810"/>
                  </a:cubicBezTo>
                  <a:cubicBezTo>
                    <a:pt x="107188" y="133477"/>
                    <a:pt x="103124" y="135636"/>
                    <a:pt x="98806" y="137414"/>
                  </a:cubicBezTo>
                  <a:cubicBezTo>
                    <a:pt x="94488" y="139192"/>
                    <a:pt x="90043" y="140589"/>
                    <a:pt x="85344" y="141478"/>
                  </a:cubicBezTo>
                  <a:cubicBezTo>
                    <a:pt x="80645" y="142367"/>
                    <a:pt x="76073" y="142875"/>
                    <a:pt x="71374" y="142875"/>
                  </a:cubicBezTo>
                  <a:cubicBezTo>
                    <a:pt x="66675" y="142875"/>
                    <a:pt x="61976" y="142367"/>
                    <a:pt x="57404" y="141478"/>
                  </a:cubicBezTo>
                  <a:cubicBezTo>
                    <a:pt x="52832" y="140589"/>
                    <a:pt x="48387" y="139192"/>
                    <a:pt x="43942" y="137414"/>
                  </a:cubicBezTo>
                  <a:cubicBezTo>
                    <a:pt x="39497" y="135636"/>
                    <a:pt x="35560" y="133350"/>
                    <a:pt x="31623" y="130810"/>
                  </a:cubicBezTo>
                  <a:cubicBezTo>
                    <a:pt x="27686" y="128270"/>
                    <a:pt x="24130" y="125222"/>
                    <a:pt x="20828" y="121920"/>
                  </a:cubicBezTo>
                  <a:cubicBezTo>
                    <a:pt x="17526" y="118618"/>
                    <a:pt x="14605" y="114935"/>
                    <a:pt x="11938" y="111125"/>
                  </a:cubicBezTo>
                  <a:cubicBezTo>
                    <a:pt x="9271" y="107315"/>
                    <a:pt x="7112" y="103124"/>
                    <a:pt x="5334" y="98806"/>
                  </a:cubicBezTo>
                  <a:cubicBezTo>
                    <a:pt x="3556" y="94488"/>
                    <a:pt x="2286" y="89916"/>
                    <a:pt x="1397" y="85344"/>
                  </a:cubicBezTo>
                  <a:cubicBezTo>
                    <a:pt x="508" y="80772"/>
                    <a:pt x="0" y="76073"/>
                    <a:pt x="0" y="71374"/>
                  </a:cubicBezTo>
                  <a:cubicBezTo>
                    <a:pt x="0" y="66675"/>
                    <a:pt x="508" y="62103"/>
                    <a:pt x="1397" y="57404"/>
                  </a:cubicBezTo>
                  <a:cubicBezTo>
                    <a:pt x="2286" y="52705"/>
                    <a:pt x="3683" y="48387"/>
                    <a:pt x="5461" y="43942"/>
                  </a:cubicBezTo>
                  <a:cubicBezTo>
                    <a:pt x="7239" y="39497"/>
                    <a:pt x="9525" y="35433"/>
                    <a:pt x="12065" y="31623"/>
                  </a:cubicBezTo>
                  <a:cubicBezTo>
                    <a:pt x="14605" y="27813"/>
                    <a:pt x="17653" y="24130"/>
                    <a:pt x="20955" y="20828"/>
                  </a:cubicBezTo>
                  <a:cubicBezTo>
                    <a:pt x="24257" y="17526"/>
                    <a:pt x="27813" y="14605"/>
                    <a:pt x="31750" y="11938"/>
                  </a:cubicBezTo>
                  <a:cubicBezTo>
                    <a:pt x="35687" y="9271"/>
                    <a:pt x="39751" y="7112"/>
                    <a:pt x="44069" y="5334"/>
                  </a:cubicBezTo>
                  <a:cubicBezTo>
                    <a:pt x="48387" y="3556"/>
                    <a:pt x="52832" y="2286"/>
                    <a:pt x="57531" y="1397"/>
                  </a:cubicBezTo>
                  <a:cubicBezTo>
                    <a:pt x="62230" y="508"/>
                    <a:pt x="66802" y="0"/>
                    <a:pt x="71374" y="0"/>
                  </a:cubicBezTo>
                  <a:cubicBezTo>
                    <a:pt x="75946" y="0"/>
                    <a:pt x="80772" y="508"/>
                    <a:pt x="85344" y="1397"/>
                  </a:cubicBezTo>
                  <a:cubicBezTo>
                    <a:pt x="89916" y="2286"/>
                    <a:pt x="94361" y="3683"/>
                    <a:pt x="98806" y="5461"/>
                  </a:cubicBezTo>
                  <a:cubicBezTo>
                    <a:pt x="103251" y="7239"/>
                    <a:pt x="107188" y="9525"/>
                    <a:pt x="111125" y="12065"/>
                  </a:cubicBezTo>
                  <a:cubicBezTo>
                    <a:pt x="115062" y="14605"/>
                    <a:pt x="118618" y="17653"/>
                    <a:pt x="121920" y="20955"/>
                  </a:cubicBezTo>
                  <a:cubicBezTo>
                    <a:pt x="125222" y="24257"/>
                    <a:pt x="128143" y="27940"/>
                    <a:pt x="130810" y="31750"/>
                  </a:cubicBezTo>
                  <a:cubicBezTo>
                    <a:pt x="133477" y="35560"/>
                    <a:pt x="135636" y="39751"/>
                    <a:pt x="137414" y="44069"/>
                  </a:cubicBezTo>
                  <a:cubicBezTo>
                    <a:pt x="139192" y="48387"/>
                    <a:pt x="140589" y="52832"/>
                    <a:pt x="141478" y="57531"/>
                  </a:cubicBezTo>
                  <a:cubicBezTo>
                    <a:pt x="142367" y="62230"/>
                    <a:pt x="142875" y="66802"/>
                    <a:pt x="142875" y="71501"/>
                  </a:cubicBezTo>
                </a:path>
              </a:pathLst>
            </a:custGeom>
            <a:solidFill>
              <a:srgbClr val="090F10"/>
            </a:solidFill>
          </p:spPr>
          <p:txBody>
            <a:bodyPr/>
            <a:lstStyle/>
            <a:p>
              <a:endParaRPr lang="en-MY"/>
            </a:p>
          </p:txBody>
        </p:sp>
      </p:grpSp>
      <p:grpSp>
        <p:nvGrpSpPr>
          <p:cNvPr id="11" name="Group 11"/>
          <p:cNvGrpSpPr/>
          <p:nvPr/>
        </p:nvGrpSpPr>
        <p:grpSpPr>
          <a:xfrm>
            <a:off x="1988820" y="11368402"/>
            <a:ext cx="142875" cy="142875"/>
            <a:chOff x="0" y="0"/>
            <a:chExt cx="142875" cy="142875"/>
          </a:xfrm>
        </p:grpSpPr>
        <p:sp>
          <p:nvSpPr>
            <p:cNvPr id="12" name="Freeform 12"/>
            <p:cNvSpPr/>
            <p:nvPr/>
          </p:nvSpPr>
          <p:spPr>
            <a:xfrm>
              <a:off x="0" y="0"/>
              <a:ext cx="142875" cy="142748"/>
            </a:xfrm>
            <a:custGeom>
              <a:avLst/>
              <a:gdLst/>
              <a:ahLst/>
              <a:cxnLst/>
              <a:rect l="l" t="t" r="r" b="b"/>
              <a:pathLst>
                <a:path w="142875" h="142748">
                  <a:moveTo>
                    <a:pt x="142875" y="71374"/>
                  </a:moveTo>
                  <a:cubicBezTo>
                    <a:pt x="142875" y="76073"/>
                    <a:pt x="142367" y="80645"/>
                    <a:pt x="141478" y="85344"/>
                  </a:cubicBezTo>
                  <a:cubicBezTo>
                    <a:pt x="140589" y="90043"/>
                    <a:pt x="139192" y="94361"/>
                    <a:pt x="137414" y="98679"/>
                  </a:cubicBezTo>
                  <a:cubicBezTo>
                    <a:pt x="135636" y="102997"/>
                    <a:pt x="133350" y="107188"/>
                    <a:pt x="130810" y="110998"/>
                  </a:cubicBezTo>
                  <a:cubicBezTo>
                    <a:pt x="128270" y="114808"/>
                    <a:pt x="125222" y="118491"/>
                    <a:pt x="121920" y="121793"/>
                  </a:cubicBezTo>
                  <a:cubicBezTo>
                    <a:pt x="118618" y="125095"/>
                    <a:pt x="115062" y="128016"/>
                    <a:pt x="111125" y="130683"/>
                  </a:cubicBezTo>
                  <a:cubicBezTo>
                    <a:pt x="107188" y="133350"/>
                    <a:pt x="103124" y="135509"/>
                    <a:pt x="98806" y="137287"/>
                  </a:cubicBezTo>
                  <a:cubicBezTo>
                    <a:pt x="94488" y="139065"/>
                    <a:pt x="90043" y="140462"/>
                    <a:pt x="85344" y="141351"/>
                  </a:cubicBezTo>
                  <a:cubicBezTo>
                    <a:pt x="80645" y="142240"/>
                    <a:pt x="76073" y="142748"/>
                    <a:pt x="71374" y="142748"/>
                  </a:cubicBezTo>
                  <a:cubicBezTo>
                    <a:pt x="66675" y="142748"/>
                    <a:pt x="61976" y="142240"/>
                    <a:pt x="57404" y="141351"/>
                  </a:cubicBezTo>
                  <a:cubicBezTo>
                    <a:pt x="52832" y="140462"/>
                    <a:pt x="48387" y="139065"/>
                    <a:pt x="43942" y="137287"/>
                  </a:cubicBezTo>
                  <a:cubicBezTo>
                    <a:pt x="39497" y="135509"/>
                    <a:pt x="35560" y="133223"/>
                    <a:pt x="31623" y="130683"/>
                  </a:cubicBezTo>
                  <a:cubicBezTo>
                    <a:pt x="27686" y="128143"/>
                    <a:pt x="24130" y="125095"/>
                    <a:pt x="20828" y="121793"/>
                  </a:cubicBezTo>
                  <a:cubicBezTo>
                    <a:pt x="17526" y="118491"/>
                    <a:pt x="14605" y="114935"/>
                    <a:pt x="11938" y="110998"/>
                  </a:cubicBezTo>
                  <a:cubicBezTo>
                    <a:pt x="9271" y="107061"/>
                    <a:pt x="7112" y="102997"/>
                    <a:pt x="5334" y="98679"/>
                  </a:cubicBezTo>
                  <a:cubicBezTo>
                    <a:pt x="3556" y="94361"/>
                    <a:pt x="2286" y="90043"/>
                    <a:pt x="1397" y="85344"/>
                  </a:cubicBezTo>
                  <a:cubicBezTo>
                    <a:pt x="508" y="80645"/>
                    <a:pt x="0" y="76073"/>
                    <a:pt x="0" y="71374"/>
                  </a:cubicBezTo>
                  <a:cubicBezTo>
                    <a:pt x="0" y="66675"/>
                    <a:pt x="508" y="62103"/>
                    <a:pt x="1397" y="57404"/>
                  </a:cubicBezTo>
                  <a:cubicBezTo>
                    <a:pt x="2286" y="52705"/>
                    <a:pt x="3683" y="48260"/>
                    <a:pt x="5461" y="43942"/>
                  </a:cubicBezTo>
                  <a:cubicBezTo>
                    <a:pt x="7239" y="39624"/>
                    <a:pt x="9525" y="35560"/>
                    <a:pt x="12065" y="31623"/>
                  </a:cubicBezTo>
                  <a:cubicBezTo>
                    <a:pt x="14605" y="27686"/>
                    <a:pt x="17653" y="24130"/>
                    <a:pt x="20955" y="20828"/>
                  </a:cubicBezTo>
                  <a:cubicBezTo>
                    <a:pt x="24257" y="17526"/>
                    <a:pt x="27813" y="14605"/>
                    <a:pt x="31750" y="11938"/>
                  </a:cubicBezTo>
                  <a:cubicBezTo>
                    <a:pt x="35687" y="9271"/>
                    <a:pt x="39751" y="7112"/>
                    <a:pt x="44069" y="5334"/>
                  </a:cubicBezTo>
                  <a:cubicBezTo>
                    <a:pt x="48387" y="3556"/>
                    <a:pt x="52832" y="2286"/>
                    <a:pt x="57531" y="1397"/>
                  </a:cubicBezTo>
                  <a:cubicBezTo>
                    <a:pt x="62230" y="508"/>
                    <a:pt x="66802" y="0"/>
                    <a:pt x="71374" y="0"/>
                  </a:cubicBezTo>
                  <a:cubicBezTo>
                    <a:pt x="75946" y="0"/>
                    <a:pt x="80772" y="508"/>
                    <a:pt x="85344" y="1397"/>
                  </a:cubicBezTo>
                  <a:cubicBezTo>
                    <a:pt x="89916" y="2286"/>
                    <a:pt x="94361" y="3683"/>
                    <a:pt x="98806" y="5461"/>
                  </a:cubicBezTo>
                  <a:cubicBezTo>
                    <a:pt x="103251" y="7239"/>
                    <a:pt x="107188" y="9525"/>
                    <a:pt x="111125" y="12065"/>
                  </a:cubicBezTo>
                  <a:cubicBezTo>
                    <a:pt x="115062" y="14605"/>
                    <a:pt x="118618" y="17653"/>
                    <a:pt x="121920" y="20955"/>
                  </a:cubicBezTo>
                  <a:cubicBezTo>
                    <a:pt x="125222" y="24257"/>
                    <a:pt x="128143" y="27813"/>
                    <a:pt x="130810" y="31750"/>
                  </a:cubicBezTo>
                  <a:cubicBezTo>
                    <a:pt x="133477" y="35687"/>
                    <a:pt x="135636" y="39751"/>
                    <a:pt x="137414" y="44069"/>
                  </a:cubicBezTo>
                  <a:cubicBezTo>
                    <a:pt x="139192" y="48387"/>
                    <a:pt x="140589" y="52832"/>
                    <a:pt x="141478" y="57531"/>
                  </a:cubicBezTo>
                  <a:cubicBezTo>
                    <a:pt x="142367" y="62230"/>
                    <a:pt x="142875" y="66802"/>
                    <a:pt x="142875" y="71501"/>
                  </a:cubicBezTo>
                </a:path>
              </a:pathLst>
            </a:custGeom>
            <a:solidFill>
              <a:srgbClr val="090F10"/>
            </a:solidFill>
          </p:spPr>
          <p:txBody>
            <a:bodyPr/>
            <a:lstStyle/>
            <a:p>
              <a:endParaRPr lang="en-MY"/>
            </a:p>
          </p:txBody>
        </p:sp>
      </p:grpSp>
      <p:grpSp>
        <p:nvGrpSpPr>
          <p:cNvPr id="13" name="Group 13"/>
          <p:cNvGrpSpPr/>
          <p:nvPr/>
        </p:nvGrpSpPr>
        <p:grpSpPr>
          <a:xfrm>
            <a:off x="1988820" y="11930377"/>
            <a:ext cx="142875" cy="142875"/>
            <a:chOff x="0" y="0"/>
            <a:chExt cx="142875" cy="142875"/>
          </a:xfrm>
        </p:grpSpPr>
        <p:sp>
          <p:nvSpPr>
            <p:cNvPr id="14" name="Freeform 14"/>
            <p:cNvSpPr/>
            <p:nvPr/>
          </p:nvSpPr>
          <p:spPr>
            <a:xfrm>
              <a:off x="0" y="0"/>
              <a:ext cx="142875" cy="142748"/>
            </a:xfrm>
            <a:custGeom>
              <a:avLst/>
              <a:gdLst/>
              <a:ahLst/>
              <a:cxnLst/>
              <a:rect l="l" t="t" r="r" b="b"/>
              <a:pathLst>
                <a:path w="142875" h="142748">
                  <a:moveTo>
                    <a:pt x="142875" y="71374"/>
                  </a:moveTo>
                  <a:cubicBezTo>
                    <a:pt x="142875" y="76073"/>
                    <a:pt x="142367" y="80645"/>
                    <a:pt x="141478" y="85344"/>
                  </a:cubicBezTo>
                  <a:cubicBezTo>
                    <a:pt x="140589" y="90043"/>
                    <a:pt x="139192" y="94361"/>
                    <a:pt x="137414" y="98679"/>
                  </a:cubicBezTo>
                  <a:cubicBezTo>
                    <a:pt x="135636" y="102997"/>
                    <a:pt x="133350" y="107188"/>
                    <a:pt x="130810" y="110998"/>
                  </a:cubicBezTo>
                  <a:cubicBezTo>
                    <a:pt x="128270" y="114808"/>
                    <a:pt x="125222" y="118491"/>
                    <a:pt x="121920" y="121793"/>
                  </a:cubicBezTo>
                  <a:cubicBezTo>
                    <a:pt x="118618" y="125095"/>
                    <a:pt x="115062" y="128016"/>
                    <a:pt x="111125" y="130683"/>
                  </a:cubicBezTo>
                  <a:cubicBezTo>
                    <a:pt x="107188" y="133350"/>
                    <a:pt x="103124" y="135509"/>
                    <a:pt x="98806" y="137287"/>
                  </a:cubicBezTo>
                  <a:cubicBezTo>
                    <a:pt x="94488" y="139065"/>
                    <a:pt x="90043" y="140462"/>
                    <a:pt x="85344" y="141351"/>
                  </a:cubicBezTo>
                  <a:cubicBezTo>
                    <a:pt x="80645" y="142240"/>
                    <a:pt x="76073" y="142748"/>
                    <a:pt x="71374" y="142748"/>
                  </a:cubicBezTo>
                  <a:cubicBezTo>
                    <a:pt x="66675" y="142748"/>
                    <a:pt x="61976" y="142240"/>
                    <a:pt x="57404" y="141351"/>
                  </a:cubicBezTo>
                  <a:cubicBezTo>
                    <a:pt x="52832" y="140462"/>
                    <a:pt x="48387" y="139065"/>
                    <a:pt x="43942" y="137287"/>
                  </a:cubicBezTo>
                  <a:cubicBezTo>
                    <a:pt x="39497" y="135509"/>
                    <a:pt x="35560" y="133223"/>
                    <a:pt x="31623" y="130683"/>
                  </a:cubicBezTo>
                  <a:cubicBezTo>
                    <a:pt x="27686" y="128143"/>
                    <a:pt x="24130" y="125095"/>
                    <a:pt x="20828" y="121793"/>
                  </a:cubicBezTo>
                  <a:cubicBezTo>
                    <a:pt x="17526" y="118491"/>
                    <a:pt x="14605" y="114935"/>
                    <a:pt x="11938" y="110998"/>
                  </a:cubicBezTo>
                  <a:cubicBezTo>
                    <a:pt x="9271" y="107061"/>
                    <a:pt x="7112" y="102997"/>
                    <a:pt x="5334" y="98679"/>
                  </a:cubicBezTo>
                  <a:cubicBezTo>
                    <a:pt x="3556" y="94361"/>
                    <a:pt x="2286" y="90043"/>
                    <a:pt x="1397" y="85344"/>
                  </a:cubicBezTo>
                  <a:cubicBezTo>
                    <a:pt x="508" y="80645"/>
                    <a:pt x="0" y="76073"/>
                    <a:pt x="0" y="71374"/>
                  </a:cubicBezTo>
                  <a:cubicBezTo>
                    <a:pt x="0" y="66675"/>
                    <a:pt x="508" y="62103"/>
                    <a:pt x="1397" y="57404"/>
                  </a:cubicBezTo>
                  <a:cubicBezTo>
                    <a:pt x="2286" y="52705"/>
                    <a:pt x="3683" y="48260"/>
                    <a:pt x="5461" y="43942"/>
                  </a:cubicBezTo>
                  <a:cubicBezTo>
                    <a:pt x="7239" y="39624"/>
                    <a:pt x="9525" y="35560"/>
                    <a:pt x="12065" y="31623"/>
                  </a:cubicBezTo>
                  <a:cubicBezTo>
                    <a:pt x="14605" y="27686"/>
                    <a:pt x="17653" y="24130"/>
                    <a:pt x="20955" y="20828"/>
                  </a:cubicBezTo>
                  <a:cubicBezTo>
                    <a:pt x="24257" y="17526"/>
                    <a:pt x="27813" y="14605"/>
                    <a:pt x="31750" y="11938"/>
                  </a:cubicBezTo>
                  <a:cubicBezTo>
                    <a:pt x="35687" y="9271"/>
                    <a:pt x="39751" y="7112"/>
                    <a:pt x="44069" y="5334"/>
                  </a:cubicBezTo>
                  <a:cubicBezTo>
                    <a:pt x="48387" y="3556"/>
                    <a:pt x="52832" y="2286"/>
                    <a:pt x="57531" y="1397"/>
                  </a:cubicBezTo>
                  <a:cubicBezTo>
                    <a:pt x="62230" y="508"/>
                    <a:pt x="66802" y="0"/>
                    <a:pt x="71374" y="0"/>
                  </a:cubicBezTo>
                  <a:cubicBezTo>
                    <a:pt x="75946" y="0"/>
                    <a:pt x="80772" y="508"/>
                    <a:pt x="85344" y="1397"/>
                  </a:cubicBezTo>
                  <a:cubicBezTo>
                    <a:pt x="89916" y="2286"/>
                    <a:pt x="94361" y="3683"/>
                    <a:pt x="98806" y="5461"/>
                  </a:cubicBezTo>
                  <a:cubicBezTo>
                    <a:pt x="103251" y="7239"/>
                    <a:pt x="107188" y="9525"/>
                    <a:pt x="111125" y="12065"/>
                  </a:cubicBezTo>
                  <a:cubicBezTo>
                    <a:pt x="115062" y="14605"/>
                    <a:pt x="118618" y="17653"/>
                    <a:pt x="121920" y="20955"/>
                  </a:cubicBezTo>
                  <a:cubicBezTo>
                    <a:pt x="125222" y="24257"/>
                    <a:pt x="128143" y="27940"/>
                    <a:pt x="130810" y="31750"/>
                  </a:cubicBezTo>
                  <a:cubicBezTo>
                    <a:pt x="133477" y="35560"/>
                    <a:pt x="135636" y="39751"/>
                    <a:pt x="137414" y="44069"/>
                  </a:cubicBezTo>
                  <a:cubicBezTo>
                    <a:pt x="139192" y="48387"/>
                    <a:pt x="140589" y="52832"/>
                    <a:pt x="141478" y="57531"/>
                  </a:cubicBezTo>
                  <a:cubicBezTo>
                    <a:pt x="142367" y="62230"/>
                    <a:pt x="142875" y="66802"/>
                    <a:pt x="142875" y="71501"/>
                  </a:cubicBezTo>
                </a:path>
              </a:pathLst>
            </a:custGeom>
            <a:solidFill>
              <a:srgbClr val="090F10"/>
            </a:solidFill>
          </p:spPr>
          <p:txBody>
            <a:bodyPr/>
            <a:lstStyle/>
            <a:p>
              <a:endParaRPr lang="en-MY"/>
            </a:p>
          </p:txBody>
        </p:sp>
      </p:grpSp>
      <p:sp>
        <p:nvSpPr>
          <p:cNvPr id="15" name="Freeform 15"/>
          <p:cNvSpPr/>
          <p:nvPr/>
        </p:nvSpPr>
        <p:spPr>
          <a:xfrm>
            <a:off x="4875857" y="15482954"/>
            <a:ext cx="2807170" cy="4877562"/>
          </a:xfrm>
          <a:custGeom>
            <a:avLst/>
            <a:gdLst/>
            <a:ahLst/>
            <a:cxnLst/>
            <a:rect l="l" t="t" r="r" b="b"/>
            <a:pathLst>
              <a:path w="2807170" h="4877562">
                <a:moveTo>
                  <a:pt x="0" y="0"/>
                </a:moveTo>
                <a:lnTo>
                  <a:pt x="2807170" y="0"/>
                </a:lnTo>
                <a:lnTo>
                  <a:pt x="2807170" y="4877562"/>
                </a:lnTo>
                <a:lnTo>
                  <a:pt x="0" y="487756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MY"/>
          </a:p>
        </p:txBody>
      </p:sp>
      <p:sp>
        <p:nvSpPr>
          <p:cNvPr id="16" name="Freeform 16"/>
          <p:cNvSpPr/>
          <p:nvPr/>
        </p:nvSpPr>
        <p:spPr>
          <a:xfrm>
            <a:off x="7691647" y="13899594"/>
            <a:ext cx="3889543" cy="6433871"/>
          </a:xfrm>
          <a:custGeom>
            <a:avLst/>
            <a:gdLst/>
            <a:ahLst/>
            <a:cxnLst/>
            <a:rect l="l" t="t" r="r" b="b"/>
            <a:pathLst>
              <a:path w="3889543" h="6433871">
                <a:moveTo>
                  <a:pt x="0" y="0"/>
                </a:moveTo>
                <a:lnTo>
                  <a:pt x="3889543" y="0"/>
                </a:lnTo>
                <a:lnTo>
                  <a:pt x="3889543" y="6433871"/>
                </a:lnTo>
                <a:lnTo>
                  <a:pt x="0" y="643387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MY"/>
          </a:p>
        </p:txBody>
      </p:sp>
      <p:grpSp>
        <p:nvGrpSpPr>
          <p:cNvPr id="17" name="Group 17"/>
          <p:cNvGrpSpPr/>
          <p:nvPr/>
        </p:nvGrpSpPr>
        <p:grpSpPr>
          <a:xfrm>
            <a:off x="0" y="0"/>
            <a:ext cx="3559683" cy="2686926"/>
            <a:chOff x="0" y="0"/>
            <a:chExt cx="4746244" cy="3582568"/>
          </a:xfrm>
        </p:grpSpPr>
        <p:sp>
          <p:nvSpPr>
            <p:cNvPr id="18" name="Freeform 18"/>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6"/>
              <a:stretch>
                <a:fillRect l="-392" t="-756" r="-382" b="-488"/>
              </a:stretch>
            </a:blipFill>
          </p:spPr>
          <p:txBody>
            <a:bodyPr/>
            <a:lstStyle/>
            <a:p>
              <a:endParaRPr lang="en-MY"/>
            </a:p>
          </p:txBody>
        </p:sp>
      </p:grpSp>
      <p:grpSp>
        <p:nvGrpSpPr>
          <p:cNvPr id="19" name="Group 19"/>
          <p:cNvGrpSpPr/>
          <p:nvPr/>
        </p:nvGrpSpPr>
        <p:grpSpPr>
          <a:xfrm>
            <a:off x="3553587" y="0"/>
            <a:ext cx="3566055" cy="2686926"/>
            <a:chOff x="0" y="0"/>
            <a:chExt cx="4754740" cy="3582568"/>
          </a:xfrm>
        </p:grpSpPr>
        <p:sp>
          <p:nvSpPr>
            <p:cNvPr id="20" name="Freeform 2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7"/>
              <a:stretch>
                <a:fillRect l="-323" t="-756" r="-270" b="-488"/>
              </a:stretch>
            </a:blipFill>
          </p:spPr>
          <p:txBody>
            <a:bodyPr/>
            <a:lstStyle/>
            <a:p>
              <a:endParaRPr lang="en-MY"/>
            </a:p>
          </p:txBody>
        </p:sp>
      </p:grpSp>
      <p:grpSp>
        <p:nvGrpSpPr>
          <p:cNvPr id="21" name="Group 21"/>
          <p:cNvGrpSpPr/>
          <p:nvPr/>
        </p:nvGrpSpPr>
        <p:grpSpPr>
          <a:xfrm>
            <a:off x="7113546" y="0"/>
            <a:ext cx="3566046" cy="2686926"/>
            <a:chOff x="0" y="0"/>
            <a:chExt cx="4754728" cy="3582568"/>
          </a:xfrm>
        </p:grpSpPr>
        <p:sp>
          <p:nvSpPr>
            <p:cNvPr id="22" name="Freeform 22"/>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8"/>
              <a:stretch>
                <a:fillRect l="-79" t="-756" r="-137" b="-488"/>
              </a:stretch>
            </a:blipFill>
          </p:spPr>
          <p:txBody>
            <a:bodyPr/>
            <a:lstStyle/>
            <a:p>
              <a:endParaRPr lang="en-MY"/>
            </a:p>
          </p:txBody>
        </p:sp>
      </p:grpSp>
      <p:grpSp>
        <p:nvGrpSpPr>
          <p:cNvPr id="23" name="Group 23"/>
          <p:cNvGrpSpPr/>
          <p:nvPr/>
        </p:nvGrpSpPr>
        <p:grpSpPr>
          <a:xfrm>
            <a:off x="10673515" y="0"/>
            <a:ext cx="3565979" cy="2686926"/>
            <a:chOff x="0" y="0"/>
            <a:chExt cx="4754639" cy="3582568"/>
          </a:xfrm>
        </p:grpSpPr>
        <p:sp>
          <p:nvSpPr>
            <p:cNvPr id="24" name="Freeform 24"/>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9"/>
              <a:stretch>
                <a:fillRect l="-190" t="-756" r="-406" b="-488"/>
              </a:stretch>
            </a:blipFill>
          </p:spPr>
          <p:txBody>
            <a:bodyPr/>
            <a:lstStyle/>
            <a:p>
              <a:endParaRPr lang="en-MY"/>
            </a:p>
          </p:txBody>
        </p:sp>
      </p:grpSp>
      <p:grpSp>
        <p:nvGrpSpPr>
          <p:cNvPr id="25" name="Group 25"/>
          <p:cNvGrpSpPr/>
          <p:nvPr/>
        </p:nvGrpSpPr>
        <p:grpSpPr>
          <a:xfrm>
            <a:off x="14233398" y="0"/>
            <a:ext cx="2225802" cy="4031056"/>
            <a:chOff x="0" y="0"/>
            <a:chExt cx="2967736" cy="5374742"/>
          </a:xfrm>
        </p:grpSpPr>
        <p:sp>
          <p:nvSpPr>
            <p:cNvPr id="26" name="Freeform 26"/>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10"/>
              <a:stretch>
                <a:fillRect l="-479" t="-504" r="-653" b="-60"/>
              </a:stretch>
            </a:blipFill>
          </p:spPr>
          <p:txBody>
            <a:bodyPr/>
            <a:lstStyle/>
            <a:p>
              <a:endParaRPr lang="en-MY"/>
            </a:p>
          </p:txBody>
        </p:sp>
      </p:grpSp>
      <p:grpSp>
        <p:nvGrpSpPr>
          <p:cNvPr id="27" name="Group 27"/>
          <p:cNvGrpSpPr/>
          <p:nvPr/>
        </p:nvGrpSpPr>
        <p:grpSpPr>
          <a:xfrm>
            <a:off x="0" y="2680830"/>
            <a:ext cx="3559683" cy="2694346"/>
            <a:chOff x="0" y="0"/>
            <a:chExt cx="4746244" cy="3592462"/>
          </a:xfrm>
        </p:grpSpPr>
        <p:sp>
          <p:nvSpPr>
            <p:cNvPr id="28" name="Freeform 28"/>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1"/>
              <a:stretch>
                <a:fillRect l="-392" t="-324" r="-382" b="-168"/>
              </a:stretch>
            </a:blipFill>
          </p:spPr>
          <p:txBody>
            <a:bodyPr/>
            <a:lstStyle/>
            <a:p>
              <a:endParaRPr lang="en-MY"/>
            </a:p>
          </p:txBody>
        </p:sp>
      </p:grpSp>
      <p:grpSp>
        <p:nvGrpSpPr>
          <p:cNvPr id="29" name="Group 29"/>
          <p:cNvGrpSpPr/>
          <p:nvPr/>
        </p:nvGrpSpPr>
        <p:grpSpPr>
          <a:xfrm>
            <a:off x="3553587" y="2680830"/>
            <a:ext cx="3566055" cy="2694346"/>
            <a:chOff x="0" y="0"/>
            <a:chExt cx="4754740" cy="3592462"/>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2"/>
              <a:stretch>
                <a:fillRect l="-323" t="-324" r="-270" b="-168"/>
              </a:stretch>
            </a:blipFill>
          </p:spPr>
          <p:txBody>
            <a:bodyPr/>
            <a:lstStyle/>
            <a:p>
              <a:endParaRPr lang="en-MY"/>
            </a:p>
          </p:txBody>
        </p:sp>
      </p:grpSp>
      <p:grpSp>
        <p:nvGrpSpPr>
          <p:cNvPr id="31" name="Group 31"/>
          <p:cNvGrpSpPr/>
          <p:nvPr/>
        </p:nvGrpSpPr>
        <p:grpSpPr>
          <a:xfrm>
            <a:off x="7113546" y="2680830"/>
            <a:ext cx="3566046" cy="2694346"/>
            <a:chOff x="0" y="0"/>
            <a:chExt cx="4754728" cy="3592462"/>
          </a:xfrm>
        </p:grpSpPr>
        <p:sp>
          <p:nvSpPr>
            <p:cNvPr id="32" name="Freeform 32"/>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79" t="-324" r="-137" b="-168"/>
              </a:stretch>
            </a:blipFill>
          </p:spPr>
          <p:txBody>
            <a:bodyPr/>
            <a:lstStyle/>
            <a:p>
              <a:endParaRPr lang="en-MY"/>
            </a:p>
          </p:txBody>
        </p:sp>
      </p:grpSp>
      <p:grpSp>
        <p:nvGrpSpPr>
          <p:cNvPr id="33" name="Group 33"/>
          <p:cNvGrpSpPr/>
          <p:nvPr/>
        </p:nvGrpSpPr>
        <p:grpSpPr>
          <a:xfrm>
            <a:off x="10673515" y="2680830"/>
            <a:ext cx="3565979" cy="2694346"/>
            <a:chOff x="0" y="0"/>
            <a:chExt cx="4754639" cy="3592462"/>
          </a:xfrm>
        </p:grpSpPr>
        <p:sp>
          <p:nvSpPr>
            <p:cNvPr id="34" name="Freeform 34"/>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4"/>
              <a:stretch>
                <a:fillRect l="-190" t="-324" r="-406" b="-168"/>
              </a:stretch>
            </a:blipFill>
          </p:spPr>
          <p:txBody>
            <a:bodyPr/>
            <a:lstStyle/>
            <a:p>
              <a:endParaRPr lang="en-MY"/>
            </a:p>
          </p:txBody>
        </p:sp>
      </p:grpSp>
      <p:grpSp>
        <p:nvGrpSpPr>
          <p:cNvPr id="35" name="Group 35"/>
          <p:cNvGrpSpPr/>
          <p:nvPr/>
        </p:nvGrpSpPr>
        <p:grpSpPr>
          <a:xfrm>
            <a:off x="14233398" y="4024960"/>
            <a:ext cx="2225802" cy="4038476"/>
            <a:chOff x="0" y="0"/>
            <a:chExt cx="2967736" cy="5384635"/>
          </a:xfrm>
        </p:grpSpPr>
        <p:sp>
          <p:nvSpPr>
            <p:cNvPr id="36" name="Freeform 36"/>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5"/>
              <a:stretch>
                <a:fillRect l="-479" t="-165" r="-653" b="-214"/>
              </a:stretch>
            </a:blipFill>
          </p:spPr>
          <p:txBody>
            <a:bodyPr/>
            <a:lstStyle/>
            <a:p>
              <a:endParaRPr lang="en-MY"/>
            </a:p>
          </p:txBody>
        </p:sp>
      </p:grpSp>
      <p:grpSp>
        <p:nvGrpSpPr>
          <p:cNvPr id="37" name="Group 37"/>
          <p:cNvGrpSpPr/>
          <p:nvPr/>
        </p:nvGrpSpPr>
        <p:grpSpPr>
          <a:xfrm>
            <a:off x="0" y="5369081"/>
            <a:ext cx="3559683" cy="2694356"/>
            <a:chOff x="0" y="0"/>
            <a:chExt cx="4746244" cy="3592474"/>
          </a:xfrm>
        </p:grpSpPr>
        <p:sp>
          <p:nvSpPr>
            <p:cNvPr id="38" name="Freeform 38"/>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170" r="-382" b="-323"/>
              </a:stretch>
            </a:blipFill>
          </p:spPr>
          <p:txBody>
            <a:bodyPr/>
            <a:lstStyle/>
            <a:p>
              <a:endParaRPr lang="en-MY"/>
            </a:p>
          </p:txBody>
        </p:sp>
      </p:grpSp>
      <p:grpSp>
        <p:nvGrpSpPr>
          <p:cNvPr id="39" name="Group 39"/>
          <p:cNvGrpSpPr/>
          <p:nvPr/>
        </p:nvGrpSpPr>
        <p:grpSpPr>
          <a:xfrm>
            <a:off x="3553587" y="5369081"/>
            <a:ext cx="3566055" cy="2694356"/>
            <a:chOff x="0" y="0"/>
            <a:chExt cx="4754740" cy="3592474"/>
          </a:xfrm>
        </p:grpSpPr>
        <p:sp>
          <p:nvSpPr>
            <p:cNvPr id="40" name="Freeform 4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170" r="-270" b="-323"/>
              </a:stretch>
            </a:blipFill>
          </p:spPr>
          <p:txBody>
            <a:bodyPr/>
            <a:lstStyle/>
            <a:p>
              <a:endParaRPr lang="en-MY"/>
            </a:p>
          </p:txBody>
        </p:sp>
      </p:grpSp>
      <p:grpSp>
        <p:nvGrpSpPr>
          <p:cNvPr id="41" name="Group 41"/>
          <p:cNvGrpSpPr/>
          <p:nvPr/>
        </p:nvGrpSpPr>
        <p:grpSpPr>
          <a:xfrm>
            <a:off x="7113546" y="5369081"/>
            <a:ext cx="3566046" cy="2694356"/>
            <a:chOff x="0" y="0"/>
            <a:chExt cx="4754728" cy="3592474"/>
          </a:xfrm>
        </p:grpSpPr>
        <p:sp>
          <p:nvSpPr>
            <p:cNvPr id="42" name="Freeform 42"/>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170" r="-137" b="-323"/>
              </a:stretch>
            </a:blipFill>
          </p:spPr>
          <p:txBody>
            <a:bodyPr/>
            <a:lstStyle/>
            <a:p>
              <a:endParaRPr lang="en-MY"/>
            </a:p>
          </p:txBody>
        </p:sp>
      </p:grpSp>
      <p:grpSp>
        <p:nvGrpSpPr>
          <p:cNvPr id="43" name="Group 43"/>
          <p:cNvGrpSpPr/>
          <p:nvPr/>
        </p:nvGrpSpPr>
        <p:grpSpPr>
          <a:xfrm>
            <a:off x="10673515" y="5369081"/>
            <a:ext cx="3565979" cy="2694356"/>
            <a:chOff x="0" y="0"/>
            <a:chExt cx="4754639" cy="3592474"/>
          </a:xfrm>
        </p:grpSpPr>
        <p:sp>
          <p:nvSpPr>
            <p:cNvPr id="44" name="Freeform 44"/>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170" r="-406" b="-323"/>
              </a:stretch>
            </a:blipFill>
          </p:spPr>
          <p:txBody>
            <a:bodyPr/>
            <a:lstStyle/>
            <a:p>
              <a:endParaRPr lang="en-MY"/>
            </a:p>
          </p:txBody>
        </p:sp>
      </p:grpSp>
      <p:grpSp>
        <p:nvGrpSpPr>
          <p:cNvPr id="45" name="Group 45"/>
          <p:cNvGrpSpPr/>
          <p:nvPr/>
        </p:nvGrpSpPr>
        <p:grpSpPr>
          <a:xfrm>
            <a:off x="0" y="8057340"/>
            <a:ext cx="3559683" cy="2694356"/>
            <a:chOff x="0" y="0"/>
            <a:chExt cx="4746244" cy="3592474"/>
          </a:xfrm>
        </p:grpSpPr>
        <p:sp>
          <p:nvSpPr>
            <p:cNvPr id="46" name="Freeform 4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0"/>
              <a:stretch>
                <a:fillRect l="-392" t="-488" r="-382" b="-476"/>
              </a:stretch>
            </a:blipFill>
          </p:spPr>
          <p:txBody>
            <a:bodyPr/>
            <a:lstStyle/>
            <a:p>
              <a:endParaRPr lang="en-MY"/>
            </a:p>
          </p:txBody>
        </p:sp>
      </p:grpSp>
      <p:grpSp>
        <p:nvGrpSpPr>
          <p:cNvPr id="47" name="Group 47"/>
          <p:cNvGrpSpPr/>
          <p:nvPr/>
        </p:nvGrpSpPr>
        <p:grpSpPr>
          <a:xfrm>
            <a:off x="3553587" y="8057340"/>
            <a:ext cx="3566055" cy="2694356"/>
            <a:chOff x="0" y="0"/>
            <a:chExt cx="4754740" cy="3592474"/>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1"/>
              <a:stretch>
                <a:fillRect l="-323" t="-488" r="-270" b="-476"/>
              </a:stretch>
            </a:blipFill>
          </p:spPr>
          <p:txBody>
            <a:bodyPr/>
            <a:lstStyle/>
            <a:p>
              <a:endParaRPr lang="en-MY"/>
            </a:p>
          </p:txBody>
        </p:sp>
      </p:grpSp>
      <p:grpSp>
        <p:nvGrpSpPr>
          <p:cNvPr id="49" name="Group 49"/>
          <p:cNvGrpSpPr/>
          <p:nvPr/>
        </p:nvGrpSpPr>
        <p:grpSpPr>
          <a:xfrm>
            <a:off x="7113546" y="8057340"/>
            <a:ext cx="3566046" cy="2694356"/>
            <a:chOff x="0" y="0"/>
            <a:chExt cx="4754728" cy="3592474"/>
          </a:xfrm>
        </p:grpSpPr>
        <p:sp>
          <p:nvSpPr>
            <p:cNvPr id="50" name="Freeform 5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79" t="-488" r="-137" b="-476"/>
              </a:stretch>
            </a:blipFill>
          </p:spPr>
          <p:txBody>
            <a:bodyPr/>
            <a:lstStyle/>
            <a:p>
              <a:endParaRPr lang="en-MY"/>
            </a:p>
          </p:txBody>
        </p:sp>
      </p:grpSp>
      <p:grpSp>
        <p:nvGrpSpPr>
          <p:cNvPr id="51" name="Group 51"/>
          <p:cNvGrpSpPr/>
          <p:nvPr/>
        </p:nvGrpSpPr>
        <p:grpSpPr>
          <a:xfrm>
            <a:off x="10673515" y="8057340"/>
            <a:ext cx="3565979" cy="2694356"/>
            <a:chOff x="0" y="0"/>
            <a:chExt cx="4754639" cy="3592474"/>
          </a:xfrm>
        </p:grpSpPr>
        <p:sp>
          <p:nvSpPr>
            <p:cNvPr id="52" name="Freeform 5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3"/>
              <a:stretch>
                <a:fillRect l="-190" t="-488" r="-406" b="-476"/>
              </a:stretch>
            </a:blipFill>
          </p:spPr>
          <p:txBody>
            <a:bodyPr/>
            <a:lstStyle/>
            <a:p>
              <a:endParaRPr lang="en-MY"/>
            </a:p>
          </p:txBody>
        </p:sp>
      </p:grpSp>
      <p:grpSp>
        <p:nvGrpSpPr>
          <p:cNvPr id="53" name="Group 53"/>
          <p:cNvGrpSpPr/>
          <p:nvPr/>
        </p:nvGrpSpPr>
        <p:grpSpPr>
          <a:xfrm>
            <a:off x="14233398" y="8057340"/>
            <a:ext cx="2225802" cy="4038476"/>
            <a:chOff x="0" y="0"/>
            <a:chExt cx="2967736" cy="5384635"/>
          </a:xfrm>
        </p:grpSpPr>
        <p:sp>
          <p:nvSpPr>
            <p:cNvPr id="54" name="Freeform 5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4"/>
              <a:stretch>
                <a:fillRect l="-479" t="-325" r="-653" b="-54"/>
              </a:stretch>
            </a:blipFill>
          </p:spPr>
          <p:txBody>
            <a:bodyPr/>
            <a:lstStyle/>
            <a:p>
              <a:endParaRPr lang="en-MY"/>
            </a:p>
          </p:txBody>
        </p:sp>
      </p:grpSp>
      <p:grpSp>
        <p:nvGrpSpPr>
          <p:cNvPr id="55" name="Group 55"/>
          <p:cNvGrpSpPr/>
          <p:nvPr/>
        </p:nvGrpSpPr>
        <p:grpSpPr>
          <a:xfrm>
            <a:off x="0" y="10745600"/>
            <a:ext cx="3559683" cy="2694308"/>
            <a:chOff x="0" y="0"/>
            <a:chExt cx="4746244" cy="3592411"/>
          </a:xfrm>
        </p:grpSpPr>
        <p:sp>
          <p:nvSpPr>
            <p:cNvPr id="56" name="Freeform 5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5"/>
              <a:stretch>
                <a:fillRect l="-392" t="-334" r="-382" b="-159"/>
              </a:stretch>
            </a:blipFill>
          </p:spPr>
          <p:txBody>
            <a:bodyPr/>
            <a:lstStyle/>
            <a:p>
              <a:endParaRPr lang="en-MY"/>
            </a:p>
          </p:txBody>
        </p:sp>
      </p:grpSp>
      <p:grpSp>
        <p:nvGrpSpPr>
          <p:cNvPr id="57" name="Group 57"/>
          <p:cNvGrpSpPr/>
          <p:nvPr/>
        </p:nvGrpSpPr>
        <p:grpSpPr>
          <a:xfrm>
            <a:off x="3553587" y="10745600"/>
            <a:ext cx="3566055" cy="2694308"/>
            <a:chOff x="0" y="0"/>
            <a:chExt cx="4754740" cy="3592411"/>
          </a:xfrm>
        </p:grpSpPr>
        <p:sp>
          <p:nvSpPr>
            <p:cNvPr id="58" name="Freeform 5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6"/>
              <a:stretch>
                <a:fillRect l="-323" t="-334" r="-270" b="-159"/>
              </a:stretch>
            </a:blipFill>
          </p:spPr>
          <p:txBody>
            <a:bodyPr/>
            <a:lstStyle/>
            <a:p>
              <a:endParaRPr lang="en-MY"/>
            </a:p>
          </p:txBody>
        </p:sp>
      </p:grpSp>
      <p:grpSp>
        <p:nvGrpSpPr>
          <p:cNvPr id="59" name="Group 59"/>
          <p:cNvGrpSpPr/>
          <p:nvPr/>
        </p:nvGrpSpPr>
        <p:grpSpPr>
          <a:xfrm>
            <a:off x="7113546" y="10745600"/>
            <a:ext cx="3566046" cy="2694308"/>
            <a:chOff x="0" y="0"/>
            <a:chExt cx="4754728" cy="3592411"/>
          </a:xfrm>
        </p:grpSpPr>
        <p:sp>
          <p:nvSpPr>
            <p:cNvPr id="60" name="Freeform 6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7"/>
              <a:stretch>
                <a:fillRect l="-79" t="-334" r="-137" b="-159"/>
              </a:stretch>
            </a:blipFill>
          </p:spPr>
          <p:txBody>
            <a:bodyPr/>
            <a:lstStyle/>
            <a:p>
              <a:endParaRPr lang="en-MY"/>
            </a:p>
          </p:txBody>
        </p:sp>
      </p:grpSp>
      <p:grpSp>
        <p:nvGrpSpPr>
          <p:cNvPr id="61" name="Group 61"/>
          <p:cNvGrpSpPr/>
          <p:nvPr/>
        </p:nvGrpSpPr>
        <p:grpSpPr>
          <a:xfrm>
            <a:off x="10673515" y="10745600"/>
            <a:ext cx="3565979" cy="2694308"/>
            <a:chOff x="0" y="0"/>
            <a:chExt cx="4754639" cy="3592411"/>
          </a:xfrm>
        </p:grpSpPr>
        <p:sp>
          <p:nvSpPr>
            <p:cNvPr id="62" name="Freeform 6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8"/>
              <a:stretch>
                <a:fillRect l="-190" t="-334" r="-406" b="-159"/>
              </a:stretch>
            </a:blipFill>
          </p:spPr>
          <p:txBody>
            <a:bodyPr/>
            <a:lstStyle/>
            <a:p>
              <a:endParaRPr lang="en-MY"/>
            </a:p>
          </p:txBody>
        </p:sp>
      </p:grpSp>
      <p:grpSp>
        <p:nvGrpSpPr>
          <p:cNvPr id="63" name="Group 63"/>
          <p:cNvGrpSpPr/>
          <p:nvPr/>
        </p:nvGrpSpPr>
        <p:grpSpPr>
          <a:xfrm>
            <a:off x="14233398" y="12089711"/>
            <a:ext cx="2225802" cy="4038524"/>
            <a:chOff x="0" y="0"/>
            <a:chExt cx="2967736" cy="5384698"/>
          </a:xfrm>
        </p:grpSpPr>
        <p:sp>
          <p:nvSpPr>
            <p:cNvPr id="64" name="Freeform 6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9"/>
              <a:stretch>
                <a:fillRect l="-479" t="-171" r="-653" b="-208"/>
              </a:stretch>
            </a:blipFill>
          </p:spPr>
          <p:txBody>
            <a:bodyPr/>
            <a:lstStyle/>
            <a:p>
              <a:endParaRPr lang="en-MY"/>
            </a:p>
          </p:txBody>
        </p:sp>
      </p:grpSp>
      <p:grpSp>
        <p:nvGrpSpPr>
          <p:cNvPr id="65" name="Group 65"/>
          <p:cNvGrpSpPr/>
          <p:nvPr/>
        </p:nvGrpSpPr>
        <p:grpSpPr>
          <a:xfrm>
            <a:off x="0" y="13433803"/>
            <a:ext cx="3559683" cy="2694432"/>
            <a:chOff x="0" y="0"/>
            <a:chExt cx="4746244" cy="3592576"/>
          </a:xfrm>
        </p:grpSpPr>
        <p:sp>
          <p:nvSpPr>
            <p:cNvPr id="66" name="Freeform 66"/>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30"/>
              <a:stretch>
                <a:fillRect l="-392" t="-179" r="-382" b="-311"/>
              </a:stretch>
            </a:blipFill>
          </p:spPr>
          <p:txBody>
            <a:bodyPr/>
            <a:lstStyle/>
            <a:p>
              <a:endParaRPr lang="en-MY"/>
            </a:p>
          </p:txBody>
        </p:sp>
      </p:grpSp>
      <p:grpSp>
        <p:nvGrpSpPr>
          <p:cNvPr id="67" name="Group 67"/>
          <p:cNvGrpSpPr/>
          <p:nvPr/>
        </p:nvGrpSpPr>
        <p:grpSpPr>
          <a:xfrm>
            <a:off x="3553587" y="13433803"/>
            <a:ext cx="1786080" cy="5382644"/>
            <a:chOff x="0" y="0"/>
            <a:chExt cx="2381440" cy="7176859"/>
          </a:xfrm>
        </p:grpSpPr>
        <p:sp>
          <p:nvSpPr>
            <p:cNvPr id="68" name="Freeform 68"/>
            <p:cNvSpPr/>
            <p:nvPr/>
          </p:nvSpPr>
          <p:spPr>
            <a:xfrm>
              <a:off x="0" y="0"/>
              <a:ext cx="2381377" cy="7176897"/>
            </a:xfrm>
            <a:custGeom>
              <a:avLst/>
              <a:gdLst/>
              <a:ahLst/>
              <a:cxnLst/>
              <a:rect l="l" t="t" r="r" b="b"/>
              <a:pathLst>
                <a:path w="2381377" h="7176897">
                  <a:moveTo>
                    <a:pt x="0" y="0"/>
                  </a:moveTo>
                  <a:lnTo>
                    <a:pt x="0" y="7176897"/>
                  </a:lnTo>
                  <a:lnTo>
                    <a:pt x="1845564" y="7176897"/>
                  </a:lnTo>
                  <a:lnTo>
                    <a:pt x="1845564" y="705485"/>
                  </a:lnTo>
                  <a:lnTo>
                    <a:pt x="2381377" y="705485"/>
                  </a:lnTo>
                  <a:lnTo>
                    <a:pt x="2381377" y="0"/>
                  </a:lnTo>
                  <a:close/>
                </a:path>
              </a:pathLst>
            </a:custGeom>
            <a:blipFill>
              <a:blip r:embed="rId31"/>
              <a:stretch>
                <a:fillRect l="-646" t="-89" r="-780" b="-232"/>
              </a:stretch>
            </a:blipFill>
          </p:spPr>
          <p:txBody>
            <a:bodyPr/>
            <a:lstStyle/>
            <a:p>
              <a:endParaRPr lang="en-MY"/>
            </a:p>
          </p:txBody>
        </p:sp>
      </p:grpSp>
      <p:grpSp>
        <p:nvGrpSpPr>
          <p:cNvPr id="69" name="Group 69"/>
          <p:cNvGrpSpPr/>
          <p:nvPr/>
        </p:nvGrpSpPr>
        <p:grpSpPr>
          <a:xfrm>
            <a:off x="5333571" y="13433803"/>
            <a:ext cx="8905923" cy="902208"/>
            <a:chOff x="0" y="0"/>
            <a:chExt cx="11874564" cy="1202944"/>
          </a:xfrm>
        </p:grpSpPr>
        <p:sp>
          <p:nvSpPr>
            <p:cNvPr id="70" name="Freeform 70"/>
            <p:cNvSpPr/>
            <p:nvPr/>
          </p:nvSpPr>
          <p:spPr>
            <a:xfrm>
              <a:off x="0" y="0"/>
              <a:ext cx="11874627" cy="1202944"/>
            </a:xfrm>
            <a:custGeom>
              <a:avLst/>
              <a:gdLst/>
              <a:ahLst/>
              <a:cxnLst/>
              <a:rect l="l" t="t" r="r" b="b"/>
              <a:pathLst>
                <a:path w="11874627" h="1202944">
                  <a:moveTo>
                    <a:pt x="0" y="0"/>
                  </a:moveTo>
                  <a:lnTo>
                    <a:pt x="0" y="705485"/>
                  </a:lnTo>
                  <a:lnTo>
                    <a:pt x="8250555" y="705485"/>
                  </a:lnTo>
                  <a:lnTo>
                    <a:pt x="8250555" y="1202944"/>
                  </a:lnTo>
                  <a:lnTo>
                    <a:pt x="11874627" y="1202944"/>
                  </a:lnTo>
                  <a:lnTo>
                    <a:pt x="11874627" y="0"/>
                  </a:lnTo>
                  <a:close/>
                </a:path>
              </a:pathLst>
            </a:custGeom>
            <a:blipFill>
              <a:blip r:embed="rId32"/>
              <a:stretch>
                <a:fillRect l="-151" t="-535" r="-178" b="-1097"/>
              </a:stretch>
            </a:blipFill>
          </p:spPr>
          <p:txBody>
            <a:bodyPr/>
            <a:lstStyle/>
            <a:p>
              <a:endParaRPr lang="en-MY"/>
            </a:p>
          </p:txBody>
        </p:sp>
      </p:grpSp>
      <p:grpSp>
        <p:nvGrpSpPr>
          <p:cNvPr id="71" name="Group 71"/>
          <p:cNvGrpSpPr/>
          <p:nvPr/>
        </p:nvGrpSpPr>
        <p:grpSpPr>
          <a:xfrm>
            <a:off x="11521440" y="14329915"/>
            <a:ext cx="2718054" cy="2694308"/>
            <a:chOff x="0" y="0"/>
            <a:chExt cx="3624072" cy="3592411"/>
          </a:xfrm>
        </p:grpSpPr>
        <p:sp>
          <p:nvSpPr>
            <p:cNvPr id="72" name="Freeform 72"/>
            <p:cNvSpPr/>
            <p:nvPr/>
          </p:nvSpPr>
          <p:spPr>
            <a:xfrm>
              <a:off x="0" y="0"/>
              <a:ext cx="3624072" cy="3592449"/>
            </a:xfrm>
            <a:custGeom>
              <a:avLst/>
              <a:gdLst/>
              <a:ahLst/>
              <a:cxnLst/>
              <a:rect l="l" t="t" r="r" b="b"/>
              <a:pathLst>
                <a:path w="3624072" h="3592449">
                  <a:moveTo>
                    <a:pt x="0" y="0"/>
                  </a:moveTo>
                  <a:lnTo>
                    <a:pt x="3624072" y="0"/>
                  </a:lnTo>
                  <a:lnTo>
                    <a:pt x="3624072" y="3592449"/>
                  </a:lnTo>
                  <a:lnTo>
                    <a:pt x="0" y="3592449"/>
                  </a:lnTo>
                  <a:lnTo>
                    <a:pt x="0" y="0"/>
                  </a:lnTo>
                  <a:close/>
                </a:path>
              </a:pathLst>
            </a:custGeom>
            <a:blipFill>
              <a:blip r:embed="rId33"/>
              <a:stretch>
                <a:fillRect l="-15092" t="-442" r="-453" b="-50"/>
              </a:stretch>
            </a:blipFill>
          </p:spPr>
          <p:txBody>
            <a:bodyPr/>
            <a:lstStyle/>
            <a:p>
              <a:endParaRPr lang="en-MY"/>
            </a:p>
          </p:txBody>
        </p:sp>
      </p:grpSp>
      <p:grpSp>
        <p:nvGrpSpPr>
          <p:cNvPr id="73" name="Group 73"/>
          <p:cNvGrpSpPr/>
          <p:nvPr/>
        </p:nvGrpSpPr>
        <p:grpSpPr>
          <a:xfrm>
            <a:off x="0" y="16122139"/>
            <a:ext cx="3559683" cy="2694308"/>
            <a:chOff x="0" y="0"/>
            <a:chExt cx="4746244" cy="3592411"/>
          </a:xfrm>
        </p:grpSpPr>
        <p:sp>
          <p:nvSpPr>
            <p:cNvPr id="74" name="Freeform 7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4"/>
              <a:stretch>
                <a:fillRect l="-392" t="-499" r="-382" b="-465"/>
              </a:stretch>
            </a:blipFill>
          </p:spPr>
          <p:txBody>
            <a:bodyPr/>
            <a:lstStyle/>
            <a:p>
              <a:endParaRPr lang="en-MY"/>
            </a:p>
          </p:txBody>
        </p:sp>
      </p:grpSp>
      <p:grpSp>
        <p:nvGrpSpPr>
          <p:cNvPr id="75" name="Group 75"/>
          <p:cNvGrpSpPr/>
          <p:nvPr/>
        </p:nvGrpSpPr>
        <p:grpSpPr>
          <a:xfrm>
            <a:off x="14233398" y="16122139"/>
            <a:ext cx="2225802" cy="4038476"/>
            <a:chOff x="0" y="0"/>
            <a:chExt cx="2967736" cy="5384635"/>
          </a:xfrm>
        </p:grpSpPr>
        <p:sp>
          <p:nvSpPr>
            <p:cNvPr id="76" name="Freeform 76"/>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35"/>
              <a:stretch>
                <a:fillRect l="-479" t="-333" r="-653" b="-46"/>
              </a:stretch>
            </a:blipFill>
          </p:spPr>
          <p:txBody>
            <a:bodyPr/>
            <a:lstStyle/>
            <a:p>
              <a:endParaRPr lang="en-MY"/>
            </a:p>
          </p:txBody>
        </p:sp>
      </p:grpSp>
      <p:grpSp>
        <p:nvGrpSpPr>
          <p:cNvPr id="77" name="Group 77"/>
          <p:cNvGrpSpPr/>
          <p:nvPr/>
        </p:nvGrpSpPr>
        <p:grpSpPr>
          <a:xfrm>
            <a:off x="11521440" y="17018127"/>
            <a:ext cx="2718054" cy="2694432"/>
            <a:chOff x="0" y="0"/>
            <a:chExt cx="3624072" cy="3592576"/>
          </a:xfrm>
        </p:grpSpPr>
        <p:sp>
          <p:nvSpPr>
            <p:cNvPr id="78" name="Freeform 78"/>
            <p:cNvSpPr/>
            <p:nvPr/>
          </p:nvSpPr>
          <p:spPr>
            <a:xfrm>
              <a:off x="0" y="0"/>
              <a:ext cx="3624072" cy="3592576"/>
            </a:xfrm>
            <a:custGeom>
              <a:avLst/>
              <a:gdLst/>
              <a:ahLst/>
              <a:cxnLst/>
              <a:rect l="l" t="t" r="r" b="b"/>
              <a:pathLst>
                <a:path w="3624072" h="3592576">
                  <a:moveTo>
                    <a:pt x="0" y="0"/>
                  </a:moveTo>
                  <a:lnTo>
                    <a:pt x="3624072" y="0"/>
                  </a:lnTo>
                  <a:lnTo>
                    <a:pt x="3624072" y="3592576"/>
                  </a:lnTo>
                  <a:lnTo>
                    <a:pt x="0" y="3592576"/>
                  </a:lnTo>
                  <a:lnTo>
                    <a:pt x="0" y="0"/>
                  </a:lnTo>
                  <a:close/>
                </a:path>
              </a:pathLst>
            </a:custGeom>
            <a:blipFill>
              <a:blip r:embed="rId36"/>
              <a:stretch>
                <a:fillRect l="-15092" t="-287" r="-453" b="-202"/>
              </a:stretch>
            </a:blipFill>
          </p:spPr>
          <p:txBody>
            <a:bodyPr/>
            <a:lstStyle/>
            <a:p>
              <a:endParaRPr lang="en-MY"/>
            </a:p>
          </p:txBody>
        </p:sp>
      </p:grpSp>
      <p:grpSp>
        <p:nvGrpSpPr>
          <p:cNvPr id="79" name="Group 79"/>
          <p:cNvGrpSpPr/>
          <p:nvPr/>
        </p:nvGrpSpPr>
        <p:grpSpPr>
          <a:xfrm>
            <a:off x="0" y="18810351"/>
            <a:ext cx="4937760" cy="1798320"/>
            <a:chOff x="0" y="0"/>
            <a:chExt cx="6583680" cy="2397760"/>
          </a:xfrm>
        </p:grpSpPr>
        <p:sp>
          <p:nvSpPr>
            <p:cNvPr id="80" name="Freeform 80"/>
            <p:cNvSpPr/>
            <p:nvPr/>
          </p:nvSpPr>
          <p:spPr>
            <a:xfrm>
              <a:off x="0" y="0"/>
              <a:ext cx="6583680" cy="2397760"/>
            </a:xfrm>
            <a:custGeom>
              <a:avLst/>
              <a:gdLst/>
              <a:ahLst/>
              <a:cxnLst/>
              <a:rect l="l" t="t" r="r" b="b"/>
              <a:pathLst>
                <a:path w="6583680" h="2397760">
                  <a:moveTo>
                    <a:pt x="0" y="0"/>
                  </a:moveTo>
                  <a:lnTo>
                    <a:pt x="0" y="2397760"/>
                  </a:lnTo>
                  <a:lnTo>
                    <a:pt x="916686" y="2397760"/>
                  </a:lnTo>
                  <a:lnTo>
                    <a:pt x="916686" y="2070481"/>
                  </a:lnTo>
                  <a:lnTo>
                    <a:pt x="2250186" y="2070481"/>
                  </a:lnTo>
                  <a:lnTo>
                    <a:pt x="2250186" y="2323084"/>
                  </a:lnTo>
                  <a:lnTo>
                    <a:pt x="2255139" y="2323084"/>
                  </a:lnTo>
                  <a:lnTo>
                    <a:pt x="2255139" y="1985772"/>
                  </a:lnTo>
                  <a:lnTo>
                    <a:pt x="6583680" y="1985772"/>
                  </a:lnTo>
                  <a:lnTo>
                    <a:pt x="6583680" y="0"/>
                  </a:lnTo>
                  <a:close/>
                </a:path>
              </a:pathLst>
            </a:custGeom>
            <a:blipFill>
              <a:blip r:embed="rId37"/>
              <a:stretch>
                <a:fillRect l="-282" t="-515" r="-8341" b="-614"/>
              </a:stretch>
            </a:blipFill>
          </p:spPr>
          <p:txBody>
            <a:bodyPr/>
            <a:lstStyle/>
            <a:p>
              <a:endParaRPr lang="en-MY"/>
            </a:p>
          </p:txBody>
        </p:sp>
      </p:grpSp>
      <p:grpSp>
        <p:nvGrpSpPr>
          <p:cNvPr id="81" name="Group 81"/>
          <p:cNvGrpSpPr/>
          <p:nvPr/>
        </p:nvGrpSpPr>
        <p:grpSpPr>
          <a:xfrm>
            <a:off x="11118494" y="19706463"/>
            <a:ext cx="3121000" cy="2232784"/>
            <a:chOff x="0" y="0"/>
            <a:chExt cx="4161333" cy="2977045"/>
          </a:xfrm>
        </p:grpSpPr>
        <p:sp>
          <p:nvSpPr>
            <p:cNvPr id="82" name="Freeform 82"/>
            <p:cNvSpPr/>
            <p:nvPr/>
          </p:nvSpPr>
          <p:spPr>
            <a:xfrm>
              <a:off x="0" y="0"/>
              <a:ext cx="4161282" cy="2977007"/>
            </a:xfrm>
            <a:custGeom>
              <a:avLst/>
              <a:gdLst/>
              <a:ahLst/>
              <a:cxnLst/>
              <a:rect l="l" t="t" r="r" b="b"/>
              <a:pathLst>
                <a:path w="4161282" h="2977007">
                  <a:moveTo>
                    <a:pt x="537210" y="0"/>
                  </a:moveTo>
                  <a:lnTo>
                    <a:pt x="537210" y="790956"/>
                  </a:lnTo>
                  <a:lnTo>
                    <a:pt x="0" y="790956"/>
                  </a:lnTo>
                  <a:lnTo>
                    <a:pt x="0" y="2977007"/>
                  </a:lnTo>
                  <a:lnTo>
                    <a:pt x="4161282" y="2977007"/>
                  </a:lnTo>
                  <a:lnTo>
                    <a:pt x="4161282" y="0"/>
                  </a:lnTo>
                  <a:close/>
                </a:path>
              </a:pathLst>
            </a:custGeom>
            <a:blipFill>
              <a:blip r:embed="rId38"/>
              <a:stretch>
                <a:fillRect l="-232" t="-165" r="-396" b="-1195"/>
              </a:stretch>
            </a:blipFill>
          </p:spPr>
          <p:txBody>
            <a:bodyPr/>
            <a:lstStyle/>
            <a:p>
              <a:endParaRPr lang="en-MY"/>
            </a:p>
          </p:txBody>
        </p:sp>
      </p:grpSp>
      <p:grpSp>
        <p:nvGrpSpPr>
          <p:cNvPr id="83" name="Group 83"/>
          <p:cNvGrpSpPr/>
          <p:nvPr/>
        </p:nvGrpSpPr>
        <p:grpSpPr>
          <a:xfrm>
            <a:off x="5333571" y="20299680"/>
            <a:ext cx="5346030" cy="1639567"/>
            <a:chOff x="0" y="0"/>
            <a:chExt cx="7128040" cy="2186089"/>
          </a:xfrm>
        </p:grpSpPr>
        <p:sp>
          <p:nvSpPr>
            <p:cNvPr id="84" name="Freeform 84"/>
            <p:cNvSpPr/>
            <p:nvPr/>
          </p:nvSpPr>
          <p:spPr>
            <a:xfrm>
              <a:off x="0" y="0"/>
              <a:ext cx="7128002" cy="2186051"/>
            </a:xfrm>
            <a:custGeom>
              <a:avLst/>
              <a:gdLst/>
              <a:ahLst/>
              <a:cxnLst/>
              <a:rect l="l" t="t" r="r" b="b"/>
              <a:pathLst>
                <a:path w="7128002" h="2186051">
                  <a:moveTo>
                    <a:pt x="528574" y="0"/>
                  </a:moveTo>
                  <a:lnTo>
                    <a:pt x="528574" y="1498600"/>
                  </a:lnTo>
                  <a:lnTo>
                    <a:pt x="0" y="1498600"/>
                  </a:lnTo>
                  <a:lnTo>
                    <a:pt x="0" y="2186051"/>
                  </a:lnTo>
                  <a:lnTo>
                    <a:pt x="7128002" y="2186051"/>
                  </a:lnTo>
                  <a:lnTo>
                    <a:pt x="7128002" y="0"/>
                  </a:lnTo>
                  <a:close/>
                </a:path>
              </a:pathLst>
            </a:custGeom>
            <a:blipFill>
              <a:blip r:embed="rId39"/>
              <a:stretch>
                <a:fillRect l="-253" t="-9295" r="-76" b="-1628"/>
              </a:stretch>
            </a:blipFill>
          </p:spPr>
          <p:txBody>
            <a:bodyPr/>
            <a:lstStyle/>
            <a:p>
              <a:endParaRPr lang="en-MY"/>
            </a:p>
          </p:txBody>
        </p:sp>
      </p:grpSp>
      <p:grpSp>
        <p:nvGrpSpPr>
          <p:cNvPr id="85" name="Group 85"/>
          <p:cNvGrpSpPr/>
          <p:nvPr/>
        </p:nvGrpSpPr>
        <p:grpSpPr>
          <a:xfrm>
            <a:off x="10673515" y="20299680"/>
            <a:ext cx="451075" cy="1639567"/>
            <a:chOff x="0" y="0"/>
            <a:chExt cx="601434" cy="2186089"/>
          </a:xfrm>
        </p:grpSpPr>
        <p:sp>
          <p:nvSpPr>
            <p:cNvPr id="86" name="Freeform 86"/>
            <p:cNvSpPr/>
            <p:nvPr/>
          </p:nvSpPr>
          <p:spPr>
            <a:xfrm>
              <a:off x="0" y="0"/>
              <a:ext cx="601472" cy="2186051"/>
            </a:xfrm>
            <a:custGeom>
              <a:avLst/>
              <a:gdLst/>
              <a:ahLst/>
              <a:cxnLst/>
              <a:rect l="l" t="t" r="r" b="b"/>
              <a:pathLst>
                <a:path w="601472" h="2186051">
                  <a:moveTo>
                    <a:pt x="0" y="0"/>
                  </a:moveTo>
                  <a:lnTo>
                    <a:pt x="601472" y="0"/>
                  </a:lnTo>
                  <a:lnTo>
                    <a:pt x="601472" y="2186051"/>
                  </a:lnTo>
                  <a:lnTo>
                    <a:pt x="0" y="2186051"/>
                  </a:lnTo>
                  <a:lnTo>
                    <a:pt x="0" y="0"/>
                  </a:lnTo>
                  <a:close/>
                </a:path>
              </a:pathLst>
            </a:custGeom>
            <a:blipFill>
              <a:blip r:embed="rId40"/>
              <a:stretch>
                <a:fillRect l="-1503" t="-9295" r="-1129" b="-1628"/>
              </a:stretch>
            </a:blipFill>
          </p:spPr>
          <p:txBody>
            <a:bodyPr/>
            <a:lstStyle/>
            <a:p>
              <a:endParaRPr lang="en-MY"/>
            </a:p>
          </p:txBody>
        </p:sp>
      </p:grpSp>
      <p:grpSp>
        <p:nvGrpSpPr>
          <p:cNvPr id="87" name="Group 87"/>
          <p:cNvGrpSpPr/>
          <p:nvPr/>
        </p:nvGrpSpPr>
        <p:grpSpPr>
          <a:xfrm>
            <a:off x="14233398" y="20154519"/>
            <a:ext cx="2225802" cy="1784728"/>
            <a:chOff x="0" y="0"/>
            <a:chExt cx="2967736" cy="2379637"/>
          </a:xfrm>
        </p:grpSpPr>
        <p:sp>
          <p:nvSpPr>
            <p:cNvPr id="88" name="Freeform 88"/>
            <p:cNvSpPr/>
            <p:nvPr/>
          </p:nvSpPr>
          <p:spPr>
            <a:xfrm>
              <a:off x="0" y="0"/>
              <a:ext cx="2967736" cy="2379599"/>
            </a:xfrm>
            <a:custGeom>
              <a:avLst/>
              <a:gdLst/>
              <a:ahLst/>
              <a:cxnLst/>
              <a:rect l="l" t="t" r="r" b="b"/>
              <a:pathLst>
                <a:path w="2967736" h="2379599">
                  <a:moveTo>
                    <a:pt x="0" y="0"/>
                  </a:moveTo>
                  <a:lnTo>
                    <a:pt x="2967736" y="0"/>
                  </a:lnTo>
                  <a:lnTo>
                    <a:pt x="2967736" y="2379599"/>
                  </a:lnTo>
                  <a:lnTo>
                    <a:pt x="0" y="2379599"/>
                  </a:lnTo>
                  <a:lnTo>
                    <a:pt x="0" y="0"/>
                  </a:lnTo>
                  <a:close/>
                </a:path>
              </a:pathLst>
            </a:custGeom>
            <a:blipFill>
              <a:blip r:embed="rId41"/>
              <a:stretch>
                <a:fillRect l="-479" t="-405" r="-653" b="-1495"/>
              </a:stretch>
            </a:blipFill>
          </p:spPr>
          <p:txBody>
            <a:bodyPr/>
            <a:lstStyle/>
            <a:p>
              <a:endParaRPr lang="en-MY"/>
            </a:p>
          </p:txBody>
        </p:sp>
      </p:grpSp>
      <p:grpSp>
        <p:nvGrpSpPr>
          <p:cNvPr id="89" name="Group 89"/>
          <p:cNvGrpSpPr/>
          <p:nvPr/>
        </p:nvGrpSpPr>
        <p:grpSpPr>
          <a:xfrm>
            <a:off x="0" y="20602575"/>
            <a:ext cx="889721" cy="1336672"/>
            <a:chOff x="0" y="0"/>
            <a:chExt cx="1186294" cy="1782229"/>
          </a:xfrm>
        </p:grpSpPr>
        <p:sp>
          <p:nvSpPr>
            <p:cNvPr id="90" name="Freeform 90"/>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916686" y="1242949"/>
                  </a:lnTo>
                  <a:lnTo>
                    <a:pt x="916686" y="0"/>
                  </a:lnTo>
                  <a:close/>
                </a:path>
              </a:pathLst>
            </a:custGeom>
            <a:blipFill>
              <a:blip r:embed="rId42"/>
              <a:stretch>
                <a:fillRect l="-1570" t="-807" r="-1849" b="-1998"/>
              </a:stretch>
            </a:blipFill>
          </p:spPr>
          <p:txBody>
            <a:bodyPr/>
            <a:lstStyle/>
            <a:p>
              <a:endParaRPr lang="en-MY"/>
            </a:p>
          </p:txBody>
        </p:sp>
      </p:grpSp>
      <p:grpSp>
        <p:nvGrpSpPr>
          <p:cNvPr id="91" name="Group 91"/>
          <p:cNvGrpSpPr/>
          <p:nvPr/>
        </p:nvGrpSpPr>
        <p:grpSpPr>
          <a:xfrm>
            <a:off x="1328623" y="21423630"/>
            <a:ext cx="4011044" cy="515617"/>
            <a:chOff x="0" y="0"/>
            <a:chExt cx="5348059" cy="687489"/>
          </a:xfrm>
        </p:grpSpPr>
        <p:sp>
          <p:nvSpPr>
            <p:cNvPr id="92" name="Freeform 92"/>
            <p:cNvSpPr/>
            <p:nvPr/>
          </p:nvSpPr>
          <p:spPr>
            <a:xfrm>
              <a:off x="0" y="0"/>
              <a:ext cx="5348097" cy="687451"/>
            </a:xfrm>
            <a:custGeom>
              <a:avLst/>
              <a:gdLst/>
              <a:ahLst/>
              <a:cxnLst/>
              <a:rect l="l" t="t" r="r" b="b"/>
              <a:pathLst>
                <a:path w="5348097" h="687451">
                  <a:moveTo>
                    <a:pt x="509143" y="0"/>
                  </a:moveTo>
                  <a:lnTo>
                    <a:pt x="509143" y="1651"/>
                  </a:lnTo>
                  <a:lnTo>
                    <a:pt x="478663" y="1651"/>
                  </a:lnTo>
                  <a:lnTo>
                    <a:pt x="478663" y="148209"/>
                  </a:lnTo>
                  <a:lnTo>
                    <a:pt x="0" y="148209"/>
                  </a:lnTo>
                  <a:lnTo>
                    <a:pt x="0" y="687451"/>
                  </a:lnTo>
                  <a:lnTo>
                    <a:pt x="5348097" y="687451"/>
                  </a:lnTo>
                  <a:lnTo>
                    <a:pt x="5348097" y="0"/>
                  </a:lnTo>
                  <a:close/>
                </a:path>
              </a:pathLst>
            </a:custGeom>
            <a:blipFill>
              <a:blip r:embed="rId43"/>
              <a:stretch>
                <a:fillRect l="-226" t="-72663" r="-239" b="-5180"/>
              </a:stretch>
            </a:blipFill>
          </p:spPr>
          <p:txBody>
            <a:bodyPr/>
            <a:lstStyle/>
            <a:p>
              <a:endParaRPr lang="en-MY"/>
            </a:p>
          </p:txBody>
        </p:sp>
      </p:grpSp>
      <p:grpSp>
        <p:nvGrpSpPr>
          <p:cNvPr id="93" name="Group 93"/>
          <p:cNvGrpSpPr/>
          <p:nvPr/>
        </p:nvGrpSpPr>
        <p:grpSpPr>
          <a:xfrm>
            <a:off x="883625" y="21534758"/>
            <a:ext cx="451094" cy="404498"/>
            <a:chOff x="0" y="0"/>
            <a:chExt cx="601459" cy="539331"/>
          </a:xfrm>
        </p:grpSpPr>
        <p:sp>
          <p:nvSpPr>
            <p:cNvPr id="94" name="Freeform 94"/>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4"/>
              <a:stretch>
                <a:fillRect l="-1906" t="-10202" r="-3500" b="-6585"/>
              </a:stretch>
            </a:blipFill>
          </p:spPr>
          <p:txBody>
            <a:bodyPr/>
            <a:lstStyle/>
            <a:p>
              <a:endParaRPr lang="en-MY"/>
            </a:p>
          </p:txBody>
        </p:sp>
      </p:grpSp>
      <p:grpSp>
        <p:nvGrpSpPr>
          <p:cNvPr id="95" name="Group 95"/>
          <p:cNvGrpSpPr/>
          <p:nvPr/>
        </p:nvGrpSpPr>
        <p:grpSpPr>
          <a:xfrm>
            <a:off x="1691383" y="20299680"/>
            <a:ext cx="4038600" cy="1123950"/>
            <a:chOff x="0" y="0"/>
            <a:chExt cx="5384800" cy="1498600"/>
          </a:xfrm>
        </p:grpSpPr>
        <p:sp>
          <p:nvSpPr>
            <p:cNvPr id="96" name="Freeform 96"/>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5"/>
              <a:stretch>
                <a:fillRect l="-402" t="-1129" r="-409" b="-791"/>
              </a:stretch>
            </a:blipFill>
          </p:spPr>
          <p:txBody>
            <a:bodyPr/>
            <a:lstStyle/>
            <a:p>
              <a:endParaRPr lang="en-MY"/>
            </a:p>
          </p:txBody>
        </p:sp>
      </p:grpSp>
      <p:grpSp>
        <p:nvGrpSpPr>
          <p:cNvPr id="97" name="Group 97"/>
          <p:cNvGrpSpPr/>
          <p:nvPr/>
        </p:nvGrpSpPr>
        <p:grpSpPr>
          <a:xfrm>
            <a:off x="687524" y="20363183"/>
            <a:ext cx="1000115" cy="1171575"/>
            <a:chOff x="0" y="0"/>
            <a:chExt cx="1333487" cy="1562100"/>
          </a:xfrm>
        </p:grpSpPr>
        <p:sp>
          <p:nvSpPr>
            <p:cNvPr id="98" name="Freeform 98"/>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6"/>
              <a:stretch>
                <a:fillRect l="-300" t="-1083" r="-1931" b="-1030"/>
              </a:stretch>
            </a:blipFill>
          </p:spPr>
          <p:txBody>
            <a:bodyPr/>
            <a:lstStyle/>
            <a:p>
              <a:endParaRPr lang="en-MY"/>
            </a:p>
          </p:txBody>
        </p:sp>
      </p:grpSp>
      <p:grpSp>
        <p:nvGrpSpPr>
          <p:cNvPr id="99" name="Group 99"/>
          <p:cNvGrpSpPr/>
          <p:nvPr/>
        </p:nvGrpSpPr>
        <p:grpSpPr>
          <a:xfrm>
            <a:off x="1672285" y="20552664"/>
            <a:ext cx="38110" cy="872233"/>
            <a:chOff x="0" y="0"/>
            <a:chExt cx="38113" cy="872236"/>
          </a:xfrm>
        </p:grpSpPr>
        <p:sp>
          <p:nvSpPr>
            <p:cNvPr id="100" name="Freeform 100"/>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101" name="Group 101"/>
          <p:cNvGrpSpPr/>
          <p:nvPr/>
        </p:nvGrpSpPr>
        <p:grpSpPr>
          <a:xfrm>
            <a:off x="4937760" y="13962888"/>
            <a:ext cx="3074927" cy="1814827"/>
            <a:chOff x="0" y="0"/>
            <a:chExt cx="4099903" cy="2419769"/>
          </a:xfrm>
        </p:grpSpPr>
        <p:sp>
          <p:nvSpPr>
            <p:cNvPr id="102" name="Freeform 102"/>
            <p:cNvSpPr/>
            <p:nvPr/>
          </p:nvSpPr>
          <p:spPr>
            <a:xfrm>
              <a:off x="0" y="0"/>
              <a:ext cx="4099941" cy="2419731"/>
            </a:xfrm>
            <a:custGeom>
              <a:avLst/>
              <a:gdLst/>
              <a:ahLst/>
              <a:cxnLst/>
              <a:rect l="l" t="t" r="r" b="b"/>
              <a:pathLst>
                <a:path w="4099941" h="2419731">
                  <a:moveTo>
                    <a:pt x="0" y="0"/>
                  </a:moveTo>
                  <a:lnTo>
                    <a:pt x="0" y="2419731"/>
                  </a:lnTo>
                  <a:lnTo>
                    <a:pt x="979043" y="2419731"/>
                  </a:lnTo>
                  <a:cubicBezTo>
                    <a:pt x="1258697" y="2221103"/>
                    <a:pt x="1604899" y="2111375"/>
                    <a:pt x="1970278" y="2111375"/>
                  </a:cubicBezTo>
                  <a:cubicBezTo>
                    <a:pt x="2334387" y="2111375"/>
                    <a:pt x="2680081" y="2219833"/>
                    <a:pt x="2961767" y="2419731"/>
                  </a:cubicBezTo>
                  <a:lnTo>
                    <a:pt x="3965829" y="2419731"/>
                  </a:lnTo>
                  <a:cubicBezTo>
                    <a:pt x="3975100" y="2364740"/>
                    <a:pt x="3976116" y="2296160"/>
                    <a:pt x="3964432" y="2205482"/>
                  </a:cubicBezTo>
                  <a:cubicBezTo>
                    <a:pt x="3907536" y="1763268"/>
                    <a:pt x="3951859" y="1375410"/>
                    <a:pt x="4099941" y="1031240"/>
                  </a:cubicBezTo>
                  <a:lnTo>
                    <a:pt x="4099941" y="0"/>
                  </a:lnTo>
                  <a:close/>
                </a:path>
              </a:pathLst>
            </a:custGeom>
            <a:blipFill>
              <a:blip r:embed="rId47"/>
              <a:stretch>
                <a:fillRect l="-371" t="-727" r="-93" b="-183"/>
              </a:stretch>
            </a:blipFill>
          </p:spPr>
          <p:txBody>
            <a:bodyPr/>
            <a:lstStyle/>
            <a:p>
              <a:endParaRPr lang="en-MY"/>
            </a:p>
          </p:txBody>
        </p:sp>
      </p:grpSp>
      <p:grpSp>
        <p:nvGrpSpPr>
          <p:cNvPr id="103" name="Group 103"/>
          <p:cNvGrpSpPr/>
          <p:nvPr/>
        </p:nvGrpSpPr>
        <p:grpSpPr>
          <a:xfrm>
            <a:off x="8006591" y="13962888"/>
            <a:ext cx="3514849" cy="455419"/>
            <a:chOff x="0" y="0"/>
            <a:chExt cx="4686465" cy="607225"/>
          </a:xfrm>
        </p:grpSpPr>
        <p:sp>
          <p:nvSpPr>
            <p:cNvPr id="104" name="Freeform 104"/>
            <p:cNvSpPr/>
            <p:nvPr/>
          </p:nvSpPr>
          <p:spPr>
            <a:xfrm>
              <a:off x="0" y="0"/>
              <a:ext cx="4686427" cy="607314"/>
            </a:xfrm>
            <a:custGeom>
              <a:avLst/>
              <a:gdLst/>
              <a:ahLst/>
              <a:cxnLst/>
              <a:rect l="l" t="t" r="r" b="b"/>
              <a:pathLst>
                <a:path w="4686427" h="607314">
                  <a:moveTo>
                    <a:pt x="0" y="0"/>
                  </a:moveTo>
                  <a:lnTo>
                    <a:pt x="0" y="607187"/>
                  </a:lnTo>
                  <a:lnTo>
                    <a:pt x="259842" y="607187"/>
                  </a:lnTo>
                  <a:cubicBezTo>
                    <a:pt x="488569" y="318389"/>
                    <a:pt x="859409" y="147447"/>
                    <a:pt x="1207770" y="147447"/>
                  </a:cubicBezTo>
                  <a:cubicBezTo>
                    <a:pt x="1317625" y="147447"/>
                    <a:pt x="1425067" y="164338"/>
                    <a:pt x="1525270" y="200152"/>
                  </a:cubicBezTo>
                  <a:cubicBezTo>
                    <a:pt x="1820545" y="67564"/>
                    <a:pt x="2128012" y="381"/>
                    <a:pt x="2431288" y="381"/>
                  </a:cubicBezTo>
                  <a:cubicBezTo>
                    <a:pt x="2555621" y="381"/>
                    <a:pt x="2679192" y="11557"/>
                    <a:pt x="2801112" y="34417"/>
                  </a:cubicBezTo>
                  <a:cubicBezTo>
                    <a:pt x="3168269" y="103124"/>
                    <a:pt x="3504819" y="278257"/>
                    <a:pt x="3724402" y="514858"/>
                  </a:cubicBezTo>
                  <a:cubicBezTo>
                    <a:pt x="3752088" y="544703"/>
                    <a:pt x="3778885" y="575564"/>
                    <a:pt x="3804666" y="607314"/>
                  </a:cubicBezTo>
                  <a:lnTo>
                    <a:pt x="4686427" y="607314"/>
                  </a:lnTo>
                  <a:lnTo>
                    <a:pt x="4686427" y="0"/>
                  </a:lnTo>
                  <a:close/>
                </a:path>
              </a:pathLst>
            </a:custGeom>
            <a:blipFill>
              <a:blip r:embed="rId48"/>
              <a:stretch>
                <a:fillRect l="-195" t="-2900" r="-460" b="-821"/>
              </a:stretch>
            </a:blipFill>
          </p:spPr>
          <p:txBody>
            <a:bodyPr/>
            <a:lstStyle/>
            <a:p>
              <a:endParaRPr lang="en-MY"/>
            </a:p>
          </p:txBody>
        </p:sp>
      </p:grpSp>
      <p:grpSp>
        <p:nvGrpSpPr>
          <p:cNvPr id="105" name="Group 105"/>
          <p:cNvGrpSpPr/>
          <p:nvPr/>
        </p:nvGrpSpPr>
        <p:grpSpPr>
          <a:xfrm>
            <a:off x="8006591" y="14412211"/>
            <a:ext cx="199768" cy="338538"/>
            <a:chOff x="0" y="0"/>
            <a:chExt cx="266357" cy="451383"/>
          </a:xfrm>
        </p:grpSpPr>
        <p:sp>
          <p:nvSpPr>
            <p:cNvPr id="106" name="Freeform 106"/>
            <p:cNvSpPr/>
            <p:nvPr/>
          </p:nvSpPr>
          <p:spPr>
            <a:xfrm>
              <a:off x="0" y="0"/>
              <a:ext cx="266319" cy="451358"/>
            </a:xfrm>
            <a:custGeom>
              <a:avLst/>
              <a:gdLst/>
              <a:ahLst/>
              <a:cxnLst/>
              <a:rect l="l" t="t" r="r" b="b"/>
              <a:pathLst>
                <a:path w="266319" h="451358">
                  <a:moveTo>
                    <a:pt x="0" y="0"/>
                  </a:moveTo>
                  <a:lnTo>
                    <a:pt x="0" y="451358"/>
                  </a:lnTo>
                  <a:cubicBezTo>
                    <a:pt x="62230" y="302260"/>
                    <a:pt x="143764" y="161290"/>
                    <a:pt x="244729" y="27559"/>
                  </a:cubicBezTo>
                  <a:cubicBezTo>
                    <a:pt x="251841" y="18288"/>
                    <a:pt x="259080" y="9144"/>
                    <a:pt x="266319" y="0"/>
                  </a:cubicBezTo>
                  <a:close/>
                </a:path>
              </a:pathLst>
            </a:custGeom>
            <a:blipFill>
              <a:blip r:embed="rId49"/>
              <a:stretch>
                <a:fillRect l="-3433" t="-1575" r="-128330" b="-37985"/>
              </a:stretch>
            </a:blipFill>
          </p:spPr>
          <p:txBody>
            <a:bodyPr/>
            <a:lstStyle/>
            <a:p>
              <a:endParaRPr lang="en-MY"/>
            </a:p>
          </p:txBody>
        </p:sp>
      </p:grpSp>
      <p:grpSp>
        <p:nvGrpSpPr>
          <p:cNvPr id="107" name="Group 107"/>
          <p:cNvGrpSpPr/>
          <p:nvPr/>
        </p:nvGrpSpPr>
        <p:grpSpPr>
          <a:xfrm>
            <a:off x="10855109" y="14412211"/>
            <a:ext cx="666331" cy="457200"/>
            <a:chOff x="0" y="0"/>
            <a:chExt cx="888441" cy="609600"/>
          </a:xfrm>
        </p:grpSpPr>
        <p:sp>
          <p:nvSpPr>
            <p:cNvPr id="108" name="Freeform 108"/>
            <p:cNvSpPr/>
            <p:nvPr/>
          </p:nvSpPr>
          <p:spPr>
            <a:xfrm>
              <a:off x="0" y="0"/>
              <a:ext cx="888492" cy="609600"/>
            </a:xfrm>
            <a:custGeom>
              <a:avLst/>
              <a:gdLst/>
              <a:ahLst/>
              <a:cxnLst/>
              <a:rect l="l" t="t" r="r" b="b"/>
              <a:pathLst>
                <a:path w="888492" h="609600">
                  <a:moveTo>
                    <a:pt x="0" y="0"/>
                  </a:moveTo>
                  <a:cubicBezTo>
                    <a:pt x="142875" y="173990"/>
                    <a:pt x="257556" y="377571"/>
                    <a:pt x="343789" y="609600"/>
                  </a:cubicBezTo>
                  <a:lnTo>
                    <a:pt x="888492" y="609600"/>
                  </a:lnTo>
                  <a:lnTo>
                    <a:pt x="888492" y="0"/>
                  </a:lnTo>
                  <a:close/>
                </a:path>
              </a:pathLst>
            </a:custGeom>
            <a:blipFill>
              <a:blip r:embed="rId50"/>
              <a:stretch>
                <a:fillRect l="-32081" t="-1166" r="-2085" b="-2166"/>
              </a:stretch>
            </a:blipFill>
          </p:spPr>
          <p:txBody>
            <a:bodyPr/>
            <a:lstStyle/>
            <a:p>
              <a:endParaRPr lang="en-MY"/>
            </a:p>
          </p:txBody>
        </p:sp>
      </p:grpSp>
      <p:grpSp>
        <p:nvGrpSpPr>
          <p:cNvPr id="109" name="Group 109"/>
          <p:cNvGrpSpPr/>
          <p:nvPr/>
        </p:nvGrpSpPr>
        <p:grpSpPr>
          <a:xfrm>
            <a:off x="11081918" y="14863315"/>
            <a:ext cx="439522" cy="5436365"/>
            <a:chOff x="0" y="0"/>
            <a:chExt cx="586029" cy="7248487"/>
          </a:xfrm>
        </p:grpSpPr>
        <p:sp>
          <p:nvSpPr>
            <p:cNvPr id="110" name="Freeform 110"/>
            <p:cNvSpPr/>
            <p:nvPr/>
          </p:nvSpPr>
          <p:spPr>
            <a:xfrm>
              <a:off x="0" y="0"/>
              <a:ext cx="585978" cy="7248525"/>
            </a:xfrm>
            <a:custGeom>
              <a:avLst/>
              <a:gdLst/>
              <a:ahLst/>
              <a:cxnLst/>
              <a:rect l="l" t="t" r="r" b="b"/>
              <a:pathLst>
                <a:path w="585978" h="7248525">
                  <a:moveTo>
                    <a:pt x="38354" y="0"/>
                  </a:moveTo>
                  <a:cubicBezTo>
                    <a:pt x="150114" y="297307"/>
                    <a:pt x="214630" y="641858"/>
                    <a:pt x="231267" y="1031113"/>
                  </a:cubicBezTo>
                  <a:cubicBezTo>
                    <a:pt x="241427" y="1268222"/>
                    <a:pt x="332867" y="1377569"/>
                    <a:pt x="421259" y="1483360"/>
                  </a:cubicBezTo>
                  <a:cubicBezTo>
                    <a:pt x="499872" y="1577340"/>
                    <a:pt x="581025" y="1674368"/>
                    <a:pt x="581025" y="1844675"/>
                  </a:cubicBezTo>
                  <a:cubicBezTo>
                    <a:pt x="581025" y="2125726"/>
                    <a:pt x="455549" y="2241931"/>
                    <a:pt x="363855" y="2326767"/>
                  </a:cubicBezTo>
                  <a:cubicBezTo>
                    <a:pt x="307848" y="2378583"/>
                    <a:pt x="275971" y="2410079"/>
                    <a:pt x="269240" y="2456307"/>
                  </a:cubicBezTo>
                  <a:cubicBezTo>
                    <a:pt x="261112" y="2512187"/>
                    <a:pt x="270129" y="2564130"/>
                    <a:pt x="279781" y="2619248"/>
                  </a:cubicBezTo>
                  <a:cubicBezTo>
                    <a:pt x="298196" y="2724531"/>
                    <a:pt x="319024" y="2844165"/>
                    <a:pt x="222504" y="3006979"/>
                  </a:cubicBezTo>
                  <a:cubicBezTo>
                    <a:pt x="173863" y="3089148"/>
                    <a:pt x="91567" y="3142869"/>
                    <a:pt x="0" y="3173603"/>
                  </a:cubicBezTo>
                  <a:lnTo>
                    <a:pt x="0" y="7248525"/>
                  </a:lnTo>
                  <a:lnTo>
                    <a:pt x="585978" y="7248525"/>
                  </a:lnTo>
                  <a:lnTo>
                    <a:pt x="585978" y="0"/>
                  </a:lnTo>
                  <a:close/>
                </a:path>
              </a:pathLst>
            </a:custGeom>
            <a:blipFill>
              <a:blip r:embed="rId51"/>
              <a:stretch>
                <a:fillRect l="-2000" t="-219" r="-3333" b="-279"/>
              </a:stretch>
            </a:blipFill>
          </p:spPr>
          <p:txBody>
            <a:bodyPr/>
            <a:lstStyle/>
            <a:p>
              <a:endParaRPr lang="en-MY"/>
            </a:p>
          </p:txBody>
        </p:sp>
      </p:grpSp>
      <p:grpSp>
        <p:nvGrpSpPr>
          <p:cNvPr id="111" name="Group 111"/>
          <p:cNvGrpSpPr/>
          <p:nvPr/>
        </p:nvGrpSpPr>
        <p:grpSpPr>
          <a:xfrm>
            <a:off x="4937760" y="15771619"/>
            <a:ext cx="742940" cy="457200"/>
            <a:chOff x="0" y="0"/>
            <a:chExt cx="990587" cy="609600"/>
          </a:xfrm>
        </p:grpSpPr>
        <p:sp>
          <p:nvSpPr>
            <p:cNvPr id="112" name="Freeform 112"/>
            <p:cNvSpPr/>
            <p:nvPr/>
          </p:nvSpPr>
          <p:spPr>
            <a:xfrm>
              <a:off x="0" y="0"/>
              <a:ext cx="990600" cy="609600"/>
            </a:xfrm>
            <a:custGeom>
              <a:avLst/>
              <a:gdLst/>
              <a:ahLst/>
              <a:cxnLst/>
              <a:rect l="l" t="t" r="r" b="b"/>
              <a:pathLst>
                <a:path w="990600" h="609600">
                  <a:moveTo>
                    <a:pt x="0" y="0"/>
                  </a:moveTo>
                  <a:lnTo>
                    <a:pt x="0" y="609600"/>
                  </a:lnTo>
                  <a:lnTo>
                    <a:pt x="249936" y="609600"/>
                  </a:lnTo>
                  <a:cubicBezTo>
                    <a:pt x="371856" y="436499"/>
                    <a:pt x="531749" y="310388"/>
                    <a:pt x="718058" y="241427"/>
                  </a:cubicBezTo>
                  <a:cubicBezTo>
                    <a:pt x="799211" y="150368"/>
                    <a:pt x="890778" y="69596"/>
                    <a:pt x="990600" y="0"/>
                  </a:cubicBezTo>
                  <a:close/>
                </a:path>
              </a:pathLst>
            </a:custGeom>
            <a:blipFill>
              <a:blip r:embed="rId52"/>
              <a:stretch>
                <a:fillRect l="-1538" t="-1277" r="-18798" b="-2056"/>
              </a:stretch>
            </a:blipFill>
          </p:spPr>
          <p:txBody>
            <a:bodyPr/>
            <a:lstStyle/>
            <a:p>
              <a:endParaRPr lang="en-MY"/>
            </a:p>
          </p:txBody>
        </p:sp>
      </p:grpSp>
      <p:grpSp>
        <p:nvGrpSpPr>
          <p:cNvPr id="113" name="Group 113"/>
          <p:cNvGrpSpPr/>
          <p:nvPr/>
        </p:nvGrpSpPr>
        <p:grpSpPr>
          <a:xfrm>
            <a:off x="7128786" y="15771619"/>
            <a:ext cx="883891" cy="4528061"/>
            <a:chOff x="0" y="0"/>
            <a:chExt cx="1178522" cy="6037415"/>
          </a:xfrm>
        </p:grpSpPr>
        <p:sp>
          <p:nvSpPr>
            <p:cNvPr id="114" name="Freeform 114"/>
            <p:cNvSpPr/>
            <p:nvPr/>
          </p:nvSpPr>
          <p:spPr>
            <a:xfrm>
              <a:off x="-127" y="0"/>
              <a:ext cx="1178687" cy="6037453"/>
            </a:xfrm>
            <a:custGeom>
              <a:avLst/>
              <a:gdLst/>
              <a:ahLst/>
              <a:cxnLst/>
              <a:rect l="l" t="t" r="r" b="b"/>
              <a:pathLst>
                <a:path w="1178687" h="6037453">
                  <a:moveTo>
                    <a:pt x="28956" y="0"/>
                  </a:moveTo>
                  <a:cubicBezTo>
                    <a:pt x="82423" y="37211"/>
                    <a:pt x="133477" y="77597"/>
                    <a:pt x="182118" y="121285"/>
                  </a:cubicBezTo>
                  <a:cubicBezTo>
                    <a:pt x="486664" y="394589"/>
                    <a:pt x="654431" y="758444"/>
                    <a:pt x="654431" y="1145921"/>
                  </a:cubicBezTo>
                  <a:cubicBezTo>
                    <a:pt x="654431" y="1389634"/>
                    <a:pt x="586232" y="1627378"/>
                    <a:pt x="458724" y="1838198"/>
                  </a:cubicBezTo>
                  <a:cubicBezTo>
                    <a:pt x="473202" y="1903222"/>
                    <a:pt x="485394" y="1961515"/>
                    <a:pt x="493014" y="2012315"/>
                  </a:cubicBezTo>
                  <a:cubicBezTo>
                    <a:pt x="510540" y="2128139"/>
                    <a:pt x="557022" y="2436114"/>
                    <a:pt x="354838" y="2694559"/>
                  </a:cubicBezTo>
                  <a:cubicBezTo>
                    <a:pt x="272923" y="2799207"/>
                    <a:pt x="159766" y="2883408"/>
                    <a:pt x="16383" y="2946400"/>
                  </a:cubicBezTo>
                  <a:cubicBezTo>
                    <a:pt x="77216" y="2984500"/>
                    <a:pt x="144018" y="3033141"/>
                    <a:pt x="209169" y="3091307"/>
                  </a:cubicBezTo>
                  <a:cubicBezTo>
                    <a:pt x="346710" y="3214116"/>
                    <a:pt x="518668" y="3417443"/>
                    <a:pt x="556768" y="3688334"/>
                  </a:cubicBezTo>
                  <a:cubicBezTo>
                    <a:pt x="579628" y="3850513"/>
                    <a:pt x="549529" y="3981069"/>
                    <a:pt x="467233" y="4076827"/>
                  </a:cubicBezTo>
                  <a:cubicBezTo>
                    <a:pt x="414528" y="4137914"/>
                    <a:pt x="348615" y="4174744"/>
                    <a:pt x="288798" y="4196588"/>
                  </a:cubicBezTo>
                  <a:cubicBezTo>
                    <a:pt x="251587" y="4272407"/>
                    <a:pt x="199898" y="4315333"/>
                    <a:pt x="152400" y="4339336"/>
                  </a:cubicBezTo>
                  <a:cubicBezTo>
                    <a:pt x="265303" y="4961128"/>
                    <a:pt x="259588" y="4988433"/>
                    <a:pt x="255778" y="5006467"/>
                  </a:cubicBezTo>
                  <a:cubicBezTo>
                    <a:pt x="252730" y="5021199"/>
                    <a:pt x="243713" y="5033899"/>
                    <a:pt x="230886" y="5041646"/>
                  </a:cubicBezTo>
                  <a:cubicBezTo>
                    <a:pt x="225679" y="5044821"/>
                    <a:pt x="178435" y="5072761"/>
                    <a:pt x="88646" y="5107051"/>
                  </a:cubicBezTo>
                  <a:cubicBezTo>
                    <a:pt x="96266" y="5158867"/>
                    <a:pt x="102235" y="5200904"/>
                    <a:pt x="106299" y="5232019"/>
                  </a:cubicBezTo>
                  <a:cubicBezTo>
                    <a:pt x="107315" y="5240147"/>
                    <a:pt x="108331" y="5247640"/>
                    <a:pt x="109093" y="5254244"/>
                  </a:cubicBezTo>
                  <a:cubicBezTo>
                    <a:pt x="153289" y="5263388"/>
                    <a:pt x="218313" y="5289931"/>
                    <a:pt x="292354" y="5361559"/>
                  </a:cubicBezTo>
                  <a:cubicBezTo>
                    <a:pt x="359791" y="5426710"/>
                    <a:pt x="395097" y="5490718"/>
                    <a:pt x="397637" y="5552567"/>
                  </a:cubicBezTo>
                  <a:cubicBezTo>
                    <a:pt x="448564" y="5634736"/>
                    <a:pt x="458597" y="5732907"/>
                    <a:pt x="432816" y="5785358"/>
                  </a:cubicBezTo>
                  <a:cubicBezTo>
                    <a:pt x="416687" y="5817997"/>
                    <a:pt x="374904" y="5865622"/>
                    <a:pt x="197612" y="5899658"/>
                  </a:cubicBezTo>
                  <a:cubicBezTo>
                    <a:pt x="128905" y="5912866"/>
                    <a:pt x="58039" y="5920359"/>
                    <a:pt x="0" y="5923534"/>
                  </a:cubicBezTo>
                  <a:lnTo>
                    <a:pt x="127" y="5923534"/>
                  </a:lnTo>
                  <a:lnTo>
                    <a:pt x="127" y="6037453"/>
                  </a:lnTo>
                  <a:lnTo>
                    <a:pt x="1178687" y="6037453"/>
                  </a:lnTo>
                  <a:lnTo>
                    <a:pt x="1178687" y="1806067"/>
                  </a:lnTo>
                  <a:cubicBezTo>
                    <a:pt x="1156843" y="1779524"/>
                    <a:pt x="1138047" y="1750949"/>
                    <a:pt x="1122934" y="1720596"/>
                  </a:cubicBezTo>
                  <a:cubicBezTo>
                    <a:pt x="1019175" y="1512824"/>
                    <a:pt x="1057910" y="1360043"/>
                    <a:pt x="1089025" y="1237488"/>
                  </a:cubicBezTo>
                  <a:cubicBezTo>
                    <a:pt x="1105281" y="1173353"/>
                    <a:pt x="1119378" y="1117727"/>
                    <a:pt x="1111631" y="1064387"/>
                  </a:cubicBezTo>
                  <a:cubicBezTo>
                    <a:pt x="1103122" y="1005967"/>
                    <a:pt x="1059180" y="957580"/>
                    <a:pt x="1008253" y="901319"/>
                  </a:cubicBezTo>
                  <a:cubicBezTo>
                    <a:pt x="930783" y="815594"/>
                    <a:pt x="834263" y="709295"/>
                    <a:pt x="835406" y="525780"/>
                  </a:cubicBezTo>
                  <a:cubicBezTo>
                    <a:pt x="836295" y="366268"/>
                    <a:pt x="896239" y="283972"/>
                    <a:pt x="949071" y="211328"/>
                  </a:cubicBezTo>
                  <a:cubicBezTo>
                    <a:pt x="990854" y="153924"/>
                    <a:pt x="1031240" y="98425"/>
                    <a:pt x="1045845" y="0"/>
                  </a:cubicBezTo>
                  <a:close/>
                </a:path>
              </a:pathLst>
            </a:custGeom>
            <a:blipFill>
              <a:blip r:embed="rId53"/>
              <a:stretch>
                <a:fillRect l="-595" t="-128" r="-538" b="-335"/>
              </a:stretch>
            </a:blipFill>
          </p:spPr>
          <p:txBody>
            <a:bodyPr/>
            <a:lstStyle/>
            <a:p>
              <a:endParaRPr lang="en-MY"/>
            </a:p>
          </p:txBody>
        </p:sp>
      </p:grpSp>
      <p:grpSp>
        <p:nvGrpSpPr>
          <p:cNvPr id="115" name="Group 115"/>
          <p:cNvGrpSpPr/>
          <p:nvPr/>
        </p:nvGrpSpPr>
        <p:grpSpPr>
          <a:xfrm>
            <a:off x="4937760" y="16222723"/>
            <a:ext cx="438483" cy="4076957"/>
            <a:chOff x="0" y="0"/>
            <a:chExt cx="584644" cy="5435943"/>
          </a:xfrm>
        </p:grpSpPr>
        <p:sp>
          <p:nvSpPr>
            <p:cNvPr id="116" name="Freeform 116"/>
            <p:cNvSpPr/>
            <p:nvPr/>
          </p:nvSpPr>
          <p:spPr>
            <a:xfrm>
              <a:off x="0" y="0"/>
              <a:ext cx="584581" cy="5435981"/>
            </a:xfrm>
            <a:custGeom>
              <a:avLst/>
              <a:gdLst/>
              <a:ahLst/>
              <a:cxnLst/>
              <a:rect l="l" t="t" r="r" b="b"/>
              <a:pathLst>
                <a:path w="584581" h="5435981">
                  <a:moveTo>
                    <a:pt x="0" y="0"/>
                  </a:moveTo>
                  <a:lnTo>
                    <a:pt x="0" y="5435981"/>
                  </a:lnTo>
                  <a:lnTo>
                    <a:pt x="584581" y="5435981"/>
                  </a:lnTo>
                  <a:lnTo>
                    <a:pt x="584581" y="2180209"/>
                  </a:lnTo>
                  <a:cubicBezTo>
                    <a:pt x="503809" y="2132076"/>
                    <a:pt x="441071" y="2054352"/>
                    <a:pt x="397383" y="1948688"/>
                  </a:cubicBezTo>
                  <a:cubicBezTo>
                    <a:pt x="367919" y="1877060"/>
                    <a:pt x="359283" y="1815973"/>
                    <a:pt x="363474" y="1764157"/>
                  </a:cubicBezTo>
                  <a:cubicBezTo>
                    <a:pt x="138938" y="1519555"/>
                    <a:pt x="2159" y="1196467"/>
                    <a:pt x="2159" y="842645"/>
                  </a:cubicBezTo>
                  <a:cubicBezTo>
                    <a:pt x="2159" y="580771"/>
                    <a:pt x="66802" y="321437"/>
                    <a:pt x="184404" y="112268"/>
                  </a:cubicBezTo>
                  <a:cubicBezTo>
                    <a:pt x="206502" y="72898"/>
                    <a:pt x="230378" y="35433"/>
                    <a:pt x="255778" y="0"/>
                  </a:cubicBezTo>
                  <a:close/>
                </a:path>
              </a:pathLst>
            </a:custGeom>
            <a:blipFill>
              <a:blip r:embed="rId54"/>
              <a:stretch>
                <a:fillRect l="-2606" t="-305" r="-2978" b="-372"/>
              </a:stretch>
            </a:blipFill>
          </p:spPr>
          <p:txBody>
            <a:bodyPr/>
            <a:lstStyle/>
            <a:p>
              <a:endParaRPr lang="en-MY"/>
            </a:p>
          </p:txBody>
        </p:sp>
      </p:grpSp>
      <p:grpSp>
        <p:nvGrpSpPr>
          <p:cNvPr id="117" name="Group 117"/>
          <p:cNvGrpSpPr/>
          <p:nvPr/>
        </p:nvGrpSpPr>
        <p:grpSpPr>
          <a:xfrm>
            <a:off x="8006591" y="17118568"/>
            <a:ext cx="444998" cy="3181112"/>
            <a:chOff x="0" y="0"/>
            <a:chExt cx="593331" cy="4241482"/>
          </a:xfrm>
        </p:grpSpPr>
        <p:sp>
          <p:nvSpPr>
            <p:cNvPr id="118" name="Freeform 118"/>
            <p:cNvSpPr/>
            <p:nvPr/>
          </p:nvSpPr>
          <p:spPr>
            <a:xfrm>
              <a:off x="0" y="0"/>
              <a:ext cx="593344" cy="4241419"/>
            </a:xfrm>
            <a:custGeom>
              <a:avLst/>
              <a:gdLst/>
              <a:ahLst/>
              <a:cxnLst/>
              <a:rect l="l" t="t" r="r" b="b"/>
              <a:pathLst>
                <a:path w="593344" h="4241419">
                  <a:moveTo>
                    <a:pt x="0" y="0"/>
                  </a:moveTo>
                  <a:lnTo>
                    <a:pt x="0" y="4241419"/>
                  </a:lnTo>
                  <a:lnTo>
                    <a:pt x="593344" y="4241419"/>
                  </a:lnTo>
                  <a:lnTo>
                    <a:pt x="593344" y="4124960"/>
                  </a:lnTo>
                  <a:cubicBezTo>
                    <a:pt x="543560" y="4121658"/>
                    <a:pt x="491109" y="4116197"/>
                    <a:pt x="439420" y="4108323"/>
                  </a:cubicBezTo>
                  <a:cubicBezTo>
                    <a:pt x="260985" y="4081272"/>
                    <a:pt x="157226" y="4035679"/>
                    <a:pt x="122428" y="3969004"/>
                  </a:cubicBezTo>
                  <a:cubicBezTo>
                    <a:pt x="91948" y="3910711"/>
                    <a:pt x="89535" y="3834384"/>
                    <a:pt x="115697" y="3718941"/>
                  </a:cubicBezTo>
                  <a:cubicBezTo>
                    <a:pt x="106680" y="3628898"/>
                    <a:pt x="151003" y="3530600"/>
                    <a:pt x="248158" y="3426714"/>
                  </a:cubicBezTo>
                  <a:cubicBezTo>
                    <a:pt x="320040" y="3349879"/>
                    <a:pt x="394589" y="3297174"/>
                    <a:pt x="470027" y="3270631"/>
                  </a:cubicBezTo>
                  <a:cubicBezTo>
                    <a:pt x="476885" y="3268218"/>
                    <a:pt x="483362" y="3266186"/>
                    <a:pt x="489712" y="3264408"/>
                  </a:cubicBezTo>
                  <a:cubicBezTo>
                    <a:pt x="489839" y="3264408"/>
                    <a:pt x="489966" y="3264281"/>
                    <a:pt x="490093" y="3264281"/>
                  </a:cubicBezTo>
                  <a:cubicBezTo>
                    <a:pt x="498348" y="3261868"/>
                    <a:pt x="506095" y="3260090"/>
                    <a:pt x="513334" y="3258566"/>
                  </a:cubicBezTo>
                  <a:lnTo>
                    <a:pt x="513588" y="3258566"/>
                  </a:lnTo>
                  <a:cubicBezTo>
                    <a:pt x="513969" y="3258439"/>
                    <a:pt x="514223" y="3258439"/>
                    <a:pt x="514604" y="3258185"/>
                  </a:cubicBezTo>
                  <a:cubicBezTo>
                    <a:pt x="514985" y="3244469"/>
                    <a:pt x="515620" y="3227705"/>
                    <a:pt x="516509" y="3208401"/>
                  </a:cubicBezTo>
                  <a:cubicBezTo>
                    <a:pt x="518541" y="3163824"/>
                    <a:pt x="521716" y="3104261"/>
                    <a:pt x="526161" y="3031109"/>
                  </a:cubicBezTo>
                  <a:cubicBezTo>
                    <a:pt x="515620" y="3027426"/>
                    <a:pt x="505587" y="3023870"/>
                    <a:pt x="495808" y="3020314"/>
                  </a:cubicBezTo>
                  <a:cubicBezTo>
                    <a:pt x="364617" y="2971927"/>
                    <a:pt x="333502" y="2939669"/>
                    <a:pt x="320421" y="2914650"/>
                  </a:cubicBezTo>
                  <a:cubicBezTo>
                    <a:pt x="314579" y="2903601"/>
                    <a:pt x="312801" y="2890901"/>
                    <a:pt x="315341" y="2878582"/>
                  </a:cubicBezTo>
                  <a:cubicBezTo>
                    <a:pt x="358013" y="2672842"/>
                    <a:pt x="398272" y="2410333"/>
                    <a:pt x="434340" y="2134362"/>
                  </a:cubicBezTo>
                  <a:cubicBezTo>
                    <a:pt x="373507" y="2071243"/>
                    <a:pt x="319913" y="1996059"/>
                    <a:pt x="275082" y="1910842"/>
                  </a:cubicBezTo>
                  <a:cubicBezTo>
                    <a:pt x="191135" y="1751203"/>
                    <a:pt x="143637" y="1566545"/>
                    <a:pt x="136652" y="1374267"/>
                  </a:cubicBezTo>
                  <a:cubicBezTo>
                    <a:pt x="55372" y="1326896"/>
                    <a:pt x="32766" y="1239647"/>
                    <a:pt x="47879" y="1172083"/>
                  </a:cubicBezTo>
                  <a:cubicBezTo>
                    <a:pt x="59055" y="1122680"/>
                    <a:pt x="88265" y="1084707"/>
                    <a:pt x="127635" y="1064006"/>
                  </a:cubicBezTo>
                  <a:cubicBezTo>
                    <a:pt x="127254" y="1061466"/>
                    <a:pt x="126873" y="1058799"/>
                    <a:pt x="126492" y="1056259"/>
                  </a:cubicBezTo>
                  <a:cubicBezTo>
                    <a:pt x="48641" y="930148"/>
                    <a:pt x="19558" y="805942"/>
                    <a:pt x="50419" y="725551"/>
                  </a:cubicBezTo>
                  <a:cubicBezTo>
                    <a:pt x="67310" y="681736"/>
                    <a:pt x="106299" y="640207"/>
                    <a:pt x="161544" y="604647"/>
                  </a:cubicBezTo>
                  <a:cubicBezTo>
                    <a:pt x="209296" y="453644"/>
                    <a:pt x="294132" y="313944"/>
                    <a:pt x="413258" y="189611"/>
                  </a:cubicBezTo>
                  <a:cubicBezTo>
                    <a:pt x="401955" y="190627"/>
                    <a:pt x="390398" y="191135"/>
                    <a:pt x="378714" y="191135"/>
                  </a:cubicBezTo>
                  <a:cubicBezTo>
                    <a:pt x="316357" y="191135"/>
                    <a:pt x="249047" y="175768"/>
                    <a:pt x="184531" y="145796"/>
                  </a:cubicBezTo>
                  <a:cubicBezTo>
                    <a:pt x="110871" y="111125"/>
                    <a:pt x="47371" y="60833"/>
                    <a:pt x="0" y="0"/>
                  </a:cubicBezTo>
                  <a:close/>
                </a:path>
              </a:pathLst>
            </a:custGeom>
            <a:blipFill>
              <a:blip r:embed="rId55"/>
              <a:stretch>
                <a:fillRect l="-1541" t="-14180" r="-2485" b="-480"/>
              </a:stretch>
            </a:blipFill>
          </p:spPr>
          <p:txBody>
            <a:bodyPr/>
            <a:lstStyle/>
            <a:p>
              <a:endParaRPr lang="en-MY"/>
            </a:p>
          </p:txBody>
        </p:sp>
      </p:grpSp>
      <p:grpSp>
        <p:nvGrpSpPr>
          <p:cNvPr id="119" name="Group 119"/>
          <p:cNvGrpSpPr/>
          <p:nvPr/>
        </p:nvGrpSpPr>
        <p:grpSpPr>
          <a:xfrm>
            <a:off x="10643016" y="17241412"/>
            <a:ext cx="444998" cy="3058268"/>
            <a:chOff x="0" y="0"/>
            <a:chExt cx="593331" cy="4077691"/>
          </a:xfrm>
        </p:grpSpPr>
        <p:sp>
          <p:nvSpPr>
            <p:cNvPr id="120" name="Freeform 120"/>
            <p:cNvSpPr/>
            <p:nvPr/>
          </p:nvSpPr>
          <p:spPr>
            <a:xfrm>
              <a:off x="0" y="0"/>
              <a:ext cx="593344" cy="4077589"/>
            </a:xfrm>
            <a:custGeom>
              <a:avLst/>
              <a:gdLst/>
              <a:ahLst/>
              <a:cxnLst/>
              <a:rect l="l" t="t" r="r" b="b"/>
              <a:pathLst>
                <a:path w="593344" h="4077589">
                  <a:moveTo>
                    <a:pt x="593344" y="0"/>
                  </a:moveTo>
                  <a:cubicBezTo>
                    <a:pt x="523494" y="24638"/>
                    <a:pt x="447548" y="35687"/>
                    <a:pt x="376682" y="35687"/>
                  </a:cubicBezTo>
                  <a:cubicBezTo>
                    <a:pt x="339090" y="35687"/>
                    <a:pt x="302768" y="32639"/>
                    <a:pt x="269621" y="26670"/>
                  </a:cubicBezTo>
                  <a:cubicBezTo>
                    <a:pt x="244221" y="80137"/>
                    <a:pt x="212090" y="129286"/>
                    <a:pt x="173863" y="172974"/>
                  </a:cubicBezTo>
                  <a:cubicBezTo>
                    <a:pt x="283718" y="299339"/>
                    <a:pt x="360172" y="433705"/>
                    <a:pt x="402082" y="574802"/>
                  </a:cubicBezTo>
                  <a:cubicBezTo>
                    <a:pt x="478663" y="832739"/>
                    <a:pt x="430276" y="1099566"/>
                    <a:pt x="269494" y="1306830"/>
                  </a:cubicBezTo>
                  <a:cubicBezTo>
                    <a:pt x="185293" y="1415288"/>
                    <a:pt x="92202" y="1496695"/>
                    <a:pt x="0" y="1557782"/>
                  </a:cubicBezTo>
                  <a:lnTo>
                    <a:pt x="0" y="1612138"/>
                  </a:lnTo>
                  <a:cubicBezTo>
                    <a:pt x="44196" y="1785493"/>
                    <a:pt x="112268" y="2066798"/>
                    <a:pt x="154686" y="2310130"/>
                  </a:cubicBezTo>
                  <a:cubicBezTo>
                    <a:pt x="157988" y="2328799"/>
                    <a:pt x="158496" y="2375535"/>
                    <a:pt x="93472" y="2406777"/>
                  </a:cubicBezTo>
                  <a:cubicBezTo>
                    <a:pt x="93345" y="2406777"/>
                    <a:pt x="93345" y="2406777"/>
                    <a:pt x="93218" y="2406904"/>
                  </a:cubicBezTo>
                  <a:cubicBezTo>
                    <a:pt x="143256" y="2673731"/>
                    <a:pt x="156845" y="2753487"/>
                    <a:pt x="155829" y="2775077"/>
                  </a:cubicBezTo>
                  <a:cubicBezTo>
                    <a:pt x="155194" y="2787650"/>
                    <a:pt x="150368" y="2806192"/>
                    <a:pt x="130810" y="2823718"/>
                  </a:cubicBezTo>
                  <a:cubicBezTo>
                    <a:pt x="122047" y="2831592"/>
                    <a:pt x="99187" y="2852293"/>
                    <a:pt x="0" y="2886329"/>
                  </a:cubicBezTo>
                  <a:lnTo>
                    <a:pt x="0" y="4077589"/>
                  </a:lnTo>
                  <a:lnTo>
                    <a:pt x="593344" y="4077589"/>
                  </a:lnTo>
                  <a:lnTo>
                    <a:pt x="593344" y="0"/>
                  </a:lnTo>
                  <a:close/>
                </a:path>
              </a:pathLst>
            </a:custGeom>
            <a:blipFill>
              <a:blip r:embed="rId56"/>
              <a:stretch>
                <a:fillRect l="-378" t="-3817" r="-3647" b="-500"/>
              </a:stretch>
            </a:blipFill>
          </p:spPr>
          <p:txBody>
            <a:bodyPr/>
            <a:lstStyle/>
            <a:p>
              <a:endParaRPr lang="en-MY"/>
            </a:p>
          </p:txBody>
        </p:sp>
      </p:grpSp>
      <p:grpSp>
        <p:nvGrpSpPr>
          <p:cNvPr id="121" name="Group 121"/>
          <p:cNvGrpSpPr/>
          <p:nvPr/>
        </p:nvGrpSpPr>
        <p:grpSpPr>
          <a:xfrm>
            <a:off x="5370147" y="17854117"/>
            <a:ext cx="444998" cy="2445563"/>
            <a:chOff x="0" y="0"/>
            <a:chExt cx="593331" cy="3260750"/>
          </a:xfrm>
        </p:grpSpPr>
        <p:sp>
          <p:nvSpPr>
            <p:cNvPr id="122" name="Freeform 122"/>
            <p:cNvSpPr/>
            <p:nvPr/>
          </p:nvSpPr>
          <p:spPr>
            <a:xfrm>
              <a:off x="0" y="0"/>
              <a:ext cx="593344" cy="3260725"/>
            </a:xfrm>
            <a:custGeom>
              <a:avLst/>
              <a:gdLst/>
              <a:ahLst/>
              <a:cxnLst/>
              <a:rect l="l" t="t" r="r" b="b"/>
              <a:pathLst>
                <a:path w="593344" h="3260725">
                  <a:moveTo>
                    <a:pt x="0" y="0"/>
                  </a:moveTo>
                  <a:lnTo>
                    <a:pt x="0" y="3260725"/>
                  </a:lnTo>
                  <a:lnTo>
                    <a:pt x="593344" y="3260725"/>
                  </a:lnTo>
                  <a:lnTo>
                    <a:pt x="593344" y="3168015"/>
                  </a:lnTo>
                  <a:cubicBezTo>
                    <a:pt x="512445" y="3139440"/>
                    <a:pt x="437515" y="3102991"/>
                    <a:pt x="400431" y="3058922"/>
                  </a:cubicBezTo>
                  <a:cubicBezTo>
                    <a:pt x="372491" y="3025775"/>
                    <a:pt x="348234" y="2962275"/>
                    <a:pt x="357124" y="2895727"/>
                  </a:cubicBezTo>
                  <a:cubicBezTo>
                    <a:pt x="361442" y="2863342"/>
                    <a:pt x="372872" y="2834259"/>
                    <a:pt x="390906" y="2809240"/>
                  </a:cubicBezTo>
                  <a:cubicBezTo>
                    <a:pt x="382016" y="2761869"/>
                    <a:pt x="379730" y="2668651"/>
                    <a:pt x="406400" y="2462657"/>
                  </a:cubicBezTo>
                  <a:cubicBezTo>
                    <a:pt x="414655" y="2399284"/>
                    <a:pt x="423926" y="2338197"/>
                    <a:pt x="431800" y="2289429"/>
                  </a:cubicBezTo>
                  <a:cubicBezTo>
                    <a:pt x="399796" y="2275332"/>
                    <a:pt x="373507" y="2261362"/>
                    <a:pt x="352425" y="2247646"/>
                  </a:cubicBezTo>
                  <a:cubicBezTo>
                    <a:pt x="336804" y="2237359"/>
                    <a:pt x="327660" y="2219706"/>
                    <a:pt x="328041" y="2201037"/>
                  </a:cubicBezTo>
                  <a:cubicBezTo>
                    <a:pt x="328168" y="2197989"/>
                    <a:pt x="334391" y="1947672"/>
                    <a:pt x="371221" y="1601724"/>
                  </a:cubicBezTo>
                  <a:cubicBezTo>
                    <a:pt x="308737" y="1580388"/>
                    <a:pt x="250952" y="1551305"/>
                    <a:pt x="201041" y="1512951"/>
                  </a:cubicBezTo>
                  <a:cubicBezTo>
                    <a:pt x="11557" y="1367282"/>
                    <a:pt x="4699" y="1148334"/>
                    <a:pt x="32385" y="990219"/>
                  </a:cubicBezTo>
                  <a:cubicBezTo>
                    <a:pt x="86360" y="681355"/>
                    <a:pt x="228346" y="430657"/>
                    <a:pt x="454152" y="245618"/>
                  </a:cubicBezTo>
                  <a:cubicBezTo>
                    <a:pt x="494538" y="212471"/>
                    <a:pt x="535432" y="183261"/>
                    <a:pt x="575691" y="157861"/>
                  </a:cubicBezTo>
                  <a:cubicBezTo>
                    <a:pt x="501523" y="122809"/>
                    <a:pt x="436118" y="82550"/>
                    <a:pt x="381127" y="37465"/>
                  </a:cubicBezTo>
                  <a:cubicBezTo>
                    <a:pt x="347218" y="48006"/>
                    <a:pt x="289941" y="61722"/>
                    <a:pt x="223012" y="61722"/>
                  </a:cubicBezTo>
                  <a:cubicBezTo>
                    <a:pt x="172212" y="61722"/>
                    <a:pt x="115824" y="53721"/>
                    <a:pt x="59690" y="30734"/>
                  </a:cubicBezTo>
                  <a:cubicBezTo>
                    <a:pt x="38735" y="22098"/>
                    <a:pt x="18796" y="11938"/>
                    <a:pt x="0" y="0"/>
                  </a:cubicBezTo>
                  <a:close/>
                </a:path>
              </a:pathLst>
            </a:custGeom>
            <a:blipFill>
              <a:blip r:embed="rId57"/>
              <a:stretch>
                <a:fillRect l="-2699" t="-11651" r="-1327" b="-623"/>
              </a:stretch>
            </a:blipFill>
          </p:spPr>
          <p:txBody>
            <a:bodyPr/>
            <a:lstStyle/>
            <a:p>
              <a:endParaRPr lang="en-MY"/>
            </a:p>
          </p:txBody>
        </p:sp>
      </p:grpSp>
      <p:grpSp>
        <p:nvGrpSpPr>
          <p:cNvPr id="123" name="Group 123"/>
          <p:cNvGrpSpPr/>
          <p:nvPr/>
        </p:nvGrpSpPr>
        <p:grpSpPr>
          <a:xfrm>
            <a:off x="10634053" y="18405691"/>
            <a:ext cx="15059" cy="68913"/>
            <a:chOff x="0" y="0"/>
            <a:chExt cx="20079" cy="91884"/>
          </a:xfrm>
        </p:grpSpPr>
        <p:sp>
          <p:nvSpPr>
            <p:cNvPr id="124" name="Freeform 124"/>
            <p:cNvSpPr/>
            <p:nvPr/>
          </p:nvSpPr>
          <p:spPr>
            <a:xfrm>
              <a:off x="0" y="0"/>
              <a:ext cx="20066" cy="91821"/>
            </a:xfrm>
            <a:custGeom>
              <a:avLst/>
              <a:gdLst/>
              <a:ahLst/>
              <a:cxnLst/>
              <a:rect l="l" t="t" r="r" b="b"/>
              <a:pathLst>
                <a:path w="20066" h="91821">
                  <a:moveTo>
                    <a:pt x="20066" y="0"/>
                  </a:moveTo>
                  <a:cubicBezTo>
                    <a:pt x="13335" y="4572"/>
                    <a:pt x="6731" y="8890"/>
                    <a:pt x="0" y="13208"/>
                  </a:cubicBezTo>
                  <a:cubicBezTo>
                    <a:pt x="6096" y="36703"/>
                    <a:pt x="12827" y="63119"/>
                    <a:pt x="20066" y="91821"/>
                  </a:cubicBezTo>
                  <a:lnTo>
                    <a:pt x="20066" y="0"/>
                  </a:lnTo>
                  <a:close/>
                </a:path>
              </a:pathLst>
            </a:custGeom>
            <a:blipFill>
              <a:blip r:embed="rId58"/>
              <a:stretch>
                <a:fillRect l="-2905253" t="-550802" r="-70759" b="-35228"/>
              </a:stretch>
            </a:blipFill>
          </p:spPr>
          <p:txBody>
            <a:bodyPr/>
            <a:lstStyle/>
            <a:p>
              <a:endParaRPr lang="en-MY"/>
            </a:p>
          </p:txBody>
        </p:sp>
      </p:grpSp>
      <p:grpSp>
        <p:nvGrpSpPr>
          <p:cNvPr id="125" name="Group 125"/>
          <p:cNvGrpSpPr/>
          <p:nvPr/>
        </p:nvGrpSpPr>
        <p:grpSpPr>
          <a:xfrm>
            <a:off x="6247943" y="19687794"/>
            <a:ext cx="448046" cy="611886"/>
            <a:chOff x="0" y="0"/>
            <a:chExt cx="597395" cy="815848"/>
          </a:xfrm>
        </p:grpSpPr>
        <p:sp>
          <p:nvSpPr>
            <p:cNvPr id="126" name="Freeform 126"/>
            <p:cNvSpPr/>
            <p:nvPr/>
          </p:nvSpPr>
          <p:spPr>
            <a:xfrm>
              <a:off x="0" y="0"/>
              <a:ext cx="597408" cy="815721"/>
            </a:xfrm>
            <a:custGeom>
              <a:avLst/>
              <a:gdLst/>
              <a:ahLst/>
              <a:cxnLst/>
              <a:rect l="l" t="t" r="r" b="b"/>
              <a:pathLst>
                <a:path w="597408" h="815721">
                  <a:moveTo>
                    <a:pt x="32385" y="0"/>
                  </a:moveTo>
                  <a:cubicBezTo>
                    <a:pt x="26416" y="52451"/>
                    <a:pt x="21463" y="94996"/>
                    <a:pt x="17399" y="126492"/>
                  </a:cubicBezTo>
                  <a:cubicBezTo>
                    <a:pt x="16637" y="132588"/>
                    <a:pt x="15875" y="138303"/>
                    <a:pt x="15113" y="143764"/>
                  </a:cubicBezTo>
                  <a:cubicBezTo>
                    <a:pt x="58039" y="159893"/>
                    <a:pt x="118110" y="195453"/>
                    <a:pt x="180848" y="273812"/>
                  </a:cubicBezTo>
                  <a:cubicBezTo>
                    <a:pt x="219837" y="322707"/>
                    <a:pt x="244856" y="369189"/>
                    <a:pt x="255651" y="412623"/>
                  </a:cubicBezTo>
                  <a:cubicBezTo>
                    <a:pt x="260223" y="417195"/>
                    <a:pt x="263906" y="422783"/>
                    <a:pt x="266573" y="428879"/>
                  </a:cubicBezTo>
                  <a:cubicBezTo>
                    <a:pt x="301879" y="510667"/>
                    <a:pt x="310896" y="640207"/>
                    <a:pt x="264668" y="715518"/>
                  </a:cubicBezTo>
                  <a:cubicBezTo>
                    <a:pt x="253111" y="734441"/>
                    <a:pt x="217932" y="791845"/>
                    <a:pt x="14605" y="808101"/>
                  </a:cubicBezTo>
                  <a:cubicBezTo>
                    <a:pt x="9779" y="808482"/>
                    <a:pt x="4826" y="808863"/>
                    <a:pt x="0" y="809117"/>
                  </a:cubicBezTo>
                  <a:lnTo>
                    <a:pt x="0" y="815721"/>
                  </a:lnTo>
                  <a:lnTo>
                    <a:pt x="597408" y="815721"/>
                  </a:lnTo>
                  <a:lnTo>
                    <a:pt x="597408" y="603377"/>
                  </a:lnTo>
                  <a:cubicBezTo>
                    <a:pt x="590677" y="598932"/>
                    <a:pt x="584454" y="594360"/>
                    <a:pt x="578993" y="589661"/>
                  </a:cubicBezTo>
                  <a:cubicBezTo>
                    <a:pt x="543179" y="558673"/>
                    <a:pt x="520446" y="507238"/>
                    <a:pt x="519811" y="455168"/>
                  </a:cubicBezTo>
                  <a:cubicBezTo>
                    <a:pt x="519430" y="426720"/>
                    <a:pt x="525526" y="388239"/>
                    <a:pt x="551434" y="349885"/>
                  </a:cubicBezTo>
                  <a:cubicBezTo>
                    <a:pt x="541782" y="294640"/>
                    <a:pt x="528574" y="183642"/>
                    <a:pt x="511937" y="17526"/>
                  </a:cubicBezTo>
                  <a:cubicBezTo>
                    <a:pt x="487426" y="18034"/>
                    <a:pt x="462407" y="18415"/>
                    <a:pt x="436880" y="18415"/>
                  </a:cubicBezTo>
                  <a:cubicBezTo>
                    <a:pt x="405257" y="18415"/>
                    <a:pt x="373126" y="17907"/>
                    <a:pt x="339979" y="16891"/>
                  </a:cubicBezTo>
                  <a:cubicBezTo>
                    <a:pt x="229616" y="13589"/>
                    <a:pt x="127127" y="7747"/>
                    <a:pt x="32385" y="0"/>
                  </a:cubicBezTo>
                  <a:close/>
                </a:path>
              </a:pathLst>
            </a:custGeom>
            <a:blipFill>
              <a:blip r:embed="rId59"/>
              <a:stretch>
                <a:fillRect l="-3016" t="-49447" r="-3456" b="-2506"/>
              </a:stretch>
            </a:blipFill>
          </p:spPr>
          <p:txBody>
            <a:bodyPr/>
            <a:lstStyle/>
            <a:p>
              <a:endParaRPr lang="en-MY"/>
            </a:p>
          </p:txBody>
        </p:sp>
      </p:grpSp>
      <p:grpSp>
        <p:nvGrpSpPr>
          <p:cNvPr id="127" name="Group 127"/>
          <p:cNvGrpSpPr/>
          <p:nvPr/>
        </p:nvGrpSpPr>
        <p:grpSpPr>
          <a:xfrm>
            <a:off x="8884387" y="19548605"/>
            <a:ext cx="883891" cy="751075"/>
            <a:chOff x="0" y="0"/>
            <a:chExt cx="1178522" cy="1001433"/>
          </a:xfrm>
        </p:grpSpPr>
        <p:sp>
          <p:nvSpPr>
            <p:cNvPr id="128" name="Freeform 128"/>
            <p:cNvSpPr/>
            <p:nvPr/>
          </p:nvSpPr>
          <p:spPr>
            <a:xfrm>
              <a:off x="0" y="0"/>
              <a:ext cx="1178560" cy="1001395"/>
            </a:xfrm>
            <a:custGeom>
              <a:avLst/>
              <a:gdLst/>
              <a:ahLst/>
              <a:cxnLst/>
              <a:rect l="l" t="t" r="r" b="b"/>
              <a:pathLst>
                <a:path w="1178560" h="1001395">
                  <a:moveTo>
                    <a:pt x="405511" y="0"/>
                  </a:moveTo>
                  <a:cubicBezTo>
                    <a:pt x="406654" y="314071"/>
                    <a:pt x="401193" y="403860"/>
                    <a:pt x="395859" y="435737"/>
                  </a:cubicBezTo>
                  <a:cubicBezTo>
                    <a:pt x="421386" y="538353"/>
                    <a:pt x="402336" y="620776"/>
                    <a:pt x="338328" y="686689"/>
                  </a:cubicBezTo>
                  <a:cubicBezTo>
                    <a:pt x="275082" y="751713"/>
                    <a:pt x="136652" y="797814"/>
                    <a:pt x="0" y="829183"/>
                  </a:cubicBezTo>
                  <a:lnTo>
                    <a:pt x="0" y="1001395"/>
                  </a:lnTo>
                  <a:lnTo>
                    <a:pt x="1178560" y="1001395"/>
                  </a:lnTo>
                  <a:lnTo>
                    <a:pt x="1178560" y="954659"/>
                  </a:lnTo>
                  <a:cubicBezTo>
                    <a:pt x="1161542" y="953262"/>
                    <a:pt x="1144651" y="951484"/>
                    <a:pt x="1127633" y="949579"/>
                  </a:cubicBezTo>
                  <a:cubicBezTo>
                    <a:pt x="943737" y="928878"/>
                    <a:pt x="835787" y="886968"/>
                    <a:pt x="797687" y="821436"/>
                  </a:cubicBezTo>
                  <a:cubicBezTo>
                    <a:pt x="765175" y="765556"/>
                    <a:pt x="759333" y="691388"/>
                    <a:pt x="780034" y="579755"/>
                  </a:cubicBezTo>
                  <a:cubicBezTo>
                    <a:pt x="767461" y="490474"/>
                    <a:pt x="808101" y="390652"/>
                    <a:pt x="901319" y="282194"/>
                  </a:cubicBezTo>
                  <a:cubicBezTo>
                    <a:pt x="967740" y="204978"/>
                    <a:pt x="1037971" y="149987"/>
                    <a:pt x="1110107" y="118491"/>
                  </a:cubicBezTo>
                  <a:cubicBezTo>
                    <a:pt x="1130046" y="109728"/>
                    <a:pt x="1148080" y="103632"/>
                    <a:pt x="1163701" y="99568"/>
                  </a:cubicBezTo>
                  <a:cubicBezTo>
                    <a:pt x="1163066" y="90297"/>
                    <a:pt x="1162558" y="79883"/>
                    <a:pt x="1161923" y="68453"/>
                  </a:cubicBezTo>
                  <a:cubicBezTo>
                    <a:pt x="1161034" y="52705"/>
                    <a:pt x="1160145" y="34544"/>
                    <a:pt x="1159256" y="14224"/>
                  </a:cubicBezTo>
                  <a:cubicBezTo>
                    <a:pt x="1063371" y="19939"/>
                    <a:pt x="962914" y="23368"/>
                    <a:pt x="859790" y="23368"/>
                  </a:cubicBezTo>
                  <a:cubicBezTo>
                    <a:pt x="783590" y="23368"/>
                    <a:pt x="705866" y="21463"/>
                    <a:pt x="627761" y="17272"/>
                  </a:cubicBezTo>
                  <a:cubicBezTo>
                    <a:pt x="555752" y="13335"/>
                    <a:pt x="481203" y="7620"/>
                    <a:pt x="405511" y="0"/>
                  </a:cubicBezTo>
                  <a:close/>
                </a:path>
              </a:pathLst>
            </a:custGeom>
            <a:blipFill>
              <a:blip r:embed="rId60"/>
              <a:stretch>
                <a:fillRect l="-945" t="-21746" r="-1693" b="-2032"/>
              </a:stretch>
            </a:blipFill>
          </p:spPr>
          <p:txBody>
            <a:bodyPr/>
            <a:lstStyle/>
            <a:p>
              <a:endParaRPr lang="en-MY"/>
            </a:p>
          </p:txBody>
        </p:sp>
      </p:grpSp>
      <p:grpSp>
        <p:nvGrpSpPr>
          <p:cNvPr id="129" name="Group 129"/>
          <p:cNvGrpSpPr/>
          <p:nvPr/>
        </p:nvGrpSpPr>
        <p:grpSpPr>
          <a:xfrm>
            <a:off x="10204132" y="19404130"/>
            <a:ext cx="444979" cy="895550"/>
            <a:chOff x="0" y="0"/>
            <a:chExt cx="593306" cy="1194067"/>
          </a:xfrm>
        </p:grpSpPr>
        <p:sp>
          <p:nvSpPr>
            <p:cNvPr id="130" name="Freeform 130"/>
            <p:cNvSpPr/>
            <p:nvPr/>
          </p:nvSpPr>
          <p:spPr>
            <a:xfrm>
              <a:off x="0" y="0"/>
              <a:ext cx="593344" cy="1194054"/>
            </a:xfrm>
            <a:custGeom>
              <a:avLst/>
              <a:gdLst/>
              <a:ahLst/>
              <a:cxnLst/>
              <a:rect l="l" t="t" r="r" b="b"/>
              <a:pathLst>
                <a:path w="593344" h="1194054">
                  <a:moveTo>
                    <a:pt x="593344" y="0"/>
                  </a:moveTo>
                  <a:cubicBezTo>
                    <a:pt x="566420" y="9398"/>
                    <a:pt x="533654" y="19939"/>
                    <a:pt x="493395" y="31623"/>
                  </a:cubicBezTo>
                  <a:cubicBezTo>
                    <a:pt x="483108" y="34671"/>
                    <a:pt x="471805" y="37846"/>
                    <a:pt x="459740" y="41148"/>
                  </a:cubicBezTo>
                  <a:cubicBezTo>
                    <a:pt x="465074" y="92456"/>
                    <a:pt x="470662" y="147955"/>
                    <a:pt x="475996" y="203708"/>
                  </a:cubicBezTo>
                  <a:cubicBezTo>
                    <a:pt x="508254" y="534924"/>
                    <a:pt x="510032" y="624332"/>
                    <a:pt x="506603" y="655955"/>
                  </a:cubicBezTo>
                  <a:cubicBezTo>
                    <a:pt x="541147" y="763651"/>
                    <a:pt x="525653" y="850900"/>
                    <a:pt x="459613" y="922020"/>
                  </a:cubicBezTo>
                  <a:cubicBezTo>
                    <a:pt x="379095" y="1008761"/>
                    <a:pt x="169672" y="1068451"/>
                    <a:pt x="0" y="1104392"/>
                  </a:cubicBezTo>
                  <a:lnTo>
                    <a:pt x="0" y="1194054"/>
                  </a:lnTo>
                  <a:lnTo>
                    <a:pt x="593344" y="1194054"/>
                  </a:lnTo>
                  <a:lnTo>
                    <a:pt x="593344" y="0"/>
                  </a:lnTo>
                  <a:close/>
                </a:path>
              </a:pathLst>
            </a:custGeom>
            <a:blipFill>
              <a:blip r:embed="rId61"/>
              <a:stretch>
                <a:fillRect l="-1641" t="-2104" r="-2384" b="-1702"/>
              </a:stretch>
            </a:blipFill>
          </p:spPr>
          <p:txBody>
            <a:bodyPr/>
            <a:lstStyle/>
            <a:p>
              <a:endParaRPr lang="en-MY"/>
            </a:p>
          </p:txBody>
        </p:sp>
      </p:grpSp>
      <p:grpSp>
        <p:nvGrpSpPr>
          <p:cNvPr id="131" name="Group 131"/>
          <p:cNvGrpSpPr/>
          <p:nvPr/>
        </p:nvGrpSpPr>
        <p:grpSpPr>
          <a:xfrm>
            <a:off x="5809040" y="20227957"/>
            <a:ext cx="444998" cy="71723"/>
            <a:chOff x="0" y="0"/>
            <a:chExt cx="593331" cy="95631"/>
          </a:xfrm>
        </p:grpSpPr>
        <p:sp>
          <p:nvSpPr>
            <p:cNvPr id="132" name="Freeform 132"/>
            <p:cNvSpPr/>
            <p:nvPr/>
          </p:nvSpPr>
          <p:spPr>
            <a:xfrm>
              <a:off x="0" y="0"/>
              <a:ext cx="593344" cy="95631"/>
            </a:xfrm>
            <a:custGeom>
              <a:avLst/>
              <a:gdLst/>
              <a:ahLst/>
              <a:cxnLst/>
              <a:rect l="l" t="t" r="r" b="b"/>
              <a:pathLst>
                <a:path w="593344" h="95631">
                  <a:moveTo>
                    <a:pt x="0" y="0"/>
                  </a:moveTo>
                  <a:lnTo>
                    <a:pt x="0" y="95631"/>
                  </a:lnTo>
                  <a:lnTo>
                    <a:pt x="593344" y="95631"/>
                  </a:lnTo>
                  <a:lnTo>
                    <a:pt x="593344" y="88519"/>
                  </a:lnTo>
                  <a:cubicBezTo>
                    <a:pt x="560959" y="90932"/>
                    <a:pt x="528447" y="91948"/>
                    <a:pt x="497078" y="92075"/>
                  </a:cubicBezTo>
                  <a:lnTo>
                    <a:pt x="485521" y="92075"/>
                  </a:lnTo>
                  <a:cubicBezTo>
                    <a:pt x="419481" y="91694"/>
                    <a:pt x="359791" y="87122"/>
                    <a:pt x="320040" y="80899"/>
                  </a:cubicBezTo>
                  <a:cubicBezTo>
                    <a:pt x="317373" y="80518"/>
                    <a:pt x="146812" y="53213"/>
                    <a:pt x="0" y="0"/>
                  </a:cubicBezTo>
                  <a:close/>
                </a:path>
              </a:pathLst>
            </a:custGeom>
            <a:blipFill>
              <a:blip r:embed="rId62"/>
              <a:stretch>
                <a:fillRect l="-1440" t="-537450" r="-2585" b="-21248"/>
              </a:stretch>
            </a:blipFill>
          </p:spPr>
          <p:txBody>
            <a:bodyPr/>
            <a:lstStyle/>
            <a:p>
              <a:endParaRPr lang="en-MY"/>
            </a:p>
          </p:txBody>
        </p:sp>
      </p:grpSp>
      <p:grpSp>
        <p:nvGrpSpPr>
          <p:cNvPr id="133" name="Group 133"/>
          <p:cNvGrpSpPr/>
          <p:nvPr/>
        </p:nvGrpSpPr>
        <p:grpSpPr>
          <a:xfrm>
            <a:off x="6689893" y="20136136"/>
            <a:ext cx="444998" cy="163544"/>
            <a:chOff x="0" y="0"/>
            <a:chExt cx="593331" cy="218059"/>
          </a:xfrm>
        </p:grpSpPr>
        <p:sp>
          <p:nvSpPr>
            <p:cNvPr id="134" name="Freeform 134"/>
            <p:cNvSpPr/>
            <p:nvPr/>
          </p:nvSpPr>
          <p:spPr>
            <a:xfrm>
              <a:off x="0" y="0"/>
              <a:ext cx="593344" cy="218059"/>
            </a:xfrm>
            <a:custGeom>
              <a:avLst/>
              <a:gdLst/>
              <a:ahLst/>
              <a:cxnLst/>
              <a:rect l="l" t="t" r="r" b="b"/>
              <a:pathLst>
                <a:path w="593344" h="218059">
                  <a:moveTo>
                    <a:pt x="0" y="0"/>
                  </a:moveTo>
                  <a:lnTo>
                    <a:pt x="0" y="218059"/>
                  </a:lnTo>
                  <a:lnTo>
                    <a:pt x="593344" y="218059"/>
                  </a:lnTo>
                  <a:lnTo>
                    <a:pt x="593344" y="103632"/>
                  </a:lnTo>
                  <a:cubicBezTo>
                    <a:pt x="568960" y="105029"/>
                    <a:pt x="546735" y="105791"/>
                    <a:pt x="527431" y="105791"/>
                  </a:cubicBezTo>
                  <a:cubicBezTo>
                    <a:pt x="520319" y="105791"/>
                    <a:pt x="513715" y="105664"/>
                    <a:pt x="507619" y="105410"/>
                  </a:cubicBezTo>
                  <a:cubicBezTo>
                    <a:pt x="503682" y="105410"/>
                    <a:pt x="127889" y="93345"/>
                    <a:pt x="0" y="0"/>
                  </a:cubicBezTo>
                  <a:close/>
                </a:path>
              </a:pathLst>
            </a:custGeom>
            <a:blipFill>
              <a:blip r:embed="rId63"/>
              <a:stretch>
                <a:fillRect l="-2463" t="-179557" r="-1562" b="-9318"/>
              </a:stretch>
            </a:blipFill>
          </p:spPr>
          <p:txBody>
            <a:bodyPr/>
            <a:lstStyle/>
            <a:p>
              <a:endParaRPr lang="en-MY"/>
            </a:p>
          </p:txBody>
        </p:sp>
      </p:grpSp>
      <p:grpSp>
        <p:nvGrpSpPr>
          <p:cNvPr id="135" name="Group 135"/>
          <p:cNvGrpSpPr/>
          <p:nvPr/>
        </p:nvGrpSpPr>
        <p:grpSpPr>
          <a:xfrm>
            <a:off x="8445484" y="20169054"/>
            <a:ext cx="444998" cy="130626"/>
            <a:chOff x="0" y="0"/>
            <a:chExt cx="593331" cy="174168"/>
          </a:xfrm>
        </p:grpSpPr>
        <p:sp>
          <p:nvSpPr>
            <p:cNvPr id="136" name="Freeform 136"/>
            <p:cNvSpPr/>
            <p:nvPr/>
          </p:nvSpPr>
          <p:spPr>
            <a:xfrm>
              <a:off x="0" y="0"/>
              <a:ext cx="593344" cy="174117"/>
            </a:xfrm>
            <a:custGeom>
              <a:avLst/>
              <a:gdLst/>
              <a:ahLst/>
              <a:cxnLst/>
              <a:rect l="l" t="t" r="r" b="b"/>
              <a:pathLst>
                <a:path w="593344" h="174117">
                  <a:moveTo>
                    <a:pt x="593344" y="0"/>
                  </a:moveTo>
                  <a:cubicBezTo>
                    <a:pt x="413512" y="41910"/>
                    <a:pt x="234315" y="58166"/>
                    <a:pt x="231140" y="58547"/>
                  </a:cubicBezTo>
                  <a:cubicBezTo>
                    <a:pt x="204597" y="60706"/>
                    <a:pt x="171577" y="62103"/>
                    <a:pt x="134366" y="62103"/>
                  </a:cubicBezTo>
                  <a:cubicBezTo>
                    <a:pt x="93726" y="62103"/>
                    <a:pt x="47879" y="60579"/>
                    <a:pt x="0" y="57150"/>
                  </a:cubicBezTo>
                  <a:lnTo>
                    <a:pt x="0" y="174117"/>
                  </a:lnTo>
                  <a:lnTo>
                    <a:pt x="593344" y="174117"/>
                  </a:lnTo>
                  <a:lnTo>
                    <a:pt x="593344" y="0"/>
                  </a:lnTo>
                  <a:close/>
                </a:path>
              </a:pathLst>
            </a:custGeom>
            <a:blipFill>
              <a:blip r:embed="rId64"/>
              <a:stretch>
                <a:fillRect l="-3135" t="-250080" r="-4045" b="-11699"/>
              </a:stretch>
            </a:blipFill>
          </p:spPr>
          <p:txBody>
            <a:bodyPr/>
            <a:lstStyle/>
            <a:p>
              <a:endParaRPr lang="en-MY"/>
            </a:p>
          </p:txBody>
        </p:sp>
      </p:grpSp>
      <p:grpSp>
        <p:nvGrpSpPr>
          <p:cNvPr id="137" name="Group 137"/>
          <p:cNvGrpSpPr/>
          <p:nvPr/>
        </p:nvGrpSpPr>
        <p:grpSpPr>
          <a:xfrm>
            <a:off x="9762182" y="20231110"/>
            <a:ext cx="448027" cy="68570"/>
            <a:chOff x="0" y="0"/>
            <a:chExt cx="597370" cy="91427"/>
          </a:xfrm>
        </p:grpSpPr>
        <p:sp>
          <p:nvSpPr>
            <p:cNvPr id="138" name="Freeform 138"/>
            <p:cNvSpPr/>
            <p:nvPr/>
          </p:nvSpPr>
          <p:spPr>
            <a:xfrm>
              <a:off x="0" y="0"/>
              <a:ext cx="597408" cy="91440"/>
            </a:xfrm>
            <a:custGeom>
              <a:avLst/>
              <a:gdLst/>
              <a:ahLst/>
              <a:cxnLst/>
              <a:rect l="l" t="t" r="r" b="b"/>
              <a:pathLst>
                <a:path w="597408" h="91440">
                  <a:moveTo>
                    <a:pt x="597408" y="0"/>
                  </a:moveTo>
                  <a:cubicBezTo>
                    <a:pt x="460502" y="29337"/>
                    <a:pt x="347472" y="43307"/>
                    <a:pt x="344932" y="43688"/>
                  </a:cubicBezTo>
                  <a:cubicBezTo>
                    <a:pt x="302895" y="48641"/>
                    <a:pt x="244856" y="51816"/>
                    <a:pt x="179197" y="51816"/>
                  </a:cubicBezTo>
                  <a:cubicBezTo>
                    <a:pt x="123190" y="51816"/>
                    <a:pt x="61722" y="49403"/>
                    <a:pt x="0" y="43942"/>
                  </a:cubicBezTo>
                  <a:lnTo>
                    <a:pt x="0" y="91440"/>
                  </a:lnTo>
                  <a:lnTo>
                    <a:pt x="597408" y="91440"/>
                  </a:lnTo>
                  <a:lnTo>
                    <a:pt x="597408" y="0"/>
                  </a:lnTo>
                  <a:close/>
                </a:path>
              </a:pathLst>
            </a:custGeom>
            <a:blipFill>
              <a:blip r:embed="rId65"/>
              <a:stretch>
                <a:fillRect l="-2200" t="-566680" r="-1124" b="-22208"/>
              </a:stretch>
            </a:blipFill>
          </p:spPr>
          <p:txBody>
            <a:bodyPr/>
            <a:lstStyle/>
            <a:p>
              <a:endParaRPr lang="en-MY"/>
            </a:p>
          </p:txBody>
        </p:sp>
      </p:grpSp>
      <p:sp>
        <p:nvSpPr>
          <p:cNvPr id="139" name="Freeform 139"/>
          <p:cNvSpPr/>
          <p:nvPr/>
        </p:nvSpPr>
        <p:spPr>
          <a:xfrm>
            <a:off x="4875857" y="15482954"/>
            <a:ext cx="2807170" cy="4877562"/>
          </a:xfrm>
          <a:custGeom>
            <a:avLst/>
            <a:gdLst/>
            <a:ahLst/>
            <a:cxnLst/>
            <a:rect l="l" t="t" r="r" b="b"/>
            <a:pathLst>
              <a:path w="2807170" h="4877562">
                <a:moveTo>
                  <a:pt x="0" y="0"/>
                </a:moveTo>
                <a:lnTo>
                  <a:pt x="2807170" y="0"/>
                </a:lnTo>
                <a:lnTo>
                  <a:pt x="2807170" y="4877562"/>
                </a:lnTo>
                <a:lnTo>
                  <a:pt x="0" y="4877562"/>
                </a:lnTo>
                <a:lnTo>
                  <a:pt x="0" y="0"/>
                </a:lnTo>
                <a:close/>
              </a:path>
            </a:pathLst>
          </a:custGeom>
          <a:blipFill>
            <a:blip r:embed="rId66">
              <a:extLst>
                <a:ext uri="{96DAC541-7B7A-43D3-8B79-37D633B846F1}">
                  <asvg:svgBlip xmlns:asvg="http://schemas.microsoft.com/office/drawing/2016/SVG/main" r:embed="rId67"/>
                </a:ext>
              </a:extLst>
            </a:blip>
            <a:stretch>
              <a:fillRect/>
            </a:stretch>
          </a:blipFill>
        </p:spPr>
        <p:txBody>
          <a:bodyPr/>
          <a:lstStyle/>
          <a:p>
            <a:endParaRPr lang="en-MY"/>
          </a:p>
        </p:txBody>
      </p:sp>
      <p:sp>
        <p:nvSpPr>
          <p:cNvPr id="140" name="Freeform 140"/>
          <p:cNvSpPr/>
          <p:nvPr/>
        </p:nvSpPr>
        <p:spPr>
          <a:xfrm>
            <a:off x="9571032" y="16536427"/>
            <a:ext cx="2010159" cy="3797038"/>
          </a:xfrm>
          <a:custGeom>
            <a:avLst/>
            <a:gdLst/>
            <a:ahLst/>
            <a:cxnLst/>
            <a:rect l="l" t="t" r="r" b="b"/>
            <a:pathLst>
              <a:path w="2010159" h="3797038">
                <a:moveTo>
                  <a:pt x="0" y="0"/>
                </a:moveTo>
                <a:lnTo>
                  <a:pt x="2010158" y="0"/>
                </a:lnTo>
                <a:lnTo>
                  <a:pt x="2010158" y="3797038"/>
                </a:lnTo>
                <a:lnTo>
                  <a:pt x="0" y="3797038"/>
                </a:lnTo>
                <a:lnTo>
                  <a:pt x="0" y="0"/>
                </a:lnTo>
                <a:close/>
              </a:path>
            </a:pathLst>
          </a:custGeom>
          <a:blipFill>
            <a:blip r:embed="rId68">
              <a:extLst>
                <a:ext uri="{96DAC541-7B7A-43D3-8B79-37D633B846F1}">
                  <asvg:svgBlip xmlns:asvg="http://schemas.microsoft.com/office/drawing/2016/SVG/main" r:embed="rId69"/>
                </a:ext>
              </a:extLst>
            </a:blip>
            <a:stretch>
              <a:fillRect l="-93494" t="-69443"/>
            </a:stretch>
          </a:blipFill>
        </p:spPr>
        <p:txBody>
          <a:bodyPr/>
          <a:lstStyle/>
          <a:p>
            <a:endParaRPr lang="en-MY"/>
          </a:p>
        </p:txBody>
      </p:sp>
      <p:grpSp>
        <p:nvGrpSpPr>
          <p:cNvPr id="141" name="Group 141"/>
          <p:cNvGrpSpPr/>
          <p:nvPr/>
        </p:nvGrpSpPr>
        <p:grpSpPr>
          <a:xfrm>
            <a:off x="1710395" y="20552664"/>
            <a:ext cx="38" cy="870966"/>
            <a:chOff x="0" y="0"/>
            <a:chExt cx="51" cy="1161288"/>
          </a:xfrm>
        </p:grpSpPr>
        <p:sp>
          <p:nvSpPr>
            <p:cNvPr id="142" name="Freeform 142"/>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70"/>
              <a:stretch>
                <a:fillRect l="-2147483648" t="-1341" r="-2147483648" b="-1020"/>
              </a:stretch>
            </a:blipFill>
          </p:spPr>
          <p:txBody>
            <a:bodyPr/>
            <a:lstStyle/>
            <a:p>
              <a:endParaRPr lang="en-MY"/>
            </a:p>
          </p:txBody>
        </p:sp>
      </p:grpSp>
      <p:grpSp>
        <p:nvGrpSpPr>
          <p:cNvPr id="143" name="Group 143"/>
          <p:cNvGrpSpPr/>
          <p:nvPr/>
        </p:nvGrpSpPr>
        <p:grpSpPr>
          <a:xfrm>
            <a:off x="1662427" y="21417277"/>
            <a:ext cx="40643" cy="15240"/>
            <a:chOff x="0" y="0"/>
            <a:chExt cx="54191" cy="20320"/>
          </a:xfrm>
        </p:grpSpPr>
        <p:sp>
          <p:nvSpPr>
            <p:cNvPr id="144" name="Freeform 144"/>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71"/>
              <a:stretch>
                <a:fillRect r="70"/>
              </a:stretch>
            </a:blipFill>
          </p:spPr>
          <p:txBody>
            <a:bodyPr/>
            <a:lstStyle/>
            <a:p>
              <a:endParaRPr lang="en-MY"/>
            </a:p>
          </p:txBody>
        </p:sp>
      </p:grpSp>
      <p:grpSp>
        <p:nvGrpSpPr>
          <p:cNvPr id="145" name="Group 145"/>
          <p:cNvGrpSpPr/>
          <p:nvPr/>
        </p:nvGrpSpPr>
        <p:grpSpPr>
          <a:xfrm>
            <a:off x="1672333" y="20552664"/>
            <a:ext cx="38062" cy="872233"/>
            <a:chOff x="0" y="0"/>
            <a:chExt cx="38062" cy="872236"/>
          </a:xfrm>
        </p:grpSpPr>
        <p:sp>
          <p:nvSpPr>
            <p:cNvPr id="146" name="Freeform 146"/>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47" name="TextBox 147"/>
          <p:cNvSpPr txBox="1"/>
          <p:nvPr/>
        </p:nvSpPr>
        <p:spPr>
          <a:xfrm>
            <a:off x="1645920" y="1637312"/>
            <a:ext cx="13167360" cy="12102117"/>
          </a:xfrm>
          <a:prstGeom prst="rect">
            <a:avLst/>
          </a:prstGeom>
        </p:spPr>
        <p:txBody>
          <a:bodyPr lIns="0" tIns="0" rIns="0" bIns="0" rtlCol="0" anchor="t">
            <a:spAutoFit/>
          </a:bodyPr>
          <a:lstStyle/>
          <a:p>
            <a:pPr marL="0" lvl="0" indent="0" algn="l">
              <a:lnSpc>
                <a:spcPts val="3595"/>
              </a:lnSpc>
              <a:spcBef>
                <a:spcPct val="0"/>
              </a:spcBef>
            </a:pPr>
            <a:r>
              <a:rPr lang="en-US" sz="2600" b="1" u="none" strike="noStrike">
                <a:solidFill>
                  <a:srgbClr val="090F10"/>
                </a:solidFill>
                <a:latin typeface="Canva Sans Bold"/>
                <a:ea typeface="Canva Sans Bold"/>
                <a:cs typeface="Canva Sans Bold"/>
                <a:sym typeface="Canva Sans Bold"/>
              </a:rPr>
              <a:t>Cara Bermain</a:t>
            </a:r>
          </a:p>
          <a:p>
            <a:pPr marL="577708" lvl="1" indent="-288854" algn="l">
              <a:lnSpc>
                <a:spcPts val="3700"/>
              </a:lnSpc>
              <a:buAutoNum type="arabicPeriod"/>
            </a:pPr>
            <a:r>
              <a:rPr lang="en-US" sz="2675" u="none" strike="noStrike">
                <a:solidFill>
                  <a:srgbClr val="090F10"/>
                </a:solidFill>
                <a:latin typeface="Canva Sans"/>
                <a:ea typeface="Canva Sans"/>
                <a:cs typeface="Canva Sans"/>
                <a:sym typeface="Canva Sans"/>
              </a:rPr>
              <a:t>Sejurus selepas ketua memberi isyarat, kanak-kanak pertama mengangkat bakul pemungutnya dan berlari ke bakul makanan pasukanny, kemudian memasukkan roti atau ikan ke dalam bakul pemungut.</a:t>
            </a:r>
          </a:p>
          <a:p>
            <a:pPr marL="577708" lvl="1" indent="-288854" algn="l">
              <a:lnSpc>
                <a:spcPts val="3700"/>
              </a:lnSpc>
              <a:buAutoNum type="arabicPeriod"/>
            </a:pPr>
            <a:r>
              <a:rPr lang="en-US" sz="2675" u="none" strike="noStrike">
                <a:solidFill>
                  <a:srgbClr val="090F10"/>
                </a:solidFill>
                <a:latin typeface="Canva Sans"/>
                <a:ea typeface="Canva Sans"/>
                <a:cs typeface="Canva Sans"/>
                <a:sym typeface="Canva Sans"/>
              </a:rPr>
              <a:t>Kanak-kanak itu berlari (atau berjalan pantas) ke bakul orang ramai dan meletakkan roti/ikan di dalamnya.  </a:t>
            </a:r>
          </a:p>
          <a:p>
            <a:pPr marL="577708" lvl="1" indent="-288854" algn="l">
              <a:lnSpc>
                <a:spcPts val="3700"/>
              </a:lnSpc>
              <a:buAutoNum type="arabicPeriod"/>
            </a:pPr>
            <a:r>
              <a:rPr lang="en-US" sz="2675" u="none" strike="noStrike">
                <a:solidFill>
                  <a:srgbClr val="090F10"/>
                </a:solidFill>
                <a:latin typeface="Canva Sans"/>
                <a:ea typeface="Canva Sans"/>
                <a:cs typeface="Canva Sans"/>
                <a:sym typeface="Canva Sans"/>
              </a:rPr>
              <a:t>Kanak-kanak itu berlari ke barisan pasukannya dan menyerahkan bakul pemungut kepada rakan sepasukan seterusnya. </a:t>
            </a:r>
          </a:p>
          <a:p>
            <a:pPr marL="577708" lvl="1" indent="-288854" algn="l">
              <a:lnSpc>
                <a:spcPts val="3700"/>
              </a:lnSpc>
              <a:buAutoNum type="arabicPeriod"/>
            </a:pPr>
            <a:r>
              <a:rPr lang="en-US" sz="2675" u="none" strike="noStrike">
                <a:solidFill>
                  <a:srgbClr val="090F10"/>
                </a:solidFill>
                <a:latin typeface="Canva Sans"/>
                <a:ea typeface="Canva Sans"/>
                <a:cs typeface="Canva Sans"/>
                <a:sym typeface="Canva Sans"/>
              </a:rPr>
              <a:t>Teruskan sehingga semua roti dan ikan telah dikongsikan. </a:t>
            </a:r>
          </a:p>
          <a:p>
            <a:pPr marL="577708" lvl="1" indent="-288854" algn="l">
              <a:lnSpc>
                <a:spcPts val="3700"/>
              </a:lnSpc>
              <a:buAutoNum type="arabicPeriod"/>
            </a:pPr>
            <a:r>
              <a:rPr lang="en-US" sz="2675" u="none" strike="noStrike">
                <a:solidFill>
                  <a:srgbClr val="090F10"/>
                </a:solidFill>
                <a:latin typeface="Canva Sans"/>
                <a:ea typeface="Canva Sans"/>
                <a:cs typeface="Canva Sans"/>
                <a:sym typeface="Canva Sans"/>
              </a:rPr>
              <a:t>Pasukan selesai apabila bakul makanan pasukannya telah dikosongkan.</a:t>
            </a:r>
          </a:p>
          <a:p>
            <a:pPr marL="0" lvl="0" indent="0" algn="l">
              <a:lnSpc>
                <a:spcPts val="3700"/>
              </a:lnSpc>
              <a:spcBef>
                <a:spcPct val="0"/>
              </a:spcBef>
            </a:pPr>
            <a:endParaRPr lang="en-US" sz="2675" u="none" strike="noStrike">
              <a:solidFill>
                <a:srgbClr val="090F10"/>
              </a:solidFill>
              <a:latin typeface="Canva Sans"/>
              <a:ea typeface="Canva Sans"/>
              <a:cs typeface="Canva Sans"/>
              <a:sym typeface="Canva Sans"/>
            </a:endParaRPr>
          </a:p>
          <a:p>
            <a:pPr marL="0" lvl="0" indent="0" algn="l">
              <a:lnSpc>
                <a:spcPts val="3700"/>
              </a:lnSpc>
              <a:spcBef>
                <a:spcPct val="0"/>
              </a:spcBef>
            </a:pPr>
            <a:r>
              <a:rPr lang="en-US" sz="2675" b="1" u="none" strike="noStrike">
                <a:solidFill>
                  <a:srgbClr val="090F10"/>
                </a:solidFill>
                <a:latin typeface="Canva Sans Bold"/>
                <a:ea typeface="Canva Sans Bold"/>
                <a:cs typeface="Canva Sans Bold"/>
                <a:sym typeface="Canva Sans Bold"/>
              </a:rPr>
              <a:t>Peraturan &amp; Keselamatan</a:t>
            </a:r>
          </a:p>
          <a:p>
            <a:pPr marL="577708" lvl="1" indent="-288854" algn="l">
              <a:lnSpc>
                <a:spcPts val="3700"/>
              </a:lnSpc>
              <a:buFont typeface="Arial"/>
              <a:buChar char="•"/>
            </a:pPr>
            <a:r>
              <a:rPr lang="en-US" sz="2675" u="none" strike="noStrike">
                <a:solidFill>
                  <a:srgbClr val="090F10"/>
                </a:solidFill>
                <a:latin typeface="Canva Sans"/>
                <a:ea typeface="Canva Sans"/>
                <a:cs typeface="Canva Sans"/>
                <a:sym typeface="Canva Sans"/>
              </a:rPr>
              <a:t>Kanak-kanak hanya boleh memungut satu ikan atau roti sahaja setiap giliran. </a:t>
            </a:r>
          </a:p>
          <a:p>
            <a:pPr marL="577708" lvl="1" indent="-288854" algn="l">
              <a:lnSpc>
                <a:spcPts val="3700"/>
              </a:lnSpc>
              <a:buFont typeface="Arial"/>
              <a:buChar char="•"/>
            </a:pPr>
            <a:r>
              <a:rPr lang="en-US" sz="2675" u="none" strike="noStrike">
                <a:solidFill>
                  <a:srgbClr val="090F10"/>
                </a:solidFill>
                <a:latin typeface="Canva Sans"/>
                <a:ea typeface="Canva Sans"/>
                <a:cs typeface="Canva Sans"/>
                <a:sym typeface="Canva Sans"/>
              </a:rPr>
              <a:t>Dilarang menolak atau menggesa orang lain. </a:t>
            </a:r>
          </a:p>
          <a:p>
            <a:pPr marL="577708" lvl="1" indent="-288854" algn="l">
              <a:lnSpc>
                <a:spcPts val="3700"/>
              </a:lnSpc>
              <a:buFont typeface="Arial"/>
              <a:buChar char="•"/>
            </a:pPr>
            <a:r>
              <a:rPr lang="en-US" sz="2675" u="none" strike="noStrike">
                <a:solidFill>
                  <a:srgbClr val="090F10"/>
                </a:solidFill>
                <a:latin typeface="Canva Sans"/>
                <a:ea typeface="Canva Sans"/>
                <a:cs typeface="Canva Sans"/>
                <a:sym typeface="Canva Sans"/>
              </a:rPr>
              <a:t>Galakkan sorakan dan kerja berpasukan, bukan persaingan.</a:t>
            </a:r>
          </a:p>
          <a:p>
            <a:pPr marL="0" lvl="0" indent="0" algn="l">
              <a:lnSpc>
                <a:spcPts val="3700"/>
              </a:lnSpc>
              <a:spcBef>
                <a:spcPct val="0"/>
              </a:spcBef>
            </a:pPr>
            <a:endParaRPr lang="en-US" sz="2675" u="none" strike="noStrike">
              <a:solidFill>
                <a:srgbClr val="090F10"/>
              </a:solidFill>
              <a:latin typeface="Canva Sans"/>
              <a:ea typeface="Canva Sans"/>
              <a:cs typeface="Canva Sans"/>
              <a:sym typeface="Canva Sans"/>
            </a:endParaRPr>
          </a:p>
          <a:p>
            <a:pPr marL="0" lvl="0" indent="0" algn="l">
              <a:lnSpc>
                <a:spcPts val="3700"/>
              </a:lnSpc>
              <a:spcBef>
                <a:spcPct val="0"/>
              </a:spcBef>
            </a:pPr>
            <a:r>
              <a:rPr lang="en-US" sz="2675" b="1" u="none" strike="noStrike">
                <a:solidFill>
                  <a:srgbClr val="090F10"/>
                </a:solidFill>
                <a:latin typeface="Canva Sans Bold"/>
                <a:ea typeface="Canva Sans Bold"/>
                <a:cs typeface="Canva Sans Bold"/>
                <a:sym typeface="Canva Sans Bold"/>
              </a:rPr>
              <a:t>Mesej untuk Dikongsi</a:t>
            </a:r>
            <a:r>
              <a:rPr lang="en-US" sz="2675" u="none" strike="noStrike">
                <a:solidFill>
                  <a:srgbClr val="090F10"/>
                </a:solidFill>
                <a:latin typeface="Canva Sans"/>
                <a:ea typeface="Canva Sans"/>
                <a:cs typeface="Canva Sans"/>
                <a:sym typeface="Canva Sans"/>
              </a:rPr>
              <a:t> </a:t>
            </a:r>
          </a:p>
          <a:p>
            <a:pPr marL="0" lvl="0" indent="0" algn="l">
              <a:lnSpc>
                <a:spcPts val="3700"/>
              </a:lnSpc>
              <a:spcBef>
                <a:spcPct val="0"/>
              </a:spcBef>
            </a:pPr>
            <a:r>
              <a:rPr lang="en-US" sz="2675" u="none" strike="noStrike">
                <a:solidFill>
                  <a:srgbClr val="090F10"/>
                </a:solidFill>
                <a:latin typeface="Canva Sans"/>
                <a:ea typeface="Canva Sans"/>
                <a:cs typeface="Canva Sans"/>
                <a:sym typeface="Canva Sans"/>
              </a:rPr>
              <a:t>“Sama seperti budak lelaki itu berkongsi makanan tengah harinya dengan Yesus, kita juga boleh berkongsi apa yang kita ada.” </a:t>
            </a:r>
          </a:p>
          <a:p>
            <a:pPr marL="0" lvl="0" indent="0" algn="l">
              <a:lnSpc>
                <a:spcPts val="3700"/>
              </a:lnSpc>
              <a:spcBef>
                <a:spcPct val="0"/>
              </a:spcBef>
            </a:pPr>
            <a:endParaRPr lang="en-US" sz="2675" u="none" strike="noStrike">
              <a:solidFill>
                <a:srgbClr val="090F10"/>
              </a:solidFill>
              <a:latin typeface="Canva Sans"/>
              <a:ea typeface="Canva Sans"/>
              <a:cs typeface="Canva Sans"/>
              <a:sym typeface="Canva Sans"/>
            </a:endParaRPr>
          </a:p>
          <a:p>
            <a:pPr marL="0" lvl="0" indent="0" algn="l">
              <a:lnSpc>
                <a:spcPts val="3700"/>
              </a:lnSpc>
              <a:spcBef>
                <a:spcPct val="0"/>
              </a:spcBef>
            </a:pPr>
            <a:r>
              <a:rPr lang="en-US" sz="2675" b="1" u="none" strike="noStrike">
                <a:solidFill>
                  <a:srgbClr val="090F10"/>
                </a:solidFill>
                <a:latin typeface="Canva Sans Bold"/>
                <a:ea typeface="Canva Sans Bold"/>
                <a:cs typeface="Canva Sans Bold"/>
                <a:sym typeface="Canva Sans Bold"/>
              </a:rPr>
              <a:t>Detik Perhubungan</a:t>
            </a:r>
            <a:r>
              <a:rPr lang="en-US" sz="2675" u="none" strike="noStrike">
                <a:solidFill>
                  <a:srgbClr val="090F10"/>
                </a:solidFill>
                <a:latin typeface="Canva Sans"/>
                <a:ea typeface="Canva Sans"/>
                <a:cs typeface="Canva Sans"/>
                <a:sym typeface="Canva Sans"/>
              </a:rPr>
              <a:t> </a:t>
            </a:r>
          </a:p>
          <a:p>
            <a:pPr marL="0" lvl="0" indent="0" algn="l">
              <a:lnSpc>
                <a:spcPts val="3700"/>
              </a:lnSpc>
              <a:spcBef>
                <a:spcPct val="0"/>
              </a:spcBef>
            </a:pPr>
            <a:r>
              <a:rPr lang="en-US" sz="2675" u="none" strike="noStrike">
                <a:solidFill>
                  <a:srgbClr val="090F10"/>
                </a:solidFill>
                <a:latin typeface="Canva Sans"/>
                <a:ea typeface="Canva Sans"/>
                <a:cs typeface="Canva Sans"/>
                <a:sym typeface="Canva Sans"/>
              </a:rPr>
              <a:t>Tanya kumpulan: A</a:t>
            </a:r>
            <a:r>
              <a:rPr lang="en-US" sz="2675">
                <a:solidFill>
                  <a:srgbClr val="090F10"/>
                </a:solidFill>
                <a:latin typeface="Canva Sans"/>
                <a:ea typeface="Canva Sans"/>
                <a:cs typeface="Canva Sans"/>
                <a:sym typeface="Canva Sans"/>
              </a:rPr>
              <a:t>pakah yang boleh anda kongsikan dengan Tuhan hari ini? Apakah yang boleh anda kongsikan dengan orang lain—di rumah, sekolah, atau gereja? </a:t>
            </a:r>
          </a:p>
          <a:p>
            <a:pPr marL="0" lvl="0" indent="0" algn="l">
              <a:lnSpc>
                <a:spcPts val="3700"/>
              </a:lnSpc>
              <a:spcBef>
                <a:spcPct val="0"/>
              </a:spcBef>
            </a:pPr>
            <a:r>
              <a:rPr lang="en-US" sz="2675">
                <a:solidFill>
                  <a:srgbClr val="090F10"/>
                </a:solidFill>
                <a:latin typeface="Canva Sans"/>
                <a:ea typeface="Canva Sans"/>
                <a:cs typeface="Canva Sans"/>
                <a:sym typeface="Canva Sans"/>
              </a:rPr>
              <a:t>Bincangkan jawapan secara ringkas dan, jika boleh, lakonkan satu contoh bersama-sama.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4139833" y="7434577"/>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231910" y="7984569"/>
            <a:ext cx="3910822" cy="2988231"/>
            <a:chOff x="0" y="0"/>
            <a:chExt cx="5214430" cy="3984308"/>
          </a:xfrm>
        </p:grpSpPr>
        <p:sp>
          <p:nvSpPr>
            <p:cNvPr id="46" name="Freeform 46"/>
            <p:cNvSpPr/>
            <p:nvPr/>
          </p:nvSpPr>
          <p:spPr>
            <a:xfrm>
              <a:off x="0" y="0"/>
              <a:ext cx="5214443" cy="3984279"/>
            </a:xfrm>
            <a:custGeom>
              <a:avLst/>
              <a:gdLst/>
              <a:ahLst/>
              <a:cxnLst/>
              <a:rect l="l" t="t" r="r" b="b"/>
              <a:pathLst>
                <a:path w="5214443" h="3984279">
                  <a:moveTo>
                    <a:pt x="0" y="0"/>
                  </a:moveTo>
                  <a:lnTo>
                    <a:pt x="5214443" y="0"/>
                  </a:lnTo>
                  <a:lnTo>
                    <a:pt x="5214443" y="3984279"/>
                  </a:lnTo>
                  <a:lnTo>
                    <a:pt x="0" y="3984279"/>
                  </a:lnTo>
                  <a:lnTo>
                    <a:pt x="0" y="0"/>
                  </a:lnTo>
                  <a:close/>
                </a:path>
              </a:pathLst>
            </a:custGeom>
            <a:blipFill>
              <a:blip r:embed="rId17"/>
              <a:stretch>
                <a:fillRect l="-411" t="-11" r="-357"/>
              </a:stretch>
            </a:blipFill>
          </p:spPr>
          <p:txBody>
            <a:bodyPr/>
            <a:lstStyle/>
            <a:p>
              <a:endParaRPr lang="en-MY"/>
            </a:p>
          </p:txBody>
        </p:sp>
      </p:grpSp>
      <p:grpSp>
        <p:nvGrpSpPr>
          <p:cNvPr id="47" name="Group 47"/>
          <p:cNvGrpSpPr/>
          <p:nvPr/>
        </p:nvGrpSpPr>
        <p:grpSpPr>
          <a:xfrm>
            <a:off x="3553587" y="10745600"/>
            <a:ext cx="3566055" cy="2694308"/>
            <a:chOff x="0" y="0"/>
            <a:chExt cx="4754740"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9" name="Group 49"/>
          <p:cNvGrpSpPr/>
          <p:nvPr/>
        </p:nvGrpSpPr>
        <p:grpSpPr>
          <a:xfrm>
            <a:off x="7113546" y="10745600"/>
            <a:ext cx="3566046" cy="2694308"/>
            <a:chOff x="0" y="0"/>
            <a:chExt cx="4754728" cy="3592411"/>
          </a:xfrm>
        </p:grpSpPr>
        <p:sp>
          <p:nvSpPr>
            <p:cNvPr id="50" name="Freeform 5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51" name="Group 51"/>
          <p:cNvGrpSpPr/>
          <p:nvPr/>
        </p:nvGrpSpPr>
        <p:grpSpPr>
          <a:xfrm>
            <a:off x="10673515" y="10745600"/>
            <a:ext cx="3565979" cy="2694308"/>
            <a:chOff x="0" y="0"/>
            <a:chExt cx="4754639" cy="3592411"/>
          </a:xfrm>
        </p:grpSpPr>
        <p:sp>
          <p:nvSpPr>
            <p:cNvPr id="52" name="Freeform 5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3" name="Group 53"/>
          <p:cNvGrpSpPr/>
          <p:nvPr/>
        </p:nvGrpSpPr>
        <p:grpSpPr>
          <a:xfrm>
            <a:off x="14233398" y="12089711"/>
            <a:ext cx="2225802" cy="4038524"/>
            <a:chOff x="0" y="0"/>
            <a:chExt cx="2967736" cy="5384698"/>
          </a:xfrm>
        </p:grpSpPr>
        <p:sp>
          <p:nvSpPr>
            <p:cNvPr id="54" name="Freeform 54"/>
            <p:cNvSpPr/>
            <p:nvPr/>
          </p:nvSpPr>
          <p:spPr>
            <a:xfrm>
              <a:off x="0" y="0"/>
              <a:ext cx="2967736" cy="5384673"/>
            </a:xfrm>
            <a:custGeom>
              <a:avLst/>
              <a:gdLst/>
              <a:ahLst/>
              <a:cxnLst/>
              <a:rect l="l" t="t" r="r" b="b"/>
              <a:pathLst>
                <a:path w="2967736" h="5384673">
                  <a:moveTo>
                    <a:pt x="0" y="0"/>
                  </a:moveTo>
                  <a:lnTo>
                    <a:pt x="0" y="4917186"/>
                  </a:lnTo>
                  <a:lnTo>
                    <a:pt x="1805813" y="4917186"/>
                  </a:lnTo>
                  <a:lnTo>
                    <a:pt x="1805813" y="5384673"/>
                  </a:lnTo>
                  <a:lnTo>
                    <a:pt x="2967736" y="5384673"/>
                  </a:lnTo>
                  <a:lnTo>
                    <a:pt x="2967736" y="0"/>
                  </a:lnTo>
                  <a:close/>
                </a:path>
              </a:pathLst>
            </a:custGeom>
            <a:blipFill>
              <a:blip r:embed="rId25"/>
              <a:stretch>
                <a:fillRect l="-479" t="-171" r="-653" b="-208"/>
              </a:stretch>
            </a:blipFill>
          </p:spPr>
          <p:txBody>
            <a:bodyPr/>
            <a:lstStyle/>
            <a:p>
              <a:endParaRPr lang="en-MY"/>
            </a:p>
          </p:txBody>
        </p:sp>
      </p:grpSp>
      <p:grpSp>
        <p:nvGrpSpPr>
          <p:cNvPr id="55" name="Group 55"/>
          <p:cNvGrpSpPr/>
          <p:nvPr/>
        </p:nvGrpSpPr>
        <p:grpSpPr>
          <a:xfrm>
            <a:off x="0" y="13433803"/>
            <a:ext cx="3559683" cy="2694432"/>
            <a:chOff x="0" y="0"/>
            <a:chExt cx="4746244" cy="3592576"/>
          </a:xfrm>
        </p:grpSpPr>
        <p:sp>
          <p:nvSpPr>
            <p:cNvPr id="56" name="Freeform 56"/>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7" name="Group 57"/>
          <p:cNvGrpSpPr/>
          <p:nvPr/>
        </p:nvGrpSpPr>
        <p:grpSpPr>
          <a:xfrm>
            <a:off x="3553587" y="13433803"/>
            <a:ext cx="3566055" cy="2694432"/>
            <a:chOff x="0" y="0"/>
            <a:chExt cx="4754740" cy="3592576"/>
          </a:xfrm>
        </p:grpSpPr>
        <p:sp>
          <p:nvSpPr>
            <p:cNvPr id="58" name="Freeform 58"/>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7"/>
              <a:stretch>
                <a:fillRect l="-323" t="-179" r="-270" b="-311"/>
              </a:stretch>
            </a:blipFill>
          </p:spPr>
          <p:txBody>
            <a:bodyPr/>
            <a:lstStyle/>
            <a:p>
              <a:endParaRPr lang="en-MY"/>
            </a:p>
          </p:txBody>
        </p:sp>
      </p:grpSp>
      <p:grpSp>
        <p:nvGrpSpPr>
          <p:cNvPr id="59" name="Group 59"/>
          <p:cNvGrpSpPr/>
          <p:nvPr/>
        </p:nvGrpSpPr>
        <p:grpSpPr>
          <a:xfrm>
            <a:off x="7113546" y="13433803"/>
            <a:ext cx="3566046" cy="2694432"/>
            <a:chOff x="0" y="0"/>
            <a:chExt cx="4754728" cy="3592576"/>
          </a:xfrm>
        </p:grpSpPr>
        <p:sp>
          <p:nvSpPr>
            <p:cNvPr id="60" name="Freeform 60"/>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8"/>
              <a:stretch>
                <a:fillRect l="-79" t="-179" r="-137" b="-311"/>
              </a:stretch>
            </a:blipFill>
          </p:spPr>
          <p:txBody>
            <a:bodyPr/>
            <a:lstStyle/>
            <a:p>
              <a:endParaRPr lang="en-MY"/>
            </a:p>
          </p:txBody>
        </p:sp>
      </p:grpSp>
      <p:grpSp>
        <p:nvGrpSpPr>
          <p:cNvPr id="61" name="Group 61"/>
          <p:cNvGrpSpPr/>
          <p:nvPr/>
        </p:nvGrpSpPr>
        <p:grpSpPr>
          <a:xfrm>
            <a:off x="10673515" y="13433803"/>
            <a:ext cx="3565979" cy="2694432"/>
            <a:chOff x="0" y="0"/>
            <a:chExt cx="4754639" cy="3592576"/>
          </a:xfrm>
        </p:grpSpPr>
        <p:sp>
          <p:nvSpPr>
            <p:cNvPr id="62" name="Freeform 62"/>
            <p:cNvSpPr/>
            <p:nvPr/>
          </p:nvSpPr>
          <p:spPr>
            <a:xfrm>
              <a:off x="0" y="0"/>
              <a:ext cx="4754626" cy="3592576"/>
            </a:xfrm>
            <a:custGeom>
              <a:avLst/>
              <a:gdLst/>
              <a:ahLst/>
              <a:cxnLst/>
              <a:rect l="l" t="t" r="r" b="b"/>
              <a:pathLst>
                <a:path w="4754626" h="3592576">
                  <a:moveTo>
                    <a:pt x="0" y="0"/>
                  </a:moveTo>
                  <a:lnTo>
                    <a:pt x="0" y="3592576"/>
                  </a:lnTo>
                  <a:lnTo>
                    <a:pt x="962787" y="3592576"/>
                  </a:lnTo>
                  <a:lnTo>
                    <a:pt x="962787" y="3125089"/>
                  </a:lnTo>
                  <a:lnTo>
                    <a:pt x="4754626" y="3125089"/>
                  </a:lnTo>
                  <a:lnTo>
                    <a:pt x="4754626" y="0"/>
                  </a:lnTo>
                  <a:close/>
                </a:path>
              </a:pathLst>
            </a:custGeom>
            <a:blipFill>
              <a:blip r:embed="rId29"/>
              <a:stretch>
                <a:fillRect l="-190" t="-179" r="-406" b="-311"/>
              </a:stretch>
            </a:blipFill>
          </p:spPr>
          <p:txBody>
            <a:bodyPr/>
            <a:lstStyle/>
            <a:p>
              <a:endParaRPr lang="en-MY"/>
            </a:p>
          </p:txBody>
        </p:sp>
      </p:grpSp>
      <p:grpSp>
        <p:nvGrpSpPr>
          <p:cNvPr id="63" name="Group 63"/>
          <p:cNvGrpSpPr/>
          <p:nvPr/>
        </p:nvGrpSpPr>
        <p:grpSpPr>
          <a:xfrm>
            <a:off x="0" y="16122139"/>
            <a:ext cx="3559683" cy="2694308"/>
            <a:chOff x="0" y="0"/>
            <a:chExt cx="4746244" cy="3592411"/>
          </a:xfrm>
        </p:grpSpPr>
        <p:sp>
          <p:nvSpPr>
            <p:cNvPr id="64" name="Freeform 6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0"/>
              <a:stretch>
                <a:fillRect l="-392" t="-499" r="-382" b="-465"/>
              </a:stretch>
            </a:blipFill>
          </p:spPr>
          <p:txBody>
            <a:bodyPr/>
            <a:lstStyle/>
            <a:p>
              <a:endParaRPr lang="en-MY"/>
            </a:p>
          </p:txBody>
        </p:sp>
      </p:grpSp>
      <p:grpSp>
        <p:nvGrpSpPr>
          <p:cNvPr id="65" name="Group 65"/>
          <p:cNvGrpSpPr/>
          <p:nvPr/>
        </p:nvGrpSpPr>
        <p:grpSpPr>
          <a:xfrm>
            <a:off x="3553587" y="16122139"/>
            <a:ext cx="3566055" cy="2694308"/>
            <a:chOff x="0" y="0"/>
            <a:chExt cx="4754740" cy="3592411"/>
          </a:xfrm>
        </p:grpSpPr>
        <p:sp>
          <p:nvSpPr>
            <p:cNvPr id="66" name="Freeform 6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1"/>
              <a:stretch>
                <a:fillRect l="-323" t="-499" r="-270" b="-465"/>
              </a:stretch>
            </a:blipFill>
          </p:spPr>
          <p:txBody>
            <a:bodyPr/>
            <a:lstStyle/>
            <a:p>
              <a:endParaRPr lang="en-MY"/>
            </a:p>
          </p:txBody>
        </p:sp>
      </p:grpSp>
      <p:grpSp>
        <p:nvGrpSpPr>
          <p:cNvPr id="67" name="Group 67"/>
          <p:cNvGrpSpPr/>
          <p:nvPr/>
        </p:nvGrpSpPr>
        <p:grpSpPr>
          <a:xfrm>
            <a:off x="7113546" y="16122139"/>
            <a:ext cx="3566046" cy="2694308"/>
            <a:chOff x="0" y="0"/>
            <a:chExt cx="4754728" cy="3592411"/>
          </a:xfrm>
        </p:grpSpPr>
        <p:sp>
          <p:nvSpPr>
            <p:cNvPr id="68" name="Freeform 6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2"/>
              <a:stretch>
                <a:fillRect l="-79" t="-499" r="-137" b="-465"/>
              </a:stretch>
            </a:blipFill>
          </p:spPr>
          <p:txBody>
            <a:bodyPr/>
            <a:lstStyle/>
            <a:p>
              <a:endParaRPr lang="en-MY"/>
            </a:p>
          </p:txBody>
        </p:sp>
      </p:grpSp>
      <p:grpSp>
        <p:nvGrpSpPr>
          <p:cNvPr id="69" name="Group 69"/>
          <p:cNvGrpSpPr/>
          <p:nvPr/>
        </p:nvGrpSpPr>
        <p:grpSpPr>
          <a:xfrm>
            <a:off x="10673515" y="16122139"/>
            <a:ext cx="896074" cy="5817108"/>
            <a:chOff x="0" y="0"/>
            <a:chExt cx="1194765" cy="7756144"/>
          </a:xfrm>
        </p:grpSpPr>
        <p:sp>
          <p:nvSpPr>
            <p:cNvPr id="70" name="Freeform 70"/>
            <p:cNvSpPr/>
            <p:nvPr/>
          </p:nvSpPr>
          <p:spPr>
            <a:xfrm>
              <a:off x="0" y="0"/>
              <a:ext cx="1194816" cy="7756144"/>
            </a:xfrm>
            <a:custGeom>
              <a:avLst/>
              <a:gdLst/>
              <a:ahLst/>
              <a:cxnLst/>
              <a:rect l="l" t="t" r="r" b="b"/>
              <a:pathLst>
                <a:path w="1194816" h="7756144">
                  <a:moveTo>
                    <a:pt x="0" y="0"/>
                  </a:moveTo>
                  <a:lnTo>
                    <a:pt x="0" y="7756144"/>
                  </a:lnTo>
                  <a:lnTo>
                    <a:pt x="1194816" y="7756144"/>
                  </a:lnTo>
                  <a:lnTo>
                    <a:pt x="1194816" y="4822571"/>
                  </a:lnTo>
                  <a:lnTo>
                    <a:pt x="962787" y="4822571"/>
                  </a:lnTo>
                  <a:lnTo>
                    <a:pt x="962787" y="0"/>
                  </a:lnTo>
                  <a:close/>
                </a:path>
              </a:pathLst>
            </a:custGeom>
            <a:blipFill>
              <a:blip r:embed="rId33"/>
              <a:stretch>
                <a:fillRect l="-756" t="-231" r="-471" b="-458"/>
              </a:stretch>
            </a:blipFill>
          </p:spPr>
          <p:txBody>
            <a:bodyPr/>
            <a:lstStyle/>
            <a:p>
              <a:endParaRPr lang="en-MY"/>
            </a:p>
          </p:txBody>
        </p:sp>
      </p:grpSp>
      <p:grpSp>
        <p:nvGrpSpPr>
          <p:cNvPr id="71" name="Group 71"/>
          <p:cNvGrpSpPr/>
          <p:nvPr/>
        </p:nvGrpSpPr>
        <p:grpSpPr>
          <a:xfrm>
            <a:off x="15568422" y="16122139"/>
            <a:ext cx="890778" cy="5817108"/>
            <a:chOff x="0" y="0"/>
            <a:chExt cx="1187704" cy="7756144"/>
          </a:xfrm>
        </p:grpSpPr>
        <p:sp>
          <p:nvSpPr>
            <p:cNvPr id="72" name="Freeform 72"/>
            <p:cNvSpPr/>
            <p:nvPr/>
          </p:nvSpPr>
          <p:spPr>
            <a:xfrm>
              <a:off x="0" y="0"/>
              <a:ext cx="1187704" cy="7756144"/>
            </a:xfrm>
            <a:custGeom>
              <a:avLst/>
              <a:gdLst/>
              <a:ahLst/>
              <a:cxnLst/>
              <a:rect l="l" t="t" r="r" b="b"/>
              <a:pathLst>
                <a:path w="1187704" h="7756144">
                  <a:moveTo>
                    <a:pt x="25781" y="0"/>
                  </a:moveTo>
                  <a:lnTo>
                    <a:pt x="25781" y="4822571"/>
                  </a:lnTo>
                  <a:lnTo>
                    <a:pt x="0" y="4822571"/>
                  </a:lnTo>
                  <a:lnTo>
                    <a:pt x="0" y="7756144"/>
                  </a:lnTo>
                  <a:lnTo>
                    <a:pt x="1187704" y="7756144"/>
                  </a:lnTo>
                  <a:lnTo>
                    <a:pt x="1187704" y="0"/>
                  </a:lnTo>
                  <a:close/>
                </a:path>
              </a:pathLst>
            </a:custGeom>
            <a:blipFill>
              <a:blip r:embed="rId34"/>
              <a:stretch>
                <a:fillRect l="-1368" t="-231" r="-1930" b="-458"/>
              </a:stretch>
            </a:blipFill>
          </p:spPr>
          <p:txBody>
            <a:bodyPr/>
            <a:lstStyle/>
            <a:p>
              <a:endParaRPr lang="en-MY"/>
            </a:p>
          </p:txBody>
        </p:sp>
      </p:grpSp>
      <p:grpSp>
        <p:nvGrpSpPr>
          <p:cNvPr id="73" name="Group 73"/>
          <p:cNvGrpSpPr/>
          <p:nvPr/>
        </p:nvGrpSpPr>
        <p:grpSpPr>
          <a:xfrm>
            <a:off x="0" y="18810351"/>
            <a:ext cx="5339667" cy="1798320"/>
            <a:chOff x="0" y="0"/>
            <a:chExt cx="7119556" cy="2397760"/>
          </a:xfrm>
        </p:grpSpPr>
        <p:sp>
          <p:nvSpPr>
            <p:cNvPr id="74" name="Freeform 74"/>
            <p:cNvSpPr/>
            <p:nvPr/>
          </p:nvSpPr>
          <p:spPr>
            <a:xfrm>
              <a:off x="0" y="0"/>
              <a:ext cx="7119493" cy="2397760"/>
            </a:xfrm>
            <a:custGeom>
              <a:avLst/>
              <a:gdLst/>
              <a:ahLst/>
              <a:cxnLst/>
              <a:rect l="l" t="t" r="r" b="b"/>
              <a:pathLst>
                <a:path w="7119493" h="2397760">
                  <a:moveTo>
                    <a:pt x="0" y="0"/>
                  </a:moveTo>
                  <a:lnTo>
                    <a:pt x="0" y="2397760"/>
                  </a:lnTo>
                  <a:lnTo>
                    <a:pt x="874395" y="2397760"/>
                  </a:lnTo>
                  <a:lnTo>
                    <a:pt x="874395" y="2070481"/>
                  </a:lnTo>
                  <a:lnTo>
                    <a:pt x="2207895" y="2070481"/>
                  </a:lnTo>
                  <a:lnTo>
                    <a:pt x="2207895" y="2323084"/>
                  </a:lnTo>
                  <a:lnTo>
                    <a:pt x="2212848" y="2323084"/>
                  </a:lnTo>
                  <a:lnTo>
                    <a:pt x="2212848" y="1985772"/>
                  </a:lnTo>
                  <a:lnTo>
                    <a:pt x="7119493" y="1985772"/>
                  </a:lnTo>
                  <a:lnTo>
                    <a:pt x="7119493" y="0"/>
                  </a:lnTo>
                  <a:close/>
                </a:path>
              </a:pathLst>
            </a:custGeom>
            <a:blipFill>
              <a:blip r:embed="rId35"/>
              <a:stretch>
                <a:fillRect l="-261" t="-515" r="-187" b="-614"/>
              </a:stretch>
            </a:blipFill>
          </p:spPr>
          <p:txBody>
            <a:bodyPr/>
            <a:lstStyle/>
            <a:p>
              <a:endParaRPr lang="en-MY"/>
            </a:p>
          </p:txBody>
        </p:sp>
      </p:grpSp>
      <p:grpSp>
        <p:nvGrpSpPr>
          <p:cNvPr id="75" name="Group 75"/>
          <p:cNvGrpSpPr/>
          <p:nvPr/>
        </p:nvGrpSpPr>
        <p:grpSpPr>
          <a:xfrm>
            <a:off x="5333571" y="18810351"/>
            <a:ext cx="3566055" cy="2694308"/>
            <a:chOff x="0" y="0"/>
            <a:chExt cx="4754740" cy="3592411"/>
          </a:xfrm>
        </p:grpSpPr>
        <p:sp>
          <p:nvSpPr>
            <p:cNvPr id="76" name="Freeform 76"/>
            <p:cNvSpPr/>
            <p:nvPr/>
          </p:nvSpPr>
          <p:spPr>
            <a:xfrm>
              <a:off x="0" y="0"/>
              <a:ext cx="4754753" cy="3592449"/>
            </a:xfrm>
            <a:custGeom>
              <a:avLst/>
              <a:gdLst/>
              <a:ahLst/>
              <a:cxnLst/>
              <a:rect l="l" t="t" r="r" b="b"/>
              <a:pathLst>
                <a:path w="4754753" h="3592449">
                  <a:moveTo>
                    <a:pt x="0" y="0"/>
                  </a:moveTo>
                  <a:lnTo>
                    <a:pt x="0" y="1985772"/>
                  </a:lnTo>
                  <a:lnTo>
                    <a:pt x="486156" y="1985772"/>
                  </a:lnTo>
                  <a:lnTo>
                    <a:pt x="486156" y="3484372"/>
                  </a:lnTo>
                  <a:lnTo>
                    <a:pt x="0" y="3484372"/>
                  </a:lnTo>
                  <a:lnTo>
                    <a:pt x="0" y="3592449"/>
                  </a:lnTo>
                  <a:lnTo>
                    <a:pt x="4754753" y="3592449"/>
                  </a:lnTo>
                  <a:lnTo>
                    <a:pt x="4754753" y="0"/>
                  </a:lnTo>
                  <a:close/>
                </a:path>
              </a:pathLst>
            </a:custGeom>
            <a:blipFill>
              <a:blip r:embed="rId36"/>
              <a:stretch>
                <a:fillRect l="-379" t="-343" r="-214" b="-149"/>
              </a:stretch>
            </a:blipFill>
          </p:spPr>
          <p:txBody>
            <a:bodyPr/>
            <a:lstStyle/>
            <a:p>
              <a:endParaRPr lang="en-MY"/>
            </a:p>
          </p:txBody>
        </p:sp>
      </p:grpSp>
      <p:grpSp>
        <p:nvGrpSpPr>
          <p:cNvPr id="77" name="Group 77"/>
          <p:cNvGrpSpPr/>
          <p:nvPr/>
        </p:nvGrpSpPr>
        <p:grpSpPr>
          <a:xfrm>
            <a:off x="8893531" y="18810351"/>
            <a:ext cx="1786061" cy="3128896"/>
            <a:chOff x="0" y="0"/>
            <a:chExt cx="2381415" cy="4171861"/>
          </a:xfrm>
        </p:grpSpPr>
        <p:sp>
          <p:nvSpPr>
            <p:cNvPr id="78" name="Freeform 78"/>
            <p:cNvSpPr/>
            <p:nvPr/>
          </p:nvSpPr>
          <p:spPr>
            <a:xfrm>
              <a:off x="0" y="0"/>
              <a:ext cx="2381377" cy="4171823"/>
            </a:xfrm>
            <a:custGeom>
              <a:avLst/>
              <a:gdLst/>
              <a:ahLst/>
              <a:cxnLst/>
              <a:rect l="l" t="t" r="r" b="b"/>
              <a:pathLst>
                <a:path w="2381377" h="4171823">
                  <a:moveTo>
                    <a:pt x="0" y="0"/>
                  </a:moveTo>
                  <a:lnTo>
                    <a:pt x="2381377" y="0"/>
                  </a:lnTo>
                  <a:lnTo>
                    <a:pt x="2381377" y="4171823"/>
                  </a:lnTo>
                  <a:lnTo>
                    <a:pt x="0" y="4171823"/>
                  </a:lnTo>
                  <a:lnTo>
                    <a:pt x="0" y="0"/>
                  </a:lnTo>
                  <a:close/>
                </a:path>
              </a:pathLst>
            </a:custGeom>
            <a:blipFill>
              <a:blip r:embed="rId37"/>
              <a:stretch>
                <a:fillRect l="-268" t="-296" r="-412" b="-853"/>
              </a:stretch>
            </a:blipFill>
          </p:spPr>
          <p:txBody>
            <a:bodyPr/>
            <a:lstStyle/>
            <a:p>
              <a:endParaRPr lang="en-MY"/>
            </a:p>
          </p:txBody>
        </p:sp>
      </p:grpSp>
      <p:grpSp>
        <p:nvGrpSpPr>
          <p:cNvPr id="79" name="Group 79"/>
          <p:cNvGrpSpPr/>
          <p:nvPr/>
        </p:nvGrpSpPr>
        <p:grpSpPr>
          <a:xfrm>
            <a:off x="11563493" y="19739105"/>
            <a:ext cx="4011025" cy="2200151"/>
            <a:chOff x="0" y="0"/>
            <a:chExt cx="5348034" cy="2933535"/>
          </a:xfrm>
        </p:grpSpPr>
        <p:sp>
          <p:nvSpPr>
            <p:cNvPr id="80" name="Freeform 80"/>
            <p:cNvSpPr/>
            <p:nvPr/>
          </p:nvSpPr>
          <p:spPr>
            <a:xfrm>
              <a:off x="0" y="-127"/>
              <a:ext cx="5348097" cy="2933700"/>
            </a:xfrm>
            <a:custGeom>
              <a:avLst/>
              <a:gdLst/>
              <a:ahLst/>
              <a:cxnLst/>
              <a:rect l="l" t="t" r="r" b="b"/>
              <a:pathLst>
                <a:path w="5348097" h="2933700">
                  <a:moveTo>
                    <a:pt x="0" y="127"/>
                  </a:moveTo>
                  <a:lnTo>
                    <a:pt x="0" y="2933700"/>
                  </a:lnTo>
                  <a:lnTo>
                    <a:pt x="5348097" y="2933700"/>
                  </a:lnTo>
                  <a:lnTo>
                    <a:pt x="5348097" y="127"/>
                  </a:lnTo>
                  <a:lnTo>
                    <a:pt x="1243076" y="127"/>
                  </a:lnTo>
                  <a:cubicBezTo>
                    <a:pt x="1225169" y="762"/>
                    <a:pt x="1209167" y="1016"/>
                    <a:pt x="1196340" y="1016"/>
                  </a:cubicBezTo>
                  <a:cubicBezTo>
                    <a:pt x="1175131" y="1016"/>
                    <a:pt x="1161923" y="508"/>
                    <a:pt x="1161288" y="508"/>
                  </a:cubicBezTo>
                  <a:cubicBezTo>
                    <a:pt x="1159891" y="381"/>
                    <a:pt x="1158494" y="381"/>
                    <a:pt x="1156970" y="127"/>
                  </a:cubicBezTo>
                  <a:lnTo>
                    <a:pt x="633603" y="127"/>
                  </a:lnTo>
                  <a:cubicBezTo>
                    <a:pt x="631952" y="508"/>
                    <a:pt x="630301" y="635"/>
                    <a:pt x="628523" y="762"/>
                  </a:cubicBezTo>
                  <a:cubicBezTo>
                    <a:pt x="624713" y="1143"/>
                    <a:pt x="620903" y="1270"/>
                    <a:pt x="617093" y="1270"/>
                  </a:cubicBezTo>
                  <a:cubicBezTo>
                    <a:pt x="614045" y="1270"/>
                    <a:pt x="611124" y="1143"/>
                    <a:pt x="608076" y="889"/>
                  </a:cubicBezTo>
                  <a:cubicBezTo>
                    <a:pt x="605536" y="762"/>
                    <a:pt x="602996" y="381"/>
                    <a:pt x="600456" y="0"/>
                  </a:cubicBezTo>
                  <a:close/>
                </a:path>
              </a:pathLst>
            </a:custGeom>
            <a:blipFill>
              <a:blip r:embed="rId38"/>
              <a:stretch>
                <a:fillRect l="-193" t="-1646" r="-272" b="-1210"/>
              </a:stretch>
            </a:blipFill>
          </p:spPr>
          <p:txBody>
            <a:bodyPr/>
            <a:lstStyle/>
            <a:p>
              <a:endParaRPr lang="en-MY"/>
            </a:p>
          </p:txBody>
        </p:sp>
      </p:grpSp>
      <p:sp>
        <p:nvSpPr>
          <p:cNvPr id="81" name="Freeform 81"/>
          <p:cNvSpPr/>
          <p:nvPr/>
        </p:nvSpPr>
        <p:spPr>
          <a:xfrm>
            <a:off x="11332321" y="15714078"/>
            <a:ext cx="4317597" cy="4089416"/>
          </a:xfrm>
          <a:custGeom>
            <a:avLst/>
            <a:gdLst/>
            <a:ahLst/>
            <a:cxnLst/>
            <a:rect l="l" t="t" r="r" b="b"/>
            <a:pathLst>
              <a:path w="4317597" h="4089416">
                <a:moveTo>
                  <a:pt x="0" y="0"/>
                </a:moveTo>
                <a:lnTo>
                  <a:pt x="4317597" y="0"/>
                </a:lnTo>
                <a:lnTo>
                  <a:pt x="4317597" y="4089416"/>
                </a:lnTo>
                <a:lnTo>
                  <a:pt x="0" y="4089416"/>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MY"/>
          </a:p>
        </p:txBody>
      </p:sp>
      <p:grpSp>
        <p:nvGrpSpPr>
          <p:cNvPr id="82" name="Group 82"/>
          <p:cNvGrpSpPr/>
          <p:nvPr/>
        </p:nvGrpSpPr>
        <p:grpSpPr>
          <a:xfrm>
            <a:off x="0" y="20602575"/>
            <a:ext cx="889721" cy="1336672"/>
            <a:chOff x="0" y="0"/>
            <a:chExt cx="1186294" cy="1782229"/>
          </a:xfrm>
        </p:grpSpPr>
        <p:sp>
          <p:nvSpPr>
            <p:cNvPr id="83" name="Freeform 83"/>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874395" y="1242949"/>
                  </a:lnTo>
                  <a:lnTo>
                    <a:pt x="874395" y="0"/>
                  </a:lnTo>
                  <a:close/>
                </a:path>
              </a:pathLst>
            </a:custGeom>
            <a:blipFill>
              <a:blip r:embed="rId41"/>
              <a:stretch>
                <a:fillRect l="-1570" t="-807" r="-1849" b="-1998"/>
              </a:stretch>
            </a:blipFill>
          </p:spPr>
          <p:txBody>
            <a:bodyPr/>
            <a:lstStyle/>
            <a:p>
              <a:endParaRPr lang="en-MY"/>
            </a:p>
          </p:txBody>
        </p:sp>
      </p:grpSp>
      <p:grpSp>
        <p:nvGrpSpPr>
          <p:cNvPr id="84" name="Group 84"/>
          <p:cNvGrpSpPr/>
          <p:nvPr/>
        </p:nvGrpSpPr>
        <p:grpSpPr>
          <a:xfrm>
            <a:off x="1328623" y="21423630"/>
            <a:ext cx="4011044" cy="515617"/>
            <a:chOff x="0" y="0"/>
            <a:chExt cx="5348059" cy="687489"/>
          </a:xfrm>
        </p:grpSpPr>
        <p:sp>
          <p:nvSpPr>
            <p:cNvPr id="85" name="Freeform 85"/>
            <p:cNvSpPr/>
            <p:nvPr/>
          </p:nvSpPr>
          <p:spPr>
            <a:xfrm>
              <a:off x="0" y="0"/>
              <a:ext cx="5348097" cy="687451"/>
            </a:xfrm>
            <a:custGeom>
              <a:avLst/>
              <a:gdLst/>
              <a:ahLst/>
              <a:cxnLst/>
              <a:rect l="l" t="t" r="r" b="b"/>
              <a:pathLst>
                <a:path w="5348097" h="687451">
                  <a:moveTo>
                    <a:pt x="466725" y="0"/>
                  </a:moveTo>
                  <a:lnTo>
                    <a:pt x="466725" y="1651"/>
                  </a:lnTo>
                  <a:lnTo>
                    <a:pt x="436372" y="1651"/>
                  </a:lnTo>
                  <a:lnTo>
                    <a:pt x="436372" y="148209"/>
                  </a:lnTo>
                  <a:lnTo>
                    <a:pt x="0" y="148209"/>
                  </a:lnTo>
                  <a:lnTo>
                    <a:pt x="0" y="687451"/>
                  </a:lnTo>
                  <a:lnTo>
                    <a:pt x="5348097" y="687451"/>
                  </a:lnTo>
                  <a:lnTo>
                    <a:pt x="5348097" y="0"/>
                  </a:lnTo>
                  <a:close/>
                </a:path>
              </a:pathLst>
            </a:custGeom>
            <a:blipFill>
              <a:blip r:embed="rId42"/>
              <a:stretch>
                <a:fillRect l="-226" t="-72663" r="-239" b="-5180"/>
              </a:stretch>
            </a:blipFill>
          </p:spPr>
          <p:txBody>
            <a:bodyPr/>
            <a:lstStyle/>
            <a:p>
              <a:endParaRPr lang="en-MY"/>
            </a:p>
          </p:txBody>
        </p:sp>
      </p:grpSp>
      <p:grpSp>
        <p:nvGrpSpPr>
          <p:cNvPr id="86" name="Group 86"/>
          <p:cNvGrpSpPr/>
          <p:nvPr/>
        </p:nvGrpSpPr>
        <p:grpSpPr>
          <a:xfrm>
            <a:off x="883625" y="21534758"/>
            <a:ext cx="451094" cy="404498"/>
            <a:chOff x="0" y="0"/>
            <a:chExt cx="601459" cy="539331"/>
          </a:xfrm>
        </p:grpSpPr>
        <p:sp>
          <p:nvSpPr>
            <p:cNvPr id="87" name="Freeform 87"/>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3"/>
              <a:stretch>
                <a:fillRect l="-1906" t="-10202" r="-3500" b="-6585"/>
              </a:stretch>
            </a:blipFill>
          </p:spPr>
          <p:txBody>
            <a:bodyPr/>
            <a:lstStyle/>
            <a:p>
              <a:endParaRPr lang="en-MY"/>
            </a:p>
          </p:txBody>
        </p:sp>
      </p:grpSp>
      <p:grpSp>
        <p:nvGrpSpPr>
          <p:cNvPr id="88" name="Group 88"/>
          <p:cNvGrpSpPr/>
          <p:nvPr/>
        </p:nvGrpSpPr>
        <p:grpSpPr>
          <a:xfrm>
            <a:off x="5333571" y="21498563"/>
            <a:ext cx="3566055" cy="440693"/>
            <a:chOff x="0" y="0"/>
            <a:chExt cx="4754740" cy="587591"/>
          </a:xfrm>
        </p:grpSpPr>
        <p:sp>
          <p:nvSpPr>
            <p:cNvPr id="89" name="Freeform 89"/>
            <p:cNvSpPr/>
            <p:nvPr/>
          </p:nvSpPr>
          <p:spPr>
            <a:xfrm>
              <a:off x="0" y="0"/>
              <a:ext cx="4754753" cy="587629"/>
            </a:xfrm>
            <a:custGeom>
              <a:avLst/>
              <a:gdLst/>
              <a:ahLst/>
              <a:cxnLst/>
              <a:rect l="l" t="t" r="r" b="b"/>
              <a:pathLst>
                <a:path w="4754753" h="587629">
                  <a:moveTo>
                    <a:pt x="0" y="0"/>
                  </a:moveTo>
                  <a:lnTo>
                    <a:pt x="4754753" y="0"/>
                  </a:lnTo>
                  <a:lnTo>
                    <a:pt x="4754753" y="587629"/>
                  </a:lnTo>
                  <a:lnTo>
                    <a:pt x="0" y="587629"/>
                  </a:lnTo>
                  <a:lnTo>
                    <a:pt x="0" y="0"/>
                  </a:lnTo>
                  <a:close/>
                </a:path>
              </a:pathLst>
            </a:custGeom>
            <a:blipFill>
              <a:blip r:embed="rId44"/>
              <a:stretch>
                <a:fillRect l="-379" t="-1151" r="-214" b="-6044"/>
              </a:stretch>
            </a:blipFill>
          </p:spPr>
          <p:txBody>
            <a:bodyPr/>
            <a:lstStyle/>
            <a:p>
              <a:endParaRPr lang="en-MY"/>
            </a:p>
          </p:txBody>
        </p:sp>
      </p:grpSp>
      <p:grpSp>
        <p:nvGrpSpPr>
          <p:cNvPr id="90" name="Group 90"/>
          <p:cNvGrpSpPr/>
          <p:nvPr/>
        </p:nvGrpSpPr>
        <p:grpSpPr>
          <a:xfrm>
            <a:off x="1659607" y="20299680"/>
            <a:ext cx="4038610" cy="1123950"/>
            <a:chOff x="0" y="0"/>
            <a:chExt cx="5384813" cy="1498600"/>
          </a:xfrm>
        </p:grpSpPr>
        <p:sp>
          <p:nvSpPr>
            <p:cNvPr id="91" name="Freeform 91"/>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5"/>
              <a:stretch>
                <a:fillRect l="-244" t="-1129" r="-567" b="-791"/>
              </a:stretch>
            </a:blipFill>
          </p:spPr>
          <p:txBody>
            <a:bodyPr/>
            <a:lstStyle/>
            <a:p>
              <a:endParaRPr lang="en-MY"/>
            </a:p>
          </p:txBody>
        </p:sp>
      </p:grpSp>
      <p:grpSp>
        <p:nvGrpSpPr>
          <p:cNvPr id="92" name="Group 92"/>
          <p:cNvGrpSpPr/>
          <p:nvPr/>
        </p:nvGrpSpPr>
        <p:grpSpPr>
          <a:xfrm>
            <a:off x="655749" y="20363183"/>
            <a:ext cx="1000125" cy="1171575"/>
            <a:chOff x="0" y="0"/>
            <a:chExt cx="1333500" cy="1562100"/>
          </a:xfrm>
        </p:grpSpPr>
        <p:sp>
          <p:nvSpPr>
            <p:cNvPr id="93" name="Freeform 93"/>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6"/>
              <a:stretch>
                <a:fillRect l="-932" t="-1083" r="-1299" b="-1030"/>
              </a:stretch>
            </a:blipFill>
          </p:spPr>
          <p:txBody>
            <a:bodyPr/>
            <a:lstStyle/>
            <a:p>
              <a:endParaRPr lang="en-MY"/>
            </a:p>
          </p:txBody>
        </p:sp>
      </p:grpSp>
      <p:grpSp>
        <p:nvGrpSpPr>
          <p:cNvPr id="94" name="Group 94"/>
          <p:cNvGrpSpPr/>
          <p:nvPr/>
        </p:nvGrpSpPr>
        <p:grpSpPr>
          <a:xfrm>
            <a:off x="1640519" y="20552664"/>
            <a:ext cx="38100" cy="872233"/>
            <a:chOff x="0" y="0"/>
            <a:chExt cx="38100" cy="872236"/>
          </a:xfrm>
        </p:grpSpPr>
        <p:sp>
          <p:nvSpPr>
            <p:cNvPr id="95" name="Freeform 95"/>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6" name="Group 96"/>
          <p:cNvGrpSpPr/>
          <p:nvPr/>
        </p:nvGrpSpPr>
        <p:grpSpPr>
          <a:xfrm>
            <a:off x="11395605" y="15777591"/>
            <a:ext cx="4192114" cy="442084"/>
            <a:chOff x="0" y="0"/>
            <a:chExt cx="5589486" cy="589445"/>
          </a:xfrm>
        </p:grpSpPr>
        <p:sp>
          <p:nvSpPr>
            <p:cNvPr id="97" name="Freeform 97"/>
            <p:cNvSpPr/>
            <p:nvPr/>
          </p:nvSpPr>
          <p:spPr>
            <a:xfrm>
              <a:off x="0" y="0"/>
              <a:ext cx="5589524" cy="589407"/>
            </a:xfrm>
            <a:custGeom>
              <a:avLst/>
              <a:gdLst/>
              <a:ahLst/>
              <a:cxnLst/>
              <a:rect l="l" t="t" r="r" b="b"/>
              <a:pathLst>
                <a:path w="5589524" h="589407">
                  <a:moveTo>
                    <a:pt x="0" y="0"/>
                  </a:moveTo>
                  <a:lnTo>
                    <a:pt x="0" y="589407"/>
                  </a:lnTo>
                  <a:lnTo>
                    <a:pt x="446659" y="589407"/>
                  </a:lnTo>
                  <a:cubicBezTo>
                    <a:pt x="491998" y="507365"/>
                    <a:pt x="547878" y="429641"/>
                    <a:pt x="616966" y="361442"/>
                  </a:cubicBezTo>
                  <a:cubicBezTo>
                    <a:pt x="782955" y="197612"/>
                    <a:pt x="1036955" y="74803"/>
                    <a:pt x="1313815" y="24765"/>
                  </a:cubicBezTo>
                  <a:cubicBezTo>
                    <a:pt x="1401953" y="8763"/>
                    <a:pt x="1489075" y="635"/>
                    <a:pt x="1573022" y="0"/>
                  </a:cubicBezTo>
                  <a:close/>
                  <a:moveTo>
                    <a:pt x="1592580" y="0"/>
                  </a:moveTo>
                  <a:cubicBezTo>
                    <a:pt x="1754886" y="1143"/>
                    <a:pt x="1904238" y="30988"/>
                    <a:pt x="2023872" y="87757"/>
                  </a:cubicBezTo>
                  <a:cubicBezTo>
                    <a:pt x="2049653" y="79756"/>
                    <a:pt x="2108327" y="64897"/>
                    <a:pt x="2189480" y="64897"/>
                  </a:cubicBezTo>
                  <a:cubicBezTo>
                    <a:pt x="2266569" y="64897"/>
                    <a:pt x="2363597" y="78232"/>
                    <a:pt x="2471420" y="123952"/>
                  </a:cubicBezTo>
                  <a:cubicBezTo>
                    <a:pt x="2698877" y="220218"/>
                    <a:pt x="2874137" y="376809"/>
                    <a:pt x="2992247" y="589407"/>
                  </a:cubicBezTo>
                  <a:lnTo>
                    <a:pt x="5589524" y="589407"/>
                  </a:lnTo>
                  <a:lnTo>
                    <a:pt x="5589524" y="0"/>
                  </a:lnTo>
                  <a:close/>
                </a:path>
              </a:pathLst>
            </a:custGeom>
            <a:blipFill>
              <a:blip r:embed="rId47"/>
              <a:stretch>
                <a:fillRect l="-421" t="-2671" r="-584" b="-1329"/>
              </a:stretch>
            </a:blipFill>
          </p:spPr>
          <p:txBody>
            <a:bodyPr/>
            <a:lstStyle/>
            <a:p>
              <a:endParaRPr lang="en-MY"/>
            </a:p>
          </p:txBody>
        </p:sp>
      </p:grpSp>
      <p:grpSp>
        <p:nvGrpSpPr>
          <p:cNvPr id="98" name="Group 98"/>
          <p:cNvGrpSpPr/>
          <p:nvPr/>
        </p:nvGrpSpPr>
        <p:grpSpPr>
          <a:xfrm>
            <a:off x="11395605" y="16213579"/>
            <a:ext cx="414766" cy="3525517"/>
            <a:chOff x="0" y="0"/>
            <a:chExt cx="553022" cy="4700689"/>
          </a:xfrm>
        </p:grpSpPr>
        <p:sp>
          <p:nvSpPr>
            <p:cNvPr id="99" name="Freeform 99"/>
            <p:cNvSpPr/>
            <p:nvPr/>
          </p:nvSpPr>
          <p:spPr>
            <a:xfrm>
              <a:off x="0" y="0"/>
              <a:ext cx="553085" cy="4700651"/>
            </a:xfrm>
            <a:custGeom>
              <a:avLst/>
              <a:gdLst/>
              <a:ahLst/>
              <a:cxnLst/>
              <a:rect l="l" t="t" r="r" b="b"/>
              <a:pathLst>
                <a:path w="553085" h="4700651">
                  <a:moveTo>
                    <a:pt x="0" y="0"/>
                  </a:moveTo>
                  <a:lnTo>
                    <a:pt x="0" y="4700651"/>
                  </a:lnTo>
                  <a:lnTo>
                    <a:pt x="553085" y="4700651"/>
                  </a:lnTo>
                  <a:lnTo>
                    <a:pt x="553085" y="3068828"/>
                  </a:lnTo>
                  <a:cubicBezTo>
                    <a:pt x="523621" y="3047746"/>
                    <a:pt x="499618" y="3025267"/>
                    <a:pt x="480314" y="3003804"/>
                  </a:cubicBezTo>
                  <a:cubicBezTo>
                    <a:pt x="383032" y="2895092"/>
                    <a:pt x="342900" y="2739644"/>
                    <a:pt x="370078" y="2577465"/>
                  </a:cubicBezTo>
                  <a:cubicBezTo>
                    <a:pt x="384302" y="2493137"/>
                    <a:pt x="431800" y="2406650"/>
                    <a:pt x="506349" y="2326005"/>
                  </a:cubicBezTo>
                  <a:cubicBezTo>
                    <a:pt x="474091" y="2293493"/>
                    <a:pt x="448437" y="2255520"/>
                    <a:pt x="429895" y="2212594"/>
                  </a:cubicBezTo>
                  <a:cubicBezTo>
                    <a:pt x="421767" y="2213102"/>
                    <a:pt x="413639" y="2213483"/>
                    <a:pt x="405257" y="2213483"/>
                  </a:cubicBezTo>
                  <a:cubicBezTo>
                    <a:pt x="361696" y="2213483"/>
                    <a:pt x="315722" y="2204720"/>
                    <a:pt x="273558" y="2187702"/>
                  </a:cubicBezTo>
                  <a:cubicBezTo>
                    <a:pt x="224917" y="2168017"/>
                    <a:pt x="159385" y="2128774"/>
                    <a:pt x="124079" y="2053082"/>
                  </a:cubicBezTo>
                  <a:cubicBezTo>
                    <a:pt x="61849" y="1920367"/>
                    <a:pt x="86233" y="1827657"/>
                    <a:pt x="105791" y="1753362"/>
                  </a:cubicBezTo>
                  <a:cubicBezTo>
                    <a:pt x="115570" y="1716278"/>
                    <a:pt x="123952" y="1684274"/>
                    <a:pt x="121031" y="1652270"/>
                  </a:cubicBezTo>
                  <a:cubicBezTo>
                    <a:pt x="117729" y="1615313"/>
                    <a:pt x="97282" y="1584198"/>
                    <a:pt x="73787" y="1547749"/>
                  </a:cubicBezTo>
                  <a:cubicBezTo>
                    <a:pt x="37592" y="1492250"/>
                    <a:pt x="-7366" y="1422908"/>
                    <a:pt x="1270" y="1311910"/>
                  </a:cubicBezTo>
                  <a:cubicBezTo>
                    <a:pt x="9144" y="1209929"/>
                    <a:pt x="61595" y="1154430"/>
                    <a:pt x="112395" y="1100582"/>
                  </a:cubicBezTo>
                  <a:cubicBezTo>
                    <a:pt x="170180" y="1039495"/>
                    <a:pt x="229997" y="976122"/>
                    <a:pt x="242189" y="830961"/>
                  </a:cubicBezTo>
                  <a:cubicBezTo>
                    <a:pt x="242951" y="822198"/>
                    <a:pt x="243713" y="812165"/>
                    <a:pt x="244602" y="801370"/>
                  </a:cubicBezTo>
                  <a:cubicBezTo>
                    <a:pt x="256794" y="648335"/>
                    <a:pt x="284607" y="295402"/>
                    <a:pt x="451231" y="0"/>
                  </a:cubicBezTo>
                  <a:close/>
                </a:path>
              </a:pathLst>
            </a:custGeom>
            <a:blipFill>
              <a:blip r:embed="rId48"/>
              <a:stretch>
                <a:fillRect l="-4261" t="-93" r="-1458" b="-483"/>
              </a:stretch>
            </a:blipFill>
          </p:spPr>
          <p:txBody>
            <a:bodyPr/>
            <a:lstStyle/>
            <a:p>
              <a:endParaRPr lang="en-MY"/>
            </a:p>
          </p:txBody>
        </p:sp>
      </p:grpSp>
      <p:grpSp>
        <p:nvGrpSpPr>
          <p:cNvPr id="100" name="Group 100"/>
          <p:cNvGrpSpPr/>
          <p:nvPr/>
        </p:nvGrpSpPr>
        <p:grpSpPr>
          <a:xfrm>
            <a:off x="13486762" y="16213579"/>
            <a:ext cx="2100958" cy="2209676"/>
            <a:chOff x="0" y="0"/>
            <a:chExt cx="2801277" cy="2946235"/>
          </a:xfrm>
        </p:grpSpPr>
        <p:sp>
          <p:nvSpPr>
            <p:cNvPr id="101" name="Freeform 101"/>
            <p:cNvSpPr/>
            <p:nvPr/>
          </p:nvSpPr>
          <p:spPr>
            <a:xfrm>
              <a:off x="0" y="0"/>
              <a:ext cx="2801112" cy="2946273"/>
            </a:xfrm>
            <a:custGeom>
              <a:avLst/>
              <a:gdLst/>
              <a:ahLst/>
              <a:cxnLst/>
              <a:rect l="l" t="t" r="r" b="b"/>
              <a:pathLst>
                <a:path w="2801112" h="2946273">
                  <a:moveTo>
                    <a:pt x="0" y="2712720"/>
                  </a:moveTo>
                  <a:lnTo>
                    <a:pt x="0" y="2946273"/>
                  </a:lnTo>
                  <a:lnTo>
                    <a:pt x="367284" y="2946273"/>
                  </a:lnTo>
                  <a:lnTo>
                    <a:pt x="367284" y="2724912"/>
                  </a:lnTo>
                  <a:cubicBezTo>
                    <a:pt x="348996" y="2725293"/>
                    <a:pt x="329692" y="2725420"/>
                    <a:pt x="309499" y="2725420"/>
                  </a:cubicBezTo>
                  <a:cubicBezTo>
                    <a:pt x="220726" y="2725420"/>
                    <a:pt x="114427" y="2721864"/>
                    <a:pt x="0" y="2712720"/>
                  </a:cubicBezTo>
                  <a:close/>
                  <a:moveTo>
                    <a:pt x="199517" y="0"/>
                  </a:moveTo>
                  <a:cubicBezTo>
                    <a:pt x="202311" y="4826"/>
                    <a:pt x="204978" y="9652"/>
                    <a:pt x="207645" y="14605"/>
                  </a:cubicBezTo>
                  <a:cubicBezTo>
                    <a:pt x="307213" y="196342"/>
                    <a:pt x="360426" y="411353"/>
                    <a:pt x="361569" y="636778"/>
                  </a:cubicBezTo>
                  <a:cubicBezTo>
                    <a:pt x="363093" y="967486"/>
                    <a:pt x="404368" y="1022350"/>
                    <a:pt x="444373" y="1075309"/>
                  </a:cubicBezTo>
                  <a:cubicBezTo>
                    <a:pt x="459994" y="1096137"/>
                    <a:pt x="476250" y="1117473"/>
                    <a:pt x="490220" y="1151636"/>
                  </a:cubicBezTo>
                  <a:cubicBezTo>
                    <a:pt x="558927" y="1317371"/>
                    <a:pt x="496316" y="1411097"/>
                    <a:pt x="450469" y="1479423"/>
                  </a:cubicBezTo>
                  <a:cubicBezTo>
                    <a:pt x="437642" y="1498727"/>
                    <a:pt x="425450" y="1516888"/>
                    <a:pt x="418465" y="1533271"/>
                  </a:cubicBezTo>
                  <a:cubicBezTo>
                    <a:pt x="400685" y="1576070"/>
                    <a:pt x="403860" y="1609852"/>
                    <a:pt x="407924" y="1652524"/>
                  </a:cubicBezTo>
                  <a:cubicBezTo>
                    <a:pt x="413004" y="1704975"/>
                    <a:pt x="419227" y="1770253"/>
                    <a:pt x="387477" y="1868297"/>
                  </a:cubicBezTo>
                  <a:cubicBezTo>
                    <a:pt x="380746" y="1888617"/>
                    <a:pt x="357378" y="1947926"/>
                    <a:pt x="294513" y="2008632"/>
                  </a:cubicBezTo>
                  <a:cubicBezTo>
                    <a:pt x="358521" y="2006600"/>
                    <a:pt x="402590" y="2005457"/>
                    <a:pt x="433324" y="2005457"/>
                  </a:cubicBezTo>
                  <a:cubicBezTo>
                    <a:pt x="479933" y="2005457"/>
                    <a:pt x="496189" y="2007997"/>
                    <a:pt x="505841" y="2012696"/>
                  </a:cubicBezTo>
                  <a:cubicBezTo>
                    <a:pt x="514985" y="2017395"/>
                    <a:pt x="522097" y="2024507"/>
                    <a:pt x="528828" y="2042287"/>
                  </a:cubicBezTo>
                  <a:cubicBezTo>
                    <a:pt x="536575" y="2042668"/>
                    <a:pt x="544957" y="2042795"/>
                    <a:pt x="553720" y="2042795"/>
                  </a:cubicBezTo>
                  <a:cubicBezTo>
                    <a:pt x="591312" y="2042795"/>
                    <a:pt x="638048" y="2040255"/>
                    <a:pt x="686816" y="2037588"/>
                  </a:cubicBezTo>
                  <a:cubicBezTo>
                    <a:pt x="744601" y="2034413"/>
                    <a:pt x="807212" y="2030984"/>
                    <a:pt x="866775" y="2030984"/>
                  </a:cubicBezTo>
                  <a:cubicBezTo>
                    <a:pt x="903859" y="2030984"/>
                    <a:pt x="939800" y="2032381"/>
                    <a:pt x="972820" y="2035937"/>
                  </a:cubicBezTo>
                  <a:cubicBezTo>
                    <a:pt x="1014349" y="2040382"/>
                    <a:pt x="1140841" y="2054098"/>
                    <a:pt x="1154811" y="2150364"/>
                  </a:cubicBezTo>
                  <a:cubicBezTo>
                    <a:pt x="1160907" y="2192401"/>
                    <a:pt x="1144524" y="2219325"/>
                    <a:pt x="1129538" y="2234565"/>
                  </a:cubicBezTo>
                  <a:cubicBezTo>
                    <a:pt x="1108583" y="2256028"/>
                    <a:pt x="1075690" y="2269744"/>
                    <a:pt x="1032002" y="2275332"/>
                  </a:cubicBezTo>
                  <a:cubicBezTo>
                    <a:pt x="1050290" y="2310003"/>
                    <a:pt x="1058926" y="2352040"/>
                    <a:pt x="1057402" y="2398776"/>
                  </a:cubicBezTo>
                  <a:cubicBezTo>
                    <a:pt x="1056513" y="2422652"/>
                    <a:pt x="1053465" y="2445131"/>
                    <a:pt x="1048766" y="2465832"/>
                  </a:cubicBezTo>
                  <a:lnTo>
                    <a:pt x="2262505" y="2465832"/>
                  </a:lnTo>
                  <a:cubicBezTo>
                    <a:pt x="2271776" y="2465832"/>
                    <a:pt x="2280412" y="2469769"/>
                    <a:pt x="2286762" y="2476500"/>
                  </a:cubicBezTo>
                  <a:lnTo>
                    <a:pt x="2718689" y="2946273"/>
                  </a:lnTo>
                  <a:lnTo>
                    <a:pt x="2801112" y="2946273"/>
                  </a:lnTo>
                  <a:lnTo>
                    <a:pt x="2801112" y="0"/>
                  </a:lnTo>
                  <a:close/>
                </a:path>
              </a:pathLst>
            </a:custGeom>
            <a:blipFill>
              <a:blip r:embed="rId49"/>
              <a:stretch>
                <a:fillRect l="-634" t="-149" r="-1151" b="-544"/>
              </a:stretch>
            </a:blipFill>
          </p:spPr>
          <p:txBody>
            <a:bodyPr/>
            <a:lstStyle/>
            <a:p>
              <a:endParaRPr lang="en-MY"/>
            </a:p>
          </p:txBody>
        </p:sp>
      </p:grpSp>
      <p:grpSp>
        <p:nvGrpSpPr>
          <p:cNvPr id="102" name="Group 102"/>
          <p:cNvGrpSpPr/>
          <p:nvPr/>
        </p:nvGrpSpPr>
        <p:grpSpPr>
          <a:xfrm>
            <a:off x="13066138" y="18239232"/>
            <a:ext cx="426720" cy="1499873"/>
            <a:chOff x="0" y="0"/>
            <a:chExt cx="568960" cy="1999831"/>
          </a:xfrm>
        </p:grpSpPr>
        <p:sp>
          <p:nvSpPr>
            <p:cNvPr id="103" name="Freeform 103"/>
            <p:cNvSpPr/>
            <p:nvPr/>
          </p:nvSpPr>
          <p:spPr>
            <a:xfrm>
              <a:off x="0" y="0"/>
              <a:ext cx="569087" cy="1999742"/>
            </a:xfrm>
            <a:custGeom>
              <a:avLst/>
              <a:gdLst/>
              <a:ahLst/>
              <a:cxnLst/>
              <a:rect l="l" t="t" r="r" b="b"/>
              <a:pathLst>
                <a:path w="569087" h="1999742">
                  <a:moveTo>
                    <a:pt x="438404" y="0"/>
                  </a:moveTo>
                  <a:cubicBezTo>
                    <a:pt x="467741" y="342646"/>
                    <a:pt x="534797" y="931672"/>
                    <a:pt x="568960" y="1125855"/>
                  </a:cubicBezTo>
                  <a:lnTo>
                    <a:pt x="568960" y="12446"/>
                  </a:lnTo>
                  <a:cubicBezTo>
                    <a:pt x="526415" y="9144"/>
                    <a:pt x="482727" y="4953"/>
                    <a:pt x="438404" y="0"/>
                  </a:cubicBezTo>
                  <a:close/>
                  <a:moveTo>
                    <a:pt x="568960" y="1197356"/>
                  </a:moveTo>
                  <a:cubicBezTo>
                    <a:pt x="568960" y="1197483"/>
                    <a:pt x="568833" y="1197483"/>
                    <a:pt x="568833" y="1197610"/>
                  </a:cubicBezTo>
                  <a:cubicBezTo>
                    <a:pt x="562102" y="1205738"/>
                    <a:pt x="549529" y="1220978"/>
                    <a:pt x="438912" y="1247521"/>
                  </a:cubicBezTo>
                  <a:cubicBezTo>
                    <a:pt x="430911" y="1249426"/>
                    <a:pt x="421767" y="1251458"/>
                    <a:pt x="411988" y="1253744"/>
                  </a:cubicBezTo>
                  <a:cubicBezTo>
                    <a:pt x="415544" y="1291844"/>
                    <a:pt x="418465" y="1323213"/>
                    <a:pt x="420497" y="1347343"/>
                  </a:cubicBezTo>
                  <a:cubicBezTo>
                    <a:pt x="421894" y="1363726"/>
                    <a:pt x="422910" y="1376934"/>
                    <a:pt x="423418" y="1386840"/>
                  </a:cubicBezTo>
                  <a:lnTo>
                    <a:pt x="423799" y="1386967"/>
                  </a:lnTo>
                  <a:cubicBezTo>
                    <a:pt x="424180" y="1387094"/>
                    <a:pt x="424307" y="1387094"/>
                    <a:pt x="424688" y="1387348"/>
                  </a:cubicBezTo>
                  <a:cubicBezTo>
                    <a:pt x="449580" y="1395857"/>
                    <a:pt x="491363" y="1410208"/>
                    <a:pt x="535559" y="1431544"/>
                  </a:cubicBezTo>
                  <a:cubicBezTo>
                    <a:pt x="535686" y="1431671"/>
                    <a:pt x="536067" y="1431925"/>
                    <a:pt x="536448" y="1432052"/>
                  </a:cubicBezTo>
                  <a:cubicBezTo>
                    <a:pt x="547243" y="1437259"/>
                    <a:pt x="558165" y="1442974"/>
                    <a:pt x="569087" y="1449070"/>
                  </a:cubicBezTo>
                  <a:lnTo>
                    <a:pt x="569087" y="1197356"/>
                  </a:lnTo>
                  <a:close/>
                  <a:moveTo>
                    <a:pt x="568960" y="1888490"/>
                  </a:moveTo>
                  <a:cubicBezTo>
                    <a:pt x="501269" y="1901317"/>
                    <a:pt x="412877" y="1908937"/>
                    <a:pt x="301371" y="1912112"/>
                  </a:cubicBezTo>
                  <a:lnTo>
                    <a:pt x="298704" y="1912112"/>
                  </a:lnTo>
                  <a:cubicBezTo>
                    <a:pt x="280924" y="1912620"/>
                    <a:pt x="256921" y="1913255"/>
                    <a:pt x="228600" y="1913255"/>
                  </a:cubicBezTo>
                  <a:cubicBezTo>
                    <a:pt x="164719" y="1913255"/>
                    <a:pt x="79883" y="1909826"/>
                    <a:pt x="0" y="1892935"/>
                  </a:cubicBezTo>
                  <a:lnTo>
                    <a:pt x="0" y="1999742"/>
                  </a:lnTo>
                  <a:lnTo>
                    <a:pt x="568960" y="1999742"/>
                  </a:lnTo>
                  <a:lnTo>
                    <a:pt x="568960" y="1888490"/>
                  </a:lnTo>
                  <a:close/>
                </a:path>
              </a:pathLst>
            </a:custGeom>
            <a:blipFill>
              <a:blip r:embed="rId50"/>
              <a:stretch>
                <a:fillRect l="-2767" t="-18425" r="-2729" b="-1139"/>
              </a:stretch>
            </a:blipFill>
          </p:spPr>
          <p:txBody>
            <a:bodyPr/>
            <a:lstStyle/>
            <a:p>
              <a:endParaRPr lang="en-MY"/>
            </a:p>
          </p:txBody>
        </p:sp>
      </p:grpSp>
      <p:grpSp>
        <p:nvGrpSpPr>
          <p:cNvPr id="104" name="Group 104"/>
          <p:cNvGrpSpPr/>
          <p:nvPr/>
        </p:nvGrpSpPr>
        <p:grpSpPr>
          <a:xfrm>
            <a:off x="11804285" y="18510780"/>
            <a:ext cx="426710" cy="1228325"/>
            <a:chOff x="0" y="0"/>
            <a:chExt cx="568947" cy="1637767"/>
          </a:xfrm>
        </p:grpSpPr>
        <p:sp>
          <p:nvSpPr>
            <p:cNvPr id="105" name="Freeform 105"/>
            <p:cNvSpPr/>
            <p:nvPr/>
          </p:nvSpPr>
          <p:spPr>
            <a:xfrm>
              <a:off x="0" y="0"/>
              <a:ext cx="568960" cy="1637792"/>
            </a:xfrm>
            <a:custGeom>
              <a:avLst/>
              <a:gdLst/>
              <a:ahLst/>
              <a:cxnLst/>
              <a:rect l="l" t="t" r="r" b="b"/>
              <a:pathLst>
                <a:path w="568960" h="1637792">
                  <a:moveTo>
                    <a:pt x="0" y="0"/>
                  </a:moveTo>
                  <a:lnTo>
                    <a:pt x="0" y="1637792"/>
                  </a:lnTo>
                  <a:lnTo>
                    <a:pt x="279400" y="1637792"/>
                  </a:lnTo>
                  <a:cubicBezTo>
                    <a:pt x="250317" y="1633855"/>
                    <a:pt x="224028" y="1619631"/>
                    <a:pt x="204597" y="1597152"/>
                  </a:cubicBezTo>
                  <a:cubicBezTo>
                    <a:pt x="183515" y="1572768"/>
                    <a:pt x="173228" y="1541780"/>
                    <a:pt x="175641" y="1509649"/>
                  </a:cubicBezTo>
                  <a:cubicBezTo>
                    <a:pt x="178689" y="1467866"/>
                    <a:pt x="231013" y="757936"/>
                    <a:pt x="292862" y="174498"/>
                  </a:cubicBezTo>
                  <a:cubicBezTo>
                    <a:pt x="269875" y="163957"/>
                    <a:pt x="231521" y="142875"/>
                    <a:pt x="194564" y="106934"/>
                  </a:cubicBezTo>
                  <a:cubicBezTo>
                    <a:pt x="186817" y="99441"/>
                    <a:pt x="178943" y="91059"/>
                    <a:pt x="171069" y="81661"/>
                  </a:cubicBezTo>
                  <a:cubicBezTo>
                    <a:pt x="99314" y="62230"/>
                    <a:pt x="43307" y="32512"/>
                    <a:pt x="0" y="0"/>
                  </a:cubicBezTo>
                  <a:close/>
                  <a:moveTo>
                    <a:pt x="417195" y="1511427"/>
                  </a:moveTo>
                  <a:cubicBezTo>
                    <a:pt x="416433" y="1520952"/>
                    <a:pt x="416052" y="1526286"/>
                    <a:pt x="416052" y="1527175"/>
                  </a:cubicBezTo>
                  <a:cubicBezTo>
                    <a:pt x="411861" y="1584198"/>
                    <a:pt x="368681" y="1630172"/>
                    <a:pt x="312547" y="1637792"/>
                  </a:cubicBezTo>
                  <a:lnTo>
                    <a:pt x="568960" y="1637792"/>
                  </a:lnTo>
                  <a:lnTo>
                    <a:pt x="568960" y="1574927"/>
                  </a:lnTo>
                  <a:cubicBezTo>
                    <a:pt x="515747" y="1556766"/>
                    <a:pt x="462915" y="1535303"/>
                    <a:pt x="417195" y="1511427"/>
                  </a:cubicBezTo>
                  <a:close/>
                </a:path>
              </a:pathLst>
            </a:custGeom>
            <a:blipFill>
              <a:blip r:embed="rId51"/>
              <a:stretch>
                <a:fillRect l="-1698" t="-8418" r="-3821" b="-1383"/>
              </a:stretch>
            </a:blipFill>
          </p:spPr>
          <p:txBody>
            <a:bodyPr/>
            <a:lstStyle/>
            <a:p>
              <a:endParaRPr lang="en-MY"/>
            </a:p>
          </p:txBody>
        </p:sp>
      </p:grpSp>
      <p:grpSp>
        <p:nvGrpSpPr>
          <p:cNvPr id="106" name="Group 106"/>
          <p:cNvGrpSpPr/>
          <p:nvPr/>
        </p:nvGrpSpPr>
        <p:grpSpPr>
          <a:xfrm>
            <a:off x="13486762" y="18417159"/>
            <a:ext cx="426720" cy="1321946"/>
            <a:chOff x="0" y="0"/>
            <a:chExt cx="568960" cy="1762595"/>
          </a:xfrm>
        </p:grpSpPr>
        <p:sp>
          <p:nvSpPr>
            <p:cNvPr id="107" name="Freeform 107"/>
            <p:cNvSpPr/>
            <p:nvPr/>
          </p:nvSpPr>
          <p:spPr>
            <a:xfrm>
              <a:off x="-127" y="0"/>
              <a:ext cx="569087" cy="1762506"/>
            </a:xfrm>
            <a:custGeom>
              <a:avLst/>
              <a:gdLst/>
              <a:ahLst/>
              <a:cxnLst/>
              <a:rect l="l" t="t" r="r" b="b"/>
              <a:pathLst>
                <a:path w="569087" h="1762506">
                  <a:moveTo>
                    <a:pt x="127" y="0"/>
                  </a:moveTo>
                  <a:lnTo>
                    <a:pt x="127" y="838962"/>
                  </a:lnTo>
                  <a:cubicBezTo>
                    <a:pt x="6223" y="878205"/>
                    <a:pt x="11557" y="908939"/>
                    <a:pt x="16002" y="928497"/>
                  </a:cubicBezTo>
                  <a:cubicBezTo>
                    <a:pt x="18415" y="939673"/>
                    <a:pt x="15494" y="951230"/>
                    <a:pt x="8001" y="960374"/>
                  </a:cubicBezTo>
                  <a:cubicBezTo>
                    <a:pt x="6223" y="962406"/>
                    <a:pt x="4191" y="965073"/>
                    <a:pt x="0" y="968121"/>
                  </a:cubicBezTo>
                  <a:lnTo>
                    <a:pt x="127" y="968121"/>
                  </a:lnTo>
                  <a:lnTo>
                    <a:pt x="127" y="1207262"/>
                  </a:lnTo>
                  <a:cubicBezTo>
                    <a:pt x="16383" y="1216025"/>
                    <a:pt x="32639" y="1225804"/>
                    <a:pt x="48006" y="1236599"/>
                  </a:cubicBezTo>
                  <a:cubicBezTo>
                    <a:pt x="123825" y="1289304"/>
                    <a:pt x="192786" y="1375410"/>
                    <a:pt x="185547" y="1443482"/>
                  </a:cubicBezTo>
                  <a:cubicBezTo>
                    <a:pt x="199644" y="1484249"/>
                    <a:pt x="188214" y="1543558"/>
                    <a:pt x="176911" y="1565910"/>
                  </a:cubicBezTo>
                  <a:cubicBezTo>
                    <a:pt x="156337" y="1606550"/>
                    <a:pt x="99822" y="1634871"/>
                    <a:pt x="127" y="1652651"/>
                  </a:cubicBezTo>
                  <a:lnTo>
                    <a:pt x="127" y="1762506"/>
                  </a:lnTo>
                  <a:lnTo>
                    <a:pt x="569087" y="1762506"/>
                  </a:lnTo>
                  <a:lnTo>
                    <a:pt x="569087" y="689483"/>
                  </a:lnTo>
                  <a:lnTo>
                    <a:pt x="400304" y="689483"/>
                  </a:lnTo>
                  <a:cubicBezTo>
                    <a:pt x="382143" y="689483"/>
                    <a:pt x="367411" y="674878"/>
                    <a:pt x="367411" y="656590"/>
                  </a:cubicBezTo>
                  <a:lnTo>
                    <a:pt x="367411" y="0"/>
                  </a:lnTo>
                  <a:close/>
                </a:path>
              </a:pathLst>
            </a:custGeom>
            <a:blipFill>
              <a:blip r:embed="rId52"/>
              <a:stretch>
                <a:fillRect l="-3101" t="-740" r="-2394" b="-1291"/>
              </a:stretch>
            </a:blipFill>
          </p:spPr>
          <p:txBody>
            <a:bodyPr/>
            <a:lstStyle/>
            <a:p>
              <a:endParaRPr lang="en-MY"/>
            </a:p>
          </p:txBody>
        </p:sp>
      </p:grpSp>
      <p:grpSp>
        <p:nvGrpSpPr>
          <p:cNvPr id="108" name="Group 108"/>
          <p:cNvGrpSpPr/>
          <p:nvPr/>
        </p:nvGrpSpPr>
        <p:grpSpPr>
          <a:xfrm>
            <a:off x="15169134" y="18417159"/>
            <a:ext cx="418595" cy="1321946"/>
            <a:chOff x="0" y="0"/>
            <a:chExt cx="558127" cy="1762595"/>
          </a:xfrm>
        </p:grpSpPr>
        <p:sp>
          <p:nvSpPr>
            <p:cNvPr id="109" name="Freeform 109"/>
            <p:cNvSpPr/>
            <p:nvPr/>
          </p:nvSpPr>
          <p:spPr>
            <a:xfrm>
              <a:off x="0" y="0"/>
              <a:ext cx="558165" cy="1762633"/>
            </a:xfrm>
            <a:custGeom>
              <a:avLst/>
              <a:gdLst/>
              <a:ahLst/>
              <a:cxnLst/>
              <a:rect l="l" t="t" r="r" b="b"/>
              <a:pathLst>
                <a:path w="558165" h="1762633">
                  <a:moveTo>
                    <a:pt x="468249" y="0"/>
                  </a:moveTo>
                  <a:lnTo>
                    <a:pt x="547624" y="86360"/>
                  </a:lnTo>
                  <a:cubicBezTo>
                    <a:pt x="559308" y="99060"/>
                    <a:pt x="559308" y="118364"/>
                    <a:pt x="547624" y="130937"/>
                  </a:cubicBezTo>
                  <a:lnTo>
                    <a:pt x="43688" y="679069"/>
                  </a:lnTo>
                  <a:cubicBezTo>
                    <a:pt x="37465" y="685800"/>
                    <a:pt x="28829" y="689610"/>
                    <a:pt x="19431" y="689610"/>
                  </a:cubicBezTo>
                  <a:lnTo>
                    <a:pt x="0" y="689610"/>
                  </a:lnTo>
                  <a:lnTo>
                    <a:pt x="0" y="1762633"/>
                  </a:lnTo>
                  <a:lnTo>
                    <a:pt x="558165" y="1762633"/>
                  </a:lnTo>
                  <a:lnTo>
                    <a:pt x="558165" y="0"/>
                  </a:lnTo>
                  <a:close/>
                </a:path>
              </a:pathLst>
            </a:custGeom>
            <a:blipFill>
              <a:blip r:embed="rId53"/>
              <a:stretch>
                <a:fillRect l="-1576" t="-739" r="-5984" b="-1284"/>
              </a:stretch>
            </a:blipFill>
          </p:spPr>
          <p:txBody>
            <a:bodyPr/>
            <a:lstStyle/>
            <a:p>
              <a:endParaRPr lang="en-MY"/>
            </a:p>
          </p:txBody>
        </p:sp>
      </p:grpSp>
      <p:grpSp>
        <p:nvGrpSpPr>
          <p:cNvPr id="110" name="Group 110"/>
          <p:cNvGrpSpPr/>
          <p:nvPr/>
        </p:nvGrpSpPr>
        <p:grpSpPr>
          <a:xfrm>
            <a:off x="12224890" y="19236947"/>
            <a:ext cx="847344" cy="502158"/>
            <a:chOff x="0" y="0"/>
            <a:chExt cx="1129792" cy="669544"/>
          </a:xfrm>
        </p:grpSpPr>
        <p:sp>
          <p:nvSpPr>
            <p:cNvPr id="111" name="Freeform 111"/>
            <p:cNvSpPr/>
            <p:nvPr/>
          </p:nvSpPr>
          <p:spPr>
            <a:xfrm>
              <a:off x="0" y="0"/>
              <a:ext cx="1129792" cy="669544"/>
            </a:xfrm>
            <a:custGeom>
              <a:avLst/>
              <a:gdLst/>
              <a:ahLst/>
              <a:cxnLst/>
              <a:rect l="l" t="t" r="r" b="b"/>
              <a:pathLst>
                <a:path w="1129792" h="669544">
                  <a:moveTo>
                    <a:pt x="0" y="603885"/>
                  </a:moveTo>
                  <a:lnTo>
                    <a:pt x="0" y="669544"/>
                  </a:lnTo>
                  <a:lnTo>
                    <a:pt x="275082" y="669544"/>
                  </a:lnTo>
                  <a:cubicBezTo>
                    <a:pt x="219837" y="665861"/>
                    <a:pt x="108585" y="641604"/>
                    <a:pt x="0" y="603885"/>
                  </a:cubicBezTo>
                  <a:close/>
                  <a:moveTo>
                    <a:pt x="959485" y="0"/>
                  </a:moveTo>
                  <a:cubicBezTo>
                    <a:pt x="846328" y="7747"/>
                    <a:pt x="718439" y="13081"/>
                    <a:pt x="578866" y="13081"/>
                  </a:cubicBezTo>
                  <a:cubicBezTo>
                    <a:pt x="522224" y="13081"/>
                    <a:pt x="463550" y="12192"/>
                    <a:pt x="403225" y="10414"/>
                  </a:cubicBezTo>
                  <a:cubicBezTo>
                    <a:pt x="402336" y="37338"/>
                    <a:pt x="402082" y="64262"/>
                    <a:pt x="402717" y="89281"/>
                  </a:cubicBezTo>
                  <a:cubicBezTo>
                    <a:pt x="435737" y="102997"/>
                    <a:pt x="506095" y="132969"/>
                    <a:pt x="567182" y="184785"/>
                  </a:cubicBezTo>
                  <a:cubicBezTo>
                    <a:pt x="643509" y="249428"/>
                    <a:pt x="681609" y="326517"/>
                    <a:pt x="680720" y="413893"/>
                  </a:cubicBezTo>
                  <a:cubicBezTo>
                    <a:pt x="685165" y="420116"/>
                    <a:pt x="688848" y="426974"/>
                    <a:pt x="692023" y="434340"/>
                  </a:cubicBezTo>
                  <a:cubicBezTo>
                    <a:pt x="714375" y="487172"/>
                    <a:pt x="693547" y="551561"/>
                    <a:pt x="683895" y="567817"/>
                  </a:cubicBezTo>
                  <a:cubicBezTo>
                    <a:pt x="636143" y="647446"/>
                    <a:pt x="464947" y="665861"/>
                    <a:pt x="361061" y="669544"/>
                  </a:cubicBezTo>
                  <a:lnTo>
                    <a:pt x="1129792" y="669544"/>
                  </a:lnTo>
                  <a:lnTo>
                    <a:pt x="1129792" y="564388"/>
                  </a:lnTo>
                  <a:cubicBezTo>
                    <a:pt x="1080389" y="554609"/>
                    <a:pt x="1032510" y="539750"/>
                    <a:pt x="992505" y="517652"/>
                  </a:cubicBezTo>
                  <a:cubicBezTo>
                    <a:pt x="961136" y="500380"/>
                    <a:pt x="937260" y="457708"/>
                    <a:pt x="933069" y="411480"/>
                  </a:cubicBezTo>
                  <a:cubicBezTo>
                    <a:pt x="930910" y="386969"/>
                    <a:pt x="933069" y="346329"/>
                    <a:pt x="960501" y="302768"/>
                  </a:cubicBezTo>
                  <a:cubicBezTo>
                    <a:pt x="949706" y="267335"/>
                    <a:pt x="947420" y="218821"/>
                    <a:pt x="964184" y="150876"/>
                  </a:cubicBezTo>
                  <a:cubicBezTo>
                    <a:pt x="961771" y="105156"/>
                    <a:pt x="960247" y="51308"/>
                    <a:pt x="959485" y="0"/>
                  </a:cubicBezTo>
                  <a:close/>
                </a:path>
              </a:pathLst>
            </a:custGeom>
            <a:blipFill>
              <a:blip r:embed="rId54"/>
              <a:stretch>
                <a:fillRect l="-1034" t="-76682" r="-1462" b="-3387"/>
              </a:stretch>
            </a:blipFill>
          </p:spPr>
          <p:txBody>
            <a:bodyPr/>
            <a:lstStyle/>
            <a:p>
              <a:endParaRPr lang="en-MY"/>
            </a:p>
          </p:txBody>
        </p:sp>
      </p:grpSp>
      <p:grpSp>
        <p:nvGrpSpPr>
          <p:cNvPr id="112" name="Group 112"/>
          <p:cNvGrpSpPr/>
          <p:nvPr/>
        </p:nvGrpSpPr>
        <p:grpSpPr>
          <a:xfrm>
            <a:off x="13907386" y="18934300"/>
            <a:ext cx="1267844" cy="804796"/>
            <a:chOff x="0" y="0"/>
            <a:chExt cx="1690459" cy="1073061"/>
          </a:xfrm>
        </p:grpSpPr>
        <p:sp>
          <p:nvSpPr>
            <p:cNvPr id="113" name="Freeform 113"/>
            <p:cNvSpPr/>
            <p:nvPr/>
          </p:nvSpPr>
          <p:spPr>
            <a:xfrm>
              <a:off x="0" y="0"/>
              <a:ext cx="1690497" cy="1073023"/>
            </a:xfrm>
            <a:custGeom>
              <a:avLst/>
              <a:gdLst/>
              <a:ahLst/>
              <a:cxnLst/>
              <a:rect l="l" t="t" r="r" b="b"/>
              <a:pathLst>
                <a:path w="1690497" h="1073023">
                  <a:moveTo>
                    <a:pt x="0" y="0"/>
                  </a:moveTo>
                  <a:lnTo>
                    <a:pt x="0" y="1073023"/>
                  </a:lnTo>
                  <a:lnTo>
                    <a:pt x="1690497" y="1073023"/>
                  </a:lnTo>
                  <a:lnTo>
                    <a:pt x="1690497" y="0"/>
                  </a:lnTo>
                  <a:lnTo>
                    <a:pt x="1011555" y="0"/>
                  </a:lnTo>
                  <a:lnTo>
                    <a:pt x="1011555" y="975487"/>
                  </a:lnTo>
                  <a:cubicBezTo>
                    <a:pt x="1011555" y="993775"/>
                    <a:pt x="996823" y="1008507"/>
                    <a:pt x="978662" y="1008507"/>
                  </a:cubicBezTo>
                  <a:lnTo>
                    <a:pt x="759587" y="1008507"/>
                  </a:lnTo>
                  <a:cubicBezTo>
                    <a:pt x="741426" y="1008507"/>
                    <a:pt x="726694" y="993775"/>
                    <a:pt x="726694" y="975487"/>
                  </a:cubicBezTo>
                  <a:lnTo>
                    <a:pt x="726694" y="0"/>
                  </a:lnTo>
                  <a:close/>
                </a:path>
              </a:pathLst>
            </a:custGeom>
            <a:blipFill>
              <a:blip r:embed="rId55"/>
              <a:stretch>
                <a:fillRect l="-170" t="-10241" r="-524" b="-2118"/>
              </a:stretch>
            </a:blipFill>
          </p:spPr>
          <p:txBody>
            <a:bodyPr/>
            <a:lstStyle/>
            <a:p>
              <a:endParaRPr lang="en-MY"/>
            </a:p>
          </p:txBody>
        </p:sp>
      </p:grpSp>
      <p:sp>
        <p:nvSpPr>
          <p:cNvPr id="114" name="Freeform 114"/>
          <p:cNvSpPr/>
          <p:nvPr/>
        </p:nvSpPr>
        <p:spPr>
          <a:xfrm>
            <a:off x="11332321" y="15714088"/>
            <a:ext cx="4317606" cy="4088511"/>
          </a:xfrm>
          <a:custGeom>
            <a:avLst/>
            <a:gdLst/>
            <a:ahLst/>
            <a:cxnLst/>
            <a:rect l="l" t="t" r="r" b="b"/>
            <a:pathLst>
              <a:path w="4317606" h="4088511">
                <a:moveTo>
                  <a:pt x="0" y="0"/>
                </a:moveTo>
                <a:lnTo>
                  <a:pt x="4317606" y="0"/>
                </a:lnTo>
                <a:lnTo>
                  <a:pt x="4317606" y="4088511"/>
                </a:lnTo>
                <a:lnTo>
                  <a:pt x="0" y="4088511"/>
                </a:lnTo>
                <a:lnTo>
                  <a:pt x="0" y="0"/>
                </a:lnTo>
                <a:close/>
              </a:path>
            </a:pathLst>
          </a:custGeom>
          <a:blipFill>
            <a:blip r:embed="rId56">
              <a:extLst>
                <a:ext uri="{96DAC541-7B7A-43D3-8B79-37D633B846F1}">
                  <asvg:svgBlip xmlns:asvg="http://schemas.microsoft.com/office/drawing/2016/SVG/main" r:embed="rId57"/>
                </a:ext>
              </a:extLst>
            </a:blip>
            <a:stretch>
              <a:fillRect/>
            </a:stretch>
          </a:blipFill>
        </p:spPr>
        <p:txBody>
          <a:bodyPr/>
          <a:lstStyle/>
          <a:p>
            <a:endParaRPr lang="en-MY"/>
          </a:p>
        </p:txBody>
      </p:sp>
      <p:grpSp>
        <p:nvGrpSpPr>
          <p:cNvPr id="115" name="Group 115"/>
          <p:cNvGrpSpPr/>
          <p:nvPr/>
        </p:nvGrpSpPr>
        <p:grpSpPr>
          <a:xfrm>
            <a:off x="1678619" y="21423630"/>
            <a:ext cx="48" cy="1267"/>
            <a:chOff x="0" y="0"/>
            <a:chExt cx="64" cy="1689"/>
          </a:xfrm>
        </p:grpSpPr>
        <p:sp>
          <p:nvSpPr>
            <p:cNvPr id="116" name="Freeform 116"/>
            <p:cNvSpPr/>
            <p:nvPr/>
          </p:nvSpPr>
          <p:spPr>
            <a:xfrm>
              <a:off x="0" y="0"/>
              <a:ext cx="127" cy="1651"/>
            </a:xfrm>
            <a:custGeom>
              <a:avLst/>
              <a:gdLst/>
              <a:ahLst/>
              <a:cxnLst/>
              <a:rect l="l" t="t" r="r" b="b"/>
              <a:pathLst>
                <a:path w="127" h="1651">
                  <a:moveTo>
                    <a:pt x="0" y="0"/>
                  </a:moveTo>
                  <a:lnTo>
                    <a:pt x="127" y="0"/>
                  </a:lnTo>
                  <a:lnTo>
                    <a:pt x="127" y="1651"/>
                  </a:lnTo>
                  <a:lnTo>
                    <a:pt x="0" y="1651"/>
                  </a:lnTo>
                  <a:lnTo>
                    <a:pt x="0" y="0"/>
                  </a:lnTo>
                  <a:close/>
                </a:path>
              </a:pathLst>
            </a:custGeom>
            <a:blipFill>
              <a:blip r:embed="rId58"/>
              <a:stretch>
                <a:fillRect l="-30330000" t="-513076" r="-12240000" b="-617692"/>
              </a:stretch>
            </a:blipFill>
          </p:spPr>
          <p:txBody>
            <a:bodyPr/>
            <a:lstStyle/>
            <a:p>
              <a:endParaRPr lang="en-MY"/>
            </a:p>
          </p:txBody>
        </p:sp>
      </p:grpSp>
      <p:grpSp>
        <p:nvGrpSpPr>
          <p:cNvPr id="117" name="Group 117"/>
          <p:cNvGrpSpPr/>
          <p:nvPr/>
        </p:nvGrpSpPr>
        <p:grpSpPr>
          <a:xfrm>
            <a:off x="1678619" y="20552664"/>
            <a:ext cx="48" cy="870966"/>
            <a:chOff x="0" y="0"/>
            <a:chExt cx="64" cy="1161288"/>
          </a:xfrm>
        </p:grpSpPr>
        <p:sp>
          <p:nvSpPr>
            <p:cNvPr id="118" name="Freeform 118"/>
            <p:cNvSpPr/>
            <p:nvPr/>
          </p:nvSpPr>
          <p:spPr>
            <a:xfrm>
              <a:off x="0" y="0"/>
              <a:ext cx="127" cy="1161288"/>
            </a:xfrm>
            <a:custGeom>
              <a:avLst/>
              <a:gdLst/>
              <a:ahLst/>
              <a:cxnLst/>
              <a:rect l="l" t="t" r="r" b="b"/>
              <a:pathLst>
                <a:path w="127" h="1161288">
                  <a:moveTo>
                    <a:pt x="0" y="0"/>
                  </a:moveTo>
                  <a:lnTo>
                    <a:pt x="127" y="0"/>
                  </a:lnTo>
                  <a:lnTo>
                    <a:pt x="127" y="1161288"/>
                  </a:lnTo>
                  <a:lnTo>
                    <a:pt x="0" y="1161288"/>
                  </a:lnTo>
                  <a:lnTo>
                    <a:pt x="0" y="0"/>
                  </a:lnTo>
                  <a:close/>
                </a:path>
              </a:pathLst>
            </a:custGeom>
            <a:blipFill>
              <a:blip r:embed="rId59"/>
              <a:stretch>
                <a:fillRect l="-17000000" t="-1341" r="-12230000" b="-1020"/>
              </a:stretch>
            </a:blipFill>
          </p:spPr>
          <p:txBody>
            <a:bodyPr/>
            <a:lstStyle/>
            <a:p>
              <a:endParaRPr lang="en-MY"/>
            </a:p>
          </p:txBody>
        </p:sp>
      </p:grpSp>
      <p:grpSp>
        <p:nvGrpSpPr>
          <p:cNvPr id="119" name="Group 119"/>
          <p:cNvGrpSpPr/>
          <p:nvPr/>
        </p:nvGrpSpPr>
        <p:grpSpPr>
          <a:xfrm>
            <a:off x="1637033" y="21417277"/>
            <a:ext cx="27937" cy="15240"/>
            <a:chOff x="0" y="0"/>
            <a:chExt cx="37249" cy="20320"/>
          </a:xfrm>
        </p:grpSpPr>
        <p:sp>
          <p:nvSpPr>
            <p:cNvPr id="120" name="Freeform 120"/>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60"/>
              <a:stretch>
                <a:fillRect r="-102"/>
              </a:stretch>
            </a:blipFill>
          </p:spPr>
          <p:txBody>
            <a:bodyPr/>
            <a:lstStyle/>
            <a:p>
              <a:endParaRPr lang="en-MY"/>
            </a:p>
          </p:txBody>
        </p:sp>
      </p:grpSp>
      <p:grpSp>
        <p:nvGrpSpPr>
          <p:cNvPr id="121" name="Group 121"/>
          <p:cNvGrpSpPr/>
          <p:nvPr/>
        </p:nvGrpSpPr>
        <p:grpSpPr>
          <a:xfrm>
            <a:off x="1640576" y="20552664"/>
            <a:ext cx="38052" cy="872233"/>
            <a:chOff x="0" y="0"/>
            <a:chExt cx="38049" cy="872236"/>
          </a:xfrm>
        </p:grpSpPr>
        <p:sp>
          <p:nvSpPr>
            <p:cNvPr id="122" name="Freeform 122"/>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23" name="TextBox 123"/>
          <p:cNvSpPr txBox="1"/>
          <p:nvPr/>
        </p:nvSpPr>
        <p:spPr>
          <a:xfrm>
            <a:off x="1723501" y="1357818"/>
            <a:ext cx="13280355" cy="15997084"/>
          </a:xfrm>
          <a:prstGeom prst="rect">
            <a:avLst/>
          </a:prstGeom>
        </p:spPr>
        <p:txBody>
          <a:bodyPr lIns="0" tIns="0" rIns="0" bIns="0" rtlCol="0" anchor="t">
            <a:spAutoFit/>
          </a:bodyPr>
          <a:lstStyle/>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2. Ikuti Langkah Yesus (Laluan Berhalangan) </a:t>
            </a:r>
          </a:p>
          <a:p>
            <a:pPr marL="0" lvl="0" indent="0" algn="l">
              <a:lnSpc>
                <a:spcPts val="3608"/>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Fokus Kerohanian:</a:t>
            </a:r>
            <a:r>
              <a:rPr lang="en-US" sz="2599" u="none" strike="noStrike">
                <a:solidFill>
                  <a:srgbClr val="090F10"/>
                </a:solidFill>
                <a:latin typeface="Canva Sans"/>
                <a:ea typeface="Canva Sans"/>
                <a:cs typeface="Canva Sans"/>
                <a:sym typeface="Canva Sans"/>
              </a:rPr>
              <a:t> Mempercayai Tuhan dan berjalan bersama-Nya setiap hari. </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Objektif:</a:t>
            </a:r>
            <a:r>
              <a:rPr lang="en-US" sz="2599" u="none" strike="noStrike">
                <a:solidFill>
                  <a:srgbClr val="090F10"/>
                </a:solidFill>
                <a:latin typeface="Canva Sans"/>
                <a:ea typeface="Canva Sans"/>
                <a:cs typeface="Canva Sans"/>
                <a:sym typeface="Canva Sans"/>
              </a:rPr>
              <a:t> Kanak-kanak memahami bahawa mengikut Tuhan adalah satu perjalanan  selangkah demi selangkah melalui pilihan yang dibuat harian. </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Bahan yang Diperlukan</a:t>
            </a:r>
          </a:p>
          <a:p>
            <a:pPr marL="561235" lvl="1" indent="-280618" algn="l">
              <a:lnSpc>
                <a:spcPts val="3608"/>
              </a:lnSpc>
              <a:buFont typeface="Arial"/>
              <a:buChar char="•"/>
            </a:pPr>
            <a:r>
              <a:rPr lang="en-US" sz="2599" u="none" strike="noStrike">
                <a:solidFill>
                  <a:srgbClr val="090F10"/>
                </a:solidFill>
                <a:latin typeface="Canva Sans"/>
                <a:ea typeface="Canva Sans"/>
                <a:cs typeface="Canva Sans"/>
                <a:sym typeface="Canva Sans"/>
              </a:rPr>
              <a:t>Kon, pita, kerusi, atau penanda lantai.</a:t>
            </a:r>
          </a:p>
          <a:p>
            <a:pPr marL="561235" lvl="1" indent="-280618" algn="l">
              <a:lnSpc>
                <a:spcPts val="3608"/>
              </a:lnSpc>
              <a:buFont typeface="Arial"/>
              <a:buChar char="•"/>
            </a:pPr>
            <a:r>
              <a:rPr lang="en-US" sz="2599" u="none" strike="noStrike">
                <a:solidFill>
                  <a:srgbClr val="090F10"/>
                </a:solidFill>
                <a:latin typeface="Canva Sans"/>
                <a:ea typeface="Canva Sans"/>
                <a:cs typeface="Canva Sans"/>
                <a:sym typeface="Canva Sans"/>
              </a:rPr>
              <a:t>Tapak kaki kertas atau anak panah dilabel dengan perkataan-perkataan berikut: Berdoa, Percaya, Berkongsi, Menolong, Bersyukur kepada Tuhan</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Persediaan</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Sediakan laluan berhalangan yang mudah untuk pejalan kaki.  </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​​Letakkan tapak kaki berlabel di sepanjang laluan mengikut susunan di atas.</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Pastikan jarak laluan membolehkan pergerakan yang selamat.</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Cara Bermain</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Kanak-kanak bergilir-gilir melalui laluan tersebut. </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Pada setiap tapak kaki, mereka berhenti dan membaca label. Atau ketua membacakannya. </a:t>
            </a:r>
          </a:p>
          <a:p>
            <a:pPr marL="561235" lvl="1" indent="-280618" algn="l">
              <a:lnSpc>
                <a:spcPts val="3608"/>
              </a:lnSpc>
              <a:buAutoNum type="arabicPeriod"/>
            </a:pPr>
            <a:r>
              <a:rPr lang="en-US" sz="2599" u="none" strike="noStrike">
                <a:solidFill>
                  <a:srgbClr val="090F10"/>
                </a:solidFill>
                <a:latin typeface="Canva Sans"/>
                <a:ea typeface="Canva Sans"/>
                <a:cs typeface="Canva Sans"/>
                <a:sym typeface="Canva Sans"/>
              </a:rPr>
              <a:t>Ketua menerangkan secara ringkas setiap label itu sebelum kanak-kanak meneruskan perjalanannya. </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Peraturan dan Keselamatan</a:t>
            </a:r>
          </a:p>
          <a:p>
            <a:pPr marL="561235" lvl="1" indent="-280618" algn="l">
              <a:lnSpc>
                <a:spcPts val="3608"/>
              </a:lnSpc>
              <a:buFont typeface="Arial"/>
              <a:buChar char="•"/>
            </a:pPr>
            <a:r>
              <a:rPr lang="en-US" sz="2599" u="none" strike="noStrike">
                <a:solidFill>
                  <a:srgbClr val="090F10"/>
                </a:solidFill>
                <a:latin typeface="Canva Sans"/>
                <a:ea typeface="Canva Sans"/>
                <a:cs typeface="Canva Sans"/>
                <a:sym typeface="Canva Sans"/>
              </a:rPr>
              <a:t>Kanak-kanak berjalan sepanjang laluan seorang demi seorang. </a:t>
            </a:r>
          </a:p>
          <a:p>
            <a:pPr marL="561235" lvl="1" indent="-280618" algn="l">
              <a:lnSpc>
                <a:spcPts val="3608"/>
              </a:lnSpc>
              <a:buFont typeface="Arial"/>
              <a:buChar char="•"/>
            </a:pPr>
            <a:r>
              <a:rPr lang="en-US" sz="2599" u="none" strike="noStrike">
                <a:solidFill>
                  <a:srgbClr val="090F10"/>
                </a:solidFill>
                <a:latin typeface="Canva Sans"/>
                <a:ea typeface="Canva Sans"/>
                <a:cs typeface="Canva Sans"/>
                <a:sym typeface="Canva Sans"/>
              </a:rPr>
              <a:t>Dilarang berlari di antara halangan. </a:t>
            </a:r>
          </a:p>
          <a:p>
            <a:pPr marL="561235" lvl="1" indent="-280618" algn="l">
              <a:lnSpc>
                <a:spcPts val="3608"/>
              </a:lnSpc>
              <a:buFont typeface="Arial"/>
              <a:buChar char="•"/>
            </a:pPr>
            <a:r>
              <a:rPr lang="en-US" sz="2599" u="none" strike="noStrike">
                <a:solidFill>
                  <a:srgbClr val="090F10"/>
                </a:solidFill>
                <a:latin typeface="Canva Sans"/>
                <a:ea typeface="Canva Sans"/>
                <a:cs typeface="Canva Sans"/>
                <a:sym typeface="Canva Sans"/>
              </a:rPr>
              <a:t>Pemimpin membantu kanak-kanak yang lebih muda mengikut keperluan.</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Mesej untuk Dikongsi </a:t>
            </a:r>
          </a:p>
          <a:p>
            <a:pPr marL="0" lvl="0" indent="0" algn="l">
              <a:lnSpc>
                <a:spcPts val="3608"/>
              </a:lnSpc>
              <a:spcBef>
                <a:spcPct val="0"/>
              </a:spcBef>
            </a:pPr>
            <a:r>
              <a:rPr lang="en-US" sz="2599" u="none" strike="noStrike">
                <a:solidFill>
                  <a:srgbClr val="090F10"/>
                </a:solidFill>
                <a:latin typeface="Canva Sans"/>
                <a:ea typeface="Canva Sans"/>
                <a:cs typeface="Canva Sans"/>
                <a:sym typeface="Canva Sans"/>
              </a:rPr>
              <a:t>“Setiap hari kita berjalan bersama Tuhan—langkah demi langkah.” </a:t>
            </a:r>
          </a:p>
          <a:p>
            <a:pPr marL="0" lvl="0" indent="0" algn="l">
              <a:lnSpc>
                <a:spcPts val="3608"/>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08"/>
              </a:lnSpc>
              <a:spcBef>
                <a:spcPct val="0"/>
              </a:spcBef>
            </a:pPr>
            <a:r>
              <a:rPr lang="en-US" sz="2599" b="1" u="none" strike="noStrike">
                <a:solidFill>
                  <a:srgbClr val="090F10"/>
                </a:solidFill>
                <a:latin typeface="Canva Sans Bold"/>
                <a:ea typeface="Canva Sans Bold"/>
                <a:cs typeface="Canva Sans Bold"/>
                <a:sym typeface="Canva Sans Bold"/>
              </a:rPr>
              <a:t>Detik Perhubungan</a:t>
            </a:r>
            <a:r>
              <a:rPr lang="en-US" sz="2599" u="none" strike="noStrike">
                <a:solidFill>
                  <a:srgbClr val="090F10"/>
                </a:solidFill>
                <a:latin typeface="Canva Sans"/>
                <a:ea typeface="Canva Sans"/>
                <a:cs typeface="Canva Sans"/>
                <a:sym typeface="Canva Sans"/>
              </a:rPr>
              <a:t> </a:t>
            </a:r>
          </a:p>
          <a:p>
            <a:pPr marL="0" lvl="0" indent="0" algn="l">
              <a:lnSpc>
                <a:spcPts val="3608"/>
              </a:lnSpc>
              <a:spcBef>
                <a:spcPct val="0"/>
              </a:spcBef>
            </a:pPr>
            <a:r>
              <a:rPr lang="en-US" sz="2599" u="none" strike="noStrike">
                <a:solidFill>
                  <a:srgbClr val="090F10"/>
                </a:solidFill>
                <a:latin typeface="Canva Sans"/>
                <a:ea typeface="Canva Sans"/>
                <a:cs typeface="Canva Sans"/>
                <a:sym typeface="Canva Sans"/>
              </a:rPr>
              <a:t>Di penghujung jalan, berhenti sejenak dan ucapkan </a:t>
            </a:r>
          </a:p>
          <a:p>
            <a:pPr marL="0" lvl="0" indent="0" algn="l">
              <a:lnSpc>
                <a:spcPts val="3608"/>
              </a:lnSpc>
              <a:spcBef>
                <a:spcPct val="0"/>
              </a:spcBef>
            </a:pPr>
            <a:r>
              <a:rPr lang="en-US" sz="2599" u="none" strike="noStrike">
                <a:solidFill>
                  <a:srgbClr val="090F10"/>
                </a:solidFill>
                <a:latin typeface="Canva Sans"/>
                <a:ea typeface="Canva Sans"/>
                <a:cs typeface="Canva Sans"/>
                <a:sym typeface="Canva Sans"/>
              </a:rPr>
              <a:t>bersama “Tuhan, berjalanlah bersamaku hari ini.”</a:t>
            </a:r>
          </a:p>
        </p:txBody>
      </p:sp>
      <p:sp>
        <p:nvSpPr>
          <p:cNvPr id="124" name="TextBox 124"/>
          <p:cNvSpPr txBox="1"/>
          <p:nvPr/>
        </p:nvSpPr>
        <p:spPr>
          <a:xfrm>
            <a:off x="7584005" y="20108828"/>
            <a:ext cx="8171706" cy="342785"/>
          </a:xfrm>
          <a:prstGeom prst="rect">
            <a:avLst/>
          </a:prstGeom>
        </p:spPr>
        <p:txBody>
          <a:bodyPr lIns="0" tIns="0" rIns="0" bIns="0" rtlCol="0" anchor="t">
            <a:spAutoFit/>
          </a:bodyPr>
          <a:lstStyle/>
          <a:p>
            <a:pPr marL="0" lvl="0" indent="0" algn="l">
              <a:lnSpc>
                <a:spcPts val="2775"/>
              </a:lnSpc>
              <a:spcBef>
                <a:spcPct val="0"/>
              </a:spcBef>
            </a:pPr>
            <a:r>
              <a:rPr lang="en-US" sz="1999" i="1" u="none" strike="noStrike">
                <a:solidFill>
                  <a:srgbClr val="090F10"/>
                </a:solidFill>
                <a:latin typeface="Canva Sans Italics"/>
                <a:ea typeface="Canva Sans Italics"/>
                <a:cs typeface="Canva Sans Italics"/>
                <a:sym typeface="Canva Sans Italics"/>
              </a:rPr>
              <a:t>(Kekalkan ketenangan dan kehormatan saat ini—kira-kira 10 saat.)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1798253"/>
            <a:chOff x="0" y="0"/>
            <a:chExt cx="4754639" cy="2397671"/>
          </a:xfrm>
        </p:grpSpPr>
        <p:sp>
          <p:nvSpPr>
            <p:cNvPr id="50" name="Freeform 50"/>
            <p:cNvSpPr/>
            <p:nvPr/>
          </p:nvSpPr>
          <p:spPr>
            <a:xfrm>
              <a:off x="0" y="0"/>
              <a:ext cx="4754626" cy="2397633"/>
            </a:xfrm>
            <a:custGeom>
              <a:avLst/>
              <a:gdLst/>
              <a:ahLst/>
              <a:cxnLst/>
              <a:rect l="l" t="t" r="r" b="b"/>
              <a:pathLst>
                <a:path w="4754626" h="2397633">
                  <a:moveTo>
                    <a:pt x="0" y="0"/>
                  </a:moveTo>
                  <a:lnTo>
                    <a:pt x="0" y="2397633"/>
                  </a:lnTo>
                  <a:lnTo>
                    <a:pt x="1692148" y="2397633"/>
                  </a:lnTo>
                  <a:lnTo>
                    <a:pt x="1692148" y="2103628"/>
                  </a:lnTo>
                  <a:lnTo>
                    <a:pt x="4754626" y="2103628"/>
                  </a:lnTo>
                  <a:lnTo>
                    <a:pt x="4754626" y="0"/>
                  </a:lnTo>
                  <a:close/>
                </a:path>
              </a:pathLst>
            </a:custGeom>
            <a:blipFill>
              <a:blip r:embed="rId24"/>
              <a:stretch>
                <a:fillRect l="-190" t="-501" r="-406" b="-633"/>
              </a:stretch>
            </a:blipFill>
          </p:spPr>
          <p:txBody>
            <a:bodyPr/>
            <a:lstStyle/>
            <a:p>
              <a:endParaRPr lang="en-MY"/>
            </a:p>
          </p:txBody>
        </p:sp>
      </p:grpSp>
      <p:grpSp>
        <p:nvGrpSpPr>
          <p:cNvPr id="51" name="Group 51"/>
          <p:cNvGrpSpPr/>
          <p:nvPr/>
        </p:nvGrpSpPr>
        <p:grpSpPr>
          <a:xfrm>
            <a:off x="14233398" y="12089711"/>
            <a:ext cx="2225802" cy="454142"/>
            <a:chOff x="0" y="0"/>
            <a:chExt cx="2967736" cy="605523"/>
          </a:xfrm>
        </p:grpSpPr>
        <p:sp>
          <p:nvSpPr>
            <p:cNvPr id="52" name="Freeform 52"/>
            <p:cNvSpPr/>
            <p:nvPr/>
          </p:nvSpPr>
          <p:spPr>
            <a:xfrm>
              <a:off x="0" y="0"/>
              <a:ext cx="2967736" cy="605536"/>
            </a:xfrm>
            <a:custGeom>
              <a:avLst/>
              <a:gdLst/>
              <a:ahLst/>
              <a:cxnLst/>
              <a:rect l="l" t="t" r="r" b="b"/>
              <a:pathLst>
                <a:path w="2967736" h="605536">
                  <a:moveTo>
                    <a:pt x="0" y="0"/>
                  </a:moveTo>
                  <a:lnTo>
                    <a:pt x="0" y="311531"/>
                  </a:lnTo>
                  <a:lnTo>
                    <a:pt x="906907" y="311531"/>
                  </a:lnTo>
                  <a:lnTo>
                    <a:pt x="906907" y="605536"/>
                  </a:lnTo>
                  <a:lnTo>
                    <a:pt x="2967736" y="605536"/>
                  </a:lnTo>
                  <a:lnTo>
                    <a:pt x="2967736" y="0"/>
                  </a:lnTo>
                  <a:close/>
                </a:path>
              </a:pathLst>
            </a:custGeom>
            <a:blipFill>
              <a:blip r:embed="rId25"/>
              <a:stretch>
                <a:fillRect l="-479" t="-1526" r="-653" b="-2499"/>
              </a:stretch>
            </a:blipFill>
          </p:spPr>
          <p:txBody>
            <a:bodyPr/>
            <a:lstStyle/>
            <a:p>
              <a:endParaRPr lang="en-MY"/>
            </a:p>
          </p:txBody>
        </p:sp>
      </p:grpSp>
      <p:grpSp>
        <p:nvGrpSpPr>
          <p:cNvPr id="53" name="Group 53"/>
          <p:cNvGrpSpPr/>
          <p:nvPr/>
        </p:nvGrpSpPr>
        <p:grpSpPr>
          <a:xfrm>
            <a:off x="10673515" y="12537757"/>
            <a:ext cx="1341072" cy="7174801"/>
            <a:chOff x="0" y="0"/>
            <a:chExt cx="1788096" cy="9566402"/>
          </a:xfrm>
        </p:grpSpPr>
        <p:sp>
          <p:nvSpPr>
            <p:cNvPr id="54" name="Freeform 54"/>
            <p:cNvSpPr/>
            <p:nvPr/>
          </p:nvSpPr>
          <p:spPr>
            <a:xfrm>
              <a:off x="0" y="0"/>
              <a:ext cx="1788033" cy="9566402"/>
            </a:xfrm>
            <a:custGeom>
              <a:avLst/>
              <a:gdLst/>
              <a:ahLst/>
              <a:cxnLst/>
              <a:rect l="l" t="t" r="r" b="b"/>
              <a:pathLst>
                <a:path w="1788033" h="9566402">
                  <a:moveTo>
                    <a:pt x="0" y="0"/>
                  </a:moveTo>
                  <a:lnTo>
                    <a:pt x="0" y="9566402"/>
                  </a:lnTo>
                  <a:lnTo>
                    <a:pt x="1788033" y="9566402"/>
                  </a:lnTo>
                  <a:lnTo>
                    <a:pt x="1788033" y="5518150"/>
                  </a:lnTo>
                  <a:lnTo>
                    <a:pt x="1692148" y="5518150"/>
                  </a:lnTo>
                  <a:lnTo>
                    <a:pt x="1692148" y="0"/>
                  </a:lnTo>
                  <a:close/>
                </a:path>
              </a:pathLst>
            </a:custGeom>
            <a:blipFill>
              <a:blip r:embed="rId26"/>
              <a:stretch>
                <a:fillRect l="-505" t="-146" r="-1465" b="-76"/>
              </a:stretch>
            </a:blipFill>
          </p:spPr>
          <p:txBody>
            <a:bodyPr/>
            <a:lstStyle/>
            <a:p>
              <a:endParaRPr lang="en-MY"/>
            </a:p>
          </p:txBody>
        </p:sp>
      </p:grpSp>
      <p:grpSp>
        <p:nvGrpSpPr>
          <p:cNvPr id="55" name="Group 55"/>
          <p:cNvGrpSpPr/>
          <p:nvPr/>
        </p:nvGrpSpPr>
        <p:grpSpPr>
          <a:xfrm>
            <a:off x="14678406" y="12537757"/>
            <a:ext cx="1780794" cy="5382578"/>
            <a:chOff x="0" y="0"/>
            <a:chExt cx="2374392" cy="7176770"/>
          </a:xfrm>
        </p:grpSpPr>
        <p:sp>
          <p:nvSpPr>
            <p:cNvPr id="56" name="Freeform 56"/>
            <p:cNvSpPr/>
            <p:nvPr/>
          </p:nvSpPr>
          <p:spPr>
            <a:xfrm>
              <a:off x="0" y="0"/>
              <a:ext cx="2374392" cy="7176770"/>
            </a:xfrm>
            <a:custGeom>
              <a:avLst/>
              <a:gdLst/>
              <a:ahLst/>
              <a:cxnLst/>
              <a:rect l="l" t="t" r="r" b="b"/>
              <a:pathLst>
                <a:path w="2374392" h="7176770">
                  <a:moveTo>
                    <a:pt x="313563" y="0"/>
                  </a:moveTo>
                  <a:lnTo>
                    <a:pt x="313563" y="1725930"/>
                  </a:lnTo>
                  <a:cubicBezTo>
                    <a:pt x="314071" y="1734693"/>
                    <a:pt x="314452" y="1744091"/>
                    <a:pt x="314579" y="1753489"/>
                  </a:cubicBezTo>
                  <a:cubicBezTo>
                    <a:pt x="314579" y="1763522"/>
                    <a:pt x="314198" y="1773174"/>
                    <a:pt x="313563" y="1782572"/>
                  </a:cubicBezTo>
                  <a:lnTo>
                    <a:pt x="313563" y="5518150"/>
                  </a:lnTo>
                  <a:lnTo>
                    <a:pt x="0" y="5518150"/>
                  </a:lnTo>
                  <a:lnTo>
                    <a:pt x="0" y="7176770"/>
                  </a:lnTo>
                  <a:lnTo>
                    <a:pt x="2374392" y="7176770"/>
                  </a:lnTo>
                  <a:lnTo>
                    <a:pt x="2374392" y="0"/>
                  </a:lnTo>
                  <a:close/>
                </a:path>
              </a:pathLst>
            </a:custGeom>
            <a:blipFill>
              <a:blip r:embed="rId27"/>
              <a:stretch>
                <a:fillRect l="-627" t="-194" r="-1098" b="-129"/>
              </a:stretch>
            </a:blipFill>
          </p:spPr>
          <p:txBody>
            <a:bodyPr/>
            <a:lstStyle/>
            <a:p>
              <a:endParaRPr lang="en-MY"/>
            </a:p>
          </p:txBody>
        </p:sp>
      </p:grpSp>
      <p:grpSp>
        <p:nvGrpSpPr>
          <p:cNvPr id="57" name="Group 57"/>
          <p:cNvGrpSpPr/>
          <p:nvPr/>
        </p:nvGrpSpPr>
        <p:grpSpPr>
          <a:xfrm>
            <a:off x="0" y="13433803"/>
            <a:ext cx="10679592" cy="5382644"/>
            <a:chOff x="0" y="0"/>
            <a:chExt cx="14239456" cy="7176859"/>
          </a:xfrm>
        </p:grpSpPr>
        <p:sp>
          <p:nvSpPr>
            <p:cNvPr id="58" name="Freeform 58"/>
            <p:cNvSpPr/>
            <p:nvPr/>
          </p:nvSpPr>
          <p:spPr>
            <a:xfrm>
              <a:off x="0" y="0"/>
              <a:ext cx="14239494" cy="7176897"/>
            </a:xfrm>
            <a:custGeom>
              <a:avLst/>
              <a:gdLst/>
              <a:ahLst/>
              <a:cxnLst/>
              <a:rect l="l" t="t" r="r" b="b"/>
              <a:pathLst>
                <a:path w="14239494" h="7176897">
                  <a:moveTo>
                    <a:pt x="0" y="0"/>
                  </a:moveTo>
                  <a:lnTo>
                    <a:pt x="14239494" y="0"/>
                  </a:lnTo>
                  <a:lnTo>
                    <a:pt x="14239494" y="7176897"/>
                  </a:lnTo>
                  <a:lnTo>
                    <a:pt x="0" y="7176897"/>
                  </a:lnTo>
                  <a:lnTo>
                    <a:pt x="0" y="0"/>
                  </a:lnTo>
                  <a:close/>
                </a:path>
              </a:pathLst>
            </a:custGeom>
            <a:blipFill>
              <a:blip r:embed="rId28"/>
              <a:stretch>
                <a:fillRect/>
              </a:stretch>
            </a:blipFill>
          </p:spPr>
          <p:txBody>
            <a:bodyPr/>
            <a:lstStyle/>
            <a:p>
              <a:endParaRPr lang="en-MY"/>
            </a:p>
          </p:txBody>
        </p:sp>
      </p:grpSp>
      <p:grpSp>
        <p:nvGrpSpPr>
          <p:cNvPr id="59" name="Group 59"/>
          <p:cNvGrpSpPr/>
          <p:nvPr/>
        </p:nvGrpSpPr>
        <p:grpSpPr>
          <a:xfrm>
            <a:off x="12008482" y="16676370"/>
            <a:ext cx="2676020" cy="3484245"/>
            <a:chOff x="0" y="0"/>
            <a:chExt cx="3568027" cy="4645660"/>
          </a:xfrm>
        </p:grpSpPr>
        <p:sp>
          <p:nvSpPr>
            <p:cNvPr id="60" name="Freeform 60"/>
            <p:cNvSpPr/>
            <p:nvPr/>
          </p:nvSpPr>
          <p:spPr>
            <a:xfrm>
              <a:off x="0" y="0"/>
              <a:ext cx="3568065" cy="4645660"/>
            </a:xfrm>
            <a:custGeom>
              <a:avLst/>
              <a:gdLst/>
              <a:ahLst/>
              <a:cxnLst/>
              <a:rect l="l" t="t" r="r" b="b"/>
              <a:pathLst>
                <a:path w="3568065" h="4645660">
                  <a:moveTo>
                    <a:pt x="0" y="0"/>
                  </a:moveTo>
                  <a:lnTo>
                    <a:pt x="3568065" y="0"/>
                  </a:lnTo>
                  <a:lnTo>
                    <a:pt x="3568065" y="4645660"/>
                  </a:lnTo>
                  <a:lnTo>
                    <a:pt x="0" y="4645660"/>
                  </a:lnTo>
                  <a:lnTo>
                    <a:pt x="0" y="0"/>
                  </a:lnTo>
                  <a:close/>
                </a:path>
              </a:pathLst>
            </a:custGeom>
            <a:blipFill>
              <a:blip r:embed="rId29"/>
              <a:stretch>
                <a:fillRect l="-308" t="-3171" r="-570" b="-54"/>
              </a:stretch>
            </a:blipFill>
          </p:spPr>
          <p:txBody>
            <a:bodyPr/>
            <a:lstStyle/>
            <a:p>
              <a:endParaRPr lang="en-MY"/>
            </a:p>
          </p:txBody>
        </p:sp>
      </p:grpSp>
      <p:grpSp>
        <p:nvGrpSpPr>
          <p:cNvPr id="61" name="Group 61"/>
          <p:cNvGrpSpPr/>
          <p:nvPr/>
        </p:nvGrpSpPr>
        <p:grpSpPr>
          <a:xfrm>
            <a:off x="14678406" y="17914239"/>
            <a:ext cx="1780794" cy="4025008"/>
            <a:chOff x="0" y="0"/>
            <a:chExt cx="2374392" cy="5366677"/>
          </a:xfrm>
        </p:grpSpPr>
        <p:sp>
          <p:nvSpPr>
            <p:cNvPr id="62" name="Freeform 62"/>
            <p:cNvSpPr/>
            <p:nvPr/>
          </p:nvSpPr>
          <p:spPr>
            <a:xfrm>
              <a:off x="0" y="0"/>
              <a:ext cx="2374392" cy="5366639"/>
            </a:xfrm>
            <a:custGeom>
              <a:avLst/>
              <a:gdLst/>
              <a:ahLst/>
              <a:cxnLst/>
              <a:rect l="l" t="t" r="r" b="b"/>
              <a:pathLst>
                <a:path w="2374392" h="5366639">
                  <a:moveTo>
                    <a:pt x="0" y="0"/>
                  </a:moveTo>
                  <a:lnTo>
                    <a:pt x="2374392" y="0"/>
                  </a:lnTo>
                  <a:lnTo>
                    <a:pt x="2374392" y="5366639"/>
                  </a:lnTo>
                  <a:lnTo>
                    <a:pt x="0" y="5366639"/>
                  </a:lnTo>
                  <a:lnTo>
                    <a:pt x="0" y="0"/>
                  </a:lnTo>
                  <a:close/>
                </a:path>
              </a:pathLst>
            </a:custGeom>
            <a:blipFill>
              <a:blip r:embed="rId30"/>
              <a:stretch>
                <a:fillRect l="-627" t="-53" r="-1098" b="-663"/>
              </a:stretch>
            </a:blipFill>
          </p:spPr>
          <p:txBody>
            <a:bodyPr/>
            <a:lstStyle/>
            <a:p>
              <a:endParaRPr lang="en-MY"/>
            </a:p>
          </p:txBody>
        </p:sp>
      </p:grpSp>
      <p:grpSp>
        <p:nvGrpSpPr>
          <p:cNvPr id="63" name="Group 63"/>
          <p:cNvGrpSpPr/>
          <p:nvPr/>
        </p:nvGrpSpPr>
        <p:grpSpPr>
          <a:xfrm>
            <a:off x="0" y="18810351"/>
            <a:ext cx="5339667" cy="1798320"/>
            <a:chOff x="0" y="0"/>
            <a:chExt cx="7119556" cy="2397760"/>
          </a:xfrm>
        </p:grpSpPr>
        <p:sp>
          <p:nvSpPr>
            <p:cNvPr id="64" name="Freeform 64"/>
            <p:cNvSpPr/>
            <p:nvPr/>
          </p:nvSpPr>
          <p:spPr>
            <a:xfrm>
              <a:off x="0" y="0"/>
              <a:ext cx="7119493" cy="2397760"/>
            </a:xfrm>
            <a:custGeom>
              <a:avLst/>
              <a:gdLst/>
              <a:ahLst/>
              <a:cxnLst/>
              <a:rect l="l" t="t" r="r" b="b"/>
              <a:pathLst>
                <a:path w="7119493" h="2397760">
                  <a:moveTo>
                    <a:pt x="0" y="0"/>
                  </a:moveTo>
                  <a:lnTo>
                    <a:pt x="0" y="2397760"/>
                  </a:lnTo>
                  <a:lnTo>
                    <a:pt x="918337" y="2397760"/>
                  </a:lnTo>
                  <a:lnTo>
                    <a:pt x="918337" y="2070481"/>
                  </a:lnTo>
                  <a:lnTo>
                    <a:pt x="2251837" y="2070481"/>
                  </a:lnTo>
                  <a:lnTo>
                    <a:pt x="2251837" y="2323084"/>
                  </a:lnTo>
                  <a:lnTo>
                    <a:pt x="2256790" y="2323084"/>
                  </a:lnTo>
                  <a:lnTo>
                    <a:pt x="2256790" y="1985772"/>
                  </a:lnTo>
                  <a:lnTo>
                    <a:pt x="7119493" y="1985772"/>
                  </a:lnTo>
                  <a:lnTo>
                    <a:pt x="7119493" y="0"/>
                  </a:lnTo>
                  <a:close/>
                </a:path>
              </a:pathLst>
            </a:custGeom>
            <a:blipFill>
              <a:blip r:embed="rId31"/>
              <a:stretch>
                <a:fillRect l="-261" t="-515" r="-187" b="-614"/>
              </a:stretch>
            </a:blipFill>
          </p:spPr>
          <p:txBody>
            <a:bodyPr/>
            <a:lstStyle/>
            <a:p>
              <a:endParaRPr lang="en-MY"/>
            </a:p>
          </p:txBody>
        </p:sp>
      </p:grpSp>
      <p:sp>
        <p:nvSpPr>
          <p:cNvPr id="65" name="Freeform 65"/>
          <p:cNvSpPr/>
          <p:nvPr/>
        </p:nvSpPr>
        <p:spPr>
          <a:xfrm>
            <a:off x="11879342" y="12259656"/>
            <a:ext cx="3098530" cy="4480084"/>
          </a:xfrm>
          <a:custGeom>
            <a:avLst/>
            <a:gdLst/>
            <a:ahLst/>
            <a:cxnLst/>
            <a:rect l="l" t="t" r="r" b="b"/>
            <a:pathLst>
              <a:path w="3098530" h="4480084">
                <a:moveTo>
                  <a:pt x="0" y="0"/>
                </a:moveTo>
                <a:lnTo>
                  <a:pt x="3098530" y="0"/>
                </a:lnTo>
                <a:lnTo>
                  <a:pt x="3098530" y="4480084"/>
                </a:lnTo>
                <a:lnTo>
                  <a:pt x="0" y="4480084"/>
                </a:lnTo>
                <a:lnTo>
                  <a:pt x="0" y="0"/>
                </a:lnTo>
                <a:close/>
              </a:path>
            </a:pathLst>
          </a:custGeom>
          <a:blipFill>
            <a:blip r:embed="rId32">
              <a:extLst>
                <a:ext uri="{96DAC541-7B7A-43D3-8B79-37D633B846F1}">
                  <asvg:svgBlip xmlns:asvg="http://schemas.microsoft.com/office/drawing/2016/SVG/main" r:embed="rId33"/>
                </a:ext>
              </a:extLst>
            </a:blip>
            <a:stretch>
              <a:fillRect/>
            </a:stretch>
          </a:blipFill>
        </p:spPr>
        <p:txBody>
          <a:bodyPr/>
          <a:lstStyle/>
          <a:p>
            <a:endParaRPr lang="en-MY"/>
          </a:p>
        </p:txBody>
      </p:sp>
      <p:grpSp>
        <p:nvGrpSpPr>
          <p:cNvPr id="66" name="Group 66"/>
          <p:cNvGrpSpPr/>
          <p:nvPr/>
        </p:nvGrpSpPr>
        <p:grpSpPr>
          <a:xfrm>
            <a:off x="5333571" y="18810351"/>
            <a:ext cx="3566055" cy="2694308"/>
            <a:chOff x="0" y="0"/>
            <a:chExt cx="4754740" cy="3592411"/>
          </a:xfrm>
        </p:grpSpPr>
        <p:sp>
          <p:nvSpPr>
            <p:cNvPr id="67" name="Freeform 67"/>
            <p:cNvSpPr/>
            <p:nvPr/>
          </p:nvSpPr>
          <p:spPr>
            <a:xfrm>
              <a:off x="0" y="0"/>
              <a:ext cx="4754753" cy="3592449"/>
            </a:xfrm>
            <a:custGeom>
              <a:avLst/>
              <a:gdLst/>
              <a:ahLst/>
              <a:cxnLst/>
              <a:rect l="l" t="t" r="r" b="b"/>
              <a:pathLst>
                <a:path w="4754753" h="3592449">
                  <a:moveTo>
                    <a:pt x="0" y="0"/>
                  </a:moveTo>
                  <a:lnTo>
                    <a:pt x="0" y="1985772"/>
                  </a:lnTo>
                  <a:lnTo>
                    <a:pt x="530225" y="1985772"/>
                  </a:lnTo>
                  <a:lnTo>
                    <a:pt x="530225" y="3484372"/>
                  </a:lnTo>
                  <a:lnTo>
                    <a:pt x="0" y="3484372"/>
                  </a:lnTo>
                  <a:lnTo>
                    <a:pt x="0" y="3592449"/>
                  </a:lnTo>
                  <a:lnTo>
                    <a:pt x="4754753" y="3592449"/>
                  </a:lnTo>
                  <a:lnTo>
                    <a:pt x="4754753" y="0"/>
                  </a:lnTo>
                  <a:close/>
                </a:path>
              </a:pathLst>
            </a:custGeom>
            <a:blipFill>
              <a:blip r:embed="rId34"/>
              <a:stretch>
                <a:fillRect l="-379" t="-343" r="-214" b="-149"/>
              </a:stretch>
            </a:blipFill>
          </p:spPr>
          <p:txBody>
            <a:bodyPr/>
            <a:lstStyle/>
            <a:p>
              <a:endParaRPr lang="en-MY"/>
            </a:p>
          </p:txBody>
        </p:sp>
      </p:grpSp>
      <p:grpSp>
        <p:nvGrpSpPr>
          <p:cNvPr id="68" name="Group 68"/>
          <p:cNvGrpSpPr/>
          <p:nvPr/>
        </p:nvGrpSpPr>
        <p:grpSpPr>
          <a:xfrm>
            <a:off x="8893531" y="18810351"/>
            <a:ext cx="1786061" cy="3128896"/>
            <a:chOff x="0" y="0"/>
            <a:chExt cx="2381415" cy="4171861"/>
          </a:xfrm>
        </p:grpSpPr>
        <p:sp>
          <p:nvSpPr>
            <p:cNvPr id="69" name="Freeform 69"/>
            <p:cNvSpPr/>
            <p:nvPr/>
          </p:nvSpPr>
          <p:spPr>
            <a:xfrm>
              <a:off x="0" y="0"/>
              <a:ext cx="2381377" cy="4171823"/>
            </a:xfrm>
            <a:custGeom>
              <a:avLst/>
              <a:gdLst/>
              <a:ahLst/>
              <a:cxnLst/>
              <a:rect l="l" t="t" r="r" b="b"/>
              <a:pathLst>
                <a:path w="2381377" h="4171823">
                  <a:moveTo>
                    <a:pt x="0" y="0"/>
                  </a:moveTo>
                  <a:lnTo>
                    <a:pt x="2381377" y="0"/>
                  </a:lnTo>
                  <a:lnTo>
                    <a:pt x="2381377" y="4171823"/>
                  </a:lnTo>
                  <a:lnTo>
                    <a:pt x="0" y="4171823"/>
                  </a:lnTo>
                  <a:lnTo>
                    <a:pt x="0" y="0"/>
                  </a:lnTo>
                  <a:close/>
                </a:path>
              </a:pathLst>
            </a:custGeom>
            <a:blipFill>
              <a:blip r:embed="rId35"/>
              <a:stretch>
                <a:fillRect l="-268" t="-296" r="-412" b="-853"/>
              </a:stretch>
            </a:blipFill>
          </p:spPr>
          <p:txBody>
            <a:bodyPr/>
            <a:lstStyle/>
            <a:p>
              <a:endParaRPr lang="en-MY"/>
            </a:p>
          </p:txBody>
        </p:sp>
      </p:grpSp>
      <p:grpSp>
        <p:nvGrpSpPr>
          <p:cNvPr id="70" name="Group 70"/>
          <p:cNvGrpSpPr/>
          <p:nvPr/>
        </p:nvGrpSpPr>
        <p:grpSpPr>
          <a:xfrm>
            <a:off x="10673515" y="19706463"/>
            <a:ext cx="1341072" cy="2232784"/>
            <a:chOff x="0" y="0"/>
            <a:chExt cx="1788096" cy="2977045"/>
          </a:xfrm>
        </p:grpSpPr>
        <p:sp>
          <p:nvSpPr>
            <p:cNvPr id="71" name="Freeform 71"/>
            <p:cNvSpPr/>
            <p:nvPr/>
          </p:nvSpPr>
          <p:spPr>
            <a:xfrm>
              <a:off x="0" y="0"/>
              <a:ext cx="1788033" cy="2977007"/>
            </a:xfrm>
            <a:custGeom>
              <a:avLst/>
              <a:gdLst/>
              <a:ahLst/>
              <a:cxnLst/>
              <a:rect l="l" t="t" r="r" b="b"/>
              <a:pathLst>
                <a:path w="1788033" h="2977007">
                  <a:moveTo>
                    <a:pt x="0" y="0"/>
                  </a:moveTo>
                  <a:lnTo>
                    <a:pt x="1788033" y="0"/>
                  </a:lnTo>
                  <a:lnTo>
                    <a:pt x="1788033" y="2977007"/>
                  </a:lnTo>
                  <a:lnTo>
                    <a:pt x="0" y="2977007"/>
                  </a:lnTo>
                  <a:lnTo>
                    <a:pt x="0" y="0"/>
                  </a:lnTo>
                  <a:close/>
                </a:path>
              </a:pathLst>
            </a:custGeom>
            <a:blipFill>
              <a:blip r:embed="rId36"/>
              <a:stretch>
                <a:fillRect l="-505" t="-165" r="-1465" b="-1195"/>
              </a:stretch>
            </a:blipFill>
          </p:spPr>
          <p:txBody>
            <a:bodyPr/>
            <a:lstStyle/>
            <a:p>
              <a:endParaRPr lang="en-MY"/>
            </a:p>
          </p:txBody>
        </p:sp>
      </p:grpSp>
      <p:grpSp>
        <p:nvGrpSpPr>
          <p:cNvPr id="72" name="Group 72"/>
          <p:cNvGrpSpPr/>
          <p:nvPr/>
        </p:nvGrpSpPr>
        <p:grpSpPr>
          <a:xfrm>
            <a:off x="12008482" y="20154519"/>
            <a:ext cx="2676020" cy="1784728"/>
            <a:chOff x="0" y="0"/>
            <a:chExt cx="3568027" cy="2379637"/>
          </a:xfrm>
        </p:grpSpPr>
        <p:sp>
          <p:nvSpPr>
            <p:cNvPr id="73" name="Freeform 73"/>
            <p:cNvSpPr/>
            <p:nvPr/>
          </p:nvSpPr>
          <p:spPr>
            <a:xfrm>
              <a:off x="0" y="0"/>
              <a:ext cx="3568065" cy="2379599"/>
            </a:xfrm>
            <a:custGeom>
              <a:avLst/>
              <a:gdLst/>
              <a:ahLst/>
              <a:cxnLst/>
              <a:rect l="l" t="t" r="r" b="b"/>
              <a:pathLst>
                <a:path w="3568065" h="2379599">
                  <a:moveTo>
                    <a:pt x="0" y="0"/>
                  </a:moveTo>
                  <a:lnTo>
                    <a:pt x="3568065" y="0"/>
                  </a:lnTo>
                  <a:lnTo>
                    <a:pt x="3568065" y="2379599"/>
                  </a:lnTo>
                  <a:lnTo>
                    <a:pt x="0" y="2379599"/>
                  </a:lnTo>
                  <a:lnTo>
                    <a:pt x="0" y="0"/>
                  </a:lnTo>
                  <a:close/>
                </a:path>
              </a:pathLst>
            </a:custGeom>
            <a:blipFill>
              <a:blip r:embed="rId37"/>
              <a:stretch>
                <a:fillRect l="-308" t="-405" r="-570" b="-1495"/>
              </a:stretch>
            </a:blipFill>
          </p:spPr>
          <p:txBody>
            <a:bodyPr/>
            <a:lstStyle/>
            <a:p>
              <a:endParaRPr lang="en-MY"/>
            </a:p>
          </p:txBody>
        </p:sp>
      </p:grpSp>
      <p:grpSp>
        <p:nvGrpSpPr>
          <p:cNvPr id="74" name="Group 74"/>
          <p:cNvGrpSpPr/>
          <p:nvPr/>
        </p:nvGrpSpPr>
        <p:grpSpPr>
          <a:xfrm>
            <a:off x="0" y="20602575"/>
            <a:ext cx="889721" cy="1336672"/>
            <a:chOff x="0" y="0"/>
            <a:chExt cx="1186294" cy="1782229"/>
          </a:xfrm>
        </p:grpSpPr>
        <p:sp>
          <p:nvSpPr>
            <p:cNvPr id="75" name="Freeform 75"/>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918337" y="1242949"/>
                  </a:lnTo>
                  <a:lnTo>
                    <a:pt x="918337" y="0"/>
                  </a:lnTo>
                  <a:close/>
                </a:path>
              </a:pathLst>
            </a:custGeom>
            <a:blipFill>
              <a:blip r:embed="rId38"/>
              <a:stretch>
                <a:fillRect l="-1570" t="-807" r="-1849" b="-1998"/>
              </a:stretch>
            </a:blipFill>
          </p:spPr>
          <p:txBody>
            <a:bodyPr/>
            <a:lstStyle/>
            <a:p>
              <a:endParaRPr lang="en-MY"/>
            </a:p>
          </p:txBody>
        </p:sp>
      </p:grpSp>
      <p:grpSp>
        <p:nvGrpSpPr>
          <p:cNvPr id="76" name="Group 76"/>
          <p:cNvGrpSpPr/>
          <p:nvPr/>
        </p:nvGrpSpPr>
        <p:grpSpPr>
          <a:xfrm>
            <a:off x="1328623" y="21423630"/>
            <a:ext cx="4011044" cy="515617"/>
            <a:chOff x="0" y="0"/>
            <a:chExt cx="5348059" cy="687489"/>
          </a:xfrm>
        </p:grpSpPr>
        <p:sp>
          <p:nvSpPr>
            <p:cNvPr id="77" name="Freeform 77"/>
            <p:cNvSpPr/>
            <p:nvPr/>
          </p:nvSpPr>
          <p:spPr>
            <a:xfrm>
              <a:off x="0" y="0"/>
              <a:ext cx="5348097" cy="687451"/>
            </a:xfrm>
            <a:custGeom>
              <a:avLst/>
              <a:gdLst/>
              <a:ahLst/>
              <a:cxnLst/>
              <a:rect l="l" t="t" r="r" b="b"/>
              <a:pathLst>
                <a:path w="5348097" h="687451">
                  <a:moveTo>
                    <a:pt x="510794" y="0"/>
                  </a:moveTo>
                  <a:lnTo>
                    <a:pt x="510794" y="1651"/>
                  </a:lnTo>
                  <a:lnTo>
                    <a:pt x="480441" y="1651"/>
                  </a:lnTo>
                  <a:lnTo>
                    <a:pt x="480441" y="148209"/>
                  </a:lnTo>
                  <a:lnTo>
                    <a:pt x="0" y="148209"/>
                  </a:lnTo>
                  <a:lnTo>
                    <a:pt x="0" y="687451"/>
                  </a:lnTo>
                  <a:lnTo>
                    <a:pt x="5348097" y="687451"/>
                  </a:lnTo>
                  <a:lnTo>
                    <a:pt x="5348097" y="0"/>
                  </a:lnTo>
                  <a:close/>
                </a:path>
              </a:pathLst>
            </a:custGeom>
            <a:blipFill>
              <a:blip r:embed="rId39"/>
              <a:stretch>
                <a:fillRect l="-226" t="-72663" r="-239" b="-5180"/>
              </a:stretch>
            </a:blipFill>
          </p:spPr>
          <p:txBody>
            <a:bodyPr/>
            <a:lstStyle/>
            <a:p>
              <a:endParaRPr lang="en-MY"/>
            </a:p>
          </p:txBody>
        </p:sp>
      </p:grpSp>
      <p:grpSp>
        <p:nvGrpSpPr>
          <p:cNvPr id="78" name="Group 78"/>
          <p:cNvGrpSpPr/>
          <p:nvPr/>
        </p:nvGrpSpPr>
        <p:grpSpPr>
          <a:xfrm>
            <a:off x="883625" y="21534758"/>
            <a:ext cx="451094" cy="404498"/>
            <a:chOff x="0" y="0"/>
            <a:chExt cx="601459" cy="539331"/>
          </a:xfrm>
        </p:grpSpPr>
        <p:sp>
          <p:nvSpPr>
            <p:cNvPr id="79" name="Freeform 79"/>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0"/>
              <a:stretch>
                <a:fillRect l="-1906" t="-10202" r="-3500" b="-6585"/>
              </a:stretch>
            </a:blipFill>
          </p:spPr>
          <p:txBody>
            <a:bodyPr/>
            <a:lstStyle/>
            <a:p>
              <a:endParaRPr lang="en-MY"/>
            </a:p>
          </p:txBody>
        </p:sp>
      </p:grpSp>
      <p:grpSp>
        <p:nvGrpSpPr>
          <p:cNvPr id="80" name="Group 80"/>
          <p:cNvGrpSpPr/>
          <p:nvPr/>
        </p:nvGrpSpPr>
        <p:grpSpPr>
          <a:xfrm>
            <a:off x="5333571" y="21498563"/>
            <a:ext cx="3566055" cy="440693"/>
            <a:chOff x="0" y="0"/>
            <a:chExt cx="4754740" cy="587591"/>
          </a:xfrm>
        </p:grpSpPr>
        <p:sp>
          <p:nvSpPr>
            <p:cNvPr id="81" name="Freeform 81"/>
            <p:cNvSpPr/>
            <p:nvPr/>
          </p:nvSpPr>
          <p:spPr>
            <a:xfrm>
              <a:off x="0" y="0"/>
              <a:ext cx="4754753" cy="587629"/>
            </a:xfrm>
            <a:custGeom>
              <a:avLst/>
              <a:gdLst/>
              <a:ahLst/>
              <a:cxnLst/>
              <a:rect l="l" t="t" r="r" b="b"/>
              <a:pathLst>
                <a:path w="4754753" h="587629">
                  <a:moveTo>
                    <a:pt x="0" y="0"/>
                  </a:moveTo>
                  <a:lnTo>
                    <a:pt x="4754753" y="0"/>
                  </a:lnTo>
                  <a:lnTo>
                    <a:pt x="4754753" y="587629"/>
                  </a:lnTo>
                  <a:lnTo>
                    <a:pt x="0" y="587629"/>
                  </a:lnTo>
                  <a:lnTo>
                    <a:pt x="0" y="0"/>
                  </a:lnTo>
                  <a:close/>
                </a:path>
              </a:pathLst>
            </a:custGeom>
            <a:blipFill>
              <a:blip r:embed="rId41"/>
              <a:stretch>
                <a:fillRect l="-379" t="-1151" r="-214" b="-6044"/>
              </a:stretch>
            </a:blipFill>
          </p:spPr>
          <p:txBody>
            <a:bodyPr/>
            <a:lstStyle/>
            <a:p>
              <a:endParaRPr lang="en-MY"/>
            </a:p>
          </p:txBody>
        </p:sp>
      </p:grpSp>
      <p:grpSp>
        <p:nvGrpSpPr>
          <p:cNvPr id="82" name="Group 82"/>
          <p:cNvGrpSpPr/>
          <p:nvPr/>
        </p:nvGrpSpPr>
        <p:grpSpPr>
          <a:xfrm>
            <a:off x="1692640" y="20299680"/>
            <a:ext cx="4038590" cy="1123950"/>
            <a:chOff x="0" y="0"/>
            <a:chExt cx="5384787" cy="1498600"/>
          </a:xfrm>
        </p:grpSpPr>
        <p:sp>
          <p:nvSpPr>
            <p:cNvPr id="83" name="Freeform 83"/>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2"/>
              <a:stretch>
                <a:fillRect l="-433" t="-1129" r="-378" b="-791"/>
              </a:stretch>
            </a:blipFill>
          </p:spPr>
          <p:txBody>
            <a:bodyPr/>
            <a:lstStyle/>
            <a:p>
              <a:endParaRPr lang="en-MY"/>
            </a:p>
          </p:txBody>
        </p:sp>
      </p:grpSp>
      <p:grpSp>
        <p:nvGrpSpPr>
          <p:cNvPr id="84" name="Group 84"/>
          <p:cNvGrpSpPr/>
          <p:nvPr/>
        </p:nvGrpSpPr>
        <p:grpSpPr>
          <a:xfrm>
            <a:off x="688781" y="20363183"/>
            <a:ext cx="1000125" cy="1171575"/>
            <a:chOff x="0" y="0"/>
            <a:chExt cx="1333500" cy="1562100"/>
          </a:xfrm>
        </p:grpSpPr>
        <p:sp>
          <p:nvSpPr>
            <p:cNvPr id="85" name="Freeform 85"/>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3"/>
              <a:stretch>
                <a:fillRect l="-425" t="-1083" r="-1805" b="-1030"/>
              </a:stretch>
            </a:blipFill>
          </p:spPr>
          <p:txBody>
            <a:bodyPr/>
            <a:lstStyle/>
            <a:p>
              <a:endParaRPr lang="en-MY"/>
            </a:p>
          </p:txBody>
        </p:sp>
      </p:grpSp>
      <p:grpSp>
        <p:nvGrpSpPr>
          <p:cNvPr id="86" name="Group 86"/>
          <p:cNvGrpSpPr/>
          <p:nvPr/>
        </p:nvGrpSpPr>
        <p:grpSpPr>
          <a:xfrm>
            <a:off x="1673552" y="20552664"/>
            <a:ext cx="38100" cy="872233"/>
            <a:chOff x="0" y="0"/>
            <a:chExt cx="38100" cy="872236"/>
          </a:xfrm>
        </p:grpSpPr>
        <p:sp>
          <p:nvSpPr>
            <p:cNvPr id="87" name="Freeform 87"/>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88" name="Group 88"/>
          <p:cNvGrpSpPr/>
          <p:nvPr/>
        </p:nvGrpSpPr>
        <p:grpSpPr>
          <a:xfrm>
            <a:off x="11942626" y="12323321"/>
            <a:ext cx="840057" cy="1308611"/>
            <a:chOff x="0" y="0"/>
            <a:chExt cx="1120076" cy="1744815"/>
          </a:xfrm>
        </p:grpSpPr>
        <p:sp>
          <p:nvSpPr>
            <p:cNvPr id="89" name="Freeform 89"/>
            <p:cNvSpPr/>
            <p:nvPr/>
          </p:nvSpPr>
          <p:spPr>
            <a:xfrm>
              <a:off x="0" y="0"/>
              <a:ext cx="1120140" cy="1744853"/>
            </a:xfrm>
            <a:custGeom>
              <a:avLst/>
              <a:gdLst/>
              <a:ahLst/>
              <a:cxnLst/>
              <a:rect l="l" t="t" r="r" b="b"/>
              <a:pathLst>
                <a:path w="1120140" h="1744853">
                  <a:moveTo>
                    <a:pt x="0" y="0"/>
                  </a:moveTo>
                  <a:lnTo>
                    <a:pt x="0" y="1744853"/>
                  </a:lnTo>
                  <a:lnTo>
                    <a:pt x="467106" y="1744853"/>
                  </a:lnTo>
                  <a:cubicBezTo>
                    <a:pt x="507746" y="1679829"/>
                    <a:pt x="543814" y="1602232"/>
                    <a:pt x="549910" y="1462786"/>
                  </a:cubicBezTo>
                  <a:cubicBezTo>
                    <a:pt x="564515" y="1127633"/>
                    <a:pt x="683641" y="656082"/>
                    <a:pt x="910971" y="412623"/>
                  </a:cubicBezTo>
                  <a:cubicBezTo>
                    <a:pt x="971931" y="347218"/>
                    <a:pt x="1042924" y="287020"/>
                    <a:pt x="1120140" y="234188"/>
                  </a:cubicBezTo>
                  <a:lnTo>
                    <a:pt x="1120140" y="0"/>
                  </a:lnTo>
                  <a:close/>
                </a:path>
              </a:pathLst>
            </a:custGeom>
            <a:blipFill>
              <a:blip r:embed="rId44"/>
              <a:stretch>
                <a:fillRect l="-3724" t="-912" r="-1179" b="-211"/>
              </a:stretch>
            </a:blipFill>
          </p:spPr>
          <p:txBody>
            <a:bodyPr/>
            <a:lstStyle/>
            <a:p>
              <a:endParaRPr lang="en-MY"/>
            </a:p>
          </p:txBody>
        </p:sp>
      </p:grpSp>
      <p:grpSp>
        <p:nvGrpSpPr>
          <p:cNvPr id="90" name="Group 90"/>
          <p:cNvGrpSpPr/>
          <p:nvPr/>
        </p:nvGrpSpPr>
        <p:grpSpPr>
          <a:xfrm>
            <a:off x="12776578" y="12323321"/>
            <a:ext cx="2137029" cy="436883"/>
            <a:chOff x="0" y="0"/>
            <a:chExt cx="2849372" cy="582511"/>
          </a:xfrm>
        </p:grpSpPr>
        <p:sp>
          <p:nvSpPr>
            <p:cNvPr id="91" name="Freeform 91"/>
            <p:cNvSpPr/>
            <p:nvPr/>
          </p:nvSpPr>
          <p:spPr>
            <a:xfrm>
              <a:off x="0" y="0"/>
              <a:ext cx="2849372" cy="582422"/>
            </a:xfrm>
            <a:custGeom>
              <a:avLst/>
              <a:gdLst/>
              <a:ahLst/>
              <a:cxnLst/>
              <a:rect l="l" t="t" r="r" b="b"/>
              <a:pathLst>
                <a:path w="2849372" h="582422">
                  <a:moveTo>
                    <a:pt x="0" y="0"/>
                  </a:moveTo>
                  <a:lnTo>
                    <a:pt x="0" y="239649"/>
                  </a:lnTo>
                  <a:cubicBezTo>
                    <a:pt x="115824" y="159258"/>
                    <a:pt x="246253" y="95504"/>
                    <a:pt x="378968" y="55880"/>
                  </a:cubicBezTo>
                  <a:cubicBezTo>
                    <a:pt x="487299" y="23495"/>
                    <a:pt x="593979" y="7366"/>
                    <a:pt x="696595" y="7366"/>
                  </a:cubicBezTo>
                  <a:cubicBezTo>
                    <a:pt x="819404" y="7366"/>
                    <a:pt x="936371" y="30480"/>
                    <a:pt x="1043559" y="76708"/>
                  </a:cubicBezTo>
                  <a:cubicBezTo>
                    <a:pt x="1155573" y="28321"/>
                    <a:pt x="1279017" y="2667"/>
                    <a:pt x="1406525" y="0"/>
                  </a:cubicBezTo>
                  <a:close/>
                  <a:moveTo>
                    <a:pt x="1449451" y="0"/>
                  </a:moveTo>
                  <a:cubicBezTo>
                    <a:pt x="1534287" y="1778"/>
                    <a:pt x="1620647" y="13589"/>
                    <a:pt x="1706372" y="35687"/>
                  </a:cubicBezTo>
                  <a:cubicBezTo>
                    <a:pt x="1932559" y="94107"/>
                    <a:pt x="2139569" y="218948"/>
                    <a:pt x="2289048" y="387223"/>
                  </a:cubicBezTo>
                  <a:cubicBezTo>
                    <a:pt x="2348103" y="453644"/>
                    <a:pt x="2396998" y="518668"/>
                    <a:pt x="2437638" y="582422"/>
                  </a:cubicBezTo>
                  <a:lnTo>
                    <a:pt x="2849372" y="582422"/>
                  </a:lnTo>
                  <a:lnTo>
                    <a:pt x="2849372" y="0"/>
                  </a:lnTo>
                  <a:close/>
                </a:path>
              </a:pathLst>
            </a:custGeom>
            <a:blipFill>
              <a:blip r:embed="rId45"/>
              <a:stretch>
                <a:fillRect l="-77" t="-2732" r="-603" b="-2516"/>
              </a:stretch>
            </a:blipFill>
          </p:spPr>
          <p:txBody>
            <a:bodyPr/>
            <a:lstStyle/>
            <a:p>
              <a:endParaRPr lang="en-MY"/>
            </a:p>
          </p:txBody>
        </p:sp>
      </p:grpSp>
      <p:grpSp>
        <p:nvGrpSpPr>
          <p:cNvPr id="92" name="Group 92"/>
          <p:cNvGrpSpPr/>
          <p:nvPr/>
        </p:nvGrpSpPr>
        <p:grpSpPr>
          <a:xfrm>
            <a:off x="14486382" y="12754099"/>
            <a:ext cx="427225" cy="3922271"/>
            <a:chOff x="0" y="0"/>
            <a:chExt cx="569633" cy="5229695"/>
          </a:xfrm>
        </p:grpSpPr>
        <p:sp>
          <p:nvSpPr>
            <p:cNvPr id="93" name="Freeform 93"/>
            <p:cNvSpPr/>
            <p:nvPr/>
          </p:nvSpPr>
          <p:spPr>
            <a:xfrm>
              <a:off x="-127" y="0"/>
              <a:ext cx="569722" cy="5229606"/>
            </a:xfrm>
            <a:custGeom>
              <a:avLst/>
              <a:gdLst/>
              <a:ahLst/>
              <a:cxnLst/>
              <a:rect l="l" t="t" r="r" b="b"/>
              <a:pathLst>
                <a:path w="569722" h="5229606">
                  <a:moveTo>
                    <a:pt x="152781" y="0"/>
                  </a:moveTo>
                  <a:cubicBezTo>
                    <a:pt x="344678" y="297180"/>
                    <a:pt x="355727" y="570230"/>
                    <a:pt x="367411" y="856488"/>
                  </a:cubicBezTo>
                  <a:cubicBezTo>
                    <a:pt x="368300" y="875665"/>
                    <a:pt x="369062" y="894969"/>
                    <a:pt x="369951" y="914273"/>
                  </a:cubicBezTo>
                  <a:cubicBezTo>
                    <a:pt x="377190" y="1083945"/>
                    <a:pt x="429260" y="1154557"/>
                    <a:pt x="479298" y="1222756"/>
                  </a:cubicBezTo>
                  <a:cubicBezTo>
                    <a:pt x="520319" y="1278509"/>
                    <a:pt x="562610" y="1335913"/>
                    <a:pt x="569722" y="1437513"/>
                  </a:cubicBezTo>
                  <a:lnTo>
                    <a:pt x="569722" y="0"/>
                  </a:lnTo>
                  <a:close/>
                  <a:moveTo>
                    <a:pt x="569722" y="1494155"/>
                  </a:moveTo>
                  <a:cubicBezTo>
                    <a:pt x="560959" y="1606550"/>
                    <a:pt x="497713" y="1675130"/>
                    <a:pt x="446278" y="1731010"/>
                  </a:cubicBezTo>
                  <a:cubicBezTo>
                    <a:pt x="409575" y="1771015"/>
                    <a:pt x="377698" y="1805559"/>
                    <a:pt x="371602" y="1846961"/>
                  </a:cubicBezTo>
                  <a:cubicBezTo>
                    <a:pt x="365887" y="1884934"/>
                    <a:pt x="376047" y="1924177"/>
                    <a:pt x="387858" y="1969770"/>
                  </a:cubicBezTo>
                  <a:cubicBezTo>
                    <a:pt x="410210" y="2056638"/>
                    <a:pt x="438150" y="2164969"/>
                    <a:pt x="363474" y="2312162"/>
                  </a:cubicBezTo>
                  <a:cubicBezTo>
                    <a:pt x="329438" y="2379091"/>
                    <a:pt x="270129" y="2434463"/>
                    <a:pt x="196469" y="2468245"/>
                  </a:cubicBezTo>
                  <a:cubicBezTo>
                    <a:pt x="150241" y="2489454"/>
                    <a:pt x="101981" y="2500249"/>
                    <a:pt x="57404" y="2500249"/>
                  </a:cubicBezTo>
                  <a:cubicBezTo>
                    <a:pt x="46736" y="2500249"/>
                    <a:pt x="36195" y="2499614"/>
                    <a:pt x="26289" y="2498344"/>
                  </a:cubicBezTo>
                  <a:cubicBezTo>
                    <a:pt x="18415" y="2514473"/>
                    <a:pt x="9652" y="2529967"/>
                    <a:pt x="0" y="2544699"/>
                  </a:cubicBezTo>
                  <a:lnTo>
                    <a:pt x="127" y="2544699"/>
                  </a:lnTo>
                  <a:lnTo>
                    <a:pt x="127" y="2563368"/>
                  </a:lnTo>
                  <a:cubicBezTo>
                    <a:pt x="154940" y="2714625"/>
                    <a:pt x="284099" y="2914904"/>
                    <a:pt x="284099" y="3161665"/>
                  </a:cubicBezTo>
                  <a:cubicBezTo>
                    <a:pt x="284099" y="3309874"/>
                    <a:pt x="217551" y="3436620"/>
                    <a:pt x="85979" y="3538728"/>
                  </a:cubicBezTo>
                  <a:cubicBezTo>
                    <a:pt x="136398" y="3811905"/>
                    <a:pt x="213487" y="4058793"/>
                    <a:pt x="214503" y="4061968"/>
                  </a:cubicBezTo>
                  <a:cubicBezTo>
                    <a:pt x="218948" y="4076065"/>
                    <a:pt x="214630" y="4091305"/>
                    <a:pt x="203835" y="4101084"/>
                  </a:cubicBezTo>
                  <a:cubicBezTo>
                    <a:pt x="144907" y="4154170"/>
                    <a:pt x="75946" y="4195699"/>
                    <a:pt x="127" y="4227703"/>
                  </a:cubicBezTo>
                  <a:lnTo>
                    <a:pt x="127" y="5229606"/>
                  </a:lnTo>
                  <a:lnTo>
                    <a:pt x="569722" y="5229606"/>
                  </a:lnTo>
                  <a:lnTo>
                    <a:pt x="569722" y="1494155"/>
                  </a:lnTo>
                  <a:close/>
                </a:path>
              </a:pathLst>
            </a:custGeom>
            <a:blipFill>
              <a:blip r:embed="rId46"/>
              <a:stretch>
                <a:fillRect l="-2235" t="-278" r="-3111" b="-487"/>
              </a:stretch>
            </a:blipFill>
          </p:spPr>
          <p:txBody>
            <a:bodyPr/>
            <a:lstStyle/>
            <a:p>
              <a:endParaRPr lang="en-MY"/>
            </a:p>
          </p:txBody>
        </p:sp>
      </p:grpSp>
      <p:grpSp>
        <p:nvGrpSpPr>
          <p:cNvPr id="94" name="Group 94"/>
          <p:cNvGrpSpPr/>
          <p:nvPr/>
        </p:nvGrpSpPr>
        <p:grpSpPr>
          <a:xfrm>
            <a:off x="11942626" y="13625827"/>
            <a:ext cx="410270" cy="3050543"/>
            <a:chOff x="0" y="0"/>
            <a:chExt cx="547027" cy="4067391"/>
          </a:xfrm>
        </p:grpSpPr>
        <p:sp>
          <p:nvSpPr>
            <p:cNvPr id="95" name="Freeform 95"/>
            <p:cNvSpPr/>
            <p:nvPr/>
          </p:nvSpPr>
          <p:spPr>
            <a:xfrm>
              <a:off x="0" y="-127"/>
              <a:ext cx="546989" cy="4067556"/>
            </a:xfrm>
            <a:custGeom>
              <a:avLst/>
              <a:gdLst/>
              <a:ahLst/>
              <a:cxnLst/>
              <a:rect l="l" t="t" r="r" b="b"/>
              <a:pathLst>
                <a:path w="546989" h="4067556">
                  <a:moveTo>
                    <a:pt x="0" y="127"/>
                  </a:moveTo>
                  <a:lnTo>
                    <a:pt x="0" y="4067556"/>
                  </a:lnTo>
                  <a:lnTo>
                    <a:pt x="546989" y="4067556"/>
                  </a:lnTo>
                  <a:lnTo>
                    <a:pt x="546989" y="1830197"/>
                  </a:lnTo>
                  <a:cubicBezTo>
                    <a:pt x="395478" y="1724660"/>
                    <a:pt x="298958" y="1572133"/>
                    <a:pt x="287782" y="1428115"/>
                  </a:cubicBezTo>
                  <a:cubicBezTo>
                    <a:pt x="209931" y="1391031"/>
                    <a:pt x="147955" y="1325880"/>
                    <a:pt x="106553" y="1236472"/>
                  </a:cubicBezTo>
                  <a:cubicBezTo>
                    <a:pt x="8255" y="1024763"/>
                    <a:pt x="-21463" y="885063"/>
                    <a:pt x="15748" y="809371"/>
                  </a:cubicBezTo>
                  <a:cubicBezTo>
                    <a:pt x="31115" y="778002"/>
                    <a:pt x="57912" y="757428"/>
                    <a:pt x="92964" y="749427"/>
                  </a:cubicBezTo>
                  <a:cubicBezTo>
                    <a:pt x="102743" y="747268"/>
                    <a:pt x="112014" y="746252"/>
                    <a:pt x="120904" y="746252"/>
                  </a:cubicBezTo>
                  <a:cubicBezTo>
                    <a:pt x="125222" y="746252"/>
                    <a:pt x="129413" y="746379"/>
                    <a:pt x="133604" y="746887"/>
                  </a:cubicBezTo>
                  <a:cubicBezTo>
                    <a:pt x="132969" y="718058"/>
                    <a:pt x="137414" y="691388"/>
                    <a:pt x="149987" y="669290"/>
                  </a:cubicBezTo>
                  <a:cubicBezTo>
                    <a:pt x="164592" y="643509"/>
                    <a:pt x="188849" y="626491"/>
                    <a:pt x="219964" y="619887"/>
                  </a:cubicBezTo>
                  <a:cubicBezTo>
                    <a:pt x="227838" y="618236"/>
                    <a:pt x="235458" y="617474"/>
                    <a:pt x="242697" y="617474"/>
                  </a:cubicBezTo>
                  <a:cubicBezTo>
                    <a:pt x="263017" y="617474"/>
                    <a:pt x="280670" y="623697"/>
                    <a:pt x="296291" y="634365"/>
                  </a:cubicBezTo>
                  <a:cubicBezTo>
                    <a:pt x="299212" y="617982"/>
                    <a:pt x="304038" y="602996"/>
                    <a:pt x="311277" y="590296"/>
                  </a:cubicBezTo>
                  <a:cubicBezTo>
                    <a:pt x="325628" y="565023"/>
                    <a:pt x="348107" y="549148"/>
                    <a:pt x="376301" y="544195"/>
                  </a:cubicBezTo>
                  <a:cubicBezTo>
                    <a:pt x="383286" y="542798"/>
                    <a:pt x="390779" y="542163"/>
                    <a:pt x="398526" y="542163"/>
                  </a:cubicBezTo>
                  <a:cubicBezTo>
                    <a:pt x="410337" y="542163"/>
                    <a:pt x="422783" y="543814"/>
                    <a:pt x="435483" y="548259"/>
                  </a:cubicBezTo>
                  <a:cubicBezTo>
                    <a:pt x="390652" y="482727"/>
                    <a:pt x="348488" y="403606"/>
                    <a:pt x="349123" y="302768"/>
                  </a:cubicBezTo>
                  <a:cubicBezTo>
                    <a:pt x="349885" y="184404"/>
                    <a:pt x="395478" y="116205"/>
                    <a:pt x="439674" y="50165"/>
                  </a:cubicBezTo>
                  <a:cubicBezTo>
                    <a:pt x="450596" y="33909"/>
                    <a:pt x="461518" y="17399"/>
                    <a:pt x="472059" y="0"/>
                  </a:cubicBezTo>
                  <a:close/>
                </a:path>
              </a:pathLst>
            </a:custGeom>
            <a:blipFill>
              <a:blip r:embed="rId47"/>
              <a:stretch>
                <a:fillRect l="-7627" t="-205" r="-2098" b="-623"/>
              </a:stretch>
            </a:blipFill>
          </p:spPr>
          <p:txBody>
            <a:bodyPr/>
            <a:lstStyle/>
            <a:p>
              <a:endParaRPr lang="en-MY"/>
            </a:p>
          </p:txBody>
        </p:sp>
      </p:grpSp>
      <p:grpSp>
        <p:nvGrpSpPr>
          <p:cNvPr id="96" name="Group 96"/>
          <p:cNvGrpSpPr/>
          <p:nvPr/>
        </p:nvGrpSpPr>
        <p:grpSpPr>
          <a:xfrm>
            <a:off x="14480667" y="14653041"/>
            <a:ext cx="11811" cy="29670"/>
            <a:chOff x="0" y="0"/>
            <a:chExt cx="15748" cy="39560"/>
          </a:xfrm>
        </p:grpSpPr>
        <p:sp>
          <p:nvSpPr>
            <p:cNvPr id="97" name="Freeform 97"/>
            <p:cNvSpPr/>
            <p:nvPr/>
          </p:nvSpPr>
          <p:spPr>
            <a:xfrm>
              <a:off x="0" y="0"/>
              <a:ext cx="15748" cy="39497"/>
            </a:xfrm>
            <a:custGeom>
              <a:avLst/>
              <a:gdLst/>
              <a:ahLst/>
              <a:cxnLst/>
              <a:rect l="l" t="t" r="r" b="b"/>
              <a:pathLst>
                <a:path w="15748" h="39497">
                  <a:moveTo>
                    <a:pt x="15748" y="0"/>
                  </a:moveTo>
                  <a:cubicBezTo>
                    <a:pt x="10795" y="8255"/>
                    <a:pt x="5461" y="16256"/>
                    <a:pt x="0" y="24130"/>
                  </a:cubicBezTo>
                  <a:cubicBezTo>
                    <a:pt x="5334" y="29210"/>
                    <a:pt x="10541" y="34290"/>
                    <a:pt x="15748" y="39497"/>
                  </a:cubicBezTo>
                  <a:lnTo>
                    <a:pt x="15748" y="0"/>
                  </a:lnTo>
                  <a:close/>
                </a:path>
              </a:pathLst>
            </a:custGeom>
            <a:blipFill>
              <a:blip r:embed="rId48"/>
              <a:stretch>
                <a:fillRect l="-3689274" t="-530900" r="-129677" b="-878199"/>
              </a:stretch>
            </a:blipFill>
          </p:spPr>
          <p:txBody>
            <a:bodyPr/>
            <a:lstStyle/>
            <a:p>
              <a:endParaRPr lang="en-MY"/>
            </a:p>
          </p:txBody>
        </p:sp>
      </p:grpSp>
      <p:grpSp>
        <p:nvGrpSpPr>
          <p:cNvPr id="98" name="Group 98"/>
          <p:cNvGrpSpPr/>
          <p:nvPr/>
        </p:nvGrpSpPr>
        <p:grpSpPr>
          <a:xfrm>
            <a:off x="12346800" y="14994103"/>
            <a:ext cx="862594" cy="1682267"/>
            <a:chOff x="0" y="0"/>
            <a:chExt cx="1150125" cy="2243023"/>
          </a:xfrm>
        </p:grpSpPr>
        <p:sp>
          <p:nvSpPr>
            <p:cNvPr id="99" name="Freeform 99"/>
            <p:cNvSpPr/>
            <p:nvPr/>
          </p:nvSpPr>
          <p:spPr>
            <a:xfrm>
              <a:off x="0" y="0"/>
              <a:ext cx="1150112" cy="2243074"/>
            </a:xfrm>
            <a:custGeom>
              <a:avLst/>
              <a:gdLst/>
              <a:ahLst/>
              <a:cxnLst/>
              <a:rect l="l" t="t" r="r" b="b"/>
              <a:pathLst>
                <a:path w="1150112" h="2243074">
                  <a:moveTo>
                    <a:pt x="0" y="0"/>
                  </a:moveTo>
                  <a:lnTo>
                    <a:pt x="0" y="2243074"/>
                  </a:lnTo>
                  <a:lnTo>
                    <a:pt x="1150112" y="2243074"/>
                  </a:lnTo>
                  <a:lnTo>
                    <a:pt x="1150112" y="2199894"/>
                  </a:lnTo>
                  <a:cubicBezTo>
                    <a:pt x="1022477" y="2229104"/>
                    <a:pt x="895096" y="2240407"/>
                    <a:pt x="892937" y="2240534"/>
                  </a:cubicBezTo>
                  <a:cubicBezTo>
                    <a:pt x="874141" y="2242058"/>
                    <a:pt x="850773" y="2242947"/>
                    <a:pt x="824357" y="2242947"/>
                  </a:cubicBezTo>
                  <a:cubicBezTo>
                    <a:pt x="766953" y="2242947"/>
                    <a:pt x="695325" y="2238883"/>
                    <a:pt x="625348" y="2228342"/>
                  </a:cubicBezTo>
                  <a:cubicBezTo>
                    <a:pt x="498856" y="2209546"/>
                    <a:pt x="425450" y="2178050"/>
                    <a:pt x="400685" y="2131822"/>
                  </a:cubicBezTo>
                  <a:cubicBezTo>
                    <a:pt x="378968" y="2091182"/>
                    <a:pt x="377317" y="2037969"/>
                    <a:pt x="395859" y="1957705"/>
                  </a:cubicBezTo>
                  <a:cubicBezTo>
                    <a:pt x="389382" y="1894840"/>
                    <a:pt x="421005" y="1826641"/>
                    <a:pt x="489966" y="1754378"/>
                  </a:cubicBezTo>
                  <a:cubicBezTo>
                    <a:pt x="568833" y="1671701"/>
                    <a:pt x="637794" y="1645158"/>
                    <a:pt x="679577" y="1637030"/>
                  </a:cubicBezTo>
                  <a:cubicBezTo>
                    <a:pt x="680085" y="1627505"/>
                    <a:pt x="680593" y="1615821"/>
                    <a:pt x="681482" y="1602359"/>
                  </a:cubicBezTo>
                  <a:cubicBezTo>
                    <a:pt x="683006" y="1575308"/>
                    <a:pt x="685165" y="1540002"/>
                    <a:pt x="688213" y="1497330"/>
                  </a:cubicBezTo>
                  <a:cubicBezTo>
                    <a:pt x="672465" y="1493774"/>
                    <a:pt x="657733" y="1490218"/>
                    <a:pt x="643636" y="1486662"/>
                  </a:cubicBezTo>
                  <a:cubicBezTo>
                    <a:pt x="529844" y="1458087"/>
                    <a:pt x="509905" y="1437767"/>
                    <a:pt x="500253" y="1421130"/>
                  </a:cubicBezTo>
                  <a:cubicBezTo>
                    <a:pt x="495300" y="1412621"/>
                    <a:pt x="494030" y="1402715"/>
                    <a:pt x="496316" y="1393190"/>
                  </a:cubicBezTo>
                  <a:cubicBezTo>
                    <a:pt x="513461" y="1325753"/>
                    <a:pt x="529844" y="1250315"/>
                    <a:pt x="545465" y="1169543"/>
                  </a:cubicBezTo>
                  <a:cubicBezTo>
                    <a:pt x="545338" y="1168019"/>
                    <a:pt x="545338" y="1166622"/>
                    <a:pt x="545084" y="1165098"/>
                  </a:cubicBezTo>
                  <a:cubicBezTo>
                    <a:pt x="540639" y="736473"/>
                    <a:pt x="656336" y="361315"/>
                    <a:pt x="667893" y="324993"/>
                  </a:cubicBezTo>
                  <a:cubicBezTo>
                    <a:pt x="675386" y="257937"/>
                    <a:pt x="681990" y="194056"/>
                    <a:pt x="687705" y="135636"/>
                  </a:cubicBezTo>
                  <a:cubicBezTo>
                    <a:pt x="670941" y="138176"/>
                    <a:pt x="654177" y="140589"/>
                    <a:pt x="637413" y="142367"/>
                  </a:cubicBezTo>
                  <a:cubicBezTo>
                    <a:pt x="592201" y="147574"/>
                    <a:pt x="547624" y="150114"/>
                    <a:pt x="504317" y="150114"/>
                  </a:cubicBezTo>
                  <a:cubicBezTo>
                    <a:pt x="330200" y="150241"/>
                    <a:pt x="171958" y="108585"/>
                    <a:pt x="41148" y="27432"/>
                  </a:cubicBezTo>
                  <a:cubicBezTo>
                    <a:pt x="27051" y="18669"/>
                    <a:pt x="13335" y="9525"/>
                    <a:pt x="0" y="0"/>
                  </a:cubicBezTo>
                  <a:close/>
                </a:path>
              </a:pathLst>
            </a:custGeom>
            <a:blipFill>
              <a:blip r:embed="rId49"/>
              <a:stretch>
                <a:fillRect l="-425" t="-3954" r="-1744" b="-1130"/>
              </a:stretch>
            </a:blipFill>
          </p:spPr>
          <p:txBody>
            <a:bodyPr/>
            <a:lstStyle/>
            <a:p>
              <a:endParaRPr lang="en-MY"/>
            </a:p>
          </p:txBody>
        </p:sp>
      </p:grpSp>
      <p:grpSp>
        <p:nvGrpSpPr>
          <p:cNvPr id="100" name="Group 100"/>
          <p:cNvGrpSpPr/>
          <p:nvPr/>
        </p:nvGrpSpPr>
        <p:grpSpPr>
          <a:xfrm>
            <a:off x="13203298" y="15922314"/>
            <a:ext cx="1289180" cy="754056"/>
            <a:chOff x="0" y="0"/>
            <a:chExt cx="1718907" cy="1005408"/>
          </a:xfrm>
        </p:grpSpPr>
        <p:sp>
          <p:nvSpPr>
            <p:cNvPr id="101" name="Freeform 101"/>
            <p:cNvSpPr/>
            <p:nvPr/>
          </p:nvSpPr>
          <p:spPr>
            <a:xfrm>
              <a:off x="0" y="0"/>
              <a:ext cx="1718945" cy="1005459"/>
            </a:xfrm>
            <a:custGeom>
              <a:avLst/>
              <a:gdLst/>
              <a:ahLst/>
              <a:cxnLst/>
              <a:rect l="l" t="t" r="r" b="b"/>
              <a:pathLst>
                <a:path w="1718945" h="1005459">
                  <a:moveTo>
                    <a:pt x="1718945" y="0"/>
                  </a:moveTo>
                  <a:cubicBezTo>
                    <a:pt x="1672463" y="20193"/>
                    <a:pt x="1623441" y="36703"/>
                    <a:pt x="1572514" y="49911"/>
                  </a:cubicBezTo>
                  <a:cubicBezTo>
                    <a:pt x="1581531" y="99822"/>
                    <a:pt x="1588643" y="132715"/>
                    <a:pt x="1592834" y="142494"/>
                  </a:cubicBezTo>
                  <a:cubicBezTo>
                    <a:pt x="1601089" y="161163"/>
                    <a:pt x="1592961" y="183261"/>
                    <a:pt x="1574419" y="191770"/>
                  </a:cubicBezTo>
                  <a:cubicBezTo>
                    <a:pt x="1538351" y="208153"/>
                    <a:pt x="1480439" y="228981"/>
                    <a:pt x="1402588" y="250190"/>
                  </a:cubicBezTo>
                  <a:cubicBezTo>
                    <a:pt x="1406017" y="297053"/>
                    <a:pt x="1408557" y="335534"/>
                    <a:pt x="1410081" y="364617"/>
                  </a:cubicBezTo>
                  <a:cubicBezTo>
                    <a:pt x="1410970" y="378206"/>
                    <a:pt x="1411478" y="389890"/>
                    <a:pt x="1411986" y="399288"/>
                  </a:cubicBezTo>
                  <a:cubicBezTo>
                    <a:pt x="1453769" y="407416"/>
                    <a:pt x="1522730" y="433959"/>
                    <a:pt x="1601597" y="516636"/>
                  </a:cubicBezTo>
                  <a:cubicBezTo>
                    <a:pt x="1670558" y="588899"/>
                    <a:pt x="1702181" y="657225"/>
                    <a:pt x="1695704" y="719963"/>
                  </a:cubicBezTo>
                  <a:cubicBezTo>
                    <a:pt x="1714373" y="800227"/>
                    <a:pt x="1712595" y="853440"/>
                    <a:pt x="1691005" y="894080"/>
                  </a:cubicBezTo>
                  <a:cubicBezTo>
                    <a:pt x="1666240" y="940308"/>
                    <a:pt x="1592834" y="971804"/>
                    <a:pt x="1466342" y="990600"/>
                  </a:cubicBezTo>
                  <a:cubicBezTo>
                    <a:pt x="1396619" y="1001141"/>
                    <a:pt x="1324737" y="1005205"/>
                    <a:pt x="1267333" y="1005205"/>
                  </a:cubicBezTo>
                  <a:cubicBezTo>
                    <a:pt x="1240917" y="1005205"/>
                    <a:pt x="1217549" y="1004316"/>
                    <a:pt x="1198753" y="1002792"/>
                  </a:cubicBezTo>
                  <a:cubicBezTo>
                    <a:pt x="1194816" y="1002411"/>
                    <a:pt x="810260" y="968248"/>
                    <a:pt x="707390" y="864616"/>
                  </a:cubicBezTo>
                  <a:cubicBezTo>
                    <a:pt x="661670" y="818769"/>
                    <a:pt x="648335" y="761365"/>
                    <a:pt x="666369" y="689864"/>
                  </a:cubicBezTo>
                  <a:cubicBezTo>
                    <a:pt x="662305" y="666496"/>
                    <a:pt x="656336" y="597789"/>
                    <a:pt x="648081" y="354584"/>
                  </a:cubicBezTo>
                  <a:cubicBezTo>
                    <a:pt x="596138" y="356489"/>
                    <a:pt x="542417" y="357505"/>
                    <a:pt x="487045" y="357505"/>
                  </a:cubicBezTo>
                  <a:cubicBezTo>
                    <a:pt x="428498" y="357505"/>
                    <a:pt x="366268" y="355981"/>
                    <a:pt x="302006" y="352933"/>
                  </a:cubicBezTo>
                  <a:cubicBezTo>
                    <a:pt x="293497" y="597408"/>
                    <a:pt x="287655" y="666369"/>
                    <a:pt x="283591" y="689864"/>
                  </a:cubicBezTo>
                  <a:cubicBezTo>
                    <a:pt x="301752" y="761365"/>
                    <a:pt x="288290" y="818769"/>
                    <a:pt x="242570" y="864616"/>
                  </a:cubicBezTo>
                  <a:cubicBezTo>
                    <a:pt x="197104" y="910209"/>
                    <a:pt x="97663" y="942340"/>
                    <a:pt x="0" y="964057"/>
                  </a:cubicBezTo>
                  <a:lnTo>
                    <a:pt x="0" y="1005459"/>
                  </a:lnTo>
                  <a:lnTo>
                    <a:pt x="1718945" y="1005459"/>
                  </a:lnTo>
                  <a:lnTo>
                    <a:pt x="1718945" y="0"/>
                  </a:lnTo>
                  <a:close/>
                </a:path>
              </a:pathLst>
            </a:custGeom>
            <a:blipFill>
              <a:blip r:embed="rId50"/>
              <a:stretch>
                <a:fillRect l="-718" t="-17389" r="-1198" b="-2521"/>
              </a:stretch>
            </a:blipFill>
          </p:spPr>
          <p:txBody>
            <a:bodyPr/>
            <a:lstStyle/>
            <a:p>
              <a:endParaRPr lang="en-MY"/>
            </a:p>
          </p:txBody>
        </p:sp>
      </p:grpSp>
      <p:sp>
        <p:nvSpPr>
          <p:cNvPr id="102" name="Freeform 102"/>
          <p:cNvSpPr/>
          <p:nvPr/>
        </p:nvSpPr>
        <p:spPr>
          <a:xfrm>
            <a:off x="11879342" y="12259818"/>
            <a:ext cx="3097768" cy="4479922"/>
          </a:xfrm>
          <a:custGeom>
            <a:avLst/>
            <a:gdLst/>
            <a:ahLst/>
            <a:cxnLst/>
            <a:rect l="l" t="t" r="r" b="b"/>
            <a:pathLst>
              <a:path w="3097768" h="4479922">
                <a:moveTo>
                  <a:pt x="0" y="0"/>
                </a:moveTo>
                <a:lnTo>
                  <a:pt x="3097768" y="0"/>
                </a:lnTo>
                <a:lnTo>
                  <a:pt x="3097768" y="4479922"/>
                </a:lnTo>
                <a:lnTo>
                  <a:pt x="0" y="4479922"/>
                </a:lnTo>
                <a:lnTo>
                  <a:pt x="0" y="0"/>
                </a:lnTo>
                <a:close/>
              </a:path>
            </a:pathLst>
          </a:custGeom>
          <a:blipFill>
            <a:blip r:embed="rId51">
              <a:extLst>
                <a:ext uri="{96DAC541-7B7A-43D3-8B79-37D633B846F1}">
                  <asvg:svgBlip xmlns:asvg="http://schemas.microsoft.com/office/drawing/2016/SVG/main" r:embed="rId52"/>
                </a:ext>
              </a:extLst>
            </a:blip>
            <a:stretch>
              <a:fillRect/>
            </a:stretch>
          </a:blipFill>
        </p:spPr>
        <p:txBody>
          <a:bodyPr/>
          <a:lstStyle/>
          <a:p>
            <a:endParaRPr lang="en-MY"/>
          </a:p>
        </p:txBody>
      </p:sp>
      <p:grpSp>
        <p:nvGrpSpPr>
          <p:cNvPr id="103" name="Group 103"/>
          <p:cNvGrpSpPr/>
          <p:nvPr/>
        </p:nvGrpSpPr>
        <p:grpSpPr>
          <a:xfrm>
            <a:off x="1711652" y="21423630"/>
            <a:ext cx="38" cy="1267"/>
            <a:chOff x="0" y="0"/>
            <a:chExt cx="51" cy="1689"/>
          </a:xfrm>
        </p:grpSpPr>
        <p:sp>
          <p:nvSpPr>
            <p:cNvPr id="104" name="Freeform 104"/>
            <p:cNvSpPr/>
            <p:nvPr/>
          </p:nvSpPr>
          <p:spPr>
            <a:xfrm>
              <a:off x="0" y="0"/>
              <a:ext cx="0" cy="1651"/>
            </a:xfrm>
            <a:custGeom>
              <a:avLst/>
              <a:gdLst/>
              <a:ahLst/>
              <a:cxnLst/>
              <a:rect l="l" t="t" r="r" b="b"/>
              <a:pathLst>
                <a:path h="1651">
                  <a:moveTo>
                    <a:pt x="0" y="0"/>
                  </a:moveTo>
                  <a:lnTo>
                    <a:pt x="0" y="1651"/>
                  </a:lnTo>
                  <a:lnTo>
                    <a:pt x="0" y="0"/>
                  </a:lnTo>
                  <a:close/>
                </a:path>
              </a:pathLst>
            </a:custGeom>
            <a:blipFill>
              <a:blip r:embed="rId53"/>
              <a:stretch>
                <a:fillRect l="-2147483648" t="-513076" r="-2147483648" b="-617692"/>
              </a:stretch>
            </a:blipFill>
          </p:spPr>
          <p:txBody>
            <a:bodyPr/>
            <a:lstStyle/>
            <a:p>
              <a:endParaRPr lang="en-MY"/>
            </a:p>
          </p:txBody>
        </p:sp>
      </p:grpSp>
      <p:grpSp>
        <p:nvGrpSpPr>
          <p:cNvPr id="105" name="Group 105"/>
          <p:cNvGrpSpPr/>
          <p:nvPr/>
        </p:nvGrpSpPr>
        <p:grpSpPr>
          <a:xfrm>
            <a:off x="1711652" y="20552664"/>
            <a:ext cx="38" cy="870966"/>
            <a:chOff x="0" y="0"/>
            <a:chExt cx="51" cy="1161288"/>
          </a:xfrm>
        </p:grpSpPr>
        <p:sp>
          <p:nvSpPr>
            <p:cNvPr id="106" name="Freeform 106"/>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54"/>
              <a:stretch>
                <a:fillRect l="-2147483648" t="-1341" r="-2147483648" b="-1020"/>
              </a:stretch>
            </a:blipFill>
          </p:spPr>
          <p:txBody>
            <a:bodyPr/>
            <a:lstStyle/>
            <a:p>
              <a:endParaRPr lang="en-MY"/>
            </a:p>
          </p:txBody>
        </p:sp>
      </p:grpSp>
      <p:grpSp>
        <p:nvGrpSpPr>
          <p:cNvPr id="107" name="Group 107"/>
          <p:cNvGrpSpPr/>
          <p:nvPr/>
        </p:nvGrpSpPr>
        <p:grpSpPr>
          <a:xfrm>
            <a:off x="1662427" y="21417277"/>
            <a:ext cx="40643" cy="15240"/>
            <a:chOff x="0" y="0"/>
            <a:chExt cx="54191" cy="20320"/>
          </a:xfrm>
        </p:grpSpPr>
        <p:sp>
          <p:nvSpPr>
            <p:cNvPr id="108" name="Freeform 108"/>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55"/>
              <a:stretch>
                <a:fillRect r="70"/>
              </a:stretch>
            </a:blipFill>
          </p:spPr>
          <p:txBody>
            <a:bodyPr/>
            <a:lstStyle/>
            <a:p>
              <a:endParaRPr lang="en-MY"/>
            </a:p>
          </p:txBody>
        </p:sp>
      </p:grpSp>
      <p:grpSp>
        <p:nvGrpSpPr>
          <p:cNvPr id="109" name="Group 109"/>
          <p:cNvGrpSpPr/>
          <p:nvPr/>
        </p:nvGrpSpPr>
        <p:grpSpPr>
          <a:xfrm>
            <a:off x="1673590" y="20552664"/>
            <a:ext cx="38062" cy="872233"/>
            <a:chOff x="0" y="0"/>
            <a:chExt cx="38062" cy="872236"/>
          </a:xfrm>
        </p:grpSpPr>
        <p:sp>
          <p:nvSpPr>
            <p:cNvPr id="110" name="Freeform 110"/>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11" name="TextBox 111"/>
          <p:cNvSpPr txBox="1"/>
          <p:nvPr/>
        </p:nvSpPr>
        <p:spPr>
          <a:xfrm>
            <a:off x="1588989" y="1609771"/>
            <a:ext cx="13089417" cy="15858413"/>
          </a:xfrm>
          <a:prstGeom prst="rect">
            <a:avLst/>
          </a:prstGeom>
        </p:spPr>
        <p:txBody>
          <a:bodyPr lIns="0" tIns="0" rIns="0" bIns="0" rtlCol="0" anchor="t">
            <a:spAutoFit/>
          </a:bodyPr>
          <a:lstStyle/>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3. Permainan Aksi “Tangan Kecil Membantu” </a:t>
            </a:r>
          </a:p>
          <a:p>
            <a:pPr marL="0" lvl="0" indent="0" algn="l">
              <a:lnSpc>
                <a:spcPts val="3595"/>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Fokus Kerohanian: </a:t>
            </a:r>
            <a:r>
              <a:rPr lang="en-US" sz="2599" u="none" strike="noStrike">
                <a:solidFill>
                  <a:srgbClr val="090F10"/>
                </a:solidFill>
                <a:latin typeface="Canva Sans"/>
                <a:ea typeface="Canva Sans"/>
                <a:cs typeface="Canva Sans"/>
                <a:sym typeface="Canva Sans"/>
              </a:rPr>
              <a:t>Melayani orang lain seperti Yesus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Objektif: </a:t>
            </a:r>
            <a:r>
              <a:rPr lang="en-US" sz="2599" u="none" strike="noStrike">
                <a:solidFill>
                  <a:srgbClr val="090F10"/>
                </a:solidFill>
                <a:latin typeface="Canva Sans"/>
                <a:ea typeface="Canva Sans"/>
                <a:cs typeface="Canva Sans"/>
                <a:sym typeface="Canva Sans"/>
              </a:rPr>
              <a:t>Kanak-kanak memahami bahawa tindakan kecil pun boleh menunjukkan kasih Tuhan.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Bahan yang Diperlukan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Tiada bahan diperlukan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(Pilihan: bakul atau barang prop)</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Persediaan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Kanak-kanak berdiri di kawasan lapang yang mempunyai ruang untuk bergerak.</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Cara Bermain</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Pemimpin melaungkan perbuatan melayani yang mudah: </a:t>
            </a:r>
          </a:p>
          <a:p>
            <a:pPr algn="l">
              <a:lnSpc>
                <a:spcPts val="3595"/>
              </a:lnSpc>
            </a:pPr>
            <a:r>
              <a:rPr lang="en-US" sz="2599" u="none" strike="noStrike">
                <a:solidFill>
                  <a:srgbClr val="090F10"/>
                </a:solidFill>
                <a:latin typeface="Canva Sans"/>
                <a:ea typeface="Canva Sans"/>
                <a:cs typeface="Canva Sans"/>
                <a:sym typeface="Canva Sans"/>
              </a:rPr>
              <a:t>       “Berikan makanan,” “Tolong kawan,”  “Berdoa,” Bawa bakul,”     “Kongsi roti.” </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Kanak-kanak melakonkan setiap perbuatan dengan tangan dan</a:t>
            </a:r>
          </a:p>
          <a:p>
            <a:pPr algn="l">
              <a:lnSpc>
                <a:spcPts val="3595"/>
              </a:lnSpc>
            </a:pPr>
            <a:r>
              <a:rPr lang="en-US" sz="2599" u="none" strike="noStrike">
                <a:solidFill>
                  <a:srgbClr val="090F10"/>
                </a:solidFill>
                <a:latin typeface="Canva Sans"/>
                <a:ea typeface="Canva Sans"/>
                <a:cs typeface="Canva Sans"/>
                <a:sym typeface="Canva Sans"/>
              </a:rPr>
              <a:t>       tubuh mereka. </a:t>
            </a:r>
          </a:p>
          <a:p>
            <a:pPr marL="561235" lvl="1" indent="-280618" algn="l">
              <a:lnSpc>
                <a:spcPts val="3595"/>
              </a:lnSpc>
              <a:spcBef>
                <a:spcPct val="0"/>
              </a:spcBef>
              <a:buAutoNum type="arabicPeriod"/>
            </a:pPr>
            <a:r>
              <a:rPr lang="en-US" sz="2599" u="none" strike="noStrike">
                <a:solidFill>
                  <a:srgbClr val="090F10"/>
                </a:solidFill>
                <a:latin typeface="Canva Sans"/>
                <a:ea typeface="Canva Sans"/>
                <a:cs typeface="Canva Sans"/>
                <a:sym typeface="Canva Sans"/>
              </a:rPr>
              <a:t>Anda boleh menjadikan permainan ini menjadi permainan “Simon Says” untuk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       mengukuhkan pendengaran dan fokus.</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Peraturan &amp; Keselamatan</a:t>
            </a:r>
          </a:p>
          <a:p>
            <a:pPr marL="561235" lvl="1" indent="-280618" algn="just">
              <a:lnSpc>
                <a:spcPts val="3595"/>
              </a:lnSpc>
              <a:buFont typeface="Arial"/>
              <a:buChar char="•"/>
            </a:pPr>
            <a:r>
              <a:rPr lang="en-US" sz="2599" u="none" strike="noStrike">
                <a:solidFill>
                  <a:srgbClr val="090F10"/>
                </a:solidFill>
                <a:latin typeface="Canva Sans"/>
                <a:ea typeface="Canva Sans"/>
                <a:cs typeface="Canva Sans"/>
                <a:sym typeface="Canva Sans"/>
              </a:rPr>
              <a:t>Tindakan hendaklah sentiasa lembut dan terkawal. </a:t>
            </a:r>
          </a:p>
          <a:p>
            <a:pPr marL="561235" lvl="1" indent="-280618" algn="just">
              <a:lnSpc>
                <a:spcPts val="3595"/>
              </a:lnSpc>
              <a:buFont typeface="Arial"/>
              <a:buChar char="•"/>
            </a:pPr>
            <a:r>
              <a:rPr lang="en-US" sz="2599" u="none" strike="noStrike">
                <a:solidFill>
                  <a:srgbClr val="090F10"/>
                </a:solidFill>
                <a:latin typeface="Canva Sans"/>
                <a:ea typeface="Canva Sans"/>
                <a:cs typeface="Canva Sans"/>
                <a:sym typeface="Canva Sans"/>
              </a:rPr>
              <a:t>Tiada sentuhan fizikal dengan orang lain.</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Mesej untuk Dikongsi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“Tangan saya boleh membantu seperti Yesus.”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Detik Perhubungan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Tanya: Bagaimanakah tangan anda boleh membantu seseorang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pada minggu ini?</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Iyakan respons dan kaitkannya dengan situasi kehidupan sebenar.</a:t>
            </a:r>
          </a:p>
          <a:p>
            <a:pPr marL="0" lvl="0" indent="0" algn="l">
              <a:lnSpc>
                <a:spcPts val="4424"/>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4424"/>
              </a:lnSpc>
              <a:spcBef>
                <a:spcPct val="0"/>
              </a:spcBef>
            </a:pPr>
            <a:endParaRPr lang="en-US" sz="2599" u="none" strike="noStrike">
              <a:solidFill>
                <a:srgbClr val="090F10"/>
              </a:solidFill>
              <a:latin typeface="Canva Sans"/>
              <a:ea typeface="Canva Sans"/>
              <a:cs typeface="Canva Sans"/>
              <a:sym typeface="Canv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2694308"/>
            <a:chOff x="0" y="0"/>
            <a:chExt cx="4754639" cy="3592411"/>
          </a:xfrm>
        </p:grpSpPr>
        <p:sp>
          <p:nvSpPr>
            <p:cNvPr id="50" name="Freeform 5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1" name="Group 51"/>
          <p:cNvGrpSpPr/>
          <p:nvPr/>
        </p:nvGrpSpPr>
        <p:grpSpPr>
          <a:xfrm>
            <a:off x="14233398" y="12089711"/>
            <a:ext cx="2225802" cy="4038524"/>
            <a:chOff x="0" y="0"/>
            <a:chExt cx="2967736" cy="5384698"/>
          </a:xfrm>
        </p:grpSpPr>
        <p:sp>
          <p:nvSpPr>
            <p:cNvPr id="52" name="Freeform 5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5"/>
              <a:stretch>
                <a:fillRect l="-479" t="-171" r="-653" b="-208"/>
              </a:stretch>
            </a:blipFill>
          </p:spPr>
          <p:txBody>
            <a:bodyPr/>
            <a:lstStyle/>
            <a:p>
              <a:endParaRPr lang="en-MY"/>
            </a:p>
          </p:txBody>
        </p:sp>
      </p:grpSp>
      <p:grpSp>
        <p:nvGrpSpPr>
          <p:cNvPr id="53" name="Group 53"/>
          <p:cNvGrpSpPr/>
          <p:nvPr/>
        </p:nvGrpSpPr>
        <p:grpSpPr>
          <a:xfrm>
            <a:off x="0" y="13433803"/>
            <a:ext cx="3559683" cy="2694432"/>
            <a:chOff x="0" y="0"/>
            <a:chExt cx="4746244" cy="3592576"/>
          </a:xfrm>
        </p:grpSpPr>
        <p:sp>
          <p:nvSpPr>
            <p:cNvPr id="54" name="Freeform 54"/>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5" name="Group 55"/>
          <p:cNvGrpSpPr/>
          <p:nvPr/>
        </p:nvGrpSpPr>
        <p:grpSpPr>
          <a:xfrm>
            <a:off x="3553587" y="13433803"/>
            <a:ext cx="3566055" cy="2694432"/>
            <a:chOff x="0" y="0"/>
            <a:chExt cx="4754740" cy="3592576"/>
          </a:xfrm>
        </p:grpSpPr>
        <p:sp>
          <p:nvSpPr>
            <p:cNvPr id="56" name="Freeform 56"/>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7"/>
              <a:stretch>
                <a:fillRect l="-323" t="-179" r="-270" b="-311"/>
              </a:stretch>
            </a:blipFill>
          </p:spPr>
          <p:txBody>
            <a:bodyPr/>
            <a:lstStyle/>
            <a:p>
              <a:endParaRPr lang="en-MY"/>
            </a:p>
          </p:txBody>
        </p:sp>
      </p:grpSp>
      <p:grpSp>
        <p:nvGrpSpPr>
          <p:cNvPr id="57" name="Group 57"/>
          <p:cNvGrpSpPr/>
          <p:nvPr/>
        </p:nvGrpSpPr>
        <p:grpSpPr>
          <a:xfrm>
            <a:off x="7113546" y="13433803"/>
            <a:ext cx="3566046" cy="2694432"/>
            <a:chOff x="0" y="0"/>
            <a:chExt cx="4754728" cy="3592576"/>
          </a:xfrm>
        </p:grpSpPr>
        <p:sp>
          <p:nvSpPr>
            <p:cNvPr id="58" name="Freeform 58"/>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8"/>
              <a:stretch>
                <a:fillRect l="-79" t="-179" r="-137" b="-311"/>
              </a:stretch>
            </a:blipFill>
          </p:spPr>
          <p:txBody>
            <a:bodyPr/>
            <a:lstStyle/>
            <a:p>
              <a:endParaRPr lang="en-MY"/>
            </a:p>
          </p:txBody>
        </p:sp>
      </p:grpSp>
      <p:grpSp>
        <p:nvGrpSpPr>
          <p:cNvPr id="59" name="Group 59"/>
          <p:cNvGrpSpPr/>
          <p:nvPr/>
        </p:nvGrpSpPr>
        <p:grpSpPr>
          <a:xfrm>
            <a:off x="10673515" y="13433803"/>
            <a:ext cx="3565979" cy="2694432"/>
            <a:chOff x="0" y="0"/>
            <a:chExt cx="4754639" cy="3592576"/>
          </a:xfrm>
        </p:grpSpPr>
        <p:sp>
          <p:nvSpPr>
            <p:cNvPr id="60" name="Freeform 60"/>
            <p:cNvSpPr/>
            <p:nvPr/>
          </p:nvSpPr>
          <p:spPr>
            <a:xfrm>
              <a:off x="0" y="0"/>
              <a:ext cx="4754626" cy="3592576"/>
            </a:xfrm>
            <a:custGeom>
              <a:avLst/>
              <a:gdLst/>
              <a:ahLst/>
              <a:cxnLst/>
              <a:rect l="l" t="t" r="r" b="b"/>
              <a:pathLst>
                <a:path w="4754626" h="3592576">
                  <a:moveTo>
                    <a:pt x="0" y="0"/>
                  </a:moveTo>
                  <a:lnTo>
                    <a:pt x="4754626" y="0"/>
                  </a:lnTo>
                  <a:lnTo>
                    <a:pt x="4754626" y="3592576"/>
                  </a:lnTo>
                  <a:lnTo>
                    <a:pt x="0" y="3592576"/>
                  </a:lnTo>
                  <a:lnTo>
                    <a:pt x="0" y="0"/>
                  </a:lnTo>
                  <a:close/>
                </a:path>
              </a:pathLst>
            </a:custGeom>
            <a:blipFill>
              <a:blip r:embed="rId29"/>
              <a:stretch>
                <a:fillRect l="-190" t="-179" r="-406" b="-311"/>
              </a:stretch>
            </a:blipFill>
          </p:spPr>
          <p:txBody>
            <a:bodyPr/>
            <a:lstStyle/>
            <a:p>
              <a:endParaRPr lang="en-MY"/>
            </a:p>
          </p:txBody>
        </p:sp>
      </p:grpSp>
      <p:grpSp>
        <p:nvGrpSpPr>
          <p:cNvPr id="61" name="Group 61"/>
          <p:cNvGrpSpPr/>
          <p:nvPr/>
        </p:nvGrpSpPr>
        <p:grpSpPr>
          <a:xfrm>
            <a:off x="0" y="16122139"/>
            <a:ext cx="3559683" cy="2694308"/>
            <a:chOff x="0" y="0"/>
            <a:chExt cx="4746244" cy="3592411"/>
          </a:xfrm>
        </p:grpSpPr>
        <p:sp>
          <p:nvSpPr>
            <p:cNvPr id="62" name="Freeform 62"/>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0"/>
              <a:stretch>
                <a:fillRect l="-392" t="-499" r="-382" b="-465"/>
              </a:stretch>
            </a:blipFill>
          </p:spPr>
          <p:txBody>
            <a:bodyPr/>
            <a:lstStyle/>
            <a:p>
              <a:endParaRPr lang="en-MY"/>
            </a:p>
          </p:txBody>
        </p:sp>
      </p:grpSp>
      <p:grpSp>
        <p:nvGrpSpPr>
          <p:cNvPr id="63" name="Group 63"/>
          <p:cNvGrpSpPr/>
          <p:nvPr/>
        </p:nvGrpSpPr>
        <p:grpSpPr>
          <a:xfrm>
            <a:off x="3553587" y="16122139"/>
            <a:ext cx="2231069" cy="4038476"/>
            <a:chOff x="0" y="0"/>
            <a:chExt cx="2974759" cy="5384635"/>
          </a:xfrm>
        </p:grpSpPr>
        <p:sp>
          <p:nvSpPr>
            <p:cNvPr id="64" name="Freeform 64"/>
            <p:cNvSpPr/>
            <p:nvPr/>
          </p:nvSpPr>
          <p:spPr>
            <a:xfrm>
              <a:off x="0" y="0"/>
              <a:ext cx="2974721" cy="5384673"/>
            </a:xfrm>
            <a:custGeom>
              <a:avLst/>
              <a:gdLst/>
              <a:ahLst/>
              <a:cxnLst/>
              <a:rect l="l" t="t" r="r" b="b"/>
              <a:pathLst>
                <a:path w="2974721" h="5384673">
                  <a:moveTo>
                    <a:pt x="0" y="0"/>
                  </a:moveTo>
                  <a:lnTo>
                    <a:pt x="0" y="5384673"/>
                  </a:lnTo>
                  <a:lnTo>
                    <a:pt x="2445893" y="5384673"/>
                  </a:lnTo>
                  <a:lnTo>
                    <a:pt x="2445893" y="44577"/>
                  </a:lnTo>
                  <a:lnTo>
                    <a:pt x="2974721" y="44577"/>
                  </a:lnTo>
                  <a:lnTo>
                    <a:pt x="2974721" y="0"/>
                  </a:lnTo>
                  <a:close/>
                </a:path>
              </a:pathLst>
            </a:custGeom>
            <a:blipFill>
              <a:blip r:embed="rId31"/>
              <a:stretch>
                <a:fillRect l="-517" t="-333" r="-377" b="-46"/>
              </a:stretch>
            </a:blipFill>
          </p:spPr>
          <p:txBody>
            <a:bodyPr/>
            <a:lstStyle/>
            <a:p>
              <a:endParaRPr lang="en-MY"/>
            </a:p>
          </p:txBody>
        </p:sp>
      </p:grpSp>
      <p:grpSp>
        <p:nvGrpSpPr>
          <p:cNvPr id="65" name="Group 65"/>
          <p:cNvGrpSpPr/>
          <p:nvPr/>
        </p:nvGrpSpPr>
        <p:grpSpPr>
          <a:xfrm>
            <a:off x="5778560" y="16122139"/>
            <a:ext cx="10680640" cy="454152"/>
            <a:chOff x="0" y="0"/>
            <a:chExt cx="14240853" cy="605536"/>
          </a:xfrm>
        </p:grpSpPr>
        <p:sp>
          <p:nvSpPr>
            <p:cNvPr id="66" name="Freeform 66"/>
            <p:cNvSpPr/>
            <p:nvPr/>
          </p:nvSpPr>
          <p:spPr>
            <a:xfrm>
              <a:off x="0" y="0"/>
              <a:ext cx="14240892" cy="605536"/>
            </a:xfrm>
            <a:custGeom>
              <a:avLst/>
              <a:gdLst/>
              <a:ahLst/>
              <a:cxnLst/>
              <a:rect l="l" t="t" r="r" b="b"/>
              <a:pathLst>
                <a:path w="14240892" h="605536">
                  <a:moveTo>
                    <a:pt x="0" y="0"/>
                  </a:moveTo>
                  <a:lnTo>
                    <a:pt x="0" y="44577"/>
                  </a:lnTo>
                  <a:lnTo>
                    <a:pt x="5190363" y="44577"/>
                  </a:lnTo>
                  <a:lnTo>
                    <a:pt x="5190363" y="605536"/>
                  </a:lnTo>
                  <a:lnTo>
                    <a:pt x="14240892" y="605536"/>
                  </a:lnTo>
                  <a:lnTo>
                    <a:pt x="14240892" y="0"/>
                  </a:lnTo>
                  <a:close/>
                </a:path>
              </a:pathLst>
            </a:custGeom>
            <a:blipFill>
              <a:blip r:embed="rId32"/>
              <a:stretch>
                <a:fillRect l="-12" t="-2963" r="-137" b="-1063"/>
              </a:stretch>
            </a:blipFill>
          </p:spPr>
          <p:txBody>
            <a:bodyPr/>
            <a:lstStyle/>
            <a:p>
              <a:endParaRPr lang="en-MY"/>
            </a:p>
          </p:txBody>
        </p:sp>
      </p:grpSp>
      <p:grpSp>
        <p:nvGrpSpPr>
          <p:cNvPr id="67" name="Group 67"/>
          <p:cNvGrpSpPr/>
          <p:nvPr/>
        </p:nvGrpSpPr>
        <p:grpSpPr>
          <a:xfrm>
            <a:off x="9671314" y="16570195"/>
            <a:ext cx="3233280" cy="2694308"/>
            <a:chOff x="0" y="0"/>
            <a:chExt cx="4311040" cy="3592411"/>
          </a:xfrm>
        </p:grpSpPr>
        <p:sp>
          <p:nvSpPr>
            <p:cNvPr id="68" name="Freeform 68"/>
            <p:cNvSpPr/>
            <p:nvPr/>
          </p:nvSpPr>
          <p:spPr>
            <a:xfrm>
              <a:off x="0" y="0"/>
              <a:ext cx="4311015" cy="3592322"/>
            </a:xfrm>
            <a:custGeom>
              <a:avLst/>
              <a:gdLst/>
              <a:ahLst/>
              <a:cxnLst/>
              <a:rect l="l" t="t" r="r" b="b"/>
              <a:pathLst>
                <a:path w="4311015" h="3592322">
                  <a:moveTo>
                    <a:pt x="0" y="0"/>
                  </a:moveTo>
                  <a:lnTo>
                    <a:pt x="0" y="2728087"/>
                  </a:lnTo>
                  <a:cubicBezTo>
                    <a:pt x="2032" y="2739263"/>
                    <a:pt x="3175" y="2750439"/>
                    <a:pt x="3175" y="2761742"/>
                  </a:cubicBezTo>
                  <a:lnTo>
                    <a:pt x="3175" y="2946019"/>
                  </a:lnTo>
                  <a:cubicBezTo>
                    <a:pt x="3175" y="2957322"/>
                    <a:pt x="2159" y="2968498"/>
                    <a:pt x="0" y="2979674"/>
                  </a:cubicBezTo>
                  <a:lnTo>
                    <a:pt x="0" y="3592322"/>
                  </a:lnTo>
                  <a:lnTo>
                    <a:pt x="4311015" y="3592322"/>
                  </a:lnTo>
                  <a:lnTo>
                    <a:pt x="4311015" y="0"/>
                  </a:lnTo>
                  <a:close/>
                </a:path>
              </a:pathLst>
            </a:custGeom>
            <a:blipFill>
              <a:blip r:embed="rId33"/>
              <a:stretch>
                <a:fillRect l="-10456" t="-160" r="-491" b="-337"/>
              </a:stretch>
            </a:blipFill>
          </p:spPr>
          <p:txBody>
            <a:bodyPr/>
            <a:lstStyle/>
            <a:p>
              <a:endParaRPr lang="en-MY"/>
            </a:p>
          </p:txBody>
        </p:sp>
      </p:grpSp>
      <p:grpSp>
        <p:nvGrpSpPr>
          <p:cNvPr id="69" name="Group 69"/>
          <p:cNvGrpSpPr/>
          <p:nvPr/>
        </p:nvGrpSpPr>
        <p:grpSpPr>
          <a:xfrm>
            <a:off x="12898498" y="16570195"/>
            <a:ext cx="3560702" cy="2694308"/>
            <a:chOff x="0" y="0"/>
            <a:chExt cx="4747603" cy="3592411"/>
          </a:xfrm>
        </p:grpSpPr>
        <p:sp>
          <p:nvSpPr>
            <p:cNvPr id="70" name="Freeform 70"/>
            <p:cNvSpPr/>
            <p:nvPr/>
          </p:nvSpPr>
          <p:spPr>
            <a:xfrm>
              <a:off x="0" y="0"/>
              <a:ext cx="4747641" cy="3592449"/>
            </a:xfrm>
            <a:custGeom>
              <a:avLst/>
              <a:gdLst/>
              <a:ahLst/>
              <a:cxnLst/>
              <a:rect l="l" t="t" r="r" b="b"/>
              <a:pathLst>
                <a:path w="4747641" h="3592449">
                  <a:moveTo>
                    <a:pt x="0" y="0"/>
                  </a:moveTo>
                  <a:lnTo>
                    <a:pt x="4747641" y="0"/>
                  </a:lnTo>
                  <a:lnTo>
                    <a:pt x="4747641" y="3592449"/>
                  </a:lnTo>
                  <a:lnTo>
                    <a:pt x="0" y="3592449"/>
                  </a:lnTo>
                  <a:lnTo>
                    <a:pt x="0" y="0"/>
                  </a:lnTo>
                  <a:close/>
                </a:path>
              </a:pathLst>
            </a:custGeom>
            <a:blipFill>
              <a:blip r:embed="rId34"/>
              <a:stretch>
                <a:fillRect l="-260" t="-160" r="-484" b="-333"/>
              </a:stretch>
            </a:blipFill>
          </p:spPr>
          <p:txBody>
            <a:bodyPr/>
            <a:lstStyle/>
            <a:p>
              <a:endParaRPr lang="en-MY"/>
            </a:p>
          </p:txBody>
        </p:sp>
      </p:grpSp>
      <p:grpSp>
        <p:nvGrpSpPr>
          <p:cNvPr id="71" name="Group 71"/>
          <p:cNvGrpSpPr/>
          <p:nvPr/>
        </p:nvGrpSpPr>
        <p:grpSpPr>
          <a:xfrm>
            <a:off x="0" y="18810351"/>
            <a:ext cx="3559683" cy="1798320"/>
            <a:chOff x="0" y="0"/>
            <a:chExt cx="4746244" cy="2397760"/>
          </a:xfrm>
        </p:grpSpPr>
        <p:sp>
          <p:nvSpPr>
            <p:cNvPr id="72" name="Freeform 72"/>
            <p:cNvSpPr/>
            <p:nvPr/>
          </p:nvSpPr>
          <p:spPr>
            <a:xfrm>
              <a:off x="0" y="0"/>
              <a:ext cx="4746244" cy="2397760"/>
            </a:xfrm>
            <a:custGeom>
              <a:avLst/>
              <a:gdLst/>
              <a:ahLst/>
              <a:cxnLst/>
              <a:rect l="l" t="t" r="r" b="b"/>
              <a:pathLst>
                <a:path w="4746244" h="2397760">
                  <a:moveTo>
                    <a:pt x="0" y="0"/>
                  </a:moveTo>
                  <a:lnTo>
                    <a:pt x="0" y="2397760"/>
                  </a:lnTo>
                  <a:lnTo>
                    <a:pt x="791337" y="2397760"/>
                  </a:lnTo>
                  <a:lnTo>
                    <a:pt x="791337" y="2070481"/>
                  </a:lnTo>
                  <a:lnTo>
                    <a:pt x="2124837" y="2070481"/>
                  </a:lnTo>
                  <a:lnTo>
                    <a:pt x="2124837" y="2323084"/>
                  </a:lnTo>
                  <a:lnTo>
                    <a:pt x="2129790" y="2323084"/>
                  </a:lnTo>
                  <a:lnTo>
                    <a:pt x="2129790" y="1985772"/>
                  </a:lnTo>
                  <a:lnTo>
                    <a:pt x="4746244" y="1985772"/>
                  </a:lnTo>
                  <a:lnTo>
                    <a:pt x="4746244" y="0"/>
                  </a:lnTo>
                  <a:close/>
                </a:path>
              </a:pathLst>
            </a:custGeom>
            <a:blipFill>
              <a:blip r:embed="rId35"/>
              <a:stretch>
                <a:fillRect l="-392" t="-515" r="-382" b="-614"/>
              </a:stretch>
            </a:blipFill>
          </p:spPr>
          <p:txBody>
            <a:bodyPr/>
            <a:lstStyle/>
            <a:p>
              <a:endParaRPr lang="en-MY"/>
            </a:p>
          </p:txBody>
        </p:sp>
      </p:grpSp>
      <p:sp>
        <p:nvSpPr>
          <p:cNvPr id="73" name="Freeform 73"/>
          <p:cNvSpPr/>
          <p:nvPr/>
        </p:nvSpPr>
        <p:spPr>
          <a:xfrm>
            <a:off x="5325085" y="16092040"/>
            <a:ext cx="4412085" cy="4270372"/>
          </a:xfrm>
          <a:custGeom>
            <a:avLst/>
            <a:gdLst/>
            <a:ahLst/>
            <a:cxnLst/>
            <a:rect l="l" t="t" r="r" b="b"/>
            <a:pathLst>
              <a:path w="4412085" h="4270372">
                <a:moveTo>
                  <a:pt x="0" y="0"/>
                </a:moveTo>
                <a:lnTo>
                  <a:pt x="4412084" y="0"/>
                </a:lnTo>
                <a:lnTo>
                  <a:pt x="4412084" y="4270372"/>
                </a:lnTo>
                <a:lnTo>
                  <a:pt x="0" y="4270372"/>
                </a:lnTo>
                <a:lnTo>
                  <a:pt x="0" y="0"/>
                </a:lnTo>
                <a:close/>
              </a:path>
            </a:pathLst>
          </a:custGeom>
          <a:blipFill>
            <a:blip r:embed="rId36">
              <a:extLst>
                <a:ext uri="{96DAC541-7B7A-43D3-8B79-37D633B846F1}">
                  <asvg:svgBlip xmlns:asvg="http://schemas.microsoft.com/office/drawing/2016/SVG/main" r:embed="rId37"/>
                </a:ext>
              </a:extLst>
            </a:blip>
            <a:stretch>
              <a:fillRect/>
            </a:stretch>
          </a:blipFill>
        </p:spPr>
        <p:txBody>
          <a:bodyPr/>
          <a:lstStyle/>
          <a:p>
            <a:endParaRPr lang="en-MY"/>
          </a:p>
        </p:txBody>
      </p:sp>
      <p:grpSp>
        <p:nvGrpSpPr>
          <p:cNvPr id="74" name="Group 74"/>
          <p:cNvGrpSpPr/>
          <p:nvPr/>
        </p:nvGrpSpPr>
        <p:grpSpPr>
          <a:xfrm>
            <a:off x="9338529" y="19258407"/>
            <a:ext cx="3566074" cy="2680840"/>
            <a:chOff x="0" y="0"/>
            <a:chExt cx="4754766" cy="3574453"/>
          </a:xfrm>
        </p:grpSpPr>
        <p:sp>
          <p:nvSpPr>
            <p:cNvPr id="75" name="Freeform 75"/>
            <p:cNvSpPr/>
            <p:nvPr/>
          </p:nvSpPr>
          <p:spPr>
            <a:xfrm>
              <a:off x="0" y="0"/>
              <a:ext cx="4754753" cy="3574415"/>
            </a:xfrm>
            <a:custGeom>
              <a:avLst/>
              <a:gdLst/>
              <a:ahLst/>
              <a:cxnLst/>
              <a:rect l="l" t="t" r="r" b="b"/>
              <a:pathLst>
                <a:path w="4754753" h="3574415">
                  <a:moveTo>
                    <a:pt x="443738" y="0"/>
                  </a:moveTo>
                  <a:lnTo>
                    <a:pt x="443738" y="1388364"/>
                  </a:lnTo>
                  <a:lnTo>
                    <a:pt x="0" y="1388364"/>
                  </a:lnTo>
                  <a:lnTo>
                    <a:pt x="0" y="3574415"/>
                  </a:lnTo>
                  <a:lnTo>
                    <a:pt x="4754753" y="3574415"/>
                  </a:lnTo>
                  <a:lnTo>
                    <a:pt x="4754753" y="0"/>
                  </a:lnTo>
                  <a:close/>
                </a:path>
              </a:pathLst>
            </a:custGeom>
            <a:blipFill>
              <a:blip r:embed="rId38"/>
              <a:stretch>
                <a:fillRect l="-148" t="-478" r="-445" b="-995"/>
              </a:stretch>
            </a:blipFill>
          </p:spPr>
          <p:txBody>
            <a:bodyPr/>
            <a:lstStyle/>
            <a:p>
              <a:endParaRPr lang="en-MY"/>
            </a:p>
          </p:txBody>
        </p:sp>
      </p:grpSp>
      <p:grpSp>
        <p:nvGrpSpPr>
          <p:cNvPr id="76" name="Group 76"/>
          <p:cNvGrpSpPr/>
          <p:nvPr/>
        </p:nvGrpSpPr>
        <p:grpSpPr>
          <a:xfrm>
            <a:off x="12898498" y="19258407"/>
            <a:ext cx="3560702" cy="2680840"/>
            <a:chOff x="0" y="0"/>
            <a:chExt cx="4747603" cy="3574453"/>
          </a:xfrm>
        </p:grpSpPr>
        <p:sp>
          <p:nvSpPr>
            <p:cNvPr id="77" name="Freeform 77"/>
            <p:cNvSpPr/>
            <p:nvPr/>
          </p:nvSpPr>
          <p:spPr>
            <a:xfrm>
              <a:off x="0" y="0"/>
              <a:ext cx="4747641" cy="3574415"/>
            </a:xfrm>
            <a:custGeom>
              <a:avLst/>
              <a:gdLst/>
              <a:ahLst/>
              <a:cxnLst/>
              <a:rect l="l" t="t" r="r" b="b"/>
              <a:pathLst>
                <a:path w="4747641" h="3574415">
                  <a:moveTo>
                    <a:pt x="0" y="0"/>
                  </a:moveTo>
                  <a:lnTo>
                    <a:pt x="4747641" y="0"/>
                  </a:lnTo>
                  <a:lnTo>
                    <a:pt x="4747641" y="3574415"/>
                  </a:lnTo>
                  <a:lnTo>
                    <a:pt x="0" y="3574415"/>
                  </a:lnTo>
                  <a:lnTo>
                    <a:pt x="0" y="0"/>
                  </a:lnTo>
                  <a:close/>
                </a:path>
              </a:pathLst>
            </a:custGeom>
            <a:blipFill>
              <a:blip r:embed="rId39"/>
              <a:stretch>
                <a:fillRect l="-260" t="-478" r="-484" b="-995"/>
              </a:stretch>
            </a:blipFill>
          </p:spPr>
          <p:txBody>
            <a:bodyPr/>
            <a:lstStyle/>
            <a:p>
              <a:endParaRPr lang="en-MY"/>
            </a:p>
          </p:txBody>
        </p:sp>
      </p:grpSp>
      <p:grpSp>
        <p:nvGrpSpPr>
          <p:cNvPr id="78" name="Group 78"/>
          <p:cNvGrpSpPr/>
          <p:nvPr/>
        </p:nvGrpSpPr>
        <p:grpSpPr>
          <a:xfrm>
            <a:off x="3553587" y="20154519"/>
            <a:ext cx="5791038" cy="454152"/>
            <a:chOff x="0" y="0"/>
            <a:chExt cx="7721384" cy="605536"/>
          </a:xfrm>
        </p:grpSpPr>
        <p:sp>
          <p:nvSpPr>
            <p:cNvPr id="79" name="Freeform 79"/>
            <p:cNvSpPr/>
            <p:nvPr/>
          </p:nvSpPr>
          <p:spPr>
            <a:xfrm>
              <a:off x="0" y="0"/>
              <a:ext cx="7721346" cy="605536"/>
            </a:xfrm>
            <a:custGeom>
              <a:avLst/>
              <a:gdLst/>
              <a:ahLst/>
              <a:cxnLst/>
              <a:rect l="l" t="t" r="r" b="b"/>
              <a:pathLst>
                <a:path w="7721346" h="605536">
                  <a:moveTo>
                    <a:pt x="0" y="0"/>
                  </a:moveTo>
                  <a:lnTo>
                    <a:pt x="0" y="193548"/>
                  </a:lnTo>
                  <a:lnTo>
                    <a:pt x="2445893" y="193548"/>
                  </a:lnTo>
                  <a:lnTo>
                    <a:pt x="2445893" y="0"/>
                  </a:lnTo>
                  <a:close/>
                  <a:moveTo>
                    <a:pt x="2776474" y="193548"/>
                  </a:moveTo>
                  <a:lnTo>
                    <a:pt x="2776474" y="605536"/>
                  </a:lnTo>
                  <a:lnTo>
                    <a:pt x="7721346" y="605536"/>
                  </a:lnTo>
                  <a:lnTo>
                    <a:pt x="7721346" y="193548"/>
                  </a:lnTo>
                  <a:close/>
                </a:path>
              </a:pathLst>
            </a:custGeom>
            <a:blipFill>
              <a:blip r:embed="rId40"/>
              <a:stretch>
                <a:fillRect l="-199" t="-1593" r="-171" b="-2432"/>
              </a:stretch>
            </a:blipFill>
          </p:spPr>
          <p:txBody>
            <a:bodyPr/>
            <a:lstStyle/>
            <a:p>
              <a:endParaRPr lang="en-MY"/>
            </a:p>
          </p:txBody>
        </p:sp>
      </p:grpSp>
      <p:grpSp>
        <p:nvGrpSpPr>
          <p:cNvPr id="80" name="Group 80"/>
          <p:cNvGrpSpPr/>
          <p:nvPr/>
        </p:nvGrpSpPr>
        <p:grpSpPr>
          <a:xfrm>
            <a:off x="0" y="20602575"/>
            <a:ext cx="889721" cy="1336672"/>
            <a:chOff x="0" y="0"/>
            <a:chExt cx="1186294" cy="1782229"/>
          </a:xfrm>
        </p:grpSpPr>
        <p:sp>
          <p:nvSpPr>
            <p:cNvPr id="81" name="Freeform 81"/>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791337" y="1242949"/>
                  </a:lnTo>
                  <a:lnTo>
                    <a:pt x="791337" y="0"/>
                  </a:lnTo>
                  <a:close/>
                </a:path>
              </a:pathLst>
            </a:custGeom>
            <a:blipFill>
              <a:blip r:embed="rId41"/>
              <a:stretch>
                <a:fillRect l="-1570" t="-807" r="-1849" b="-1998"/>
              </a:stretch>
            </a:blipFill>
          </p:spPr>
          <p:txBody>
            <a:bodyPr/>
            <a:lstStyle/>
            <a:p>
              <a:endParaRPr lang="en-MY"/>
            </a:p>
          </p:txBody>
        </p:sp>
      </p:grpSp>
      <p:grpSp>
        <p:nvGrpSpPr>
          <p:cNvPr id="82" name="Group 82"/>
          <p:cNvGrpSpPr/>
          <p:nvPr/>
        </p:nvGrpSpPr>
        <p:grpSpPr>
          <a:xfrm>
            <a:off x="5333571" y="20602575"/>
            <a:ext cx="4011054" cy="1336672"/>
            <a:chOff x="0" y="0"/>
            <a:chExt cx="5348072" cy="1782229"/>
          </a:xfrm>
        </p:grpSpPr>
        <p:sp>
          <p:nvSpPr>
            <p:cNvPr id="83" name="Freeform 83"/>
            <p:cNvSpPr/>
            <p:nvPr/>
          </p:nvSpPr>
          <p:spPr>
            <a:xfrm>
              <a:off x="0" y="0"/>
              <a:ext cx="5348097" cy="1782191"/>
            </a:xfrm>
            <a:custGeom>
              <a:avLst/>
              <a:gdLst/>
              <a:ahLst/>
              <a:cxnLst/>
              <a:rect l="l" t="t" r="r" b="b"/>
              <a:pathLst>
                <a:path w="5348097" h="1782191">
                  <a:moveTo>
                    <a:pt x="403225" y="0"/>
                  </a:moveTo>
                  <a:lnTo>
                    <a:pt x="403225" y="1094740"/>
                  </a:lnTo>
                  <a:lnTo>
                    <a:pt x="0" y="1094740"/>
                  </a:lnTo>
                  <a:lnTo>
                    <a:pt x="0" y="1782191"/>
                  </a:lnTo>
                  <a:lnTo>
                    <a:pt x="5348097" y="1782191"/>
                  </a:lnTo>
                  <a:lnTo>
                    <a:pt x="5348097" y="0"/>
                  </a:lnTo>
                  <a:close/>
                </a:path>
              </a:pathLst>
            </a:custGeom>
            <a:blipFill>
              <a:blip r:embed="rId42"/>
              <a:stretch>
                <a:fillRect l="-337" t="-807" r="-128" b="-1998"/>
              </a:stretch>
            </a:blipFill>
          </p:spPr>
          <p:txBody>
            <a:bodyPr/>
            <a:lstStyle/>
            <a:p>
              <a:endParaRPr lang="en-MY"/>
            </a:p>
          </p:txBody>
        </p:sp>
      </p:grpSp>
      <p:grpSp>
        <p:nvGrpSpPr>
          <p:cNvPr id="84" name="Group 84"/>
          <p:cNvGrpSpPr/>
          <p:nvPr/>
        </p:nvGrpSpPr>
        <p:grpSpPr>
          <a:xfrm>
            <a:off x="1328623" y="21423630"/>
            <a:ext cx="4011044" cy="515617"/>
            <a:chOff x="0" y="0"/>
            <a:chExt cx="5348059" cy="687489"/>
          </a:xfrm>
        </p:grpSpPr>
        <p:sp>
          <p:nvSpPr>
            <p:cNvPr id="85" name="Freeform 85"/>
            <p:cNvSpPr/>
            <p:nvPr/>
          </p:nvSpPr>
          <p:spPr>
            <a:xfrm>
              <a:off x="0" y="0"/>
              <a:ext cx="5348097" cy="687451"/>
            </a:xfrm>
            <a:custGeom>
              <a:avLst/>
              <a:gdLst/>
              <a:ahLst/>
              <a:cxnLst/>
              <a:rect l="l" t="t" r="r" b="b"/>
              <a:pathLst>
                <a:path w="5348097" h="687451">
                  <a:moveTo>
                    <a:pt x="383667" y="0"/>
                  </a:moveTo>
                  <a:lnTo>
                    <a:pt x="383667" y="1651"/>
                  </a:lnTo>
                  <a:lnTo>
                    <a:pt x="353314" y="1651"/>
                  </a:lnTo>
                  <a:lnTo>
                    <a:pt x="353314" y="148209"/>
                  </a:lnTo>
                  <a:lnTo>
                    <a:pt x="0" y="148209"/>
                  </a:lnTo>
                  <a:lnTo>
                    <a:pt x="0" y="687451"/>
                  </a:lnTo>
                  <a:lnTo>
                    <a:pt x="5348097" y="687451"/>
                  </a:lnTo>
                  <a:lnTo>
                    <a:pt x="5348097" y="0"/>
                  </a:lnTo>
                  <a:close/>
                </a:path>
              </a:pathLst>
            </a:custGeom>
            <a:blipFill>
              <a:blip r:embed="rId43"/>
              <a:stretch>
                <a:fillRect l="-226" t="-72663" r="-239" b="-5180"/>
              </a:stretch>
            </a:blipFill>
          </p:spPr>
          <p:txBody>
            <a:bodyPr/>
            <a:lstStyle/>
            <a:p>
              <a:endParaRPr lang="en-MY"/>
            </a:p>
          </p:txBody>
        </p:sp>
      </p:grpSp>
      <p:grpSp>
        <p:nvGrpSpPr>
          <p:cNvPr id="86" name="Group 86"/>
          <p:cNvGrpSpPr/>
          <p:nvPr/>
        </p:nvGrpSpPr>
        <p:grpSpPr>
          <a:xfrm>
            <a:off x="883625" y="21534758"/>
            <a:ext cx="451094" cy="404498"/>
            <a:chOff x="0" y="0"/>
            <a:chExt cx="601459" cy="539331"/>
          </a:xfrm>
        </p:grpSpPr>
        <p:sp>
          <p:nvSpPr>
            <p:cNvPr id="87" name="Freeform 87"/>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4"/>
              <a:stretch>
                <a:fillRect l="-1906" t="-10202" r="-3500" b="-6585"/>
              </a:stretch>
            </a:blipFill>
          </p:spPr>
          <p:txBody>
            <a:bodyPr/>
            <a:lstStyle/>
            <a:p>
              <a:endParaRPr lang="en-MY"/>
            </a:p>
          </p:txBody>
        </p:sp>
      </p:grpSp>
      <p:grpSp>
        <p:nvGrpSpPr>
          <p:cNvPr id="88" name="Group 88"/>
          <p:cNvGrpSpPr/>
          <p:nvPr/>
        </p:nvGrpSpPr>
        <p:grpSpPr>
          <a:xfrm>
            <a:off x="1597342" y="20299680"/>
            <a:ext cx="4038600" cy="1123950"/>
            <a:chOff x="0" y="0"/>
            <a:chExt cx="5384800" cy="1498600"/>
          </a:xfrm>
        </p:grpSpPr>
        <p:sp>
          <p:nvSpPr>
            <p:cNvPr id="89" name="Freeform 89"/>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5"/>
              <a:stretch>
                <a:fillRect l="-275" t="-1129" r="-244" b="-791"/>
              </a:stretch>
            </a:blipFill>
          </p:spPr>
          <p:txBody>
            <a:bodyPr/>
            <a:lstStyle/>
            <a:p>
              <a:endParaRPr lang="en-MY"/>
            </a:p>
          </p:txBody>
        </p:sp>
      </p:grpSp>
      <p:grpSp>
        <p:nvGrpSpPr>
          <p:cNvPr id="90" name="Group 90"/>
          <p:cNvGrpSpPr/>
          <p:nvPr/>
        </p:nvGrpSpPr>
        <p:grpSpPr>
          <a:xfrm>
            <a:off x="593484" y="20363183"/>
            <a:ext cx="1000125" cy="1171575"/>
            <a:chOff x="0" y="0"/>
            <a:chExt cx="1333500" cy="1562100"/>
          </a:xfrm>
        </p:grpSpPr>
        <p:sp>
          <p:nvSpPr>
            <p:cNvPr id="91" name="Freeform 91"/>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6"/>
              <a:stretch>
                <a:fillRect l="-1055" t="-1083" r="-1176" b="-1030"/>
              </a:stretch>
            </a:blipFill>
          </p:spPr>
          <p:txBody>
            <a:bodyPr/>
            <a:lstStyle/>
            <a:p>
              <a:endParaRPr lang="en-MY"/>
            </a:p>
          </p:txBody>
        </p:sp>
      </p:grpSp>
      <p:grpSp>
        <p:nvGrpSpPr>
          <p:cNvPr id="92" name="Group 92"/>
          <p:cNvGrpSpPr/>
          <p:nvPr/>
        </p:nvGrpSpPr>
        <p:grpSpPr>
          <a:xfrm>
            <a:off x="1578254" y="20552664"/>
            <a:ext cx="38100" cy="872233"/>
            <a:chOff x="0" y="0"/>
            <a:chExt cx="38100" cy="872236"/>
          </a:xfrm>
        </p:grpSpPr>
        <p:sp>
          <p:nvSpPr>
            <p:cNvPr id="93" name="Freeform 93"/>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4" name="Group 94"/>
          <p:cNvGrpSpPr/>
          <p:nvPr/>
        </p:nvGrpSpPr>
        <p:grpSpPr>
          <a:xfrm>
            <a:off x="5387997" y="16155543"/>
            <a:ext cx="4283316" cy="1661160"/>
            <a:chOff x="0" y="0"/>
            <a:chExt cx="5711088" cy="2214880"/>
          </a:xfrm>
        </p:grpSpPr>
        <p:sp>
          <p:nvSpPr>
            <p:cNvPr id="95" name="Freeform 95"/>
            <p:cNvSpPr/>
            <p:nvPr/>
          </p:nvSpPr>
          <p:spPr>
            <a:xfrm>
              <a:off x="0" y="-254"/>
              <a:ext cx="5711063" cy="2215261"/>
            </a:xfrm>
            <a:custGeom>
              <a:avLst/>
              <a:gdLst/>
              <a:ahLst/>
              <a:cxnLst/>
              <a:rect l="l" t="t" r="r" b="b"/>
              <a:pathLst>
                <a:path w="5711063" h="2215261">
                  <a:moveTo>
                    <a:pt x="0" y="254"/>
                  </a:moveTo>
                  <a:lnTo>
                    <a:pt x="0" y="2215134"/>
                  </a:lnTo>
                  <a:lnTo>
                    <a:pt x="369443" y="2215134"/>
                  </a:lnTo>
                  <a:lnTo>
                    <a:pt x="369443" y="1197229"/>
                  </a:lnTo>
                  <a:cubicBezTo>
                    <a:pt x="369443" y="1177544"/>
                    <a:pt x="369951" y="1158113"/>
                    <a:pt x="370840" y="1138428"/>
                  </a:cubicBezTo>
                  <a:cubicBezTo>
                    <a:pt x="371856" y="1118997"/>
                    <a:pt x="373253" y="1099312"/>
                    <a:pt x="375158" y="1079881"/>
                  </a:cubicBezTo>
                  <a:cubicBezTo>
                    <a:pt x="377063" y="1060450"/>
                    <a:pt x="379476" y="1040892"/>
                    <a:pt x="382397" y="1021588"/>
                  </a:cubicBezTo>
                  <a:cubicBezTo>
                    <a:pt x="385318" y="1002157"/>
                    <a:pt x="388620" y="982853"/>
                    <a:pt x="392430" y="963676"/>
                  </a:cubicBezTo>
                  <a:cubicBezTo>
                    <a:pt x="396240" y="944372"/>
                    <a:pt x="400558" y="925449"/>
                    <a:pt x="405257" y="906272"/>
                  </a:cubicBezTo>
                  <a:cubicBezTo>
                    <a:pt x="409956" y="887349"/>
                    <a:pt x="415290" y="868553"/>
                    <a:pt x="420878" y="849757"/>
                  </a:cubicBezTo>
                  <a:cubicBezTo>
                    <a:pt x="426466" y="830961"/>
                    <a:pt x="432689" y="812292"/>
                    <a:pt x="439293" y="794004"/>
                  </a:cubicBezTo>
                  <a:cubicBezTo>
                    <a:pt x="445897" y="775589"/>
                    <a:pt x="452882" y="757301"/>
                    <a:pt x="460502" y="739140"/>
                  </a:cubicBezTo>
                  <a:cubicBezTo>
                    <a:pt x="468122" y="720979"/>
                    <a:pt x="475996" y="703072"/>
                    <a:pt x="484378" y="685419"/>
                  </a:cubicBezTo>
                  <a:cubicBezTo>
                    <a:pt x="492760" y="667639"/>
                    <a:pt x="501523" y="650240"/>
                    <a:pt x="510794" y="632968"/>
                  </a:cubicBezTo>
                  <a:cubicBezTo>
                    <a:pt x="520065" y="615696"/>
                    <a:pt x="529717" y="598551"/>
                    <a:pt x="539750" y="581787"/>
                  </a:cubicBezTo>
                  <a:cubicBezTo>
                    <a:pt x="549783" y="565023"/>
                    <a:pt x="560324" y="548386"/>
                    <a:pt x="571246" y="532130"/>
                  </a:cubicBezTo>
                  <a:cubicBezTo>
                    <a:pt x="582168" y="515874"/>
                    <a:pt x="593471" y="499745"/>
                    <a:pt x="605155" y="483997"/>
                  </a:cubicBezTo>
                  <a:cubicBezTo>
                    <a:pt x="616839" y="468249"/>
                    <a:pt x="628904" y="452882"/>
                    <a:pt x="641350" y="437769"/>
                  </a:cubicBezTo>
                  <a:cubicBezTo>
                    <a:pt x="653796" y="422529"/>
                    <a:pt x="666623" y="407797"/>
                    <a:pt x="679704" y="393192"/>
                  </a:cubicBezTo>
                  <a:cubicBezTo>
                    <a:pt x="692785" y="378587"/>
                    <a:pt x="706374" y="364363"/>
                    <a:pt x="720217" y="350647"/>
                  </a:cubicBezTo>
                  <a:cubicBezTo>
                    <a:pt x="734060" y="336804"/>
                    <a:pt x="748284" y="323215"/>
                    <a:pt x="762762" y="310007"/>
                  </a:cubicBezTo>
                  <a:cubicBezTo>
                    <a:pt x="777240" y="296926"/>
                    <a:pt x="792099" y="284099"/>
                    <a:pt x="807339" y="271780"/>
                  </a:cubicBezTo>
                  <a:cubicBezTo>
                    <a:pt x="822452" y="259207"/>
                    <a:pt x="837946" y="247269"/>
                    <a:pt x="853694" y="235585"/>
                  </a:cubicBezTo>
                  <a:cubicBezTo>
                    <a:pt x="869442" y="223901"/>
                    <a:pt x="885444" y="212725"/>
                    <a:pt x="901700" y="201676"/>
                  </a:cubicBezTo>
                  <a:cubicBezTo>
                    <a:pt x="917956" y="190881"/>
                    <a:pt x="934593" y="180340"/>
                    <a:pt x="951357" y="170307"/>
                  </a:cubicBezTo>
                  <a:cubicBezTo>
                    <a:pt x="968121" y="160147"/>
                    <a:pt x="985266" y="150495"/>
                    <a:pt x="1002538" y="141351"/>
                  </a:cubicBezTo>
                  <a:cubicBezTo>
                    <a:pt x="1019810" y="132080"/>
                    <a:pt x="1037336" y="123190"/>
                    <a:pt x="1055116" y="114935"/>
                  </a:cubicBezTo>
                  <a:cubicBezTo>
                    <a:pt x="1072769" y="106426"/>
                    <a:pt x="1090803" y="98679"/>
                    <a:pt x="1108837" y="91059"/>
                  </a:cubicBezTo>
                  <a:cubicBezTo>
                    <a:pt x="1126998" y="83566"/>
                    <a:pt x="1145286" y="76454"/>
                    <a:pt x="1163701" y="69850"/>
                  </a:cubicBezTo>
                  <a:cubicBezTo>
                    <a:pt x="1182116" y="63246"/>
                    <a:pt x="1200785" y="57150"/>
                    <a:pt x="1219581" y="51562"/>
                  </a:cubicBezTo>
                  <a:cubicBezTo>
                    <a:pt x="1238377" y="45847"/>
                    <a:pt x="1257300" y="40513"/>
                    <a:pt x="1276223" y="35814"/>
                  </a:cubicBezTo>
                  <a:cubicBezTo>
                    <a:pt x="1295146" y="31115"/>
                    <a:pt x="1314323" y="26797"/>
                    <a:pt x="1333627" y="22987"/>
                  </a:cubicBezTo>
                  <a:cubicBezTo>
                    <a:pt x="1352931" y="19177"/>
                    <a:pt x="1372108" y="15875"/>
                    <a:pt x="1391539" y="12954"/>
                  </a:cubicBezTo>
                  <a:cubicBezTo>
                    <a:pt x="1410970" y="10033"/>
                    <a:pt x="1430401" y="7747"/>
                    <a:pt x="1449832" y="5715"/>
                  </a:cubicBezTo>
                  <a:cubicBezTo>
                    <a:pt x="1469390" y="3810"/>
                    <a:pt x="1488821" y="2286"/>
                    <a:pt x="1508506" y="1524"/>
                  </a:cubicBezTo>
                  <a:cubicBezTo>
                    <a:pt x="1528064" y="508"/>
                    <a:pt x="1547622" y="0"/>
                    <a:pt x="1567307" y="0"/>
                  </a:cubicBezTo>
                  <a:close/>
                  <a:moveTo>
                    <a:pt x="1567307" y="276479"/>
                  </a:moveTo>
                  <a:cubicBezTo>
                    <a:pt x="1537081" y="276479"/>
                    <a:pt x="1506982" y="278003"/>
                    <a:pt x="1477010" y="281051"/>
                  </a:cubicBezTo>
                  <a:cubicBezTo>
                    <a:pt x="1446911" y="283972"/>
                    <a:pt x="1417193" y="288290"/>
                    <a:pt x="1387602" y="294259"/>
                  </a:cubicBezTo>
                  <a:cubicBezTo>
                    <a:pt x="1358011" y="300228"/>
                    <a:pt x="1328801" y="307467"/>
                    <a:pt x="1299845" y="316230"/>
                  </a:cubicBezTo>
                  <a:cubicBezTo>
                    <a:pt x="1271016" y="324866"/>
                    <a:pt x="1242568" y="335026"/>
                    <a:pt x="1214628" y="346583"/>
                  </a:cubicBezTo>
                  <a:cubicBezTo>
                    <a:pt x="1186688" y="358140"/>
                    <a:pt x="1159510" y="371094"/>
                    <a:pt x="1132840" y="385191"/>
                  </a:cubicBezTo>
                  <a:cubicBezTo>
                    <a:pt x="1106170" y="399415"/>
                    <a:pt x="1080389" y="415036"/>
                    <a:pt x="1055243" y="431800"/>
                  </a:cubicBezTo>
                  <a:cubicBezTo>
                    <a:pt x="1030097" y="448564"/>
                    <a:pt x="1005967" y="466471"/>
                    <a:pt x="982599" y="485648"/>
                  </a:cubicBezTo>
                  <a:cubicBezTo>
                    <a:pt x="959231" y="504825"/>
                    <a:pt x="936879" y="524891"/>
                    <a:pt x="915543" y="546227"/>
                  </a:cubicBezTo>
                  <a:cubicBezTo>
                    <a:pt x="894207" y="567563"/>
                    <a:pt x="874014" y="589915"/>
                    <a:pt x="854837" y="613156"/>
                  </a:cubicBezTo>
                  <a:cubicBezTo>
                    <a:pt x="835660" y="636524"/>
                    <a:pt x="817753" y="660781"/>
                    <a:pt x="800989" y="685800"/>
                  </a:cubicBezTo>
                  <a:cubicBezTo>
                    <a:pt x="784225" y="710819"/>
                    <a:pt x="768731" y="736727"/>
                    <a:pt x="754507" y="763397"/>
                  </a:cubicBezTo>
                  <a:cubicBezTo>
                    <a:pt x="740283" y="790067"/>
                    <a:pt x="727456" y="817245"/>
                    <a:pt x="715899" y="845058"/>
                  </a:cubicBezTo>
                  <a:cubicBezTo>
                    <a:pt x="704342" y="872998"/>
                    <a:pt x="694182" y="901319"/>
                    <a:pt x="685419" y="930275"/>
                  </a:cubicBezTo>
                  <a:cubicBezTo>
                    <a:pt x="676656" y="959104"/>
                    <a:pt x="669290" y="988187"/>
                    <a:pt x="663448" y="1017778"/>
                  </a:cubicBezTo>
                  <a:cubicBezTo>
                    <a:pt x="657606" y="1047369"/>
                    <a:pt x="653161" y="1077214"/>
                    <a:pt x="650113" y="1107186"/>
                  </a:cubicBezTo>
                  <a:cubicBezTo>
                    <a:pt x="647065" y="1137158"/>
                    <a:pt x="645668" y="1167257"/>
                    <a:pt x="645668" y="1197483"/>
                  </a:cubicBezTo>
                  <a:lnTo>
                    <a:pt x="645668" y="2215134"/>
                  </a:lnTo>
                  <a:lnTo>
                    <a:pt x="922401" y="2215134"/>
                  </a:lnTo>
                  <a:cubicBezTo>
                    <a:pt x="922401" y="2180082"/>
                    <a:pt x="923290" y="2146300"/>
                    <a:pt x="924687" y="2113915"/>
                  </a:cubicBezTo>
                  <a:cubicBezTo>
                    <a:pt x="926465" y="2070608"/>
                    <a:pt x="929386" y="2027555"/>
                    <a:pt x="933577" y="1984375"/>
                  </a:cubicBezTo>
                  <a:cubicBezTo>
                    <a:pt x="948436" y="1827276"/>
                    <a:pt x="973074" y="1726692"/>
                    <a:pt x="973074" y="1726692"/>
                  </a:cubicBezTo>
                  <a:cubicBezTo>
                    <a:pt x="973074" y="1726692"/>
                    <a:pt x="1062863" y="1752981"/>
                    <a:pt x="1195197" y="1812036"/>
                  </a:cubicBezTo>
                  <a:cubicBezTo>
                    <a:pt x="1271651" y="1845945"/>
                    <a:pt x="1345819" y="1883537"/>
                    <a:pt x="1417574" y="1924939"/>
                  </a:cubicBezTo>
                  <a:cubicBezTo>
                    <a:pt x="1498727" y="1971294"/>
                    <a:pt x="1584706" y="2026666"/>
                    <a:pt x="1669542" y="2092071"/>
                  </a:cubicBezTo>
                  <a:cubicBezTo>
                    <a:pt x="1669669" y="2084832"/>
                    <a:pt x="1669923" y="2077720"/>
                    <a:pt x="1670177" y="2070608"/>
                  </a:cubicBezTo>
                  <a:cubicBezTo>
                    <a:pt x="1671955" y="2010156"/>
                    <a:pt x="1676019" y="1950085"/>
                    <a:pt x="1682496" y="1890141"/>
                  </a:cubicBezTo>
                  <a:cubicBezTo>
                    <a:pt x="1697355" y="1747520"/>
                    <a:pt x="1719326" y="1657858"/>
                    <a:pt x="1719326" y="1657858"/>
                  </a:cubicBezTo>
                  <a:cubicBezTo>
                    <a:pt x="1719326" y="1657858"/>
                    <a:pt x="1843151" y="1693926"/>
                    <a:pt x="2014474" y="1776857"/>
                  </a:cubicBezTo>
                  <a:cubicBezTo>
                    <a:pt x="2023237" y="1781048"/>
                    <a:pt x="2031873" y="1785366"/>
                    <a:pt x="2040636" y="1789684"/>
                  </a:cubicBezTo>
                  <a:cubicBezTo>
                    <a:pt x="2219071" y="1878711"/>
                    <a:pt x="2442337" y="2016760"/>
                    <a:pt x="2630678" y="2215261"/>
                  </a:cubicBezTo>
                  <a:lnTo>
                    <a:pt x="3184144" y="2215261"/>
                  </a:lnTo>
                  <a:lnTo>
                    <a:pt x="3220720" y="2151888"/>
                  </a:lnTo>
                  <a:lnTo>
                    <a:pt x="3221609" y="2152396"/>
                  </a:lnTo>
                  <a:lnTo>
                    <a:pt x="3276981" y="2056003"/>
                  </a:lnTo>
                  <a:cubicBezTo>
                    <a:pt x="3287522" y="2037715"/>
                    <a:pt x="3298952" y="2019935"/>
                    <a:pt x="3311271" y="2002663"/>
                  </a:cubicBezTo>
                  <a:cubicBezTo>
                    <a:pt x="3323590" y="1985391"/>
                    <a:pt x="3336671" y="1968754"/>
                    <a:pt x="3350641" y="1952879"/>
                  </a:cubicBezTo>
                  <a:cubicBezTo>
                    <a:pt x="3364611" y="1936750"/>
                    <a:pt x="3379216" y="1921764"/>
                    <a:pt x="3394710" y="1907159"/>
                  </a:cubicBezTo>
                  <a:cubicBezTo>
                    <a:pt x="3410204" y="1892554"/>
                    <a:pt x="3426333" y="1878838"/>
                    <a:pt x="3443097" y="1866011"/>
                  </a:cubicBezTo>
                  <a:cubicBezTo>
                    <a:pt x="3459861" y="1852930"/>
                    <a:pt x="3477260" y="1840992"/>
                    <a:pt x="3495294" y="1829816"/>
                  </a:cubicBezTo>
                  <a:cubicBezTo>
                    <a:pt x="3513328" y="1818640"/>
                    <a:pt x="3531743" y="1808353"/>
                    <a:pt x="3550793" y="1798828"/>
                  </a:cubicBezTo>
                  <a:cubicBezTo>
                    <a:pt x="3569843" y="1789557"/>
                    <a:pt x="3589274" y="1781048"/>
                    <a:pt x="3609086" y="1773428"/>
                  </a:cubicBezTo>
                  <a:cubicBezTo>
                    <a:pt x="3628898" y="1765935"/>
                    <a:pt x="3649091" y="1759585"/>
                    <a:pt x="3669538" y="1753997"/>
                  </a:cubicBezTo>
                  <a:cubicBezTo>
                    <a:pt x="3689985" y="1748409"/>
                    <a:pt x="3710686" y="1743964"/>
                    <a:pt x="3731641" y="1740408"/>
                  </a:cubicBezTo>
                  <a:cubicBezTo>
                    <a:pt x="3752596" y="1736979"/>
                    <a:pt x="3773551" y="1734439"/>
                    <a:pt x="3794760" y="1733169"/>
                  </a:cubicBezTo>
                  <a:cubicBezTo>
                    <a:pt x="3809365" y="1732153"/>
                    <a:pt x="3823843" y="1731645"/>
                    <a:pt x="3838448" y="1731645"/>
                  </a:cubicBezTo>
                  <a:cubicBezTo>
                    <a:pt x="3845052" y="1731645"/>
                    <a:pt x="3851656" y="1731645"/>
                    <a:pt x="3858260" y="1732026"/>
                  </a:cubicBezTo>
                  <a:cubicBezTo>
                    <a:pt x="3879469" y="1732661"/>
                    <a:pt x="3900551" y="1734185"/>
                    <a:pt x="3921633" y="1737106"/>
                  </a:cubicBezTo>
                  <a:cubicBezTo>
                    <a:pt x="3942715" y="1739773"/>
                    <a:pt x="3963543" y="1743583"/>
                    <a:pt x="3984117" y="1748282"/>
                  </a:cubicBezTo>
                  <a:cubicBezTo>
                    <a:pt x="4004691" y="1752981"/>
                    <a:pt x="4025138" y="1758823"/>
                    <a:pt x="4045204" y="1765554"/>
                  </a:cubicBezTo>
                  <a:cubicBezTo>
                    <a:pt x="4065270" y="1772285"/>
                    <a:pt x="4084955" y="1780159"/>
                    <a:pt x="4104386" y="1788795"/>
                  </a:cubicBezTo>
                  <a:cubicBezTo>
                    <a:pt x="4123690" y="1797558"/>
                    <a:pt x="4142613" y="1807083"/>
                    <a:pt x="4160901" y="1817751"/>
                  </a:cubicBezTo>
                  <a:cubicBezTo>
                    <a:pt x="4168775" y="1822323"/>
                    <a:pt x="4176395" y="1827022"/>
                    <a:pt x="4183761" y="1832483"/>
                  </a:cubicBezTo>
                  <a:cubicBezTo>
                    <a:pt x="4191127" y="1837690"/>
                    <a:pt x="4198239" y="1843278"/>
                    <a:pt x="4205097" y="1849247"/>
                  </a:cubicBezTo>
                  <a:cubicBezTo>
                    <a:pt x="4211955" y="1855216"/>
                    <a:pt x="4218432" y="1861566"/>
                    <a:pt x="4224655" y="1868170"/>
                  </a:cubicBezTo>
                  <a:cubicBezTo>
                    <a:pt x="4230878" y="1874774"/>
                    <a:pt x="4236720" y="1881759"/>
                    <a:pt x="4242308" y="1888871"/>
                  </a:cubicBezTo>
                  <a:cubicBezTo>
                    <a:pt x="4247896" y="1895983"/>
                    <a:pt x="4253103" y="1903476"/>
                    <a:pt x="4257802" y="1911223"/>
                  </a:cubicBezTo>
                  <a:cubicBezTo>
                    <a:pt x="4259707" y="1914271"/>
                    <a:pt x="4261739" y="1917446"/>
                    <a:pt x="4263517" y="1920748"/>
                  </a:cubicBezTo>
                  <a:cubicBezTo>
                    <a:pt x="4277868" y="1907667"/>
                    <a:pt x="4292727" y="1895221"/>
                    <a:pt x="4308094" y="1883283"/>
                  </a:cubicBezTo>
                  <a:cubicBezTo>
                    <a:pt x="4324858" y="1870456"/>
                    <a:pt x="4342257" y="1858391"/>
                    <a:pt x="4360164" y="1847215"/>
                  </a:cubicBezTo>
                  <a:cubicBezTo>
                    <a:pt x="4378071" y="1836166"/>
                    <a:pt x="4396613" y="1825879"/>
                    <a:pt x="4415536" y="1816608"/>
                  </a:cubicBezTo>
                  <a:cubicBezTo>
                    <a:pt x="4434459" y="1807337"/>
                    <a:pt x="4453890" y="1798828"/>
                    <a:pt x="4473575" y="1791335"/>
                  </a:cubicBezTo>
                  <a:cubicBezTo>
                    <a:pt x="4493260" y="1783842"/>
                    <a:pt x="4513453" y="1777492"/>
                    <a:pt x="4533900" y="1772031"/>
                  </a:cubicBezTo>
                  <a:cubicBezTo>
                    <a:pt x="4554347" y="1766570"/>
                    <a:pt x="4574921" y="1762252"/>
                    <a:pt x="4595749" y="1758696"/>
                  </a:cubicBezTo>
                  <a:cubicBezTo>
                    <a:pt x="4616577" y="1755267"/>
                    <a:pt x="4637532" y="1752981"/>
                    <a:pt x="4658614" y="1751584"/>
                  </a:cubicBezTo>
                  <a:cubicBezTo>
                    <a:pt x="4672711" y="1750568"/>
                    <a:pt x="4686681" y="1750060"/>
                    <a:pt x="4700778" y="1750060"/>
                  </a:cubicBezTo>
                  <a:cubicBezTo>
                    <a:pt x="4707763" y="1750060"/>
                    <a:pt x="4714875" y="1750187"/>
                    <a:pt x="4721860" y="1750441"/>
                  </a:cubicBezTo>
                  <a:cubicBezTo>
                    <a:pt x="4742942" y="1751076"/>
                    <a:pt x="4764024" y="1752981"/>
                    <a:pt x="4784979" y="1755648"/>
                  </a:cubicBezTo>
                  <a:cubicBezTo>
                    <a:pt x="4805934" y="1758315"/>
                    <a:pt x="4826635" y="1762125"/>
                    <a:pt x="4847209" y="1766951"/>
                  </a:cubicBezTo>
                  <a:cubicBezTo>
                    <a:pt x="4867783" y="1771650"/>
                    <a:pt x="4888103" y="1777492"/>
                    <a:pt x="4908042" y="1784223"/>
                  </a:cubicBezTo>
                  <a:cubicBezTo>
                    <a:pt x="4927981" y="1790954"/>
                    <a:pt x="4947666" y="1798828"/>
                    <a:pt x="4966970" y="1807591"/>
                  </a:cubicBezTo>
                  <a:cubicBezTo>
                    <a:pt x="4986147" y="1816227"/>
                    <a:pt x="5004943" y="1825879"/>
                    <a:pt x="5023231" y="1836420"/>
                  </a:cubicBezTo>
                  <a:cubicBezTo>
                    <a:pt x="5031105" y="1840992"/>
                    <a:pt x="5038725" y="1845945"/>
                    <a:pt x="5046091" y="1851152"/>
                  </a:cubicBezTo>
                  <a:cubicBezTo>
                    <a:pt x="5053457" y="1856359"/>
                    <a:pt x="5060569" y="1861947"/>
                    <a:pt x="5067300" y="1868043"/>
                  </a:cubicBezTo>
                  <a:cubicBezTo>
                    <a:pt x="5067935" y="1868551"/>
                    <a:pt x="5068697" y="1869186"/>
                    <a:pt x="5069459" y="1869948"/>
                  </a:cubicBezTo>
                  <a:lnTo>
                    <a:pt x="5069459" y="1197229"/>
                  </a:lnTo>
                  <a:cubicBezTo>
                    <a:pt x="5069459" y="1167130"/>
                    <a:pt x="5067935" y="1136904"/>
                    <a:pt x="5065014" y="1106932"/>
                  </a:cubicBezTo>
                  <a:cubicBezTo>
                    <a:pt x="5062093" y="1076960"/>
                    <a:pt x="5057648" y="1047115"/>
                    <a:pt x="5051679" y="1017524"/>
                  </a:cubicBezTo>
                  <a:cubicBezTo>
                    <a:pt x="5045710" y="987933"/>
                    <a:pt x="5038471" y="958723"/>
                    <a:pt x="5029708" y="930021"/>
                  </a:cubicBezTo>
                  <a:cubicBezTo>
                    <a:pt x="5020945" y="901065"/>
                    <a:pt x="5010785" y="872744"/>
                    <a:pt x="4999228" y="844804"/>
                  </a:cubicBezTo>
                  <a:cubicBezTo>
                    <a:pt x="4987671" y="816991"/>
                    <a:pt x="4974844" y="789813"/>
                    <a:pt x="4960493" y="763143"/>
                  </a:cubicBezTo>
                  <a:cubicBezTo>
                    <a:pt x="4946142" y="736473"/>
                    <a:pt x="4930775" y="710692"/>
                    <a:pt x="4914011" y="685546"/>
                  </a:cubicBezTo>
                  <a:cubicBezTo>
                    <a:pt x="4897247" y="660400"/>
                    <a:pt x="4879340" y="636270"/>
                    <a:pt x="4860163" y="612902"/>
                  </a:cubicBezTo>
                  <a:cubicBezTo>
                    <a:pt x="4840986" y="589661"/>
                    <a:pt x="4820793" y="567309"/>
                    <a:pt x="4799457" y="545973"/>
                  </a:cubicBezTo>
                  <a:cubicBezTo>
                    <a:pt x="4778121" y="524637"/>
                    <a:pt x="4755769" y="504444"/>
                    <a:pt x="4732401" y="485394"/>
                  </a:cubicBezTo>
                  <a:cubicBezTo>
                    <a:pt x="4709033" y="466344"/>
                    <a:pt x="4684903" y="448310"/>
                    <a:pt x="4659757" y="431546"/>
                  </a:cubicBezTo>
                  <a:cubicBezTo>
                    <a:pt x="4634611" y="414782"/>
                    <a:pt x="4608830" y="399161"/>
                    <a:pt x="4582160" y="384937"/>
                  </a:cubicBezTo>
                  <a:cubicBezTo>
                    <a:pt x="4555490" y="370840"/>
                    <a:pt x="4528312" y="357886"/>
                    <a:pt x="4500372" y="346329"/>
                  </a:cubicBezTo>
                  <a:cubicBezTo>
                    <a:pt x="4472432" y="334772"/>
                    <a:pt x="4444111" y="324612"/>
                    <a:pt x="4415155" y="315976"/>
                  </a:cubicBezTo>
                  <a:cubicBezTo>
                    <a:pt x="4386326" y="307213"/>
                    <a:pt x="4356989" y="299847"/>
                    <a:pt x="4327398" y="294005"/>
                  </a:cubicBezTo>
                  <a:cubicBezTo>
                    <a:pt x="4297807" y="288163"/>
                    <a:pt x="4267962" y="283718"/>
                    <a:pt x="4237990" y="280797"/>
                  </a:cubicBezTo>
                  <a:cubicBezTo>
                    <a:pt x="4207891" y="277749"/>
                    <a:pt x="4177792" y="276225"/>
                    <a:pt x="4147693" y="276225"/>
                  </a:cubicBezTo>
                  <a:close/>
                  <a:moveTo>
                    <a:pt x="4147693" y="254"/>
                  </a:moveTo>
                  <a:cubicBezTo>
                    <a:pt x="4167251" y="254"/>
                    <a:pt x="4186936" y="762"/>
                    <a:pt x="4206494" y="1778"/>
                  </a:cubicBezTo>
                  <a:cubicBezTo>
                    <a:pt x="4226052" y="2667"/>
                    <a:pt x="4245610" y="4191"/>
                    <a:pt x="4265168" y="5969"/>
                  </a:cubicBezTo>
                  <a:cubicBezTo>
                    <a:pt x="4284726" y="8001"/>
                    <a:pt x="4304157" y="10414"/>
                    <a:pt x="4323461" y="13208"/>
                  </a:cubicBezTo>
                  <a:cubicBezTo>
                    <a:pt x="4342765" y="16002"/>
                    <a:pt x="4362196" y="19304"/>
                    <a:pt x="4381373" y="23241"/>
                  </a:cubicBezTo>
                  <a:cubicBezTo>
                    <a:pt x="4400550" y="27178"/>
                    <a:pt x="4419727" y="31369"/>
                    <a:pt x="4438777" y="36068"/>
                  </a:cubicBezTo>
                  <a:cubicBezTo>
                    <a:pt x="4457827" y="40767"/>
                    <a:pt x="4476750" y="46101"/>
                    <a:pt x="4495419" y="51816"/>
                  </a:cubicBezTo>
                  <a:cubicBezTo>
                    <a:pt x="4514215" y="57404"/>
                    <a:pt x="4532757" y="63500"/>
                    <a:pt x="4551299" y="70104"/>
                  </a:cubicBezTo>
                  <a:cubicBezTo>
                    <a:pt x="4569841" y="76708"/>
                    <a:pt x="4588002" y="83820"/>
                    <a:pt x="4606163" y="91313"/>
                  </a:cubicBezTo>
                  <a:cubicBezTo>
                    <a:pt x="4624324" y="98933"/>
                    <a:pt x="4642231" y="106680"/>
                    <a:pt x="4659884" y="115189"/>
                  </a:cubicBezTo>
                  <a:cubicBezTo>
                    <a:pt x="4677664" y="123444"/>
                    <a:pt x="4695063" y="132334"/>
                    <a:pt x="4712335" y="141605"/>
                  </a:cubicBezTo>
                  <a:cubicBezTo>
                    <a:pt x="4729607" y="150749"/>
                    <a:pt x="4746752" y="160401"/>
                    <a:pt x="4763516" y="170561"/>
                  </a:cubicBezTo>
                  <a:cubicBezTo>
                    <a:pt x="4780280" y="180594"/>
                    <a:pt x="4796917" y="191008"/>
                    <a:pt x="4813173" y="201930"/>
                  </a:cubicBezTo>
                  <a:cubicBezTo>
                    <a:pt x="4829429" y="212979"/>
                    <a:pt x="4845558" y="224155"/>
                    <a:pt x="4861306" y="235839"/>
                  </a:cubicBezTo>
                  <a:cubicBezTo>
                    <a:pt x="4877054" y="247523"/>
                    <a:pt x="4892548" y="259588"/>
                    <a:pt x="4907661" y="272034"/>
                  </a:cubicBezTo>
                  <a:cubicBezTo>
                    <a:pt x="4922774" y="284353"/>
                    <a:pt x="4937633" y="297307"/>
                    <a:pt x="4952238" y="310261"/>
                  </a:cubicBezTo>
                  <a:cubicBezTo>
                    <a:pt x="4966716" y="323469"/>
                    <a:pt x="4980940" y="337058"/>
                    <a:pt x="4994783" y="350901"/>
                  </a:cubicBezTo>
                  <a:cubicBezTo>
                    <a:pt x="5008626" y="364617"/>
                    <a:pt x="5022088" y="378841"/>
                    <a:pt x="5035296" y="393446"/>
                  </a:cubicBezTo>
                  <a:cubicBezTo>
                    <a:pt x="5048504" y="408051"/>
                    <a:pt x="5061204" y="422783"/>
                    <a:pt x="5073650" y="438023"/>
                  </a:cubicBezTo>
                  <a:cubicBezTo>
                    <a:pt x="5086096" y="453136"/>
                    <a:pt x="5098161" y="468503"/>
                    <a:pt x="5109845" y="484251"/>
                  </a:cubicBezTo>
                  <a:cubicBezTo>
                    <a:pt x="5121529" y="499999"/>
                    <a:pt x="5132832" y="516128"/>
                    <a:pt x="5143754" y="532384"/>
                  </a:cubicBezTo>
                  <a:cubicBezTo>
                    <a:pt x="5154676" y="548640"/>
                    <a:pt x="5165090" y="565277"/>
                    <a:pt x="5175250" y="582041"/>
                  </a:cubicBezTo>
                  <a:cubicBezTo>
                    <a:pt x="5185410" y="598805"/>
                    <a:pt x="5194935" y="615950"/>
                    <a:pt x="5204206" y="633222"/>
                  </a:cubicBezTo>
                  <a:cubicBezTo>
                    <a:pt x="5213477" y="650494"/>
                    <a:pt x="5222240" y="667893"/>
                    <a:pt x="5230622" y="685673"/>
                  </a:cubicBezTo>
                  <a:cubicBezTo>
                    <a:pt x="5239004" y="703326"/>
                    <a:pt x="5247005" y="721233"/>
                    <a:pt x="5254498" y="739394"/>
                  </a:cubicBezTo>
                  <a:cubicBezTo>
                    <a:pt x="5261991" y="757555"/>
                    <a:pt x="5269103" y="775843"/>
                    <a:pt x="5275707" y="794258"/>
                  </a:cubicBezTo>
                  <a:cubicBezTo>
                    <a:pt x="5282311" y="812546"/>
                    <a:pt x="5288407" y="831215"/>
                    <a:pt x="5294122" y="850011"/>
                  </a:cubicBezTo>
                  <a:cubicBezTo>
                    <a:pt x="5299837" y="868807"/>
                    <a:pt x="5305044" y="887603"/>
                    <a:pt x="5309743" y="906526"/>
                  </a:cubicBezTo>
                  <a:cubicBezTo>
                    <a:pt x="5314569" y="925703"/>
                    <a:pt x="5318760" y="944626"/>
                    <a:pt x="5322570" y="963930"/>
                  </a:cubicBezTo>
                  <a:cubicBezTo>
                    <a:pt x="5326380" y="983107"/>
                    <a:pt x="5329809" y="1002411"/>
                    <a:pt x="5332603" y="1021842"/>
                  </a:cubicBezTo>
                  <a:cubicBezTo>
                    <a:pt x="5335524" y="1041146"/>
                    <a:pt x="5337810" y="1060577"/>
                    <a:pt x="5339842" y="1080135"/>
                  </a:cubicBezTo>
                  <a:cubicBezTo>
                    <a:pt x="5341874" y="1099693"/>
                    <a:pt x="5343271" y="1119251"/>
                    <a:pt x="5344160" y="1138682"/>
                  </a:cubicBezTo>
                  <a:cubicBezTo>
                    <a:pt x="5345049" y="1158367"/>
                    <a:pt x="5345557" y="1177798"/>
                    <a:pt x="5345557" y="1197483"/>
                  </a:cubicBezTo>
                  <a:lnTo>
                    <a:pt x="5345557" y="2215134"/>
                  </a:lnTo>
                  <a:lnTo>
                    <a:pt x="5711063" y="2215134"/>
                  </a:lnTo>
                  <a:lnTo>
                    <a:pt x="5711063" y="254"/>
                  </a:lnTo>
                  <a:close/>
                </a:path>
              </a:pathLst>
            </a:custGeom>
            <a:blipFill>
              <a:blip r:embed="rId47"/>
              <a:stretch>
                <a:fillRect l="-400" t="-515" r="-233" b="-537"/>
              </a:stretch>
            </a:blipFill>
          </p:spPr>
          <p:txBody>
            <a:bodyPr/>
            <a:lstStyle/>
            <a:p>
              <a:endParaRPr lang="en-MY"/>
            </a:p>
          </p:txBody>
        </p:sp>
      </p:grpSp>
      <p:grpSp>
        <p:nvGrpSpPr>
          <p:cNvPr id="96" name="Group 96"/>
          <p:cNvGrpSpPr/>
          <p:nvPr/>
        </p:nvGrpSpPr>
        <p:grpSpPr>
          <a:xfrm>
            <a:off x="5387997" y="17810607"/>
            <a:ext cx="856898" cy="835152"/>
            <a:chOff x="0" y="0"/>
            <a:chExt cx="1142530" cy="1113536"/>
          </a:xfrm>
        </p:grpSpPr>
        <p:sp>
          <p:nvSpPr>
            <p:cNvPr id="97" name="Freeform 97"/>
            <p:cNvSpPr/>
            <p:nvPr/>
          </p:nvSpPr>
          <p:spPr>
            <a:xfrm>
              <a:off x="0" y="0"/>
              <a:ext cx="1142492" cy="1113536"/>
            </a:xfrm>
            <a:custGeom>
              <a:avLst/>
              <a:gdLst/>
              <a:ahLst/>
              <a:cxnLst/>
              <a:rect l="l" t="t" r="r" b="b"/>
              <a:pathLst>
                <a:path w="1142492" h="1113536">
                  <a:moveTo>
                    <a:pt x="645795" y="0"/>
                  </a:moveTo>
                  <a:lnTo>
                    <a:pt x="645795" y="923925"/>
                  </a:lnTo>
                  <a:lnTo>
                    <a:pt x="1142492" y="923925"/>
                  </a:lnTo>
                  <a:lnTo>
                    <a:pt x="1142492" y="918210"/>
                  </a:lnTo>
                  <a:cubicBezTo>
                    <a:pt x="1141349" y="916305"/>
                    <a:pt x="1140206" y="914400"/>
                    <a:pt x="1139190" y="912495"/>
                  </a:cubicBezTo>
                  <a:cubicBezTo>
                    <a:pt x="1051306" y="760222"/>
                    <a:pt x="996696" y="598170"/>
                    <a:pt x="964311" y="440690"/>
                  </a:cubicBezTo>
                  <a:lnTo>
                    <a:pt x="964184" y="440690"/>
                  </a:lnTo>
                  <a:cubicBezTo>
                    <a:pt x="963422" y="437007"/>
                    <a:pt x="962787" y="433197"/>
                    <a:pt x="962152" y="429514"/>
                  </a:cubicBezTo>
                  <a:cubicBezTo>
                    <a:pt x="931672" y="277876"/>
                    <a:pt x="921893" y="130429"/>
                    <a:pt x="922401" y="0"/>
                  </a:cubicBezTo>
                  <a:close/>
                  <a:moveTo>
                    <a:pt x="0" y="0"/>
                  </a:moveTo>
                  <a:lnTo>
                    <a:pt x="0" y="1113536"/>
                  </a:lnTo>
                  <a:lnTo>
                    <a:pt x="762" y="1113536"/>
                  </a:lnTo>
                  <a:lnTo>
                    <a:pt x="762" y="1107948"/>
                  </a:lnTo>
                  <a:cubicBezTo>
                    <a:pt x="762" y="1095883"/>
                    <a:pt x="1905" y="1083945"/>
                    <a:pt x="4318" y="1072007"/>
                  </a:cubicBezTo>
                  <a:cubicBezTo>
                    <a:pt x="6731" y="1060069"/>
                    <a:pt x="10160" y="1048639"/>
                    <a:pt x="14859" y="1037463"/>
                  </a:cubicBezTo>
                  <a:cubicBezTo>
                    <a:pt x="19558" y="1026287"/>
                    <a:pt x="25146" y="1015619"/>
                    <a:pt x="31877" y="1005586"/>
                  </a:cubicBezTo>
                  <a:cubicBezTo>
                    <a:pt x="38608" y="995553"/>
                    <a:pt x="46228" y="986282"/>
                    <a:pt x="54864" y="977646"/>
                  </a:cubicBezTo>
                  <a:cubicBezTo>
                    <a:pt x="63373" y="969137"/>
                    <a:pt x="72771" y="961517"/>
                    <a:pt x="82804" y="954786"/>
                  </a:cubicBezTo>
                  <a:cubicBezTo>
                    <a:pt x="92837" y="948055"/>
                    <a:pt x="103505" y="942467"/>
                    <a:pt x="114681" y="937641"/>
                  </a:cubicBezTo>
                  <a:cubicBezTo>
                    <a:pt x="125857" y="933069"/>
                    <a:pt x="137414" y="929640"/>
                    <a:pt x="149225" y="927354"/>
                  </a:cubicBezTo>
                  <a:cubicBezTo>
                    <a:pt x="161036" y="925068"/>
                    <a:pt x="173101" y="923798"/>
                    <a:pt x="185166" y="923798"/>
                  </a:cubicBezTo>
                  <a:lnTo>
                    <a:pt x="369443" y="923798"/>
                  </a:lnTo>
                  <a:lnTo>
                    <a:pt x="369443" y="0"/>
                  </a:lnTo>
                  <a:close/>
                </a:path>
              </a:pathLst>
            </a:custGeom>
            <a:blipFill>
              <a:blip r:embed="rId48"/>
              <a:stretch>
                <a:fillRect l="-2004" t="-1536" r="-847" b="-653"/>
              </a:stretch>
            </a:blipFill>
          </p:spPr>
          <p:txBody>
            <a:bodyPr/>
            <a:lstStyle/>
            <a:p>
              <a:endParaRPr lang="en-MY"/>
            </a:p>
          </p:txBody>
        </p:sp>
      </p:grpSp>
      <p:grpSp>
        <p:nvGrpSpPr>
          <p:cNvPr id="98" name="Group 98"/>
          <p:cNvGrpSpPr/>
          <p:nvPr/>
        </p:nvGrpSpPr>
        <p:grpSpPr>
          <a:xfrm>
            <a:off x="7354938" y="17810607"/>
            <a:ext cx="424434" cy="344043"/>
            <a:chOff x="0" y="0"/>
            <a:chExt cx="565912" cy="458724"/>
          </a:xfrm>
        </p:grpSpPr>
        <p:sp>
          <p:nvSpPr>
            <p:cNvPr id="99" name="Freeform 99"/>
            <p:cNvSpPr/>
            <p:nvPr/>
          </p:nvSpPr>
          <p:spPr>
            <a:xfrm>
              <a:off x="0" y="0"/>
              <a:ext cx="565912" cy="458724"/>
            </a:xfrm>
            <a:custGeom>
              <a:avLst/>
              <a:gdLst/>
              <a:ahLst/>
              <a:cxnLst/>
              <a:rect l="l" t="t" r="r" b="b"/>
              <a:pathLst>
                <a:path w="565912" h="458724">
                  <a:moveTo>
                    <a:pt x="0" y="0"/>
                  </a:moveTo>
                  <a:cubicBezTo>
                    <a:pt x="82042" y="85217"/>
                    <a:pt x="157607" y="181864"/>
                    <a:pt x="220472" y="290576"/>
                  </a:cubicBezTo>
                  <a:cubicBezTo>
                    <a:pt x="220726" y="291084"/>
                    <a:pt x="221107" y="291719"/>
                    <a:pt x="221361" y="292227"/>
                  </a:cubicBezTo>
                  <a:cubicBezTo>
                    <a:pt x="239903" y="324231"/>
                    <a:pt x="256921" y="356743"/>
                    <a:pt x="272542" y="389636"/>
                  </a:cubicBezTo>
                  <a:cubicBezTo>
                    <a:pt x="272796" y="390144"/>
                    <a:pt x="273050" y="390652"/>
                    <a:pt x="273304" y="391160"/>
                  </a:cubicBezTo>
                  <a:lnTo>
                    <a:pt x="273304" y="391287"/>
                  </a:lnTo>
                  <a:cubicBezTo>
                    <a:pt x="283972" y="413639"/>
                    <a:pt x="293878" y="436118"/>
                    <a:pt x="303276" y="458724"/>
                  </a:cubicBezTo>
                  <a:lnTo>
                    <a:pt x="460883" y="184785"/>
                  </a:lnTo>
                  <a:lnTo>
                    <a:pt x="459613" y="184150"/>
                  </a:lnTo>
                  <a:lnTo>
                    <a:pt x="565912" y="0"/>
                  </a:lnTo>
                  <a:close/>
                </a:path>
              </a:pathLst>
            </a:custGeom>
            <a:blipFill>
              <a:blip r:embed="rId49"/>
              <a:stretch>
                <a:fillRect l="-63521" t="-3729" r="-44120" b="-26207"/>
              </a:stretch>
            </a:blipFill>
          </p:spPr>
          <p:txBody>
            <a:bodyPr/>
            <a:lstStyle/>
            <a:p>
              <a:endParaRPr lang="en-MY"/>
            </a:p>
          </p:txBody>
        </p:sp>
      </p:grpSp>
      <p:grpSp>
        <p:nvGrpSpPr>
          <p:cNvPr id="100" name="Group 100"/>
          <p:cNvGrpSpPr/>
          <p:nvPr/>
        </p:nvGrpSpPr>
        <p:grpSpPr>
          <a:xfrm>
            <a:off x="8833609" y="17810607"/>
            <a:ext cx="837705" cy="805691"/>
            <a:chOff x="0" y="0"/>
            <a:chExt cx="1116940" cy="1074255"/>
          </a:xfrm>
        </p:grpSpPr>
        <p:sp>
          <p:nvSpPr>
            <p:cNvPr id="101" name="Freeform 101"/>
            <p:cNvSpPr/>
            <p:nvPr/>
          </p:nvSpPr>
          <p:spPr>
            <a:xfrm>
              <a:off x="0" y="0"/>
              <a:ext cx="1116838" cy="1074293"/>
            </a:xfrm>
            <a:custGeom>
              <a:avLst/>
              <a:gdLst/>
              <a:ahLst/>
              <a:cxnLst/>
              <a:rect l="l" t="t" r="r" b="b"/>
              <a:pathLst>
                <a:path w="1116838" h="1074293">
                  <a:moveTo>
                    <a:pt x="474980" y="101727"/>
                  </a:moveTo>
                  <a:lnTo>
                    <a:pt x="0" y="923925"/>
                  </a:lnTo>
                  <a:lnTo>
                    <a:pt x="474980" y="923925"/>
                  </a:lnTo>
                  <a:lnTo>
                    <a:pt x="474980" y="101727"/>
                  </a:lnTo>
                  <a:close/>
                  <a:moveTo>
                    <a:pt x="751459" y="0"/>
                  </a:moveTo>
                  <a:lnTo>
                    <a:pt x="751459" y="923925"/>
                  </a:lnTo>
                  <a:lnTo>
                    <a:pt x="935736" y="923925"/>
                  </a:lnTo>
                  <a:cubicBezTo>
                    <a:pt x="947801" y="923925"/>
                    <a:pt x="959866" y="925068"/>
                    <a:pt x="971677" y="927481"/>
                  </a:cubicBezTo>
                  <a:cubicBezTo>
                    <a:pt x="983488" y="929894"/>
                    <a:pt x="995045" y="933196"/>
                    <a:pt x="1006221" y="937768"/>
                  </a:cubicBezTo>
                  <a:cubicBezTo>
                    <a:pt x="1017397" y="942467"/>
                    <a:pt x="1028065" y="948055"/>
                    <a:pt x="1038098" y="954913"/>
                  </a:cubicBezTo>
                  <a:cubicBezTo>
                    <a:pt x="1048131" y="961771"/>
                    <a:pt x="1057529" y="969264"/>
                    <a:pt x="1066038" y="977773"/>
                  </a:cubicBezTo>
                  <a:cubicBezTo>
                    <a:pt x="1074547" y="986409"/>
                    <a:pt x="1082294" y="995680"/>
                    <a:pt x="1088898" y="1005713"/>
                  </a:cubicBezTo>
                  <a:cubicBezTo>
                    <a:pt x="1095502" y="1015746"/>
                    <a:pt x="1101344" y="1026414"/>
                    <a:pt x="1105916" y="1037590"/>
                  </a:cubicBezTo>
                  <a:cubicBezTo>
                    <a:pt x="1110488" y="1048766"/>
                    <a:pt x="1114044" y="1060323"/>
                    <a:pt x="1116457" y="1072134"/>
                  </a:cubicBezTo>
                  <a:cubicBezTo>
                    <a:pt x="1116584" y="1072769"/>
                    <a:pt x="1116711" y="1073531"/>
                    <a:pt x="1116838" y="1074293"/>
                  </a:cubicBezTo>
                  <a:lnTo>
                    <a:pt x="1116838" y="0"/>
                  </a:lnTo>
                  <a:close/>
                </a:path>
              </a:pathLst>
            </a:custGeom>
            <a:blipFill>
              <a:blip r:embed="rId50"/>
              <a:stretch>
                <a:fillRect l="-2516" t="-1592" r="-1422" b="-4330"/>
              </a:stretch>
            </a:blipFill>
          </p:spPr>
          <p:txBody>
            <a:bodyPr/>
            <a:lstStyle/>
            <a:p>
              <a:endParaRPr lang="en-MY"/>
            </a:p>
          </p:txBody>
        </p:sp>
      </p:grpSp>
      <p:grpSp>
        <p:nvGrpSpPr>
          <p:cNvPr id="102" name="Group 102"/>
          <p:cNvGrpSpPr/>
          <p:nvPr/>
        </p:nvGrpSpPr>
        <p:grpSpPr>
          <a:xfrm>
            <a:off x="6238799" y="18488758"/>
            <a:ext cx="8544" cy="14764"/>
            <a:chOff x="0" y="0"/>
            <a:chExt cx="11392" cy="19685"/>
          </a:xfrm>
        </p:grpSpPr>
        <p:sp>
          <p:nvSpPr>
            <p:cNvPr id="103" name="Freeform 103"/>
            <p:cNvSpPr/>
            <p:nvPr/>
          </p:nvSpPr>
          <p:spPr>
            <a:xfrm>
              <a:off x="0" y="0"/>
              <a:ext cx="11430" cy="19685"/>
            </a:xfrm>
            <a:custGeom>
              <a:avLst/>
              <a:gdLst/>
              <a:ahLst/>
              <a:cxnLst/>
              <a:rect l="l" t="t" r="r" b="b"/>
              <a:pathLst>
                <a:path w="11430" h="19685">
                  <a:moveTo>
                    <a:pt x="0" y="0"/>
                  </a:moveTo>
                  <a:lnTo>
                    <a:pt x="0" y="19685"/>
                  </a:lnTo>
                  <a:lnTo>
                    <a:pt x="11430" y="19685"/>
                  </a:lnTo>
                  <a:cubicBezTo>
                    <a:pt x="9144" y="15748"/>
                    <a:pt x="6985" y="12065"/>
                    <a:pt x="4826" y="8382"/>
                  </a:cubicBezTo>
                  <a:cubicBezTo>
                    <a:pt x="3175" y="5588"/>
                    <a:pt x="1524" y="2794"/>
                    <a:pt x="0" y="0"/>
                  </a:cubicBezTo>
                  <a:close/>
                </a:path>
              </a:pathLst>
            </a:custGeom>
            <a:blipFill>
              <a:blip r:embed="rId51"/>
              <a:stretch>
                <a:fillRect l="-51000" t="-1841483" r="-5099222" b="-1000451"/>
              </a:stretch>
            </a:blipFill>
          </p:spPr>
          <p:txBody>
            <a:bodyPr/>
            <a:lstStyle/>
            <a:p>
              <a:endParaRPr lang="en-MY"/>
            </a:p>
          </p:txBody>
        </p:sp>
      </p:grpSp>
      <p:grpSp>
        <p:nvGrpSpPr>
          <p:cNvPr id="104" name="Group 104"/>
          <p:cNvGrpSpPr/>
          <p:nvPr/>
        </p:nvGrpSpPr>
        <p:grpSpPr>
          <a:xfrm>
            <a:off x="5387997" y="18639663"/>
            <a:ext cx="430187" cy="1660017"/>
            <a:chOff x="0" y="0"/>
            <a:chExt cx="573583" cy="2213356"/>
          </a:xfrm>
        </p:grpSpPr>
        <p:sp>
          <p:nvSpPr>
            <p:cNvPr id="105" name="Freeform 105"/>
            <p:cNvSpPr/>
            <p:nvPr/>
          </p:nvSpPr>
          <p:spPr>
            <a:xfrm>
              <a:off x="0" y="0"/>
              <a:ext cx="573532" cy="2213356"/>
            </a:xfrm>
            <a:custGeom>
              <a:avLst/>
              <a:gdLst/>
              <a:ahLst/>
              <a:cxnLst/>
              <a:rect l="l" t="t" r="r" b="b"/>
              <a:pathLst>
                <a:path w="573532" h="2213356">
                  <a:moveTo>
                    <a:pt x="0" y="0"/>
                  </a:moveTo>
                  <a:lnTo>
                    <a:pt x="0" y="2213356"/>
                  </a:lnTo>
                  <a:lnTo>
                    <a:pt x="573532" y="2213356"/>
                  </a:lnTo>
                  <a:lnTo>
                    <a:pt x="573532" y="2124837"/>
                  </a:lnTo>
                  <a:cubicBezTo>
                    <a:pt x="552704" y="2113534"/>
                    <a:pt x="532384" y="2101342"/>
                    <a:pt x="512699" y="2088261"/>
                  </a:cubicBezTo>
                  <a:cubicBezTo>
                    <a:pt x="492633" y="2074926"/>
                    <a:pt x="473202" y="2060448"/>
                    <a:pt x="454533" y="2045208"/>
                  </a:cubicBezTo>
                  <a:cubicBezTo>
                    <a:pt x="435864" y="2029841"/>
                    <a:pt x="417957" y="2013712"/>
                    <a:pt x="400939" y="1996567"/>
                  </a:cubicBezTo>
                  <a:cubicBezTo>
                    <a:pt x="383921" y="1979422"/>
                    <a:pt x="367665" y="1961642"/>
                    <a:pt x="352298" y="1943100"/>
                  </a:cubicBezTo>
                  <a:cubicBezTo>
                    <a:pt x="336931" y="1924558"/>
                    <a:pt x="322580" y="1905000"/>
                    <a:pt x="309245" y="1885061"/>
                  </a:cubicBezTo>
                  <a:cubicBezTo>
                    <a:pt x="295783" y="1864868"/>
                    <a:pt x="283464" y="1844294"/>
                    <a:pt x="272034" y="1823085"/>
                  </a:cubicBezTo>
                  <a:cubicBezTo>
                    <a:pt x="260604" y="1801749"/>
                    <a:pt x="250317" y="1779905"/>
                    <a:pt x="241046" y="1757680"/>
                  </a:cubicBezTo>
                  <a:cubicBezTo>
                    <a:pt x="231775" y="1735328"/>
                    <a:pt x="223647" y="1712595"/>
                    <a:pt x="216662" y="1689608"/>
                  </a:cubicBezTo>
                  <a:cubicBezTo>
                    <a:pt x="209677" y="1666621"/>
                    <a:pt x="203835" y="1643253"/>
                    <a:pt x="199136" y="1619504"/>
                  </a:cubicBezTo>
                  <a:cubicBezTo>
                    <a:pt x="194437" y="1595755"/>
                    <a:pt x="190881" y="1571879"/>
                    <a:pt x="188468" y="1548003"/>
                  </a:cubicBezTo>
                  <a:cubicBezTo>
                    <a:pt x="186055" y="1524000"/>
                    <a:pt x="184912" y="1499870"/>
                    <a:pt x="184912" y="1475740"/>
                  </a:cubicBezTo>
                  <a:lnTo>
                    <a:pt x="184912" y="370840"/>
                  </a:lnTo>
                  <a:cubicBezTo>
                    <a:pt x="172847" y="370840"/>
                    <a:pt x="160782" y="369697"/>
                    <a:pt x="148971" y="367284"/>
                  </a:cubicBezTo>
                  <a:cubicBezTo>
                    <a:pt x="137160" y="364871"/>
                    <a:pt x="125603" y="361569"/>
                    <a:pt x="114427" y="356743"/>
                  </a:cubicBezTo>
                  <a:cubicBezTo>
                    <a:pt x="103251" y="352171"/>
                    <a:pt x="92583" y="346583"/>
                    <a:pt x="82550" y="339852"/>
                  </a:cubicBezTo>
                  <a:cubicBezTo>
                    <a:pt x="72517" y="333121"/>
                    <a:pt x="63119" y="325501"/>
                    <a:pt x="54610" y="316992"/>
                  </a:cubicBezTo>
                  <a:cubicBezTo>
                    <a:pt x="46101" y="308356"/>
                    <a:pt x="38354" y="299085"/>
                    <a:pt x="31623" y="289052"/>
                  </a:cubicBezTo>
                  <a:cubicBezTo>
                    <a:pt x="24892" y="279019"/>
                    <a:pt x="19177" y="268351"/>
                    <a:pt x="14605" y="257175"/>
                  </a:cubicBezTo>
                  <a:cubicBezTo>
                    <a:pt x="10033" y="245999"/>
                    <a:pt x="6477" y="234442"/>
                    <a:pt x="4064" y="222631"/>
                  </a:cubicBezTo>
                  <a:cubicBezTo>
                    <a:pt x="1651" y="210820"/>
                    <a:pt x="508" y="198755"/>
                    <a:pt x="508" y="186690"/>
                  </a:cubicBezTo>
                  <a:lnTo>
                    <a:pt x="508" y="2540"/>
                  </a:lnTo>
                  <a:cubicBezTo>
                    <a:pt x="508" y="1651"/>
                    <a:pt x="508" y="889"/>
                    <a:pt x="508" y="0"/>
                  </a:cubicBezTo>
                  <a:close/>
                </a:path>
              </a:pathLst>
            </a:custGeom>
            <a:blipFill>
              <a:blip r:embed="rId52"/>
              <a:stretch>
                <a:fillRect l="-3992" t="-222" r="-3613" b="-918"/>
              </a:stretch>
            </a:blipFill>
          </p:spPr>
          <p:txBody>
            <a:bodyPr/>
            <a:lstStyle/>
            <a:p>
              <a:endParaRPr lang="en-MY"/>
            </a:p>
          </p:txBody>
        </p:sp>
      </p:grpSp>
      <p:grpSp>
        <p:nvGrpSpPr>
          <p:cNvPr id="106" name="Group 106"/>
          <p:cNvGrpSpPr/>
          <p:nvPr/>
        </p:nvGrpSpPr>
        <p:grpSpPr>
          <a:xfrm>
            <a:off x="9240993" y="18805017"/>
            <a:ext cx="430330" cy="1494663"/>
            <a:chOff x="0" y="0"/>
            <a:chExt cx="573773" cy="1992884"/>
          </a:xfrm>
        </p:grpSpPr>
        <p:sp>
          <p:nvSpPr>
            <p:cNvPr id="107" name="Freeform 107"/>
            <p:cNvSpPr/>
            <p:nvPr/>
          </p:nvSpPr>
          <p:spPr>
            <a:xfrm>
              <a:off x="0" y="0"/>
              <a:ext cx="573786" cy="1992884"/>
            </a:xfrm>
            <a:custGeom>
              <a:avLst/>
              <a:gdLst/>
              <a:ahLst/>
              <a:cxnLst/>
              <a:rect l="l" t="t" r="r" b="b"/>
              <a:pathLst>
                <a:path w="573786" h="1992884">
                  <a:moveTo>
                    <a:pt x="573786" y="0"/>
                  </a:moveTo>
                  <a:cubicBezTo>
                    <a:pt x="573659" y="635"/>
                    <a:pt x="573532" y="1524"/>
                    <a:pt x="573405" y="2159"/>
                  </a:cubicBezTo>
                  <a:cubicBezTo>
                    <a:pt x="570992" y="13970"/>
                    <a:pt x="567563" y="25527"/>
                    <a:pt x="562864" y="36703"/>
                  </a:cubicBezTo>
                  <a:cubicBezTo>
                    <a:pt x="558165" y="47879"/>
                    <a:pt x="552577" y="58547"/>
                    <a:pt x="545846" y="68580"/>
                  </a:cubicBezTo>
                  <a:cubicBezTo>
                    <a:pt x="539115" y="78613"/>
                    <a:pt x="531495" y="87884"/>
                    <a:pt x="522986" y="96520"/>
                  </a:cubicBezTo>
                  <a:cubicBezTo>
                    <a:pt x="514477" y="105029"/>
                    <a:pt x="505079" y="112649"/>
                    <a:pt x="495046" y="119380"/>
                  </a:cubicBezTo>
                  <a:cubicBezTo>
                    <a:pt x="485013" y="126111"/>
                    <a:pt x="474345" y="131699"/>
                    <a:pt x="463169" y="136271"/>
                  </a:cubicBezTo>
                  <a:cubicBezTo>
                    <a:pt x="451993" y="140970"/>
                    <a:pt x="440436" y="144399"/>
                    <a:pt x="428625" y="146812"/>
                  </a:cubicBezTo>
                  <a:cubicBezTo>
                    <a:pt x="416814" y="149225"/>
                    <a:pt x="404749" y="150368"/>
                    <a:pt x="392684" y="150368"/>
                  </a:cubicBezTo>
                  <a:lnTo>
                    <a:pt x="392684" y="1255268"/>
                  </a:lnTo>
                  <a:cubicBezTo>
                    <a:pt x="392684" y="1279525"/>
                    <a:pt x="391541" y="1303528"/>
                    <a:pt x="389128" y="1327531"/>
                  </a:cubicBezTo>
                  <a:cubicBezTo>
                    <a:pt x="386715" y="1351407"/>
                    <a:pt x="383286" y="1375283"/>
                    <a:pt x="378460" y="1399032"/>
                  </a:cubicBezTo>
                  <a:cubicBezTo>
                    <a:pt x="373634" y="1422781"/>
                    <a:pt x="367919" y="1446149"/>
                    <a:pt x="360934" y="1469136"/>
                  </a:cubicBezTo>
                  <a:cubicBezTo>
                    <a:pt x="353949" y="1492123"/>
                    <a:pt x="345821" y="1514856"/>
                    <a:pt x="336550" y="1537208"/>
                  </a:cubicBezTo>
                  <a:cubicBezTo>
                    <a:pt x="327279" y="1559433"/>
                    <a:pt x="316992" y="1581277"/>
                    <a:pt x="305562" y="1602613"/>
                  </a:cubicBezTo>
                  <a:cubicBezTo>
                    <a:pt x="294132" y="1623822"/>
                    <a:pt x="281813" y="1644396"/>
                    <a:pt x="268351" y="1664589"/>
                  </a:cubicBezTo>
                  <a:cubicBezTo>
                    <a:pt x="254889" y="1684528"/>
                    <a:pt x="240538" y="1704086"/>
                    <a:pt x="225298" y="1722628"/>
                  </a:cubicBezTo>
                  <a:cubicBezTo>
                    <a:pt x="210058" y="1741170"/>
                    <a:pt x="193802" y="1759077"/>
                    <a:pt x="176657" y="1776095"/>
                  </a:cubicBezTo>
                  <a:cubicBezTo>
                    <a:pt x="159512" y="1793113"/>
                    <a:pt x="141732" y="1809242"/>
                    <a:pt x="123063" y="1824736"/>
                  </a:cubicBezTo>
                  <a:cubicBezTo>
                    <a:pt x="104394" y="1839976"/>
                    <a:pt x="84963" y="1854327"/>
                    <a:pt x="64897" y="1867789"/>
                  </a:cubicBezTo>
                  <a:cubicBezTo>
                    <a:pt x="44831" y="1881251"/>
                    <a:pt x="24257" y="1893443"/>
                    <a:pt x="2921" y="1905000"/>
                  </a:cubicBezTo>
                  <a:cubicBezTo>
                    <a:pt x="1905" y="1905508"/>
                    <a:pt x="1016" y="1906016"/>
                    <a:pt x="0" y="1906524"/>
                  </a:cubicBezTo>
                  <a:lnTo>
                    <a:pt x="0" y="1992884"/>
                  </a:lnTo>
                  <a:lnTo>
                    <a:pt x="573786" y="1992884"/>
                  </a:lnTo>
                  <a:lnTo>
                    <a:pt x="573786" y="0"/>
                  </a:lnTo>
                  <a:close/>
                </a:path>
              </a:pathLst>
            </a:custGeom>
            <a:blipFill>
              <a:blip r:embed="rId53"/>
              <a:stretch>
                <a:fillRect l="-2175" t="-11309" r="-2771" b="-1019"/>
              </a:stretch>
            </a:blipFill>
          </p:spPr>
          <p:txBody>
            <a:bodyPr/>
            <a:lstStyle/>
            <a:p>
              <a:endParaRPr lang="en-MY"/>
            </a:p>
          </p:txBody>
        </p:sp>
      </p:grpSp>
      <p:grpSp>
        <p:nvGrpSpPr>
          <p:cNvPr id="108" name="Group 108"/>
          <p:cNvGrpSpPr/>
          <p:nvPr/>
        </p:nvGrpSpPr>
        <p:grpSpPr>
          <a:xfrm>
            <a:off x="5812088" y="20229928"/>
            <a:ext cx="3434991" cy="69752"/>
            <a:chOff x="0" y="0"/>
            <a:chExt cx="4579988" cy="93002"/>
          </a:xfrm>
        </p:grpSpPr>
        <p:sp>
          <p:nvSpPr>
            <p:cNvPr id="109" name="Freeform 109"/>
            <p:cNvSpPr/>
            <p:nvPr/>
          </p:nvSpPr>
          <p:spPr>
            <a:xfrm>
              <a:off x="0" y="0"/>
              <a:ext cx="4580001" cy="92964"/>
            </a:xfrm>
            <a:custGeom>
              <a:avLst/>
              <a:gdLst/>
              <a:ahLst/>
              <a:cxnLst/>
              <a:rect l="l" t="t" r="r" b="b"/>
              <a:pathLst>
                <a:path w="4580001" h="92964">
                  <a:moveTo>
                    <a:pt x="0" y="0"/>
                  </a:moveTo>
                  <a:lnTo>
                    <a:pt x="0" y="92964"/>
                  </a:lnTo>
                  <a:lnTo>
                    <a:pt x="4580001" y="92964"/>
                  </a:lnTo>
                  <a:lnTo>
                    <a:pt x="4580001" y="2286"/>
                  </a:lnTo>
                  <a:cubicBezTo>
                    <a:pt x="4578223" y="3302"/>
                    <a:pt x="4576572" y="4191"/>
                    <a:pt x="4574794" y="5080"/>
                  </a:cubicBezTo>
                  <a:cubicBezTo>
                    <a:pt x="4553458" y="16383"/>
                    <a:pt x="4531741" y="26797"/>
                    <a:pt x="4509389" y="35941"/>
                  </a:cubicBezTo>
                  <a:cubicBezTo>
                    <a:pt x="4487037" y="45212"/>
                    <a:pt x="4464431" y="53340"/>
                    <a:pt x="4441317" y="60325"/>
                  </a:cubicBezTo>
                  <a:cubicBezTo>
                    <a:pt x="4418203" y="67310"/>
                    <a:pt x="4394835" y="73152"/>
                    <a:pt x="4371086" y="77978"/>
                  </a:cubicBezTo>
                  <a:cubicBezTo>
                    <a:pt x="4347337" y="82550"/>
                    <a:pt x="4323588" y="86106"/>
                    <a:pt x="4299585" y="88519"/>
                  </a:cubicBezTo>
                  <a:cubicBezTo>
                    <a:pt x="4275582" y="90932"/>
                    <a:pt x="4251452" y="92075"/>
                    <a:pt x="4227322" y="92075"/>
                  </a:cubicBezTo>
                  <a:lnTo>
                    <a:pt x="356870" y="92075"/>
                  </a:lnTo>
                  <a:cubicBezTo>
                    <a:pt x="332740" y="92075"/>
                    <a:pt x="308610" y="90932"/>
                    <a:pt x="284607" y="88519"/>
                  </a:cubicBezTo>
                  <a:cubicBezTo>
                    <a:pt x="260604" y="86106"/>
                    <a:pt x="236728" y="82550"/>
                    <a:pt x="213106" y="77978"/>
                  </a:cubicBezTo>
                  <a:cubicBezTo>
                    <a:pt x="189484" y="73279"/>
                    <a:pt x="165989" y="67310"/>
                    <a:pt x="142875" y="60325"/>
                  </a:cubicBezTo>
                  <a:cubicBezTo>
                    <a:pt x="119761" y="53340"/>
                    <a:pt x="97028" y="45212"/>
                    <a:pt x="74676" y="35941"/>
                  </a:cubicBezTo>
                  <a:cubicBezTo>
                    <a:pt x="52451" y="26797"/>
                    <a:pt x="30607" y="16510"/>
                    <a:pt x="9271" y="5080"/>
                  </a:cubicBezTo>
                  <a:cubicBezTo>
                    <a:pt x="6223" y="3429"/>
                    <a:pt x="3048" y="1778"/>
                    <a:pt x="0" y="0"/>
                  </a:cubicBezTo>
                  <a:close/>
                </a:path>
              </a:pathLst>
            </a:custGeom>
            <a:blipFill>
              <a:blip r:embed="rId54"/>
              <a:stretch>
                <a:fillRect l="-275" t="-501051" r="-439" b="-21898"/>
              </a:stretch>
            </a:blipFill>
          </p:spPr>
          <p:txBody>
            <a:bodyPr/>
            <a:lstStyle/>
            <a:p>
              <a:endParaRPr lang="en-MY"/>
            </a:p>
          </p:txBody>
        </p:sp>
      </p:grpSp>
      <p:sp>
        <p:nvSpPr>
          <p:cNvPr id="110" name="Freeform 110"/>
          <p:cNvSpPr/>
          <p:nvPr/>
        </p:nvSpPr>
        <p:spPr>
          <a:xfrm>
            <a:off x="5325085" y="16092040"/>
            <a:ext cx="4409732" cy="4270372"/>
          </a:xfrm>
          <a:custGeom>
            <a:avLst/>
            <a:gdLst/>
            <a:ahLst/>
            <a:cxnLst/>
            <a:rect l="l" t="t" r="r" b="b"/>
            <a:pathLst>
              <a:path w="4409732" h="4270372">
                <a:moveTo>
                  <a:pt x="0" y="0"/>
                </a:moveTo>
                <a:lnTo>
                  <a:pt x="4409732" y="0"/>
                </a:lnTo>
                <a:lnTo>
                  <a:pt x="4409732" y="4270372"/>
                </a:lnTo>
                <a:lnTo>
                  <a:pt x="0" y="4270372"/>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txBody>
          <a:bodyPr/>
          <a:lstStyle/>
          <a:p>
            <a:endParaRPr lang="en-MY"/>
          </a:p>
        </p:txBody>
      </p:sp>
      <p:grpSp>
        <p:nvGrpSpPr>
          <p:cNvPr id="111" name="Group 111"/>
          <p:cNvGrpSpPr/>
          <p:nvPr/>
        </p:nvGrpSpPr>
        <p:grpSpPr>
          <a:xfrm>
            <a:off x="1616354" y="20552664"/>
            <a:ext cx="38" cy="870966"/>
            <a:chOff x="0" y="0"/>
            <a:chExt cx="51" cy="1161288"/>
          </a:xfrm>
        </p:grpSpPr>
        <p:sp>
          <p:nvSpPr>
            <p:cNvPr id="112" name="Freeform 112"/>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57"/>
              <a:stretch>
                <a:fillRect l="-2147483648" t="-1341" r="-2147483648" b="-1020"/>
              </a:stretch>
            </a:blipFill>
          </p:spPr>
          <p:txBody>
            <a:bodyPr/>
            <a:lstStyle/>
            <a:p>
              <a:endParaRPr lang="en-MY"/>
            </a:p>
          </p:txBody>
        </p:sp>
      </p:grpSp>
      <p:grpSp>
        <p:nvGrpSpPr>
          <p:cNvPr id="113" name="Group 113"/>
          <p:cNvGrpSpPr/>
          <p:nvPr/>
        </p:nvGrpSpPr>
        <p:grpSpPr>
          <a:xfrm>
            <a:off x="1573530" y="21417277"/>
            <a:ext cx="27937" cy="15240"/>
            <a:chOff x="0" y="0"/>
            <a:chExt cx="37249" cy="20320"/>
          </a:xfrm>
        </p:grpSpPr>
        <p:sp>
          <p:nvSpPr>
            <p:cNvPr id="114" name="Freeform 114"/>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58"/>
              <a:stretch>
                <a:fillRect r="-102"/>
              </a:stretch>
            </a:blipFill>
          </p:spPr>
          <p:txBody>
            <a:bodyPr/>
            <a:lstStyle/>
            <a:p>
              <a:endParaRPr lang="en-MY"/>
            </a:p>
          </p:txBody>
        </p:sp>
      </p:grpSp>
      <p:grpSp>
        <p:nvGrpSpPr>
          <p:cNvPr id="115" name="Group 115"/>
          <p:cNvGrpSpPr/>
          <p:nvPr/>
        </p:nvGrpSpPr>
        <p:grpSpPr>
          <a:xfrm>
            <a:off x="1578292" y="20552664"/>
            <a:ext cx="38062" cy="872233"/>
            <a:chOff x="0" y="0"/>
            <a:chExt cx="38062" cy="872236"/>
          </a:xfrm>
        </p:grpSpPr>
        <p:sp>
          <p:nvSpPr>
            <p:cNvPr id="116" name="Freeform 116"/>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17" name="TextBox 117"/>
          <p:cNvSpPr txBox="1"/>
          <p:nvPr/>
        </p:nvSpPr>
        <p:spPr>
          <a:xfrm>
            <a:off x="8173698" y="1393184"/>
            <a:ext cx="110061" cy="786213"/>
          </a:xfrm>
          <a:prstGeom prst="rect">
            <a:avLst/>
          </a:prstGeom>
        </p:spPr>
        <p:txBody>
          <a:bodyPr lIns="0" tIns="0" rIns="0" bIns="0" rtlCol="0" anchor="t">
            <a:spAutoFit/>
          </a:bodyPr>
          <a:lstStyle/>
          <a:p>
            <a:pPr algn="l">
              <a:lnSpc>
                <a:spcPts val="6688"/>
              </a:lnSpc>
            </a:pPr>
            <a:r>
              <a:rPr lang="en-US" sz="3600" b="1">
                <a:solidFill>
                  <a:srgbClr val="090F10"/>
                </a:solidFill>
                <a:latin typeface="Canva Sans Bold"/>
                <a:ea typeface="Canva Sans Bold"/>
                <a:cs typeface="Canva Sans Bold"/>
                <a:sym typeface="Canva Sans Bold"/>
              </a:rPr>
              <a:t> </a:t>
            </a:r>
          </a:p>
        </p:txBody>
      </p:sp>
      <p:sp>
        <p:nvSpPr>
          <p:cNvPr id="118" name="TextBox 118"/>
          <p:cNvSpPr txBox="1"/>
          <p:nvPr/>
        </p:nvSpPr>
        <p:spPr>
          <a:xfrm>
            <a:off x="1779842" y="2515476"/>
            <a:ext cx="12800362" cy="14278780"/>
          </a:xfrm>
          <a:prstGeom prst="rect">
            <a:avLst/>
          </a:prstGeom>
        </p:spPr>
        <p:txBody>
          <a:bodyPr lIns="0" tIns="0" rIns="0" bIns="0" rtlCol="0" anchor="t">
            <a:spAutoFit/>
          </a:bodyPr>
          <a:lstStyle/>
          <a:p>
            <a:pPr marL="0" lvl="0" indent="0" algn="l">
              <a:lnSpc>
                <a:spcPts val="4829"/>
              </a:lnSpc>
              <a:spcBef>
                <a:spcPct val="0"/>
              </a:spcBef>
            </a:pPr>
            <a:r>
              <a:rPr lang="en-US" sz="2599" b="1" u="none" strike="noStrike">
                <a:solidFill>
                  <a:srgbClr val="090F10"/>
                </a:solidFill>
                <a:latin typeface="Canva Sans Bold"/>
                <a:ea typeface="Canva Sans Bold"/>
                <a:cs typeface="Canva Sans Bold"/>
                <a:sym typeface="Canva Sans Bold"/>
              </a:rPr>
              <a:t>4. “Bakul Doa Saya” </a:t>
            </a:r>
          </a:p>
          <a:p>
            <a:pPr marL="0" lvl="0" indent="0" algn="l">
              <a:lnSpc>
                <a:spcPts val="4829"/>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4996"/>
              </a:lnSpc>
              <a:spcBef>
                <a:spcPct val="0"/>
              </a:spcBef>
            </a:pPr>
            <a:r>
              <a:rPr lang="en-US" sz="2599" b="1" u="none" strike="noStrike">
                <a:solidFill>
                  <a:srgbClr val="090F10"/>
                </a:solidFill>
                <a:latin typeface="Canva Sans Bold"/>
                <a:ea typeface="Canva Sans Bold"/>
                <a:cs typeface="Canva Sans Bold"/>
                <a:sym typeface="Canva Sans Bold"/>
              </a:rPr>
              <a:t>Fokus Kerohanian: </a:t>
            </a:r>
            <a:r>
              <a:rPr lang="en-US" sz="2599" u="none" strike="noStrike">
                <a:solidFill>
                  <a:srgbClr val="090F10"/>
                </a:solidFill>
                <a:latin typeface="Canva Sans"/>
                <a:ea typeface="Canva Sans"/>
                <a:cs typeface="Canva Sans"/>
                <a:sym typeface="Canva Sans"/>
              </a:rPr>
              <a:t>Doa peribadi dan hubungan dengan Tuhan</a:t>
            </a:r>
          </a:p>
          <a:p>
            <a:pPr marL="0" lvl="0" indent="0" algn="l">
              <a:lnSpc>
                <a:spcPts val="2193"/>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639"/>
              </a:lnSpc>
            </a:pPr>
            <a:r>
              <a:rPr lang="en-US" sz="2599" b="1" u="none" strike="noStrike">
                <a:solidFill>
                  <a:srgbClr val="090F10"/>
                </a:solidFill>
                <a:latin typeface="Canva Sans Bold"/>
                <a:ea typeface="Canva Sans Bold"/>
                <a:cs typeface="Canva Sans Bold"/>
                <a:sym typeface="Canva Sans Bold"/>
              </a:rPr>
              <a:t>Objektif:  </a:t>
            </a:r>
            <a:r>
              <a:rPr lang="en-US" sz="2599" u="none" strike="noStrike">
                <a:solidFill>
                  <a:srgbClr val="090F10"/>
                </a:solidFill>
                <a:latin typeface="Canva Sans"/>
                <a:ea typeface="Canva Sans"/>
                <a:cs typeface="Canva Sans"/>
                <a:sym typeface="Canva Sans"/>
              </a:rPr>
              <a:t>Kanak-kanak mengexpressikan doa, rasa terima kasih, dan keprihatinan terhadap orang lain dengan cara yang nyata.</a:t>
            </a:r>
          </a:p>
          <a:p>
            <a:pPr marL="0" lvl="0" indent="0" algn="l">
              <a:lnSpc>
                <a:spcPts val="1663"/>
              </a:lnSpc>
            </a:pPr>
            <a:endParaRPr lang="en-US" sz="2599" u="none" strike="noStrike">
              <a:solidFill>
                <a:srgbClr val="090F10"/>
              </a:solidFill>
              <a:latin typeface="Canva Sans"/>
              <a:ea typeface="Canva Sans"/>
              <a:cs typeface="Canva Sans"/>
              <a:sym typeface="Canva Sans"/>
            </a:endParaRPr>
          </a:p>
          <a:p>
            <a:pPr marL="0" lvl="0" indent="0" algn="l">
              <a:lnSpc>
                <a:spcPts val="4996"/>
              </a:lnSpc>
              <a:spcBef>
                <a:spcPct val="0"/>
              </a:spcBef>
            </a:pPr>
            <a:r>
              <a:rPr lang="en-US" sz="2599" b="1" u="none" strike="noStrike">
                <a:solidFill>
                  <a:srgbClr val="090F10"/>
                </a:solidFill>
                <a:latin typeface="Canva Sans Bold"/>
                <a:ea typeface="Canva Sans Bold"/>
                <a:cs typeface="Canva Sans Bold"/>
                <a:sym typeface="Canva Sans Bold"/>
              </a:rPr>
              <a:t>Bahan yang Diperlukan</a:t>
            </a:r>
          </a:p>
          <a:p>
            <a:pPr marL="561235" lvl="1" indent="-280618" algn="l">
              <a:lnSpc>
                <a:spcPts val="3639"/>
              </a:lnSpc>
              <a:buFont typeface="Arial"/>
              <a:buChar char="•"/>
            </a:pPr>
            <a:r>
              <a:rPr lang="en-US" sz="2599" u="none" strike="noStrike">
                <a:solidFill>
                  <a:srgbClr val="090F10"/>
                </a:solidFill>
                <a:latin typeface="Canva Sans"/>
                <a:ea typeface="Canva Sans"/>
                <a:cs typeface="Canva Sans"/>
                <a:sym typeface="Canva Sans"/>
              </a:rPr>
              <a:t>Pinggan kertas atau beg kertas kecil </a:t>
            </a:r>
          </a:p>
          <a:p>
            <a:pPr marL="561235" lvl="1" indent="-280618" algn="l">
              <a:lnSpc>
                <a:spcPts val="3639"/>
              </a:lnSpc>
              <a:buFont typeface="Arial"/>
              <a:buChar char="•"/>
            </a:pPr>
            <a:r>
              <a:rPr lang="en-US" sz="2599" u="none" strike="noStrike">
                <a:solidFill>
                  <a:srgbClr val="090F10"/>
                </a:solidFill>
                <a:latin typeface="Canva Sans"/>
                <a:ea typeface="Canva Sans"/>
                <a:cs typeface="Canva Sans"/>
                <a:sym typeface="Canva Sans"/>
              </a:rPr>
              <a:t>Bentuk roti dan ikan kertas </a:t>
            </a:r>
          </a:p>
          <a:p>
            <a:pPr marL="561235" lvl="1" indent="-280618" algn="l">
              <a:lnSpc>
                <a:spcPts val="3639"/>
              </a:lnSpc>
              <a:buFont typeface="Arial"/>
              <a:buChar char="•"/>
            </a:pPr>
            <a:r>
              <a:rPr lang="en-US" sz="2599" u="none" strike="noStrike">
                <a:solidFill>
                  <a:srgbClr val="090F10"/>
                </a:solidFill>
                <a:latin typeface="Canva Sans"/>
                <a:ea typeface="Canva Sans"/>
                <a:cs typeface="Canva Sans"/>
                <a:sym typeface="Canva Sans"/>
              </a:rPr>
              <a:t>Krayon, penanda atau pensel warna Gam atau pita</a:t>
            </a:r>
          </a:p>
          <a:p>
            <a:pPr marL="0" lvl="0" indent="0" algn="l">
              <a:lnSpc>
                <a:spcPts val="2157"/>
              </a:lnSpc>
            </a:pPr>
            <a:endParaRPr lang="en-US" sz="2599" u="none" strike="noStrike">
              <a:solidFill>
                <a:srgbClr val="090F10"/>
              </a:solidFill>
              <a:latin typeface="Canva Sans"/>
              <a:ea typeface="Canva Sans"/>
              <a:cs typeface="Canva Sans"/>
              <a:sym typeface="Canva Sans"/>
            </a:endParaRPr>
          </a:p>
          <a:p>
            <a:pPr marL="0" lvl="0" indent="0" algn="l">
              <a:lnSpc>
                <a:spcPts val="3821"/>
              </a:lnSpc>
            </a:pPr>
            <a:r>
              <a:rPr lang="en-US" sz="2599" b="1" u="none" strike="noStrike">
                <a:solidFill>
                  <a:srgbClr val="090F10"/>
                </a:solidFill>
                <a:latin typeface="Canva Sans Bold"/>
                <a:ea typeface="Canva Sans Bold"/>
                <a:cs typeface="Canva Sans Bold"/>
                <a:sym typeface="Canva Sans Bold"/>
              </a:rPr>
              <a:t>Persediaan</a:t>
            </a:r>
          </a:p>
          <a:p>
            <a:pPr marL="0" lvl="0" indent="0" algn="l">
              <a:lnSpc>
                <a:spcPts val="3821"/>
              </a:lnSpc>
            </a:pPr>
            <a:r>
              <a:rPr lang="en-US" sz="2599" u="none" strike="noStrike">
                <a:solidFill>
                  <a:srgbClr val="090F10"/>
                </a:solidFill>
                <a:latin typeface="Canva Sans"/>
                <a:ea typeface="Canva Sans"/>
                <a:cs typeface="Canva Sans"/>
                <a:sym typeface="Canva Sans"/>
              </a:rPr>
              <a:t>Kanak-kanak duduk di sekeliling meja atau di atas lantai dengan bahan-bahan masing-masing</a:t>
            </a:r>
          </a:p>
          <a:p>
            <a:pPr marL="0" lvl="0" indent="0" algn="l">
              <a:lnSpc>
                <a:spcPts val="3821"/>
              </a:lnSpc>
            </a:pPr>
            <a:endParaRPr lang="en-US" sz="2599" u="none" strike="noStrike">
              <a:solidFill>
                <a:srgbClr val="090F10"/>
              </a:solidFill>
              <a:latin typeface="Canva Sans"/>
              <a:ea typeface="Canva Sans"/>
              <a:cs typeface="Canva Sans"/>
              <a:sym typeface="Canva Sans"/>
            </a:endParaRPr>
          </a:p>
          <a:p>
            <a:pPr marL="0" lvl="0" indent="0" algn="l">
              <a:lnSpc>
                <a:spcPts val="4996"/>
              </a:lnSpc>
              <a:spcBef>
                <a:spcPct val="0"/>
              </a:spcBef>
            </a:pPr>
            <a:r>
              <a:rPr lang="en-US" sz="2599" b="1" u="none" strike="noStrike">
                <a:solidFill>
                  <a:srgbClr val="090F10"/>
                </a:solidFill>
                <a:latin typeface="Canva Sans Bold"/>
                <a:ea typeface="Canva Sans Bold"/>
                <a:cs typeface="Canva Sans Bold"/>
                <a:sym typeface="Canva Sans Bold"/>
              </a:rPr>
              <a:t>Cara Membuatnya</a:t>
            </a:r>
          </a:p>
          <a:p>
            <a:pPr marL="561235" lvl="1" indent="-280618" algn="l">
              <a:lnSpc>
                <a:spcPts val="4996"/>
              </a:lnSpc>
              <a:buAutoNum type="arabicPeriod"/>
            </a:pPr>
            <a:r>
              <a:rPr lang="en-US" sz="2599" u="none" strike="noStrike" spc="2">
                <a:solidFill>
                  <a:srgbClr val="090F10"/>
                </a:solidFill>
                <a:latin typeface="Canva Sans"/>
                <a:ea typeface="Canva Sans"/>
                <a:cs typeface="Canva Sans"/>
                <a:sym typeface="Canva Sans"/>
              </a:rPr>
              <a:t>Kanak-kanak menghias bakul (pinggan atau beg) mereka.</a:t>
            </a:r>
          </a:p>
          <a:p>
            <a:pPr marL="561235" lvl="1" indent="-280618" algn="l">
              <a:lnSpc>
                <a:spcPts val="4991"/>
              </a:lnSpc>
              <a:buAutoNum type="arabicPeriod"/>
            </a:pPr>
            <a:r>
              <a:rPr lang="en-US" sz="2599" u="none" strike="noStrike" spc="5">
                <a:solidFill>
                  <a:srgbClr val="090F10"/>
                </a:solidFill>
                <a:latin typeface="Canva Sans"/>
                <a:ea typeface="Canva Sans"/>
                <a:cs typeface="Canva Sans"/>
                <a:sym typeface="Canva Sans"/>
              </a:rPr>
              <a:t>Pada setiap bentuk roti/ikan, mereka  lukis atau tulis doa, sesuatu yang mereka syukuri kepada Tuhan, seseorang yang mereka ingin bantu</a:t>
            </a:r>
          </a:p>
          <a:p>
            <a:pPr marL="561235" lvl="1" indent="-280618" algn="l">
              <a:lnSpc>
                <a:spcPts val="4996"/>
              </a:lnSpc>
              <a:buAutoNum type="arabicPeriod"/>
            </a:pPr>
            <a:r>
              <a:rPr lang="en-US" sz="2599" u="none" strike="noStrike" spc="7">
                <a:solidFill>
                  <a:srgbClr val="090F10"/>
                </a:solidFill>
                <a:latin typeface="Canva Sans"/>
                <a:ea typeface="Canva Sans"/>
                <a:cs typeface="Canva Sans"/>
                <a:sym typeface="Canva Sans"/>
              </a:rPr>
              <a:t>Mereka meletakkan bentuk-bentuk yang telah siap di dalam bakul</a:t>
            </a:r>
            <a:r>
              <a:rPr lang="en-US" sz="2599" b="1" u="none" strike="noStrike" spc="7">
                <a:solidFill>
                  <a:srgbClr val="090F10"/>
                </a:solidFill>
                <a:latin typeface="Canva Sans Bold"/>
                <a:ea typeface="Canva Sans Bold"/>
                <a:cs typeface="Canva Sans Bold"/>
                <a:sym typeface="Canva Sans Bold"/>
              </a:rPr>
              <a:t>.</a:t>
            </a:r>
          </a:p>
          <a:p>
            <a:pPr marL="0" lvl="0" indent="0" algn="l">
              <a:lnSpc>
                <a:spcPts val="4996"/>
              </a:lnSpc>
              <a:spcBef>
                <a:spcPct val="0"/>
              </a:spcBef>
            </a:pPr>
            <a:endParaRPr lang="en-US" sz="2599" b="1" u="none" strike="noStrike" spc="7">
              <a:solidFill>
                <a:srgbClr val="090F10"/>
              </a:solidFill>
              <a:latin typeface="Canva Sans Bold"/>
              <a:ea typeface="Canva Sans Bold"/>
              <a:cs typeface="Canva Sans Bold"/>
              <a:sym typeface="Canva Sans Bold"/>
            </a:endParaRPr>
          </a:p>
          <a:p>
            <a:pPr marL="0" lvl="0" indent="0" algn="l">
              <a:lnSpc>
                <a:spcPts val="4996"/>
              </a:lnSpc>
              <a:spcBef>
                <a:spcPct val="0"/>
              </a:spcBef>
            </a:pPr>
            <a:r>
              <a:rPr lang="en-US" sz="2599" b="1" u="none" strike="noStrike" spc="7">
                <a:solidFill>
                  <a:srgbClr val="090F10"/>
                </a:solidFill>
                <a:latin typeface="Canva Sans Bold"/>
                <a:ea typeface="Canva Sans Bold"/>
                <a:cs typeface="Canva Sans Bold"/>
                <a:sym typeface="Canva Sans Bold"/>
              </a:rPr>
              <a:t>Mesej untuk Dikongsi</a:t>
            </a:r>
          </a:p>
          <a:p>
            <a:pPr marL="0" lvl="0" indent="0" algn="l">
              <a:lnSpc>
                <a:spcPts val="4996"/>
              </a:lnSpc>
              <a:spcBef>
                <a:spcPct val="0"/>
              </a:spcBef>
            </a:pPr>
            <a:r>
              <a:rPr lang="en-US" sz="2599" u="none" strike="noStrike" spc="7">
                <a:solidFill>
                  <a:srgbClr val="090F10"/>
                </a:solidFill>
                <a:latin typeface="Canva Sans"/>
                <a:ea typeface="Canva Sans"/>
                <a:cs typeface="Canva Sans"/>
                <a:sym typeface="Canva Sans"/>
              </a:rPr>
              <a:t>“Aku menyerahkan hati dan doaku kepada Tuhan.” </a:t>
            </a:r>
          </a:p>
          <a:p>
            <a:pPr marL="0" lvl="0" indent="0" algn="l">
              <a:lnSpc>
                <a:spcPts val="4996"/>
              </a:lnSpc>
              <a:spcBef>
                <a:spcPct val="0"/>
              </a:spcBef>
            </a:pPr>
            <a:r>
              <a:rPr lang="en-US" sz="2599" u="none" strike="noStrike" spc="7">
                <a:solidFill>
                  <a:srgbClr val="090F10"/>
                </a:solidFill>
                <a:latin typeface="Canva Sans"/>
                <a:ea typeface="Canva Sans"/>
                <a:cs typeface="Canva Sans"/>
                <a:sym typeface="Canva Sans"/>
              </a:rPr>
              <a:t>Galakkan kanak-kanak untuk membawa pulang bakul mereka.</a:t>
            </a:r>
          </a:p>
          <a:p>
            <a:pPr marL="0" lvl="0" indent="0" algn="l">
              <a:lnSpc>
                <a:spcPts val="4996"/>
              </a:lnSpc>
              <a:spcBef>
                <a:spcPct val="0"/>
              </a:spcBef>
            </a:pPr>
            <a:endParaRPr lang="en-US" sz="2599" u="none" strike="noStrike" spc="7">
              <a:solidFill>
                <a:srgbClr val="090F10"/>
              </a:solidFill>
              <a:latin typeface="Canva Sans"/>
              <a:ea typeface="Canva Sans"/>
              <a:cs typeface="Canva Sans"/>
              <a:sym typeface="Canva Sans"/>
            </a:endParaRPr>
          </a:p>
          <a:p>
            <a:pPr marL="0" lvl="0" indent="0" algn="l">
              <a:lnSpc>
                <a:spcPts val="4996"/>
              </a:lnSpc>
              <a:spcBef>
                <a:spcPct val="0"/>
              </a:spcBef>
            </a:pPr>
            <a:endParaRPr lang="en-US" sz="2599" u="none" strike="noStrike" spc="7">
              <a:solidFill>
                <a:srgbClr val="090F10"/>
              </a:solidFill>
              <a:latin typeface="Canva Sans"/>
              <a:ea typeface="Canva Sans"/>
              <a:cs typeface="Canva Sans"/>
              <a:sym typeface="Canva Sans"/>
            </a:endParaRPr>
          </a:p>
        </p:txBody>
      </p:sp>
      <p:sp>
        <p:nvSpPr>
          <p:cNvPr id="119" name="TextBox 119"/>
          <p:cNvSpPr txBox="1"/>
          <p:nvPr/>
        </p:nvSpPr>
        <p:spPr>
          <a:xfrm>
            <a:off x="6701514" y="1555109"/>
            <a:ext cx="2113657" cy="448309"/>
          </a:xfrm>
          <a:prstGeom prst="rect">
            <a:avLst/>
          </a:prstGeom>
        </p:spPr>
        <p:txBody>
          <a:bodyPr lIns="0" tIns="0" rIns="0" bIns="0" rtlCol="0" anchor="t">
            <a:spAutoFit/>
          </a:bodyPr>
          <a:lstStyle/>
          <a:p>
            <a:pPr marL="0" lvl="0" indent="0" algn="l">
              <a:lnSpc>
                <a:spcPts val="3640"/>
              </a:lnSpc>
              <a:spcBef>
                <a:spcPct val="0"/>
              </a:spcBef>
            </a:pPr>
            <a:r>
              <a:rPr lang="en-US" sz="2600" b="1">
                <a:solidFill>
                  <a:srgbClr val="090F10"/>
                </a:solidFill>
                <a:latin typeface="Canva Sans Bold"/>
                <a:ea typeface="Canva Sans Bold"/>
                <a:cs typeface="Canva Sans Bold"/>
                <a:sym typeface="Canva Sans Bold"/>
              </a:rPr>
              <a:t>Kraft Tangan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2694308"/>
            <a:chOff x="0" y="0"/>
            <a:chExt cx="4754639" cy="3592411"/>
          </a:xfrm>
        </p:grpSpPr>
        <p:sp>
          <p:nvSpPr>
            <p:cNvPr id="50" name="Freeform 5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1" name="Group 51"/>
          <p:cNvGrpSpPr/>
          <p:nvPr/>
        </p:nvGrpSpPr>
        <p:grpSpPr>
          <a:xfrm>
            <a:off x="14233398" y="12089711"/>
            <a:ext cx="2225802" cy="3142412"/>
            <a:chOff x="0" y="0"/>
            <a:chExt cx="2967736" cy="4189882"/>
          </a:xfrm>
        </p:grpSpPr>
        <p:sp>
          <p:nvSpPr>
            <p:cNvPr id="52" name="Freeform 52"/>
            <p:cNvSpPr/>
            <p:nvPr/>
          </p:nvSpPr>
          <p:spPr>
            <a:xfrm>
              <a:off x="0" y="0"/>
              <a:ext cx="2967736" cy="4189984"/>
            </a:xfrm>
            <a:custGeom>
              <a:avLst/>
              <a:gdLst/>
              <a:ahLst/>
              <a:cxnLst/>
              <a:rect l="l" t="t" r="r" b="b"/>
              <a:pathLst>
                <a:path w="2967736" h="4189984">
                  <a:moveTo>
                    <a:pt x="0" y="0"/>
                  </a:moveTo>
                  <a:lnTo>
                    <a:pt x="0" y="3695827"/>
                  </a:lnTo>
                  <a:lnTo>
                    <a:pt x="735076" y="3695827"/>
                  </a:lnTo>
                  <a:lnTo>
                    <a:pt x="735076" y="4189984"/>
                  </a:lnTo>
                  <a:lnTo>
                    <a:pt x="2967736" y="4189984"/>
                  </a:lnTo>
                  <a:lnTo>
                    <a:pt x="2967736" y="0"/>
                  </a:lnTo>
                  <a:close/>
                </a:path>
              </a:pathLst>
            </a:custGeom>
            <a:blipFill>
              <a:blip r:embed="rId25"/>
              <a:stretch>
                <a:fillRect l="-479" t="-220" r="-653" b="-86"/>
              </a:stretch>
            </a:blipFill>
          </p:spPr>
          <p:txBody>
            <a:bodyPr/>
            <a:lstStyle/>
            <a:p>
              <a:endParaRPr lang="en-MY"/>
            </a:p>
          </p:txBody>
        </p:sp>
      </p:grpSp>
      <p:grpSp>
        <p:nvGrpSpPr>
          <p:cNvPr id="53" name="Group 53"/>
          <p:cNvGrpSpPr/>
          <p:nvPr/>
        </p:nvGrpSpPr>
        <p:grpSpPr>
          <a:xfrm>
            <a:off x="0" y="13433803"/>
            <a:ext cx="3559683" cy="2694432"/>
            <a:chOff x="0" y="0"/>
            <a:chExt cx="4746244" cy="3592576"/>
          </a:xfrm>
        </p:grpSpPr>
        <p:sp>
          <p:nvSpPr>
            <p:cNvPr id="54" name="Freeform 54"/>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5" name="Group 55"/>
          <p:cNvGrpSpPr/>
          <p:nvPr/>
        </p:nvGrpSpPr>
        <p:grpSpPr>
          <a:xfrm>
            <a:off x="3553587" y="13433803"/>
            <a:ext cx="3566055" cy="2694432"/>
            <a:chOff x="0" y="0"/>
            <a:chExt cx="4754740" cy="3592576"/>
          </a:xfrm>
        </p:grpSpPr>
        <p:sp>
          <p:nvSpPr>
            <p:cNvPr id="56" name="Freeform 56"/>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7"/>
              <a:stretch>
                <a:fillRect l="-323" t="-179" r="-270" b="-311"/>
              </a:stretch>
            </a:blipFill>
          </p:spPr>
          <p:txBody>
            <a:bodyPr/>
            <a:lstStyle/>
            <a:p>
              <a:endParaRPr lang="en-MY"/>
            </a:p>
          </p:txBody>
        </p:sp>
      </p:grpSp>
      <p:grpSp>
        <p:nvGrpSpPr>
          <p:cNvPr id="57" name="Group 57"/>
          <p:cNvGrpSpPr/>
          <p:nvPr/>
        </p:nvGrpSpPr>
        <p:grpSpPr>
          <a:xfrm>
            <a:off x="7113546" y="13433803"/>
            <a:ext cx="3566046" cy="2694432"/>
            <a:chOff x="0" y="0"/>
            <a:chExt cx="4754728" cy="3592576"/>
          </a:xfrm>
        </p:grpSpPr>
        <p:sp>
          <p:nvSpPr>
            <p:cNvPr id="58" name="Freeform 58"/>
            <p:cNvSpPr/>
            <p:nvPr/>
          </p:nvSpPr>
          <p:spPr>
            <a:xfrm>
              <a:off x="0" y="0"/>
              <a:ext cx="4754753" cy="3592576"/>
            </a:xfrm>
            <a:custGeom>
              <a:avLst/>
              <a:gdLst/>
              <a:ahLst/>
              <a:cxnLst/>
              <a:rect l="l" t="t" r="r" b="b"/>
              <a:pathLst>
                <a:path w="4754753" h="3592576">
                  <a:moveTo>
                    <a:pt x="0" y="0"/>
                  </a:moveTo>
                  <a:lnTo>
                    <a:pt x="4754753" y="0"/>
                  </a:lnTo>
                  <a:lnTo>
                    <a:pt x="4754753" y="3592576"/>
                  </a:lnTo>
                  <a:lnTo>
                    <a:pt x="0" y="3592576"/>
                  </a:lnTo>
                  <a:lnTo>
                    <a:pt x="0" y="0"/>
                  </a:lnTo>
                  <a:close/>
                </a:path>
              </a:pathLst>
            </a:custGeom>
            <a:blipFill>
              <a:blip r:embed="rId28"/>
              <a:stretch>
                <a:fillRect l="-79" t="-179" r="-137" b="-311"/>
              </a:stretch>
            </a:blipFill>
          </p:spPr>
          <p:txBody>
            <a:bodyPr/>
            <a:lstStyle/>
            <a:p>
              <a:endParaRPr lang="en-MY"/>
            </a:p>
          </p:txBody>
        </p:sp>
      </p:grpSp>
      <p:grpSp>
        <p:nvGrpSpPr>
          <p:cNvPr id="59" name="Group 59"/>
          <p:cNvGrpSpPr/>
          <p:nvPr/>
        </p:nvGrpSpPr>
        <p:grpSpPr>
          <a:xfrm>
            <a:off x="10673515" y="13433803"/>
            <a:ext cx="3565979" cy="1798320"/>
            <a:chOff x="0" y="0"/>
            <a:chExt cx="4754639" cy="2397760"/>
          </a:xfrm>
        </p:grpSpPr>
        <p:sp>
          <p:nvSpPr>
            <p:cNvPr id="60" name="Freeform 60"/>
            <p:cNvSpPr/>
            <p:nvPr/>
          </p:nvSpPr>
          <p:spPr>
            <a:xfrm>
              <a:off x="0" y="0"/>
              <a:ext cx="4754626" cy="2397760"/>
            </a:xfrm>
            <a:custGeom>
              <a:avLst/>
              <a:gdLst/>
              <a:ahLst/>
              <a:cxnLst/>
              <a:rect l="l" t="t" r="r" b="b"/>
              <a:pathLst>
                <a:path w="4754626" h="2397760">
                  <a:moveTo>
                    <a:pt x="0" y="0"/>
                  </a:moveTo>
                  <a:lnTo>
                    <a:pt x="0" y="2397760"/>
                  </a:lnTo>
                  <a:lnTo>
                    <a:pt x="874395" y="2397760"/>
                  </a:lnTo>
                  <a:lnTo>
                    <a:pt x="874395" y="1903603"/>
                  </a:lnTo>
                  <a:lnTo>
                    <a:pt x="4754626" y="1903603"/>
                  </a:lnTo>
                  <a:lnTo>
                    <a:pt x="4754626" y="0"/>
                  </a:lnTo>
                  <a:close/>
                </a:path>
              </a:pathLst>
            </a:custGeom>
            <a:blipFill>
              <a:blip r:embed="rId29"/>
              <a:stretch>
                <a:fillRect l="-190" t="-268" r="-406" b="-155"/>
              </a:stretch>
            </a:blipFill>
          </p:spPr>
          <p:txBody>
            <a:bodyPr/>
            <a:lstStyle/>
            <a:p>
              <a:endParaRPr lang="en-MY"/>
            </a:p>
          </p:txBody>
        </p:sp>
      </p:grpSp>
      <p:grpSp>
        <p:nvGrpSpPr>
          <p:cNvPr id="61" name="Group 61"/>
          <p:cNvGrpSpPr/>
          <p:nvPr/>
        </p:nvGrpSpPr>
        <p:grpSpPr>
          <a:xfrm>
            <a:off x="10673515" y="15226027"/>
            <a:ext cx="896074" cy="6713220"/>
            <a:chOff x="0" y="0"/>
            <a:chExt cx="1194765" cy="8950960"/>
          </a:xfrm>
        </p:grpSpPr>
        <p:sp>
          <p:nvSpPr>
            <p:cNvPr id="62" name="Freeform 62"/>
            <p:cNvSpPr/>
            <p:nvPr/>
          </p:nvSpPr>
          <p:spPr>
            <a:xfrm>
              <a:off x="0" y="0"/>
              <a:ext cx="1194816" cy="8950960"/>
            </a:xfrm>
            <a:custGeom>
              <a:avLst/>
              <a:gdLst/>
              <a:ahLst/>
              <a:cxnLst/>
              <a:rect l="l" t="t" r="r" b="b"/>
              <a:pathLst>
                <a:path w="1194816" h="8950960">
                  <a:moveTo>
                    <a:pt x="0" y="0"/>
                  </a:moveTo>
                  <a:lnTo>
                    <a:pt x="0" y="8950960"/>
                  </a:lnTo>
                  <a:lnTo>
                    <a:pt x="1194816" y="8950960"/>
                  </a:lnTo>
                  <a:lnTo>
                    <a:pt x="1194816" y="5596128"/>
                  </a:lnTo>
                  <a:lnTo>
                    <a:pt x="874395" y="5596128"/>
                  </a:lnTo>
                  <a:lnTo>
                    <a:pt x="874395" y="0"/>
                  </a:lnTo>
                  <a:close/>
                </a:path>
              </a:pathLst>
            </a:custGeom>
            <a:blipFill>
              <a:blip r:embed="rId30"/>
              <a:stretch>
                <a:fillRect l="-756" t="-94" r="-471" b="-397"/>
              </a:stretch>
            </a:blipFill>
          </p:spPr>
          <p:txBody>
            <a:bodyPr/>
            <a:lstStyle/>
            <a:p>
              <a:endParaRPr lang="en-MY"/>
            </a:p>
          </p:txBody>
        </p:sp>
      </p:grpSp>
      <p:grpSp>
        <p:nvGrpSpPr>
          <p:cNvPr id="63" name="Group 63"/>
          <p:cNvGrpSpPr/>
          <p:nvPr/>
        </p:nvGrpSpPr>
        <p:grpSpPr>
          <a:xfrm>
            <a:off x="14678406" y="15226027"/>
            <a:ext cx="1780794" cy="5382644"/>
            <a:chOff x="0" y="0"/>
            <a:chExt cx="2374392" cy="7176859"/>
          </a:xfrm>
        </p:grpSpPr>
        <p:sp>
          <p:nvSpPr>
            <p:cNvPr id="64" name="Freeform 64"/>
            <p:cNvSpPr/>
            <p:nvPr/>
          </p:nvSpPr>
          <p:spPr>
            <a:xfrm>
              <a:off x="0" y="0"/>
              <a:ext cx="2374392" cy="7176897"/>
            </a:xfrm>
            <a:custGeom>
              <a:avLst/>
              <a:gdLst/>
              <a:ahLst/>
              <a:cxnLst/>
              <a:rect l="l" t="t" r="r" b="b"/>
              <a:pathLst>
                <a:path w="2374392" h="7176897">
                  <a:moveTo>
                    <a:pt x="141732" y="0"/>
                  </a:moveTo>
                  <a:lnTo>
                    <a:pt x="141732" y="3674491"/>
                  </a:lnTo>
                  <a:cubicBezTo>
                    <a:pt x="143637" y="3680079"/>
                    <a:pt x="144399" y="3685286"/>
                    <a:pt x="144653" y="3690239"/>
                  </a:cubicBezTo>
                  <a:lnTo>
                    <a:pt x="144653" y="3694303"/>
                  </a:lnTo>
                  <a:cubicBezTo>
                    <a:pt x="144526" y="3699383"/>
                    <a:pt x="143510" y="3704336"/>
                    <a:pt x="141732" y="3708654"/>
                  </a:cubicBezTo>
                  <a:lnTo>
                    <a:pt x="141732" y="5596128"/>
                  </a:lnTo>
                  <a:lnTo>
                    <a:pt x="0" y="5596128"/>
                  </a:lnTo>
                  <a:lnTo>
                    <a:pt x="0" y="7176897"/>
                  </a:lnTo>
                  <a:lnTo>
                    <a:pt x="2374392" y="7176897"/>
                  </a:lnTo>
                  <a:lnTo>
                    <a:pt x="2374392" y="0"/>
                  </a:lnTo>
                  <a:close/>
                </a:path>
              </a:pathLst>
            </a:custGeom>
            <a:blipFill>
              <a:blip r:embed="rId31"/>
              <a:stretch>
                <a:fillRect l="-627" t="-118" r="-1098" b="-204"/>
              </a:stretch>
            </a:blipFill>
          </p:spPr>
          <p:txBody>
            <a:bodyPr/>
            <a:lstStyle/>
            <a:p>
              <a:endParaRPr lang="en-MY"/>
            </a:p>
          </p:txBody>
        </p:sp>
      </p:grpSp>
      <p:grpSp>
        <p:nvGrpSpPr>
          <p:cNvPr id="65" name="Group 65"/>
          <p:cNvGrpSpPr/>
          <p:nvPr/>
        </p:nvGrpSpPr>
        <p:grpSpPr>
          <a:xfrm>
            <a:off x="0" y="16122139"/>
            <a:ext cx="3559683" cy="2694308"/>
            <a:chOff x="0" y="0"/>
            <a:chExt cx="4746244" cy="3592411"/>
          </a:xfrm>
        </p:grpSpPr>
        <p:sp>
          <p:nvSpPr>
            <p:cNvPr id="66" name="Freeform 6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2"/>
              <a:stretch>
                <a:fillRect l="-392" t="-499" r="-382" b="-465"/>
              </a:stretch>
            </a:blipFill>
          </p:spPr>
          <p:txBody>
            <a:bodyPr/>
            <a:lstStyle/>
            <a:p>
              <a:endParaRPr lang="en-MY"/>
            </a:p>
          </p:txBody>
        </p:sp>
      </p:grpSp>
      <p:grpSp>
        <p:nvGrpSpPr>
          <p:cNvPr id="67" name="Group 67"/>
          <p:cNvGrpSpPr/>
          <p:nvPr/>
        </p:nvGrpSpPr>
        <p:grpSpPr>
          <a:xfrm>
            <a:off x="3553587" y="16122139"/>
            <a:ext cx="3566055" cy="2694308"/>
            <a:chOff x="0" y="0"/>
            <a:chExt cx="4754740" cy="3592411"/>
          </a:xfrm>
        </p:grpSpPr>
        <p:sp>
          <p:nvSpPr>
            <p:cNvPr id="68" name="Freeform 6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3"/>
              <a:stretch>
                <a:fillRect l="-323" t="-499" r="-270" b="-465"/>
              </a:stretch>
            </a:blipFill>
          </p:spPr>
          <p:txBody>
            <a:bodyPr/>
            <a:lstStyle/>
            <a:p>
              <a:endParaRPr lang="en-MY"/>
            </a:p>
          </p:txBody>
        </p:sp>
      </p:grpSp>
      <p:grpSp>
        <p:nvGrpSpPr>
          <p:cNvPr id="69" name="Group 69"/>
          <p:cNvGrpSpPr/>
          <p:nvPr/>
        </p:nvGrpSpPr>
        <p:grpSpPr>
          <a:xfrm>
            <a:off x="7113546" y="16122139"/>
            <a:ext cx="3566046" cy="2694308"/>
            <a:chOff x="0" y="0"/>
            <a:chExt cx="4754728" cy="3592411"/>
          </a:xfrm>
        </p:grpSpPr>
        <p:sp>
          <p:nvSpPr>
            <p:cNvPr id="70" name="Freeform 7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34"/>
              <a:stretch>
                <a:fillRect l="-79" t="-499" r="-137" b="-465"/>
              </a:stretch>
            </a:blipFill>
          </p:spPr>
          <p:txBody>
            <a:bodyPr/>
            <a:lstStyle/>
            <a:p>
              <a:endParaRPr lang="en-MY"/>
            </a:p>
          </p:txBody>
        </p:sp>
      </p:grpSp>
      <p:grpSp>
        <p:nvGrpSpPr>
          <p:cNvPr id="71" name="Group 71"/>
          <p:cNvGrpSpPr/>
          <p:nvPr/>
        </p:nvGrpSpPr>
        <p:grpSpPr>
          <a:xfrm>
            <a:off x="0" y="18810351"/>
            <a:ext cx="5339667" cy="1798320"/>
            <a:chOff x="0" y="0"/>
            <a:chExt cx="7119556" cy="2397760"/>
          </a:xfrm>
        </p:grpSpPr>
        <p:sp>
          <p:nvSpPr>
            <p:cNvPr id="72" name="Freeform 72"/>
            <p:cNvSpPr/>
            <p:nvPr/>
          </p:nvSpPr>
          <p:spPr>
            <a:xfrm>
              <a:off x="0" y="0"/>
              <a:ext cx="7119493" cy="2397760"/>
            </a:xfrm>
            <a:custGeom>
              <a:avLst/>
              <a:gdLst/>
              <a:ahLst/>
              <a:cxnLst/>
              <a:rect l="l" t="t" r="r" b="b"/>
              <a:pathLst>
                <a:path w="7119493" h="2397760">
                  <a:moveTo>
                    <a:pt x="0" y="0"/>
                  </a:moveTo>
                  <a:lnTo>
                    <a:pt x="0" y="2397760"/>
                  </a:lnTo>
                  <a:lnTo>
                    <a:pt x="918337" y="2397760"/>
                  </a:lnTo>
                  <a:lnTo>
                    <a:pt x="918337" y="2070481"/>
                  </a:lnTo>
                  <a:lnTo>
                    <a:pt x="2251837" y="2070481"/>
                  </a:lnTo>
                  <a:lnTo>
                    <a:pt x="2251837" y="2323084"/>
                  </a:lnTo>
                  <a:lnTo>
                    <a:pt x="2256790" y="2323084"/>
                  </a:lnTo>
                  <a:lnTo>
                    <a:pt x="2256790" y="1985772"/>
                  </a:lnTo>
                  <a:lnTo>
                    <a:pt x="7119493" y="1985772"/>
                  </a:lnTo>
                  <a:lnTo>
                    <a:pt x="7119493" y="0"/>
                  </a:lnTo>
                  <a:close/>
                </a:path>
              </a:pathLst>
            </a:custGeom>
            <a:blipFill>
              <a:blip r:embed="rId35"/>
              <a:stretch>
                <a:fillRect l="-261" t="-515" r="-187" b="-614"/>
              </a:stretch>
            </a:blipFill>
          </p:spPr>
          <p:txBody>
            <a:bodyPr/>
            <a:lstStyle/>
            <a:p>
              <a:endParaRPr lang="en-MY"/>
            </a:p>
          </p:txBody>
        </p:sp>
      </p:grpSp>
      <p:grpSp>
        <p:nvGrpSpPr>
          <p:cNvPr id="73" name="Group 73"/>
          <p:cNvGrpSpPr/>
          <p:nvPr/>
        </p:nvGrpSpPr>
        <p:grpSpPr>
          <a:xfrm>
            <a:off x="5333571" y="18810351"/>
            <a:ext cx="3566055" cy="2694308"/>
            <a:chOff x="0" y="0"/>
            <a:chExt cx="4754740" cy="3592411"/>
          </a:xfrm>
        </p:grpSpPr>
        <p:sp>
          <p:nvSpPr>
            <p:cNvPr id="74" name="Freeform 74"/>
            <p:cNvSpPr/>
            <p:nvPr/>
          </p:nvSpPr>
          <p:spPr>
            <a:xfrm>
              <a:off x="0" y="0"/>
              <a:ext cx="4754753" cy="3592449"/>
            </a:xfrm>
            <a:custGeom>
              <a:avLst/>
              <a:gdLst/>
              <a:ahLst/>
              <a:cxnLst/>
              <a:rect l="l" t="t" r="r" b="b"/>
              <a:pathLst>
                <a:path w="4754753" h="3592449">
                  <a:moveTo>
                    <a:pt x="0" y="0"/>
                  </a:moveTo>
                  <a:lnTo>
                    <a:pt x="0" y="1985772"/>
                  </a:lnTo>
                  <a:lnTo>
                    <a:pt x="530225" y="1985772"/>
                  </a:lnTo>
                  <a:lnTo>
                    <a:pt x="530225" y="3484372"/>
                  </a:lnTo>
                  <a:lnTo>
                    <a:pt x="0" y="3484372"/>
                  </a:lnTo>
                  <a:lnTo>
                    <a:pt x="0" y="3592449"/>
                  </a:lnTo>
                  <a:lnTo>
                    <a:pt x="4754753" y="3592449"/>
                  </a:lnTo>
                  <a:lnTo>
                    <a:pt x="4754753" y="0"/>
                  </a:lnTo>
                  <a:close/>
                </a:path>
              </a:pathLst>
            </a:custGeom>
            <a:blipFill>
              <a:blip r:embed="rId36"/>
              <a:stretch>
                <a:fillRect l="-379" t="-343" r="-214" b="-149"/>
              </a:stretch>
            </a:blipFill>
          </p:spPr>
          <p:txBody>
            <a:bodyPr/>
            <a:lstStyle/>
            <a:p>
              <a:endParaRPr lang="en-MY"/>
            </a:p>
          </p:txBody>
        </p:sp>
      </p:grpSp>
      <p:grpSp>
        <p:nvGrpSpPr>
          <p:cNvPr id="75" name="Group 75"/>
          <p:cNvGrpSpPr/>
          <p:nvPr/>
        </p:nvGrpSpPr>
        <p:grpSpPr>
          <a:xfrm>
            <a:off x="8893531" y="18810351"/>
            <a:ext cx="1786061" cy="3128896"/>
            <a:chOff x="0" y="0"/>
            <a:chExt cx="2381415" cy="4171861"/>
          </a:xfrm>
        </p:grpSpPr>
        <p:sp>
          <p:nvSpPr>
            <p:cNvPr id="76" name="Freeform 76"/>
            <p:cNvSpPr/>
            <p:nvPr/>
          </p:nvSpPr>
          <p:spPr>
            <a:xfrm>
              <a:off x="0" y="0"/>
              <a:ext cx="2381377" cy="4171823"/>
            </a:xfrm>
            <a:custGeom>
              <a:avLst/>
              <a:gdLst/>
              <a:ahLst/>
              <a:cxnLst/>
              <a:rect l="l" t="t" r="r" b="b"/>
              <a:pathLst>
                <a:path w="2381377" h="4171823">
                  <a:moveTo>
                    <a:pt x="0" y="0"/>
                  </a:moveTo>
                  <a:lnTo>
                    <a:pt x="2381377" y="0"/>
                  </a:lnTo>
                  <a:lnTo>
                    <a:pt x="2381377" y="4171823"/>
                  </a:lnTo>
                  <a:lnTo>
                    <a:pt x="0" y="4171823"/>
                  </a:lnTo>
                  <a:lnTo>
                    <a:pt x="0" y="0"/>
                  </a:lnTo>
                  <a:close/>
                </a:path>
              </a:pathLst>
            </a:custGeom>
            <a:blipFill>
              <a:blip r:embed="rId37"/>
              <a:stretch>
                <a:fillRect l="-268" t="-296" r="-412" b="-853"/>
              </a:stretch>
            </a:blipFill>
          </p:spPr>
          <p:txBody>
            <a:bodyPr/>
            <a:lstStyle/>
            <a:p>
              <a:endParaRPr lang="en-MY"/>
            </a:p>
          </p:txBody>
        </p:sp>
      </p:grpSp>
      <p:grpSp>
        <p:nvGrpSpPr>
          <p:cNvPr id="77" name="Group 77"/>
          <p:cNvGrpSpPr/>
          <p:nvPr/>
        </p:nvGrpSpPr>
        <p:grpSpPr>
          <a:xfrm>
            <a:off x="11563493" y="19423123"/>
            <a:ext cx="3121009" cy="2516124"/>
            <a:chOff x="0" y="0"/>
            <a:chExt cx="4161346" cy="3354832"/>
          </a:xfrm>
        </p:grpSpPr>
        <p:sp>
          <p:nvSpPr>
            <p:cNvPr id="78" name="Freeform 78"/>
            <p:cNvSpPr/>
            <p:nvPr/>
          </p:nvSpPr>
          <p:spPr>
            <a:xfrm>
              <a:off x="0" y="0"/>
              <a:ext cx="4161409" cy="3354832"/>
            </a:xfrm>
            <a:custGeom>
              <a:avLst/>
              <a:gdLst/>
              <a:ahLst/>
              <a:cxnLst/>
              <a:rect l="l" t="t" r="r" b="b"/>
              <a:pathLst>
                <a:path w="4161409" h="3354832">
                  <a:moveTo>
                    <a:pt x="0" y="0"/>
                  </a:moveTo>
                  <a:lnTo>
                    <a:pt x="0" y="3354832"/>
                  </a:lnTo>
                  <a:lnTo>
                    <a:pt x="4161409" y="3354832"/>
                  </a:lnTo>
                  <a:lnTo>
                    <a:pt x="4161409" y="0"/>
                  </a:lnTo>
                  <a:lnTo>
                    <a:pt x="2842768" y="0"/>
                  </a:lnTo>
                  <a:cubicBezTo>
                    <a:pt x="2834640" y="508"/>
                    <a:pt x="2826512" y="635"/>
                    <a:pt x="2818257" y="635"/>
                  </a:cubicBezTo>
                  <a:lnTo>
                    <a:pt x="2819146" y="1016"/>
                  </a:lnTo>
                  <a:cubicBezTo>
                    <a:pt x="2808351" y="1016"/>
                    <a:pt x="2797175" y="635"/>
                    <a:pt x="2785999" y="0"/>
                  </a:cubicBezTo>
                  <a:close/>
                </a:path>
              </a:pathLst>
            </a:custGeom>
            <a:blipFill>
              <a:blip r:embed="rId38"/>
              <a:stretch>
                <a:fillRect l="-248" t="-7056" r="-377" b="-1059"/>
              </a:stretch>
            </a:blipFill>
          </p:spPr>
          <p:txBody>
            <a:bodyPr/>
            <a:lstStyle/>
            <a:p>
              <a:endParaRPr lang="en-MY"/>
            </a:p>
          </p:txBody>
        </p:sp>
      </p:grpSp>
      <p:sp>
        <p:nvSpPr>
          <p:cNvPr id="79" name="Freeform 79"/>
          <p:cNvSpPr/>
          <p:nvPr/>
        </p:nvSpPr>
        <p:spPr>
          <a:xfrm>
            <a:off x="11265960" y="14798221"/>
            <a:ext cx="3584477" cy="4689167"/>
          </a:xfrm>
          <a:custGeom>
            <a:avLst/>
            <a:gdLst/>
            <a:ahLst/>
            <a:cxnLst/>
            <a:rect l="l" t="t" r="r" b="b"/>
            <a:pathLst>
              <a:path w="3584477" h="4689167">
                <a:moveTo>
                  <a:pt x="0" y="0"/>
                </a:moveTo>
                <a:lnTo>
                  <a:pt x="3584477" y="0"/>
                </a:lnTo>
                <a:lnTo>
                  <a:pt x="3584477" y="4689167"/>
                </a:lnTo>
                <a:lnTo>
                  <a:pt x="0" y="4689167"/>
                </a:lnTo>
                <a:lnTo>
                  <a:pt x="0" y="0"/>
                </a:lnTo>
                <a:close/>
              </a:path>
            </a:pathLst>
          </a:custGeom>
          <a:blipFill>
            <a:blip r:embed="rId39">
              <a:extLst>
                <a:ext uri="{96DAC541-7B7A-43D3-8B79-37D633B846F1}">
                  <asvg:svgBlip xmlns:asvg="http://schemas.microsoft.com/office/drawing/2016/SVG/main" r:embed="rId40"/>
                </a:ext>
              </a:extLst>
            </a:blip>
            <a:stretch>
              <a:fillRect/>
            </a:stretch>
          </a:blipFill>
        </p:spPr>
        <p:txBody>
          <a:bodyPr/>
          <a:lstStyle/>
          <a:p>
            <a:endParaRPr lang="en-MY"/>
          </a:p>
        </p:txBody>
      </p:sp>
      <p:grpSp>
        <p:nvGrpSpPr>
          <p:cNvPr id="80" name="Group 80"/>
          <p:cNvGrpSpPr/>
          <p:nvPr/>
        </p:nvGrpSpPr>
        <p:grpSpPr>
          <a:xfrm>
            <a:off x="0" y="20602575"/>
            <a:ext cx="889721" cy="1336672"/>
            <a:chOff x="0" y="0"/>
            <a:chExt cx="1186294" cy="1782229"/>
          </a:xfrm>
        </p:grpSpPr>
        <p:sp>
          <p:nvSpPr>
            <p:cNvPr id="81" name="Freeform 81"/>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918337" y="1242949"/>
                  </a:lnTo>
                  <a:lnTo>
                    <a:pt x="918337" y="0"/>
                  </a:lnTo>
                  <a:close/>
                </a:path>
              </a:pathLst>
            </a:custGeom>
            <a:blipFill>
              <a:blip r:embed="rId41"/>
              <a:stretch>
                <a:fillRect l="-1570" t="-807" r="-1849" b="-1998"/>
              </a:stretch>
            </a:blipFill>
          </p:spPr>
          <p:txBody>
            <a:bodyPr/>
            <a:lstStyle/>
            <a:p>
              <a:endParaRPr lang="en-MY"/>
            </a:p>
          </p:txBody>
        </p:sp>
      </p:grpSp>
      <p:grpSp>
        <p:nvGrpSpPr>
          <p:cNvPr id="82" name="Group 82"/>
          <p:cNvGrpSpPr/>
          <p:nvPr/>
        </p:nvGrpSpPr>
        <p:grpSpPr>
          <a:xfrm>
            <a:off x="14678406" y="20602575"/>
            <a:ext cx="1780794" cy="1336672"/>
            <a:chOff x="0" y="0"/>
            <a:chExt cx="2374392" cy="1782229"/>
          </a:xfrm>
        </p:grpSpPr>
        <p:sp>
          <p:nvSpPr>
            <p:cNvPr id="83" name="Freeform 83"/>
            <p:cNvSpPr/>
            <p:nvPr/>
          </p:nvSpPr>
          <p:spPr>
            <a:xfrm>
              <a:off x="0" y="0"/>
              <a:ext cx="2374392" cy="1782191"/>
            </a:xfrm>
            <a:custGeom>
              <a:avLst/>
              <a:gdLst/>
              <a:ahLst/>
              <a:cxnLst/>
              <a:rect l="l" t="t" r="r" b="b"/>
              <a:pathLst>
                <a:path w="2374392" h="1782191">
                  <a:moveTo>
                    <a:pt x="0" y="0"/>
                  </a:moveTo>
                  <a:lnTo>
                    <a:pt x="2374392" y="0"/>
                  </a:lnTo>
                  <a:lnTo>
                    <a:pt x="2374392" y="1782191"/>
                  </a:lnTo>
                  <a:lnTo>
                    <a:pt x="0" y="1782191"/>
                  </a:lnTo>
                  <a:lnTo>
                    <a:pt x="0" y="0"/>
                  </a:lnTo>
                  <a:close/>
                </a:path>
              </a:pathLst>
            </a:custGeom>
            <a:blipFill>
              <a:blip r:embed="rId42"/>
              <a:stretch>
                <a:fillRect l="-627" t="-807" r="-1098" b="-1998"/>
              </a:stretch>
            </a:blipFill>
          </p:spPr>
          <p:txBody>
            <a:bodyPr/>
            <a:lstStyle/>
            <a:p>
              <a:endParaRPr lang="en-MY"/>
            </a:p>
          </p:txBody>
        </p:sp>
      </p:grpSp>
      <p:grpSp>
        <p:nvGrpSpPr>
          <p:cNvPr id="84" name="Group 84"/>
          <p:cNvGrpSpPr/>
          <p:nvPr/>
        </p:nvGrpSpPr>
        <p:grpSpPr>
          <a:xfrm>
            <a:off x="1328623" y="21423630"/>
            <a:ext cx="4011044" cy="515617"/>
            <a:chOff x="0" y="0"/>
            <a:chExt cx="5348059" cy="687489"/>
          </a:xfrm>
        </p:grpSpPr>
        <p:sp>
          <p:nvSpPr>
            <p:cNvPr id="85" name="Freeform 85"/>
            <p:cNvSpPr/>
            <p:nvPr/>
          </p:nvSpPr>
          <p:spPr>
            <a:xfrm>
              <a:off x="0" y="0"/>
              <a:ext cx="5348097" cy="687451"/>
            </a:xfrm>
            <a:custGeom>
              <a:avLst/>
              <a:gdLst/>
              <a:ahLst/>
              <a:cxnLst/>
              <a:rect l="l" t="t" r="r" b="b"/>
              <a:pathLst>
                <a:path w="5348097" h="687451">
                  <a:moveTo>
                    <a:pt x="510794" y="0"/>
                  </a:moveTo>
                  <a:lnTo>
                    <a:pt x="510794" y="1651"/>
                  </a:lnTo>
                  <a:lnTo>
                    <a:pt x="480441" y="1651"/>
                  </a:lnTo>
                  <a:lnTo>
                    <a:pt x="480441" y="148209"/>
                  </a:lnTo>
                  <a:lnTo>
                    <a:pt x="0" y="148209"/>
                  </a:lnTo>
                  <a:lnTo>
                    <a:pt x="0" y="687451"/>
                  </a:lnTo>
                  <a:lnTo>
                    <a:pt x="5348097" y="687451"/>
                  </a:lnTo>
                  <a:lnTo>
                    <a:pt x="5348097" y="0"/>
                  </a:lnTo>
                  <a:close/>
                </a:path>
              </a:pathLst>
            </a:custGeom>
            <a:blipFill>
              <a:blip r:embed="rId43"/>
              <a:stretch>
                <a:fillRect l="-226" t="-72663" r="-239" b="-5180"/>
              </a:stretch>
            </a:blipFill>
          </p:spPr>
          <p:txBody>
            <a:bodyPr/>
            <a:lstStyle/>
            <a:p>
              <a:endParaRPr lang="en-MY"/>
            </a:p>
          </p:txBody>
        </p:sp>
      </p:grpSp>
      <p:grpSp>
        <p:nvGrpSpPr>
          <p:cNvPr id="86" name="Group 86"/>
          <p:cNvGrpSpPr/>
          <p:nvPr/>
        </p:nvGrpSpPr>
        <p:grpSpPr>
          <a:xfrm>
            <a:off x="883625" y="21534758"/>
            <a:ext cx="451094" cy="404498"/>
            <a:chOff x="0" y="0"/>
            <a:chExt cx="601459" cy="539331"/>
          </a:xfrm>
        </p:grpSpPr>
        <p:sp>
          <p:nvSpPr>
            <p:cNvPr id="87" name="Freeform 87"/>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4"/>
              <a:stretch>
                <a:fillRect l="-1906" t="-10202" r="-3500" b="-6585"/>
              </a:stretch>
            </a:blipFill>
          </p:spPr>
          <p:txBody>
            <a:bodyPr/>
            <a:lstStyle/>
            <a:p>
              <a:endParaRPr lang="en-MY"/>
            </a:p>
          </p:txBody>
        </p:sp>
      </p:grpSp>
      <p:grpSp>
        <p:nvGrpSpPr>
          <p:cNvPr id="88" name="Group 88"/>
          <p:cNvGrpSpPr/>
          <p:nvPr/>
        </p:nvGrpSpPr>
        <p:grpSpPr>
          <a:xfrm>
            <a:off x="5333571" y="21498563"/>
            <a:ext cx="3566055" cy="440693"/>
            <a:chOff x="0" y="0"/>
            <a:chExt cx="4754740" cy="587591"/>
          </a:xfrm>
        </p:grpSpPr>
        <p:sp>
          <p:nvSpPr>
            <p:cNvPr id="89" name="Freeform 89"/>
            <p:cNvSpPr/>
            <p:nvPr/>
          </p:nvSpPr>
          <p:spPr>
            <a:xfrm>
              <a:off x="0" y="0"/>
              <a:ext cx="4754753" cy="587629"/>
            </a:xfrm>
            <a:custGeom>
              <a:avLst/>
              <a:gdLst/>
              <a:ahLst/>
              <a:cxnLst/>
              <a:rect l="l" t="t" r="r" b="b"/>
              <a:pathLst>
                <a:path w="4754753" h="587629">
                  <a:moveTo>
                    <a:pt x="0" y="0"/>
                  </a:moveTo>
                  <a:lnTo>
                    <a:pt x="4754753" y="0"/>
                  </a:lnTo>
                  <a:lnTo>
                    <a:pt x="4754753" y="587629"/>
                  </a:lnTo>
                  <a:lnTo>
                    <a:pt x="0" y="587629"/>
                  </a:lnTo>
                  <a:lnTo>
                    <a:pt x="0" y="0"/>
                  </a:lnTo>
                  <a:close/>
                </a:path>
              </a:pathLst>
            </a:custGeom>
            <a:blipFill>
              <a:blip r:embed="rId45"/>
              <a:stretch>
                <a:fillRect l="-379" t="-1151" r="-214" b="-6044"/>
              </a:stretch>
            </a:blipFill>
          </p:spPr>
          <p:txBody>
            <a:bodyPr/>
            <a:lstStyle/>
            <a:p>
              <a:endParaRPr lang="en-MY"/>
            </a:p>
          </p:txBody>
        </p:sp>
      </p:grpSp>
      <p:grpSp>
        <p:nvGrpSpPr>
          <p:cNvPr id="90" name="Group 90"/>
          <p:cNvGrpSpPr/>
          <p:nvPr/>
        </p:nvGrpSpPr>
        <p:grpSpPr>
          <a:xfrm>
            <a:off x="1692640" y="20299680"/>
            <a:ext cx="4038590" cy="1123950"/>
            <a:chOff x="0" y="0"/>
            <a:chExt cx="5384787" cy="1498600"/>
          </a:xfrm>
        </p:grpSpPr>
        <p:sp>
          <p:nvSpPr>
            <p:cNvPr id="91" name="Freeform 91"/>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6"/>
              <a:stretch>
                <a:fillRect l="-433" t="-1129" r="-378" b="-791"/>
              </a:stretch>
            </a:blipFill>
          </p:spPr>
          <p:txBody>
            <a:bodyPr/>
            <a:lstStyle/>
            <a:p>
              <a:endParaRPr lang="en-MY"/>
            </a:p>
          </p:txBody>
        </p:sp>
      </p:grpSp>
      <p:grpSp>
        <p:nvGrpSpPr>
          <p:cNvPr id="92" name="Group 92"/>
          <p:cNvGrpSpPr/>
          <p:nvPr/>
        </p:nvGrpSpPr>
        <p:grpSpPr>
          <a:xfrm>
            <a:off x="688781" y="20363183"/>
            <a:ext cx="1000125" cy="1171575"/>
            <a:chOff x="0" y="0"/>
            <a:chExt cx="1333500" cy="1562100"/>
          </a:xfrm>
        </p:grpSpPr>
        <p:sp>
          <p:nvSpPr>
            <p:cNvPr id="93" name="Freeform 93"/>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7"/>
              <a:stretch>
                <a:fillRect l="-425" t="-1083" r="-1805" b="-1030"/>
              </a:stretch>
            </a:blipFill>
          </p:spPr>
          <p:txBody>
            <a:bodyPr/>
            <a:lstStyle/>
            <a:p>
              <a:endParaRPr lang="en-MY"/>
            </a:p>
          </p:txBody>
        </p:sp>
      </p:grpSp>
      <p:grpSp>
        <p:nvGrpSpPr>
          <p:cNvPr id="94" name="Group 94"/>
          <p:cNvGrpSpPr/>
          <p:nvPr/>
        </p:nvGrpSpPr>
        <p:grpSpPr>
          <a:xfrm>
            <a:off x="1673552" y="20552664"/>
            <a:ext cx="38100" cy="872233"/>
            <a:chOff x="0" y="0"/>
            <a:chExt cx="38100" cy="872236"/>
          </a:xfrm>
        </p:grpSpPr>
        <p:sp>
          <p:nvSpPr>
            <p:cNvPr id="95" name="Freeform 95"/>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96" name="Group 96"/>
          <p:cNvGrpSpPr/>
          <p:nvPr/>
        </p:nvGrpSpPr>
        <p:grpSpPr>
          <a:xfrm>
            <a:off x="11329302" y="14861543"/>
            <a:ext cx="859012" cy="4561589"/>
            <a:chOff x="0" y="0"/>
            <a:chExt cx="1145350" cy="6082119"/>
          </a:xfrm>
        </p:grpSpPr>
        <p:sp>
          <p:nvSpPr>
            <p:cNvPr id="97" name="Freeform 97"/>
            <p:cNvSpPr/>
            <p:nvPr/>
          </p:nvSpPr>
          <p:spPr>
            <a:xfrm>
              <a:off x="0" y="0"/>
              <a:ext cx="1145540" cy="6082157"/>
            </a:xfrm>
            <a:custGeom>
              <a:avLst/>
              <a:gdLst/>
              <a:ahLst/>
              <a:cxnLst/>
              <a:rect l="l" t="t" r="r" b="b"/>
              <a:pathLst>
                <a:path w="1145540" h="6082157">
                  <a:moveTo>
                    <a:pt x="337693" y="2766949"/>
                  </a:moveTo>
                  <a:cubicBezTo>
                    <a:pt x="356489" y="2766949"/>
                    <a:pt x="375285" y="2776982"/>
                    <a:pt x="386588" y="2785364"/>
                  </a:cubicBezTo>
                  <a:cubicBezTo>
                    <a:pt x="439674" y="2824480"/>
                    <a:pt x="465836" y="3059811"/>
                    <a:pt x="424053" y="3098165"/>
                  </a:cubicBezTo>
                  <a:cubicBezTo>
                    <a:pt x="417957" y="3103880"/>
                    <a:pt x="407670" y="3106420"/>
                    <a:pt x="394716" y="3106420"/>
                  </a:cubicBezTo>
                  <a:cubicBezTo>
                    <a:pt x="311404" y="3106420"/>
                    <a:pt x="111506" y="2999105"/>
                    <a:pt x="105410" y="2883281"/>
                  </a:cubicBezTo>
                  <a:cubicBezTo>
                    <a:pt x="101981" y="2816860"/>
                    <a:pt x="126873" y="2791841"/>
                    <a:pt x="160147" y="2791841"/>
                  </a:cubicBezTo>
                  <a:cubicBezTo>
                    <a:pt x="198628" y="2791841"/>
                    <a:pt x="248412" y="2825496"/>
                    <a:pt x="278257" y="2868041"/>
                  </a:cubicBezTo>
                  <a:lnTo>
                    <a:pt x="278257" y="2867533"/>
                  </a:lnTo>
                  <a:cubicBezTo>
                    <a:pt x="282448" y="2788412"/>
                    <a:pt x="310134" y="2766949"/>
                    <a:pt x="337693" y="2766949"/>
                  </a:cubicBezTo>
                  <a:close/>
                  <a:moveTo>
                    <a:pt x="1145413" y="3461385"/>
                  </a:moveTo>
                  <a:lnTo>
                    <a:pt x="1055243" y="3523869"/>
                  </a:lnTo>
                  <a:cubicBezTo>
                    <a:pt x="1081532" y="3526790"/>
                    <a:pt x="1112901" y="3531616"/>
                    <a:pt x="1145413" y="3537331"/>
                  </a:cubicBezTo>
                  <a:lnTo>
                    <a:pt x="1145413" y="3461258"/>
                  </a:lnTo>
                  <a:close/>
                  <a:moveTo>
                    <a:pt x="227965" y="3668141"/>
                  </a:moveTo>
                  <a:cubicBezTo>
                    <a:pt x="240665" y="3668141"/>
                    <a:pt x="252984" y="3671697"/>
                    <a:pt x="261620" y="3676142"/>
                  </a:cubicBezTo>
                  <a:cubicBezTo>
                    <a:pt x="351663" y="3721354"/>
                    <a:pt x="392684" y="3927602"/>
                    <a:pt x="346456" y="4014597"/>
                  </a:cubicBezTo>
                  <a:cubicBezTo>
                    <a:pt x="339725" y="4027424"/>
                    <a:pt x="318643" y="4033774"/>
                    <a:pt x="290068" y="4033774"/>
                  </a:cubicBezTo>
                  <a:cubicBezTo>
                    <a:pt x="199390" y="4033774"/>
                    <a:pt x="32893" y="3969639"/>
                    <a:pt x="4699" y="3843274"/>
                  </a:cubicBezTo>
                  <a:cubicBezTo>
                    <a:pt x="-12446" y="3766058"/>
                    <a:pt x="20828" y="3737483"/>
                    <a:pt x="66675" y="3737483"/>
                  </a:cubicBezTo>
                  <a:cubicBezTo>
                    <a:pt x="104267" y="3737483"/>
                    <a:pt x="150241" y="3756787"/>
                    <a:pt x="183515" y="3784600"/>
                  </a:cubicBezTo>
                  <a:cubicBezTo>
                    <a:pt x="162179" y="3691255"/>
                    <a:pt x="195834" y="3668268"/>
                    <a:pt x="227838" y="3668268"/>
                  </a:cubicBezTo>
                  <a:close/>
                  <a:moveTo>
                    <a:pt x="388239" y="4595241"/>
                  </a:moveTo>
                  <a:cubicBezTo>
                    <a:pt x="462280" y="4595241"/>
                    <a:pt x="488061" y="4683760"/>
                    <a:pt x="465709" y="4758817"/>
                  </a:cubicBezTo>
                  <a:cubicBezTo>
                    <a:pt x="465709" y="4758817"/>
                    <a:pt x="508889" y="4648581"/>
                    <a:pt x="575437" y="4648581"/>
                  </a:cubicBezTo>
                  <a:cubicBezTo>
                    <a:pt x="593979" y="4648581"/>
                    <a:pt x="614172" y="4657090"/>
                    <a:pt x="635889" y="4678680"/>
                  </a:cubicBezTo>
                  <a:cubicBezTo>
                    <a:pt x="723773" y="4767580"/>
                    <a:pt x="608838" y="4832731"/>
                    <a:pt x="544449" y="4838573"/>
                  </a:cubicBezTo>
                  <a:cubicBezTo>
                    <a:pt x="617601" y="4838573"/>
                    <a:pt x="721614" y="4895977"/>
                    <a:pt x="662051" y="4979416"/>
                  </a:cubicBezTo>
                  <a:cubicBezTo>
                    <a:pt x="643509" y="5005451"/>
                    <a:pt x="622300" y="5015611"/>
                    <a:pt x="601091" y="5015611"/>
                  </a:cubicBezTo>
                  <a:cubicBezTo>
                    <a:pt x="550418" y="5015611"/>
                    <a:pt x="499872" y="4957826"/>
                    <a:pt x="485648" y="4926330"/>
                  </a:cubicBezTo>
                  <a:cubicBezTo>
                    <a:pt x="501396" y="4969129"/>
                    <a:pt x="511302" y="5091430"/>
                    <a:pt x="409956" y="5091430"/>
                  </a:cubicBezTo>
                  <a:cubicBezTo>
                    <a:pt x="407543" y="5091430"/>
                    <a:pt x="405003" y="5091303"/>
                    <a:pt x="402463" y="5091049"/>
                  </a:cubicBezTo>
                  <a:cubicBezTo>
                    <a:pt x="297942" y="5084953"/>
                    <a:pt x="288036" y="4995926"/>
                    <a:pt x="355473" y="4927473"/>
                  </a:cubicBezTo>
                  <a:cubicBezTo>
                    <a:pt x="339979" y="4936236"/>
                    <a:pt x="305181" y="4949952"/>
                    <a:pt x="270891" y="4949952"/>
                  </a:cubicBezTo>
                  <a:cubicBezTo>
                    <a:pt x="229235" y="4949952"/>
                    <a:pt x="188341" y="4929759"/>
                    <a:pt x="183515" y="4856480"/>
                  </a:cubicBezTo>
                  <a:cubicBezTo>
                    <a:pt x="179578" y="4795647"/>
                    <a:pt x="213233" y="4772787"/>
                    <a:pt x="261493" y="4772787"/>
                  </a:cubicBezTo>
                  <a:cubicBezTo>
                    <a:pt x="291973" y="4772787"/>
                    <a:pt x="328168" y="4781931"/>
                    <a:pt x="364236" y="4796536"/>
                  </a:cubicBezTo>
                  <a:cubicBezTo>
                    <a:pt x="277622" y="4740783"/>
                    <a:pt x="248920" y="4645152"/>
                    <a:pt x="336423" y="4607179"/>
                  </a:cubicBezTo>
                  <a:cubicBezTo>
                    <a:pt x="355727" y="4598670"/>
                    <a:pt x="372999" y="4594987"/>
                    <a:pt x="388239" y="4594987"/>
                  </a:cubicBezTo>
                  <a:close/>
                  <a:moveTo>
                    <a:pt x="0" y="0"/>
                  </a:moveTo>
                  <a:lnTo>
                    <a:pt x="0" y="6082157"/>
                  </a:lnTo>
                  <a:lnTo>
                    <a:pt x="1145413" y="6082157"/>
                  </a:lnTo>
                  <a:lnTo>
                    <a:pt x="1145413" y="6031738"/>
                  </a:lnTo>
                  <a:cubicBezTo>
                    <a:pt x="1140460" y="6031738"/>
                    <a:pt x="1135761" y="6031865"/>
                    <a:pt x="1131062" y="6031865"/>
                  </a:cubicBezTo>
                  <a:lnTo>
                    <a:pt x="1129792" y="6030976"/>
                  </a:lnTo>
                  <a:cubicBezTo>
                    <a:pt x="1100582" y="6030976"/>
                    <a:pt x="1075817" y="6029579"/>
                    <a:pt x="1057529" y="6027420"/>
                  </a:cubicBezTo>
                  <a:cubicBezTo>
                    <a:pt x="1053592" y="6027039"/>
                    <a:pt x="668782" y="5975731"/>
                    <a:pt x="612140" y="5829935"/>
                  </a:cubicBezTo>
                  <a:cubicBezTo>
                    <a:pt x="604266" y="5809488"/>
                    <a:pt x="592963" y="5732399"/>
                    <a:pt x="629158" y="5676646"/>
                  </a:cubicBezTo>
                  <a:cubicBezTo>
                    <a:pt x="633730" y="5669534"/>
                    <a:pt x="639445" y="5662041"/>
                    <a:pt x="646811" y="5654929"/>
                  </a:cubicBezTo>
                  <a:cubicBezTo>
                    <a:pt x="663575" y="5555869"/>
                    <a:pt x="722884" y="5476494"/>
                    <a:pt x="823722" y="5418582"/>
                  </a:cubicBezTo>
                  <a:cubicBezTo>
                    <a:pt x="828294" y="5416042"/>
                    <a:pt x="832993" y="5413502"/>
                    <a:pt x="837565" y="5410962"/>
                  </a:cubicBezTo>
                  <a:cubicBezTo>
                    <a:pt x="838200" y="5410581"/>
                    <a:pt x="838708" y="5410327"/>
                    <a:pt x="839343" y="5409946"/>
                  </a:cubicBezTo>
                  <a:cubicBezTo>
                    <a:pt x="915162" y="5369941"/>
                    <a:pt x="994283" y="5351907"/>
                    <a:pt x="1031748" y="5343525"/>
                  </a:cubicBezTo>
                  <a:cubicBezTo>
                    <a:pt x="1040892" y="5299329"/>
                    <a:pt x="1048131" y="5249926"/>
                    <a:pt x="1053973" y="5202682"/>
                  </a:cubicBezTo>
                  <a:cubicBezTo>
                    <a:pt x="1024255" y="5189982"/>
                    <a:pt x="1001903" y="5177663"/>
                    <a:pt x="989965" y="5166233"/>
                  </a:cubicBezTo>
                  <a:cubicBezTo>
                    <a:pt x="975995" y="5152644"/>
                    <a:pt x="973455" y="5139309"/>
                    <a:pt x="973455" y="5130165"/>
                  </a:cubicBezTo>
                  <a:cubicBezTo>
                    <a:pt x="973455" y="5110988"/>
                    <a:pt x="985647" y="5026152"/>
                    <a:pt x="1010412" y="4851654"/>
                  </a:cubicBezTo>
                  <a:cubicBezTo>
                    <a:pt x="1011428" y="4844923"/>
                    <a:pt x="1012444" y="4837811"/>
                    <a:pt x="1013460" y="4830826"/>
                  </a:cubicBezTo>
                  <a:cubicBezTo>
                    <a:pt x="1007872" y="4828921"/>
                    <a:pt x="1002792" y="4826889"/>
                    <a:pt x="998220" y="4824730"/>
                  </a:cubicBezTo>
                  <a:cubicBezTo>
                    <a:pt x="956056" y="4803394"/>
                    <a:pt x="959104" y="4768469"/>
                    <a:pt x="961263" y="4758563"/>
                  </a:cubicBezTo>
                  <a:cubicBezTo>
                    <a:pt x="983488" y="4648454"/>
                    <a:pt x="1009142" y="4458843"/>
                    <a:pt x="1030224" y="4287012"/>
                  </a:cubicBezTo>
                  <a:cubicBezTo>
                    <a:pt x="1003681" y="4278884"/>
                    <a:pt x="976376" y="4269613"/>
                    <a:pt x="949071" y="4258691"/>
                  </a:cubicBezTo>
                  <a:cubicBezTo>
                    <a:pt x="721360" y="4168140"/>
                    <a:pt x="601218" y="4013200"/>
                    <a:pt x="601218" y="3811905"/>
                  </a:cubicBezTo>
                  <a:cubicBezTo>
                    <a:pt x="601218" y="3610356"/>
                    <a:pt x="638175" y="3513709"/>
                    <a:pt x="710946" y="3376168"/>
                  </a:cubicBezTo>
                  <a:cubicBezTo>
                    <a:pt x="768858" y="3266948"/>
                    <a:pt x="848995" y="3163443"/>
                    <a:pt x="949960" y="3068193"/>
                  </a:cubicBezTo>
                  <a:cubicBezTo>
                    <a:pt x="963168" y="3055874"/>
                    <a:pt x="976249" y="3043809"/>
                    <a:pt x="989330" y="3032506"/>
                  </a:cubicBezTo>
                  <a:cubicBezTo>
                    <a:pt x="984758" y="3030601"/>
                    <a:pt x="980186" y="3028823"/>
                    <a:pt x="975741" y="3026918"/>
                  </a:cubicBezTo>
                  <a:cubicBezTo>
                    <a:pt x="881253" y="2986913"/>
                    <a:pt x="802894" y="2925445"/>
                    <a:pt x="755904" y="2854198"/>
                  </a:cubicBezTo>
                  <a:cubicBezTo>
                    <a:pt x="659638" y="2708402"/>
                    <a:pt x="668020" y="2609215"/>
                    <a:pt x="674497" y="2529586"/>
                  </a:cubicBezTo>
                  <a:cubicBezTo>
                    <a:pt x="677926" y="2486025"/>
                    <a:pt x="681482" y="2448179"/>
                    <a:pt x="666623" y="2408174"/>
                  </a:cubicBezTo>
                  <a:cubicBezTo>
                    <a:pt x="659638" y="2388489"/>
                    <a:pt x="637921" y="2362454"/>
                    <a:pt x="614426" y="2334641"/>
                  </a:cubicBezTo>
                  <a:cubicBezTo>
                    <a:pt x="539115" y="2243709"/>
                    <a:pt x="424688" y="2106168"/>
                    <a:pt x="536575" y="1886458"/>
                  </a:cubicBezTo>
                  <a:cubicBezTo>
                    <a:pt x="548386" y="1862963"/>
                    <a:pt x="561340" y="1840357"/>
                    <a:pt x="573532" y="1819021"/>
                  </a:cubicBezTo>
                  <a:cubicBezTo>
                    <a:pt x="632333" y="1716278"/>
                    <a:pt x="687959" y="1619250"/>
                    <a:pt x="645795" y="1404620"/>
                  </a:cubicBezTo>
                  <a:cubicBezTo>
                    <a:pt x="600583" y="1176655"/>
                    <a:pt x="662813" y="885571"/>
                    <a:pt x="811657" y="626745"/>
                  </a:cubicBezTo>
                  <a:cubicBezTo>
                    <a:pt x="901700" y="470154"/>
                    <a:pt x="1015365" y="338201"/>
                    <a:pt x="1145540" y="236728"/>
                  </a:cubicBezTo>
                  <a:lnTo>
                    <a:pt x="1145540" y="0"/>
                  </a:lnTo>
                  <a:close/>
                </a:path>
              </a:pathLst>
            </a:custGeom>
            <a:blipFill>
              <a:blip r:embed="rId48"/>
              <a:stretch>
                <a:fillRect l="-3209" t="-222" r="-875" b="-338"/>
              </a:stretch>
            </a:blipFill>
          </p:spPr>
          <p:txBody>
            <a:bodyPr/>
            <a:lstStyle/>
            <a:p>
              <a:endParaRPr lang="en-MY"/>
            </a:p>
          </p:txBody>
        </p:sp>
      </p:grpSp>
      <p:grpSp>
        <p:nvGrpSpPr>
          <p:cNvPr id="98" name="Group 98"/>
          <p:cNvGrpSpPr/>
          <p:nvPr/>
        </p:nvGrpSpPr>
        <p:grpSpPr>
          <a:xfrm>
            <a:off x="12182218" y="14861543"/>
            <a:ext cx="2602487" cy="455933"/>
            <a:chOff x="0" y="0"/>
            <a:chExt cx="3469983" cy="607911"/>
          </a:xfrm>
        </p:grpSpPr>
        <p:sp>
          <p:nvSpPr>
            <p:cNvPr id="99" name="Freeform 99"/>
            <p:cNvSpPr/>
            <p:nvPr/>
          </p:nvSpPr>
          <p:spPr>
            <a:xfrm>
              <a:off x="0" y="0"/>
              <a:ext cx="3470021" cy="607949"/>
            </a:xfrm>
            <a:custGeom>
              <a:avLst/>
              <a:gdLst/>
              <a:ahLst/>
              <a:cxnLst/>
              <a:rect l="l" t="t" r="r" b="b"/>
              <a:pathLst>
                <a:path w="3470021" h="607949">
                  <a:moveTo>
                    <a:pt x="0" y="0"/>
                  </a:moveTo>
                  <a:lnTo>
                    <a:pt x="0" y="243078"/>
                  </a:lnTo>
                  <a:cubicBezTo>
                    <a:pt x="111125" y="154813"/>
                    <a:pt x="234569" y="89154"/>
                    <a:pt x="365506" y="49657"/>
                  </a:cubicBezTo>
                  <a:cubicBezTo>
                    <a:pt x="487172" y="13081"/>
                    <a:pt x="595630" y="381"/>
                    <a:pt x="687705" y="381"/>
                  </a:cubicBezTo>
                  <a:cubicBezTo>
                    <a:pt x="856996" y="381"/>
                    <a:pt x="970788" y="43434"/>
                    <a:pt x="1009396" y="60706"/>
                  </a:cubicBezTo>
                  <a:cubicBezTo>
                    <a:pt x="1135380" y="29591"/>
                    <a:pt x="1263523" y="13970"/>
                    <a:pt x="1391031" y="13970"/>
                  </a:cubicBezTo>
                  <a:cubicBezTo>
                    <a:pt x="1546860" y="13970"/>
                    <a:pt x="1701546" y="37211"/>
                    <a:pt x="1850390" y="83185"/>
                  </a:cubicBezTo>
                  <a:cubicBezTo>
                    <a:pt x="2059305" y="148082"/>
                    <a:pt x="2254250" y="258953"/>
                    <a:pt x="2371979" y="380365"/>
                  </a:cubicBezTo>
                  <a:cubicBezTo>
                    <a:pt x="2438781" y="449453"/>
                    <a:pt x="2495804" y="525018"/>
                    <a:pt x="2543175" y="607949"/>
                  </a:cubicBezTo>
                  <a:lnTo>
                    <a:pt x="3470021" y="607949"/>
                  </a:lnTo>
                  <a:lnTo>
                    <a:pt x="3470021" y="0"/>
                  </a:lnTo>
                  <a:close/>
                </a:path>
              </a:pathLst>
            </a:custGeom>
            <a:blipFill>
              <a:blip r:embed="rId49"/>
              <a:stretch>
                <a:fillRect l="-161" t="-2228" r="-644" b="-1385"/>
              </a:stretch>
            </a:blipFill>
          </p:spPr>
          <p:txBody>
            <a:bodyPr/>
            <a:lstStyle/>
            <a:p>
              <a:endParaRPr lang="en-MY"/>
            </a:p>
          </p:txBody>
        </p:sp>
      </p:grpSp>
      <p:grpSp>
        <p:nvGrpSpPr>
          <p:cNvPr id="100" name="Group 100"/>
          <p:cNvGrpSpPr/>
          <p:nvPr/>
        </p:nvGrpSpPr>
        <p:grpSpPr>
          <a:xfrm>
            <a:off x="13916530" y="15311371"/>
            <a:ext cx="868175" cy="4111752"/>
            <a:chOff x="0" y="0"/>
            <a:chExt cx="1157567" cy="5482336"/>
          </a:xfrm>
        </p:grpSpPr>
        <p:sp>
          <p:nvSpPr>
            <p:cNvPr id="101" name="Freeform 101"/>
            <p:cNvSpPr/>
            <p:nvPr/>
          </p:nvSpPr>
          <p:spPr>
            <a:xfrm>
              <a:off x="-127" y="0"/>
              <a:ext cx="1157732" cy="5482463"/>
            </a:xfrm>
            <a:custGeom>
              <a:avLst/>
              <a:gdLst/>
              <a:ahLst/>
              <a:cxnLst/>
              <a:rect l="l" t="t" r="r" b="b"/>
              <a:pathLst>
                <a:path w="1157732" h="5482463">
                  <a:moveTo>
                    <a:pt x="780034" y="2494280"/>
                  </a:moveTo>
                  <a:cubicBezTo>
                    <a:pt x="837819" y="2494280"/>
                    <a:pt x="857123" y="2593848"/>
                    <a:pt x="837057" y="2664079"/>
                  </a:cubicBezTo>
                  <a:lnTo>
                    <a:pt x="837057" y="2664587"/>
                  </a:lnTo>
                  <a:cubicBezTo>
                    <a:pt x="879221" y="2646807"/>
                    <a:pt x="912876" y="2638552"/>
                    <a:pt x="938784" y="2638552"/>
                  </a:cubicBezTo>
                  <a:cubicBezTo>
                    <a:pt x="985012" y="2638552"/>
                    <a:pt x="1005840" y="2665095"/>
                    <a:pt x="1004189" y="2712085"/>
                  </a:cubicBezTo>
                  <a:cubicBezTo>
                    <a:pt x="1001141" y="2800350"/>
                    <a:pt x="766953" y="2912237"/>
                    <a:pt x="684149" y="2912237"/>
                  </a:cubicBezTo>
                  <a:cubicBezTo>
                    <a:pt x="672592" y="2912237"/>
                    <a:pt x="663956" y="2910078"/>
                    <a:pt x="659384" y="2905252"/>
                  </a:cubicBezTo>
                  <a:cubicBezTo>
                    <a:pt x="617601" y="2862199"/>
                    <a:pt x="639445" y="2594991"/>
                    <a:pt x="716407" y="2525776"/>
                  </a:cubicBezTo>
                  <a:cubicBezTo>
                    <a:pt x="741172" y="2503551"/>
                    <a:pt x="762254" y="2494280"/>
                    <a:pt x="779907" y="2494280"/>
                  </a:cubicBezTo>
                  <a:close/>
                  <a:moveTo>
                    <a:pt x="650875" y="4269232"/>
                  </a:moveTo>
                  <a:cubicBezTo>
                    <a:pt x="665988" y="4269232"/>
                    <a:pt x="681863" y="4274312"/>
                    <a:pt x="697484" y="4285488"/>
                  </a:cubicBezTo>
                  <a:cubicBezTo>
                    <a:pt x="780923" y="4345559"/>
                    <a:pt x="715264" y="4435221"/>
                    <a:pt x="636905" y="4454271"/>
                  </a:cubicBezTo>
                  <a:cubicBezTo>
                    <a:pt x="636905" y="4454271"/>
                    <a:pt x="653288" y="4451350"/>
                    <a:pt x="674497" y="4451350"/>
                  </a:cubicBezTo>
                  <a:cubicBezTo>
                    <a:pt x="718566" y="4451350"/>
                    <a:pt x="783209" y="4463923"/>
                    <a:pt x="767080" y="4541774"/>
                  </a:cubicBezTo>
                  <a:cubicBezTo>
                    <a:pt x="758825" y="4581017"/>
                    <a:pt x="732917" y="4594987"/>
                    <a:pt x="704215" y="4594987"/>
                  </a:cubicBezTo>
                  <a:cubicBezTo>
                    <a:pt x="668782" y="4594987"/>
                    <a:pt x="629539" y="4574032"/>
                    <a:pt x="613410" y="4554347"/>
                  </a:cubicBezTo>
                  <a:cubicBezTo>
                    <a:pt x="635254" y="4594352"/>
                    <a:pt x="641477" y="4687062"/>
                    <a:pt x="557530" y="4687062"/>
                  </a:cubicBezTo>
                  <a:lnTo>
                    <a:pt x="554609" y="4687062"/>
                  </a:lnTo>
                  <a:cubicBezTo>
                    <a:pt x="454914" y="4684903"/>
                    <a:pt x="483108" y="4576191"/>
                    <a:pt x="507873" y="4542917"/>
                  </a:cubicBezTo>
                  <a:cubicBezTo>
                    <a:pt x="493141" y="4560062"/>
                    <a:pt x="455041" y="4582033"/>
                    <a:pt x="419989" y="4582033"/>
                  </a:cubicBezTo>
                  <a:cubicBezTo>
                    <a:pt x="393446" y="4582033"/>
                    <a:pt x="368554" y="4569460"/>
                    <a:pt x="356489" y="4532630"/>
                  </a:cubicBezTo>
                  <a:cubicBezTo>
                    <a:pt x="337185" y="4473829"/>
                    <a:pt x="377698" y="4439793"/>
                    <a:pt x="426085" y="4439793"/>
                  </a:cubicBezTo>
                  <a:cubicBezTo>
                    <a:pt x="439166" y="4439793"/>
                    <a:pt x="452628" y="4442206"/>
                    <a:pt x="465709" y="4447286"/>
                  </a:cubicBezTo>
                  <a:cubicBezTo>
                    <a:pt x="465709" y="4447286"/>
                    <a:pt x="337693" y="4364609"/>
                    <a:pt x="425196" y="4297553"/>
                  </a:cubicBezTo>
                  <a:cubicBezTo>
                    <a:pt x="443103" y="4283837"/>
                    <a:pt x="460121" y="4277868"/>
                    <a:pt x="475615" y="4277868"/>
                  </a:cubicBezTo>
                  <a:cubicBezTo>
                    <a:pt x="518414" y="4277868"/>
                    <a:pt x="549910" y="4324096"/>
                    <a:pt x="557911" y="4384548"/>
                  </a:cubicBezTo>
                  <a:lnTo>
                    <a:pt x="557911" y="4383659"/>
                  </a:lnTo>
                  <a:cubicBezTo>
                    <a:pt x="561975" y="4319016"/>
                    <a:pt x="602996" y="4268978"/>
                    <a:pt x="650748" y="4268978"/>
                  </a:cubicBezTo>
                  <a:close/>
                  <a:moveTo>
                    <a:pt x="226187" y="0"/>
                  </a:moveTo>
                  <a:cubicBezTo>
                    <a:pt x="289433" y="108585"/>
                    <a:pt x="336169" y="229870"/>
                    <a:pt x="367030" y="365760"/>
                  </a:cubicBezTo>
                  <a:cubicBezTo>
                    <a:pt x="412242" y="563372"/>
                    <a:pt x="414782" y="749681"/>
                    <a:pt x="416941" y="899287"/>
                  </a:cubicBezTo>
                  <a:cubicBezTo>
                    <a:pt x="418338" y="996696"/>
                    <a:pt x="419608" y="1080643"/>
                    <a:pt x="433832" y="1124204"/>
                  </a:cubicBezTo>
                  <a:cubicBezTo>
                    <a:pt x="480568" y="1268857"/>
                    <a:pt x="538353" y="1342644"/>
                    <a:pt x="589280" y="1407541"/>
                  </a:cubicBezTo>
                  <a:cubicBezTo>
                    <a:pt x="660781" y="1498473"/>
                    <a:pt x="722503" y="1577213"/>
                    <a:pt x="722503" y="1788668"/>
                  </a:cubicBezTo>
                  <a:cubicBezTo>
                    <a:pt x="722503" y="2000123"/>
                    <a:pt x="687578" y="1993773"/>
                    <a:pt x="622427" y="2078863"/>
                  </a:cubicBezTo>
                  <a:cubicBezTo>
                    <a:pt x="576707" y="2138426"/>
                    <a:pt x="515747" y="2188972"/>
                    <a:pt x="452628" y="2221611"/>
                  </a:cubicBezTo>
                  <a:cubicBezTo>
                    <a:pt x="463169" y="2332482"/>
                    <a:pt x="425704" y="2464943"/>
                    <a:pt x="355092" y="2560066"/>
                  </a:cubicBezTo>
                  <a:cubicBezTo>
                    <a:pt x="286385" y="2652649"/>
                    <a:pt x="189103" y="2689606"/>
                    <a:pt x="116840" y="2704211"/>
                  </a:cubicBezTo>
                  <a:cubicBezTo>
                    <a:pt x="238633" y="2855468"/>
                    <a:pt x="353187" y="3043555"/>
                    <a:pt x="458724" y="3264154"/>
                  </a:cubicBezTo>
                  <a:cubicBezTo>
                    <a:pt x="468757" y="3285490"/>
                    <a:pt x="459613" y="3309366"/>
                    <a:pt x="450088" y="3327654"/>
                  </a:cubicBezTo>
                  <a:cubicBezTo>
                    <a:pt x="444373" y="3338957"/>
                    <a:pt x="436499" y="3352038"/>
                    <a:pt x="426593" y="3366262"/>
                  </a:cubicBezTo>
                  <a:cubicBezTo>
                    <a:pt x="440690" y="3385693"/>
                    <a:pt x="455676" y="3407537"/>
                    <a:pt x="470408" y="3430778"/>
                  </a:cubicBezTo>
                  <a:cubicBezTo>
                    <a:pt x="550164" y="3555746"/>
                    <a:pt x="585851" y="3656711"/>
                    <a:pt x="576707" y="3731895"/>
                  </a:cubicBezTo>
                  <a:cubicBezTo>
                    <a:pt x="570992" y="3777234"/>
                    <a:pt x="557911" y="3840226"/>
                    <a:pt x="509651" y="3864356"/>
                  </a:cubicBezTo>
                  <a:cubicBezTo>
                    <a:pt x="508254" y="3864864"/>
                    <a:pt x="506984" y="3865499"/>
                    <a:pt x="505587" y="3866007"/>
                  </a:cubicBezTo>
                  <a:cubicBezTo>
                    <a:pt x="503682" y="3894328"/>
                    <a:pt x="492887" y="3915156"/>
                    <a:pt x="479552" y="3930396"/>
                  </a:cubicBezTo>
                  <a:cubicBezTo>
                    <a:pt x="456565" y="3956431"/>
                    <a:pt x="423545" y="3967861"/>
                    <a:pt x="390271" y="3967861"/>
                  </a:cubicBezTo>
                  <a:cubicBezTo>
                    <a:pt x="363855" y="3967861"/>
                    <a:pt x="337312" y="3960368"/>
                    <a:pt x="315468" y="3948430"/>
                  </a:cubicBezTo>
                  <a:cubicBezTo>
                    <a:pt x="265811" y="3919093"/>
                    <a:pt x="227584" y="3858641"/>
                    <a:pt x="196596" y="3808730"/>
                  </a:cubicBezTo>
                  <a:cubicBezTo>
                    <a:pt x="191897" y="3859530"/>
                    <a:pt x="179324" y="3919093"/>
                    <a:pt x="127889" y="3940175"/>
                  </a:cubicBezTo>
                  <a:cubicBezTo>
                    <a:pt x="114046" y="3945763"/>
                    <a:pt x="99949" y="3948684"/>
                    <a:pt x="86106" y="3948684"/>
                  </a:cubicBezTo>
                  <a:cubicBezTo>
                    <a:pt x="71374" y="3948684"/>
                    <a:pt x="56642" y="3945509"/>
                    <a:pt x="42545" y="3938905"/>
                  </a:cubicBezTo>
                  <a:cubicBezTo>
                    <a:pt x="27432" y="3931793"/>
                    <a:pt x="13335" y="3920871"/>
                    <a:pt x="0" y="3906139"/>
                  </a:cubicBezTo>
                  <a:lnTo>
                    <a:pt x="127" y="3906139"/>
                  </a:lnTo>
                  <a:lnTo>
                    <a:pt x="127" y="4493133"/>
                  </a:lnTo>
                  <a:cubicBezTo>
                    <a:pt x="41275" y="4553712"/>
                    <a:pt x="76835" y="4608703"/>
                    <a:pt x="100076" y="4660265"/>
                  </a:cubicBezTo>
                  <a:cubicBezTo>
                    <a:pt x="115697" y="4669409"/>
                    <a:pt x="130937" y="4680077"/>
                    <a:pt x="144907" y="4692650"/>
                  </a:cubicBezTo>
                  <a:cubicBezTo>
                    <a:pt x="217678" y="4756531"/>
                    <a:pt x="242062" y="4847082"/>
                    <a:pt x="217678" y="4961001"/>
                  </a:cubicBezTo>
                  <a:cubicBezTo>
                    <a:pt x="197231" y="5055489"/>
                    <a:pt x="162814" y="5145024"/>
                    <a:pt x="117094" y="5220716"/>
                  </a:cubicBezTo>
                  <a:cubicBezTo>
                    <a:pt x="83185" y="5277231"/>
                    <a:pt x="44069" y="5324983"/>
                    <a:pt x="127" y="5363591"/>
                  </a:cubicBezTo>
                  <a:lnTo>
                    <a:pt x="127" y="5482463"/>
                  </a:lnTo>
                  <a:lnTo>
                    <a:pt x="1157732" y="5482463"/>
                  </a:lnTo>
                  <a:lnTo>
                    <a:pt x="1157732" y="3594989"/>
                  </a:lnTo>
                  <a:cubicBezTo>
                    <a:pt x="1146683" y="3625088"/>
                    <a:pt x="1105281" y="3639312"/>
                    <a:pt x="1074928" y="3639312"/>
                  </a:cubicBezTo>
                  <a:cubicBezTo>
                    <a:pt x="1067816" y="3639312"/>
                    <a:pt x="1061593" y="3638677"/>
                    <a:pt x="1056132" y="3637153"/>
                  </a:cubicBezTo>
                  <a:cubicBezTo>
                    <a:pt x="1091311" y="3654044"/>
                    <a:pt x="1143635" y="3716782"/>
                    <a:pt x="1083564" y="3759073"/>
                  </a:cubicBezTo>
                  <a:cubicBezTo>
                    <a:pt x="1069467" y="3769106"/>
                    <a:pt x="1056640" y="3773170"/>
                    <a:pt x="1045337" y="3773170"/>
                  </a:cubicBezTo>
                  <a:cubicBezTo>
                    <a:pt x="1045337" y="3773170"/>
                    <a:pt x="1045210" y="3773170"/>
                    <a:pt x="1045210" y="3773170"/>
                  </a:cubicBezTo>
                  <a:cubicBezTo>
                    <a:pt x="1001522" y="3773170"/>
                    <a:pt x="978789" y="3710813"/>
                    <a:pt x="979170" y="3682365"/>
                  </a:cubicBezTo>
                  <a:cubicBezTo>
                    <a:pt x="977519" y="3709289"/>
                    <a:pt x="949833" y="3765169"/>
                    <a:pt x="907542" y="3765169"/>
                  </a:cubicBezTo>
                  <a:cubicBezTo>
                    <a:pt x="896366" y="3765169"/>
                    <a:pt x="884047" y="3761105"/>
                    <a:pt x="870839" y="3751580"/>
                  </a:cubicBezTo>
                  <a:cubicBezTo>
                    <a:pt x="816864" y="3711956"/>
                    <a:pt x="847344" y="3651504"/>
                    <a:pt x="901700" y="3637153"/>
                  </a:cubicBezTo>
                  <a:cubicBezTo>
                    <a:pt x="901700" y="3637153"/>
                    <a:pt x="899541" y="3637280"/>
                    <a:pt x="895604" y="3637280"/>
                  </a:cubicBezTo>
                  <a:cubicBezTo>
                    <a:pt x="870331" y="3637280"/>
                    <a:pt x="776351" y="3632073"/>
                    <a:pt x="798576" y="3553079"/>
                  </a:cubicBezTo>
                  <a:cubicBezTo>
                    <a:pt x="808228" y="3518916"/>
                    <a:pt x="828929" y="3504184"/>
                    <a:pt x="853059" y="3504184"/>
                  </a:cubicBezTo>
                  <a:cubicBezTo>
                    <a:pt x="878459" y="3504184"/>
                    <a:pt x="907796" y="3520313"/>
                    <a:pt x="932688" y="3546729"/>
                  </a:cubicBezTo>
                  <a:lnTo>
                    <a:pt x="933196" y="3546729"/>
                  </a:lnTo>
                  <a:cubicBezTo>
                    <a:pt x="893572" y="3484880"/>
                    <a:pt x="910463" y="3408426"/>
                    <a:pt x="977900" y="3407918"/>
                  </a:cubicBezTo>
                  <a:lnTo>
                    <a:pt x="978535" y="3407918"/>
                  </a:lnTo>
                  <a:cubicBezTo>
                    <a:pt x="1065022" y="3407918"/>
                    <a:pt x="1065784" y="3503295"/>
                    <a:pt x="1021842" y="3555873"/>
                  </a:cubicBezTo>
                  <a:cubicBezTo>
                    <a:pt x="1021842" y="3555873"/>
                    <a:pt x="1063498" y="3511042"/>
                    <a:pt x="1103249" y="3511042"/>
                  </a:cubicBezTo>
                  <a:cubicBezTo>
                    <a:pt x="1122172" y="3511042"/>
                    <a:pt x="1140714" y="3521202"/>
                    <a:pt x="1154176" y="3551047"/>
                  </a:cubicBezTo>
                  <a:cubicBezTo>
                    <a:pt x="1155573" y="3554476"/>
                    <a:pt x="1156843" y="3557651"/>
                    <a:pt x="1157732" y="3560826"/>
                  </a:cubicBezTo>
                  <a:lnTo>
                    <a:pt x="1157732" y="0"/>
                  </a:lnTo>
                  <a:close/>
                </a:path>
              </a:pathLst>
            </a:custGeom>
            <a:blipFill>
              <a:blip r:embed="rId50"/>
              <a:stretch>
                <a:fillRect l="-1291" t="-67" r="-1698" b="-374"/>
              </a:stretch>
            </a:blipFill>
          </p:spPr>
          <p:txBody>
            <a:bodyPr/>
            <a:lstStyle/>
            <a:p>
              <a:endParaRPr lang="en-MY"/>
            </a:p>
          </p:txBody>
        </p:sp>
      </p:grpSp>
      <p:grpSp>
        <p:nvGrpSpPr>
          <p:cNvPr id="102" name="Group 102"/>
          <p:cNvGrpSpPr/>
          <p:nvPr/>
        </p:nvGrpSpPr>
        <p:grpSpPr>
          <a:xfrm>
            <a:off x="12182218" y="17437351"/>
            <a:ext cx="35138" cy="80896"/>
            <a:chOff x="0" y="0"/>
            <a:chExt cx="46850" cy="107861"/>
          </a:xfrm>
        </p:grpSpPr>
        <p:sp>
          <p:nvSpPr>
            <p:cNvPr id="103" name="Freeform 103"/>
            <p:cNvSpPr/>
            <p:nvPr/>
          </p:nvSpPr>
          <p:spPr>
            <a:xfrm>
              <a:off x="0" y="0"/>
              <a:ext cx="46863" cy="107823"/>
            </a:xfrm>
            <a:custGeom>
              <a:avLst/>
              <a:gdLst/>
              <a:ahLst/>
              <a:cxnLst/>
              <a:rect l="l" t="t" r="r" b="b"/>
              <a:pathLst>
                <a:path w="46863" h="107823">
                  <a:moveTo>
                    <a:pt x="46863" y="0"/>
                  </a:moveTo>
                  <a:lnTo>
                    <a:pt x="0" y="32512"/>
                  </a:lnTo>
                  <a:lnTo>
                    <a:pt x="0" y="101473"/>
                  </a:lnTo>
                  <a:cubicBezTo>
                    <a:pt x="11430" y="103505"/>
                    <a:pt x="23114" y="105664"/>
                    <a:pt x="34798" y="107823"/>
                  </a:cubicBezTo>
                  <a:cubicBezTo>
                    <a:pt x="38735" y="72390"/>
                    <a:pt x="42799" y="36576"/>
                    <a:pt x="46863" y="0"/>
                  </a:cubicBezTo>
                  <a:close/>
                </a:path>
              </a:pathLst>
            </a:custGeom>
            <a:blipFill>
              <a:blip r:embed="rId51"/>
              <a:stretch>
                <a:fillRect l="-11924" t="-370942" r="-1172818" b="-113274"/>
              </a:stretch>
            </a:blipFill>
          </p:spPr>
          <p:txBody>
            <a:bodyPr/>
            <a:lstStyle/>
            <a:p>
              <a:endParaRPr lang="en-MY"/>
            </a:p>
          </p:txBody>
        </p:sp>
      </p:grpSp>
      <p:grpSp>
        <p:nvGrpSpPr>
          <p:cNvPr id="104" name="Group 104"/>
          <p:cNvGrpSpPr/>
          <p:nvPr/>
        </p:nvGrpSpPr>
        <p:grpSpPr>
          <a:xfrm>
            <a:off x="13483714" y="17929860"/>
            <a:ext cx="438912" cy="1493263"/>
            <a:chOff x="0" y="0"/>
            <a:chExt cx="585216" cy="1991017"/>
          </a:xfrm>
        </p:grpSpPr>
        <p:sp>
          <p:nvSpPr>
            <p:cNvPr id="105" name="Freeform 105"/>
            <p:cNvSpPr/>
            <p:nvPr/>
          </p:nvSpPr>
          <p:spPr>
            <a:xfrm>
              <a:off x="0" y="0"/>
              <a:ext cx="585216" cy="1990979"/>
            </a:xfrm>
            <a:custGeom>
              <a:avLst/>
              <a:gdLst/>
              <a:ahLst/>
              <a:cxnLst/>
              <a:rect l="l" t="t" r="r" b="b"/>
              <a:pathLst>
                <a:path w="585216" h="1990979">
                  <a:moveTo>
                    <a:pt x="298069" y="0"/>
                  </a:moveTo>
                  <a:cubicBezTo>
                    <a:pt x="300482" y="13208"/>
                    <a:pt x="303022" y="26035"/>
                    <a:pt x="305308" y="38227"/>
                  </a:cubicBezTo>
                  <a:cubicBezTo>
                    <a:pt x="366268" y="340614"/>
                    <a:pt x="430276" y="508254"/>
                    <a:pt x="486537" y="656082"/>
                  </a:cubicBezTo>
                  <a:cubicBezTo>
                    <a:pt x="510413" y="718693"/>
                    <a:pt x="532638" y="777494"/>
                    <a:pt x="553974" y="843153"/>
                  </a:cubicBezTo>
                  <a:cubicBezTo>
                    <a:pt x="558419" y="856234"/>
                    <a:pt x="555371" y="870585"/>
                    <a:pt x="546481" y="880618"/>
                  </a:cubicBezTo>
                  <a:cubicBezTo>
                    <a:pt x="538480" y="889889"/>
                    <a:pt x="528193" y="900430"/>
                    <a:pt x="515620" y="911606"/>
                  </a:cubicBezTo>
                  <a:cubicBezTo>
                    <a:pt x="525907" y="926846"/>
                    <a:pt x="536321" y="941959"/>
                    <a:pt x="546481" y="956818"/>
                  </a:cubicBezTo>
                  <a:cubicBezTo>
                    <a:pt x="559816" y="976249"/>
                    <a:pt x="572897" y="995172"/>
                    <a:pt x="585216" y="1013587"/>
                  </a:cubicBezTo>
                  <a:lnTo>
                    <a:pt x="585216" y="423037"/>
                  </a:lnTo>
                  <a:cubicBezTo>
                    <a:pt x="551942" y="390779"/>
                    <a:pt x="523621" y="335534"/>
                    <a:pt x="498729" y="255905"/>
                  </a:cubicBezTo>
                  <a:cubicBezTo>
                    <a:pt x="493522" y="239141"/>
                    <a:pt x="488950" y="222377"/>
                    <a:pt x="485013" y="205613"/>
                  </a:cubicBezTo>
                  <a:cubicBezTo>
                    <a:pt x="468884" y="209550"/>
                    <a:pt x="452628" y="212852"/>
                    <a:pt x="436372" y="215900"/>
                  </a:cubicBezTo>
                  <a:cubicBezTo>
                    <a:pt x="433705" y="216408"/>
                    <a:pt x="431673" y="216789"/>
                    <a:pt x="428879" y="216789"/>
                  </a:cubicBezTo>
                  <a:lnTo>
                    <a:pt x="428498" y="216789"/>
                  </a:lnTo>
                  <a:cubicBezTo>
                    <a:pt x="414147" y="216789"/>
                    <a:pt x="400558" y="209042"/>
                    <a:pt x="393573" y="195453"/>
                  </a:cubicBezTo>
                  <a:cubicBezTo>
                    <a:pt x="363601" y="137541"/>
                    <a:pt x="331470" y="70993"/>
                    <a:pt x="297942" y="0"/>
                  </a:cubicBezTo>
                  <a:close/>
                  <a:moveTo>
                    <a:pt x="0" y="1938782"/>
                  </a:moveTo>
                  <a:lnTo>
                    <a:pt x="0" y="1990979"/>
                  </a:lnTo>
                  <a:lnTo>
                    <a:pt x="225552" y="1990979"/>
                  </a:lnTo>
                  <a:cubicBezTo>
                    <a:pt x="155067" y="1986915"/>
                    <a:pt x="79883" y="1969516"/>
                    <a:pt x="635" y="1939036"/>
                  </a:cubicBezTo>
                  <a:cubicBezTo>
                    <a:pt x="381" y="1938909"/>
                    <a:pt x="127" y="1938909"/>
                    <a:pt x="0" y="1938782"/>
                  </a:cubicBezTo>
                  <a:close/>
                  <a:moveTo>
                    <a:pt x="585216" y="1864868"/>
                  </a:moveTo>
                  <a:cubicBezTo>
                    <a:pt x="554609" y="1892935"/>
                    <a:pt x="521716" y="1916430"/>
                    <a:pt x="486537" y="1935480"/>
                  </a:cubicBezTo>
                  <a:cubicBezTo>
                    <a:pt x="423672" y="1969135"/>
                    <a:pt x="355854" y="1987804"/>
                    <a:pt x="282448" y="1990979"/>
                  </a:cubicBezTo>
                  <a:lnTo>
                    <a:pt x="585216" y="1990979"/>
                  </a:lnTo>
                  <a:lnTo>
                    <a:pt x="585216" y="1864741"/>
                  </a:lnTo>
                  <a:close/>
                </a:path>
              </a:pathLst>
            </a:custGeom>
            <a:blipFill>
              <a:blip r:embed="rId52"/>
              <a:stretch>
                <a:fillRect l="-2343" t="-23303" r="-3118" b="-1039"/>
              </a:stretch>
            </a:blipFill>
          </p:spPr>
          <p:txBody>
            <a:bodyPr/>
            <a:lstStyle/>
            <a:p>
              <a:endParaRPr lang="en-MY"/>
            </a:p>
          </p:txBody>
        </p:sp>
      </p:grpSp>
      <p:grpSp>
        <p:nvGrpSpPr>
          <p:cNvPr id="106" name="Group 106"/>
          <p:cNvGrpSpPr/>
          <p:nvPr/>
        </p:nvGrpSpPr>
        <p:grpSpPr>
          <a:xfrm>
            <a:off x="12615024" y="18839945"/>
            <a:ext cx="874786" cy="583187"/>
            <a:chOff x="0" y="0"/>
            <a:chExt cx="1166381" cy="777583"/>
          </a:xfrm>
        </p:grpSpPr>
        <p:sp>
          <p:nvSpPr>
            <p:cNvPr id="107" name="Freeform 107"/>
            <p:cNvSpPr/>
            <p:nvPr/>
          </p:nvSpPr>
          <p:spPr>
            <a:xfrm>
              <a:off x="0" y="0"/>
              <a:ext cx="1166368" cy="777621"/>
            </a:xfrm>
            <a:custGeom>
              <a:avLst/>
              <a:gdLst/>
              <a:ahLst/>
              <a:cxnLst/>
              <a:rect l="l" t="t" r="r" b="b"/>
              <a:pathLst>
                <a:path w="1166368" h="777621">
                  <a:moveTo>
                    <a:pt x="1014603" y="0"/>
                  </a:moveTo>
                  <a:cubicBezTo>
                    <a:pt x="867283" y="35941"/>
                    <a:pt x="688467" y="65024"/>
                    <a:pt x="481076" y="72771"/>
                  </a:cubicBezTo>
                  <a:cubicBezTo>
                    <a:pt x="448437" y="74168"/>
                    <a:pt x="415671" y="74676"/>
                    <a:pt x="383540" y="74676"/>
                  </a:cubicBezTo>
                  <a:lnTo>
                    <a:pt x="383921" y="75565"/>
                  </a:lnTo>
                  <a:cubicBezTo>
                    <a:pt x="268097" y="75565"/>
                    <a:pt x="156464" y="68072"/>
                    <a:pt x="55372" y="57404"/>
                  </a:cubicBezTo>
                  <a:cubicBezTo>
                    <a:pt x="55118" y="59817"/>
                    <a:pt x="54737" y="62103"/>
                    <a:pt x="54483" y="64516"/>
                  </a:cubicBezTo>
                  <a:cubicBezTo>
                    <a:pt x="39116" y="179324"/>
                    <a:pt x="21844" y="271272"/>
                    <a:pt x="2794" y="339852"/>
                  </a:cubicBezTo>
                  <a:cubicBezTo>
                    <a:pt x="16256" y="371856"/>
                    <a:pt x="24384" y="408432"/>
                    <a:pt x="26543" y="448437"/>
                  </a:cubicBezTo>
                  <a:cubicBezTo>
                    <a:pt x="29210" y="497713"/>
                    <a:pt x="21590" y="554228"/>
                    <a:pt x="0" y="588899"/>
                  </a:cubicBezTo>
                  <a:lnTo>
                    <a:pt x="0" y="777621"/>
                  </a:lnTo>
                  <a:lnTo>
                    <a:pt x="1166368" y="777621"/>
                  </a:lnTo>
                  <a:lnTo>
                    <a:pt x="1166368" y="728472"/>
                  </a:lnTo>
                  <a:cubicBezTo>
                    <a:pt x="1163828" y="727583"/>
                    <a:pt x="1161415" y="726567"/>
                    <a:pt x="1158875" y="725678"/>
                  </a:cubicBezTo>
                  <a:cubicBezTo>
                    <a:pt x="1080516" y="695198"/>
                    <a:pt x="1058672" y="645033"/>
                    <a:pt x="1053846" y="608711"/>
                  </a:cubicBezTo>
                  <a:cubicBezTo>
                    <a:pt x="1051179" y="585343"/>
                    <a:pt x="1054227" y="560070"/>
                    <a:pt x="1063498" y="532892"/>
                  </a:cubicBezTo>
                  <a:cubicBezTo>
                    <a:pt x="1061847" y="530733"/>
                    <a:pt x="1060323" y="528320"/>
                    <a:pt x="1058545" y="525907"/>
                  </a:cubicBezTo>
                  <a:cubicBezTo>
                    <a:pt x="1025906" y="477139"/>
                    <a:pt x="1028954" y="402463"/>
                    <a:pt x="1067308" y="303276"/>
                  </a:cubicBezTo>
                  <a:cubicBezTo>
                    <a:pt x="1087628" y="250063"/>
                    <a:pt x="1116076" y="197993"/>
                    <a:pt x="1136015" y="166624"/>
                  </a:cubicBezTo>
                  <a:cubicBezTo>
                    <a:pt x="1109472" y="119507"/>
                    <a:pt x="1060704" y="56261"/>
                    <a:pt x="1014603" y="0"/>
                  </a:cubicBezTo>
                  <a:close/>
                </a:path>
              </a:pathLst>
            </a:custGeom>
            <a:blipFill>
              <a:blip r:embed="rId53"/>
              <a:stretch>
                <a:fillRect l="-593" t="-58925" r="-1633" b="-2650"/>
              </a:stretch>
            </a:blipFill>
          </p:spPr>
          <p:txBody>
            <a:bodyPr/>
            <a:lstStyle/>
            <a:p>
              <a:endParaRPr lang="en-MY"/>
            </a:p>
          </p:txBody>
        </p:sp>
      </p:grpSp>
      <p:grpSp>
        <p:nvGrpSpPr>
          <p:cNvPr id="108" name="Group 108"/>
          <p:cNvGrpSpPr/>
          <p:nvPr/>
        </p:nvGrpSpPr>
        <p:grpSpPr>
          <a:xfrm>
            <a:off x="12182218" y="19079804"/>
            <a:ext cx="438902" cy="343329"/>
            <a:chOff x="0" y="0"/>
            <a:chExt cx="585203" cy="457772"/>
          </a:xfrm>
        </p:grpSpPr>
        <p:sp>
          <p:nvSpPr>
            <p:cNvPr id="109" name="Freeform 109"/>
            <p:cNvSpPr/>
            <p:nvPr/>
          </p:nvSpPr>
          <p:spPr>
            <a:xfrm>
              <a:off x="0" y="0"/>
              <a:ext cx="585216" cy="457708"/>
            </a:xfrm>
            <a:custGeom>
              <a:avLst/>
              <a:gdLst/>
              <a:ahLst/>
              <a:cxnLst/>
              <a:rect l="l" t="t" r="r" b="b"/>
              <a:pathLst>
                <a:path w="585216" h="457708">
                  <a:moveTo>
                    <a:pt x="585216" y="0"/>
                  </a:moveTo>
                  <a:cubicBezTo>
                    <a:pt x="583438" y="6858"/>
                    <a:pt x="581660" y="13589"/>
                    <a:pt x="579882" y="20066"/>
                  </a:cubicBezTo>
                  <a:cubicBezTo>
                    <a:pt x="581787" y="24511"/>
                    <a:pt x="583565" y="29083"/>
                    <a:pt x="585216" y="33782"/>
                  </a:cubicBezTo>
                  <a:lnTo>
                    <a:pt x="585216" y="0"/>
                  </a:lnTo>
                  <a:close/>
                  <a:moveTo>
                    <a:pt x="585216" y="253619"/>
                  </a:moveTo>
                  <a:cubicBezTo>
                    <a:pt x="577469" y="271018"/>
                    <a:pt x="567182" y="285115"/>
                    <a:pt x="554101" y="293497"/>
                  </a:cubicBezTo>
                  <a:cubicBezTo>
                    <a:pt x="428625" y="373634"/>
                    <a:pt x="155321" y="406527"/>
                    <a:pt x="127" y="407416"/>
                  </a:cubicBezTo>
                  <a:lnTo>
                    <a:pt x="0" y="407416"/>
                  </a:lnTo>
                  <a:lnTo>
                    <a:pt x="0" y="457708"/>
                  </a:lnTo>
                  <a:lnTo>
                    <a:pt x="585216" y="457708"/>
                  </a:lnTo>
                  <a:lnTo>
                    <a:pt x="585216" y="253619"/>
                  </a:lnTo>
                  <a:close/>
                </a:path>
              </a:pathLst>
            </a:custGeom>
            <a:blipFill>
              <a:blip r:embed="rId54"/>
              <a:stretch>
                <a:fillRect l="-954" t="-36798" r="-1924" b="-4525"/>
              </a:stretch>
            </a:blipFill>
          </p:spPr>
          <p:txBody>
            <a:bodyPr/>
            <a:lstStyle/>
            <a:p>
              <a:endParaRPr lang="en-MY"/>
            </a:p>
          </p:txBody>
        </p:sp>
      </p:grpSp>
      <p:grpSp>
        <p:nvGrpSpPr>
          <p:cNvPr id="110" name="Group 110"/>
          <p:cNvGrpSpPr/>
          <p:nvPr/>
        </p:nvGrpSpPr>
        <p:grpSpPr>
          <a:xfrm>
            <a:off x="11329464" y="17612611"/>
            <a:ext cx="274072" cy="274196"/>
            <a:chOff x="0" y="0"/>
            <a:chExt cx="274066" cy="274193"/>
          </a:xfrm>
        </p:grpSpPr>
        <p:sp>
          <p:nvSpPr>
            <p:cNvPr id="111" name="Freeform 111"/>
            <p:cNvSpPr/>
            <p:nvPr/>
          </p:nvSpPr>
          <p:spPr>
            <a:xfrm>
              <a:off x="14" y="0"/>
              <a:ext cx="274067" cy="274193"/>
            </a:xfrm>
            <a:custGeom>
              <a:avLst/>
              <a:gdLst/>
              <a:ahLst/>
              <a:cxnLst/>
              <a:rect l="l" t="t" r="r" b="b"/>
              <a:pathLst>
                <a:path w="274067" h="274193">
                  <a:moveTo>
                    <a:pt x="217408" y="274193"/>
                  </a:moveTo>
                  <a:cubicBezTo>
                    <a:pt x="149464" y="274193"/>
                    <a:pt x="24497" y="226060"/>
                    <a:pt x="3415" y="131318"/>
                  </a:cubicBezTo>
                  <a:cubicBezTo>
                    <a:pt x="-9412" y="73406"/>
                    <a:pt x="15607" y="51943"/>
                    <a:pt x="49897" y="51943"/>
                  </a:cubicBezTo>
                  <a:cubicBezTo>
                    <a:pt x="78090" y="51943"/>
                    <a:pt x="112634" y="66421"/>
                    <a:pt x="137526" y="87249"/>
                  </a:cubicBezTo>
                  <a:cubicBezTo>
                    <a:pt x="121524" y="17272"/>
                    <a:pt x="146797" y="0"/>
                    <a:pt x="170799" y="0"/>
                  </a:cubicBezTo>
                  <a:cubicBezTo>
                    <a:pt x="180324" y="0"/>
                    <a:pt x="189595" y="2667"/>
                    <a:pt x="196072" y="5969"/>
                  </a:cubicBezTo>
                  <a:cubicBezTo>
                    <a:pt x="263635" y="39878"/>
                    <a:pt x="294369" y="194564"/>
                    <a:pt x="259699" y="259842"/>
                  </a:cubicBezTo>
                  <a:cubicBezTo>
                    <a:pt x="254619" y="269494"/>
                    <a:pt x="238871" y="274193"/>
                    <a:pt x="217408" y="274193"/>
                  </a:cubicBezTo>
                </a:path>
              </a:pathLst>
            </a:custGeom>
            <a:solidFill>
              <a:srgbClr val="F6958D"/>
            </a:solidFill>
          </p:spPr>
          <p:txBody>
            <a:bodyPr/>
            <a:lstStyle/>
            <a:p>
              <a:endParaRPr lang="en-MY"/>
            </a:p>
          </p:txBody>
        </p:sp>
      </p:grpSp>
      <p:sp>
        <p:nvSpPr>
          <p:cNvPr id="112" name="Freeform 112"/>
          <p:cNvSpPr/>
          <p:nvPr/>
        </p:nvSpPr>
        <p:spPr>
          <a:xfrm>
            <a:off x="11344580" y="14798297"/>
            <a:ext cx="3503619" cy="4688329"/>
          </a:xfrm>
          <a:custGeom>
            <a:avLst/>
            <a:gdLst/>
            <a:ahLst/>
            <a:cxnLst/>
            <a:rect l="l" t="t" r="r" b="b"/>
            <a:pathLst>
              <a:path w="3503619" h="4688329">
                <a:moveTo>
                  <a:pt x="0" y="0"/>
                </a:moveTo>
                <a:lnTo>
                  <a:pt x="3503619" y="0"/>
                </a:lnTo>
                <a:lnTo>
                  <a:pt x="3503619" y="4688329"/>
                </a:lnTo>
                <a:lnTo>
                  <a:pt x="0" y="4688329"/>
                </a:lnTo>
                <a:lnTo>
                  <a:pt x="0" y="0"/>
                </a:lnTo>
                <a:close/>
              </a:path>
            </a:pathLst>
          </a:custGeom>
          <a:blipFill>
            <a:blip r:embed="rId55">
              <a:extLst>
                <a:ext uri="{96DAC541-7B7A-43D3-8B79-37D633B846F1}">
                  <asvg:svgBlip xmlns:asvg="http://schemas.microsoft.com/office/drawing/2016/SVG/main" r:embed="rId56"/>
                </a:ext>
              </a:extLst>
            </a:blip>
            <a:stretch>
              <a:fillRect/>
            </a:stretch>
          </a:blipFill>
        </p:spPr>
        <p:txBody>
          <a:bodyPr/>
          <a:lstStyle/>
          <a:p>
            <a:endParaRPr lang="en-MY"/>
          </a:p>
        </p:txBody>
      </p:sp>
      <p:grpSp>
        <p:nvGrpSpPr>
          <p:cNvPr id="113" name="Group 113"/>
          <p:cNvGrpSpPr/>
          <p:nvPr/>
        </p:nvGrpSpPr>
        <p:grpSpPr>
          <a:xfrm>
            <a:off x="1711652" y="21423630"/>
            <a:ext cx="38" cy="1267"/>
            <a:chOff x="0" y="0"/>
            <a:chExt cx="51" cy="1689"/>
          </a:xfrm>
        </p:grpSpPr>
        <p:sp>
          <p:nvSpPr>
            <p:cNvPr id="114" name="Freeform 114"/>
            <p:cNvSpPr/>
            <p:nvPr/>
          </p:nvSpPr>
          <p:spPr>
            <a:xfrm>
              <a:off x="0" y="0"/>
              <a:ext cx="0" cy="1651"/>
            </a:xfrm>
            <a:custGeom>
              <a:avLst/>
              <a:gdLst/>
              <a:ahLst/>
              <a:cxnLst/>
              <a:rect l="l" t="t" r="r" b="b"/>
              <a:pathLst>
                <a:path h="1651">
                  <a:moveTo>
                    <a:pt x="0" y="0"/>
                  </a:moveTo>
                  <a:lnTo>
                    <a:pt x="0" y="1651"/>
                  </a:lnTo>
                  <a:lnTo>
                    <a:pt x="0" y="0"/>
                  </a:lnTo>
                  <a:close/>
                </a:path>
              </a:pathLst>
            </a:custGeom>
            <a:blipFill>
              <a:blip r:embed="rId57"/>
              <a:stretch>
                <a:fillRect l="-2147483648" t="-513076" r="-2147483648" b="-617692"/>
              </a:stretch>
            </a:blipFill>
          </p:spPr>
          <p:txBody>
            <a:bodyPr/>
            <a:lstStyle/>
            <a:p>
              <a:endParaRPr lang="en-MY"/>
            </a:p>
          </p:txBody>
        </p:sp>
      </p:grpSp>
      <p:grpSp>
        <p:nvGrpSpPr>
          <p:cNvPr id="115" name="Group 115"/>
          <p:cNvGrpSpPr/>
          <p:nvPr/>
        </p:nvGrpSpPr>
        <p:grpSpPr>
          <a:xfrm>
            <a:off x="1711652" y="20552664"/>
            <a:ext cx="38" cy="870966"/>
            <a:chOff x="0" y="0"/>
            <a:chExt cx="51" cy="1161288"/>
          </a:xfrm>
        </p:grpSpPr>
        <p:sp>
          <p:nvSpPr>
            <p:cNvPr id="116" name="Freeform 116"/>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58"/>
              <a:stretch>
                <a:fillRect l="-2147483648" t="-1341" r="-2147483648" b="-1020"/>
              </a:stretch>
            </a:blipFill>
          </p:spPr>
          <p:txBody>
            <a:bodyPr/>
            <a:lstStyle/>
            <a:p>
              <a:endParaRPr lang="en-MY"/>
            </a:p>
          </p:txBody>
        </p:sp>
      </p:grpSp>
      <p:grpSp>
        <p:nvGrpSpPr>
          <p:cNvPr id="117" name="Group 117"/>
          <p:cNvGrpSpPr/>
          <p:nvPr/>
        </p:nvGrpSpPr>
        <p:grpSpPr>
          <a:xfrm>
            <a:off x="1662427" y="21417277"/>
            <a:ext cx="40643" cy="15240"/>
            <a:chOff x="0" y="0"/>
            <a:chExt cx="54191" cy="20320"/>
          </a:xfrm>
        </p:grpSpPr>
        <p:sp>
          <p:nvSpPr>
            <p:cNvPr id="118" name="Freeform 118"/>
            <p:cNvSpPr/>
            <p:nvPr/>
          </p:nvSpPr>
          <p:spPr>
            <a:xfrm>
              <a:off x="0" y="0"/>
              <a:ext cx="54229" cy="20320"/>
            </a:xfrm>
            <a:custGeom>
              <a:avLst/>
              <a:gdLst/>
              <a:ahLst/>
              <a:cxnLst/>
              <a:rect l="l" t="t" r="r" b="b"/>
              <a:pathLst>
                <a:path w="54229" h="20320">
                  <a:moveTo>
                    <a:pt x="0" y="0"/>
                  </a:moveTo>
                  <a:lnTo>
                    <a:pt x="54229" y="0"/>
                  </a:lnTo>
                  <a:lnTo>
                    <a:pt x="54229" y="20320"/>
                  </a:lnTo>
                  <a:lnTo>
                    <a:pt x="0" y="20320"/>
                  </a:lnTo>
                  <a:lnTo>
                    <a:pt x="0" y="0"/>
                  </a:lnTo>
                  <a:close/>
                </a:path>
              </a:pathLst>
            </a:custGeom>
            <a:blipFill>
              <a:blip r:embed="rId59"/>
              <a:stretch>
                <a:fillRect r="70"/>
              </a:stretch>
            </a:blipFill>
          </p:spPr>
          <p:txBody>
            <a:bodyPr/>
            <a:lstStyle/>
            <a:p>
              <a:endParaRPr lang="en-MY"/>
            </a:p>
          </p:txBody>
        </p:sp>
      </p:grpSp>
      <p:grpSp>
        <p:nvGrpSpPr>
          <p:cNvPr id="119" name="Group 119"/>
          <p:cNvGrpSpPr/>
          <p:nvPr/>
        </p:nvGrpSpPr>
        <p:grpSpPr>
          <a:xfrm>
            <a:off x="1673590" y="20552664"/>
            <a:ext cx="38062" cy="872233"/>
            <a:chOff x="0" y="0"/>
            <a:chExt cx="38062" cy="872236"/>
          </a:xfrm>
        </p:grpSpPr>
        <p:sp>
          <p:nvSpPr>
            <p:cNvPr id="120" name="Freeform 120"/>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121" name="TextBox 121"/>
          <p:cNvSpPr txBox="1"/>
          <p:nvPr/>
        </p:nvSpPr>
        <p:spPr>
          <a:xfrm>
            <a:off x="1645920" y="1941176"/>
            <a:ext cx="13295405" cy="16655960"/>
          </a:xfrm>
          <a:prstGeom prst="rect">
            <a:avLst/>
          </a:prstGeom>
        </p:spPr>
        <p:txBody>
          <a:bodyPr lIns="0" tIns="0" rIns="0" bIns="0" rtlCol="0" anchor="t">
            <a:spAutoFit/>
          </a:bodyPr>
          <a:lstStyle/>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5. Lencana Persahabatan “Tuhan dan Aku” </a:t>
            </a:r>
          </a:p>
          <a:p>
            <a:pPr marL="0" lvl="0" indent="0" algn="l">
              <a:lnSpc>
                <a:spcPts val="3595"/>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Fokus Kerohanian: </a:t>
            </a:r>
            <a:r>
              <a:rPr lang="en-US" sz="2599" u="none" strike="noStrike">
                <a:solidFill>
                  <a:srgbClr val="090F10"/>
                </a:solidFill>
                <a:latin typeface="Canva Sans"/>
                <a:ea typeface="Canva Sans"/>
                <a:cs typeface="Canva Sans"/>
                <a:sym typeface="Canva Sans"/>
              </a:rPr>
              <a:t>Mengingati kehadiran Tuhan setiap hari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Objektif:   </a:t>
            </a:r>
            <a:r>
              <a:rPr lang="en-US" sz="2599" u="none" strike="noStrike">
                <a:solidFill>
                  <a:srgbClr val="090F10"/>
                </a:solidFill>
                <a:latin typeface="Canva Sans"/>
                <a:ea typeface="Canva Sans"/>
                <a:cs typeface="Canva Sans"/>
                <a:sym typeface="Canva Sans"/>
              </a:rPr>
              <a:t>Kanak-kanak pulang dengan peringatan visual bahawa Tuhan sentiasa bersama mereka.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Bahan yang Diperlukan </a:t>
            </a:r>
          </a:p>
          <a:p>
            <a:pPr marL="0" lvl="0" indent="0" algn="l">
              <a:lnSpc>
                <a:spcPts val="3595"/>
              </a:lnSpc>
              <a:spcBef>
                <a:spcPct val="0"/>
              </a:spcBef>
            </a:pPr>
            <a:endParaRPr lang="en-US" sz="2599" b="1" u="none" strike="noStrike">
              <a:solidFill>
                <a:srgbClr val="090F10"/>
              </a:solidFill>
              <a:latin typeface="Canva Sans Bold"/>
              <a:ea typeface="Canva Sans Bold"/>
              <a:cs typeface="Canva Sans Bold"/>
              <a:sym typeface="Canva Sans Bold"/>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Pilihan A: Rantai Kertas</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Jalur-jalulr kertas berwarna</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Penanda Pita atau gam</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Pilihan B:  Lencana/Pingat</a:t>
            </a:r>
          </a:p>
          <a:p>
            <a:pPr marL="561235" lvl="1" indent="-280618" algn="l">
              <a:lnSpc>
                <a:spcPts val="3595"/>
              </a:lnSpc>
              <a:spcBef>
                <a:spcPct val="0"/>
              </a:spcBef>
              <a:buFont typeface="Arial"/>
              <a:buChar char="•"/>
            </a:pPr>
            <a:r>
              <a:rPr lang="en-US" sz="2599" u="none" strike="noStrike">
                <a:solidFill>
                  <a:srgbClr val="090F10"/>
                </a:solidFill>
                <a:latin typeface="Canva Sans"/>
                <a:ea typeface="Canva Sans"/>
                <a:cs typeface="Canva Sans"/>
                <a:sym typeface="Canva Sans"/>
              </a:rPr>
              <a:t>Bulatan-bulatan kertas </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Tali atau benang </a:t>
            </a:r>
          </a:p>
          <a:p>
            <a:pPr marL="561235" lvl="1" indent="-280618" algn="l">
              <a:lnSpc>
                <a:spcPts val="3595"/>
              </a:lnSpc>
              <a:buFont typeface="Arial"/>
              <a:buChar char="•"/>
            </a:pPr>
            <a:r>
              <a:rPr lang="en-US" sz="2599" u="none" strike="noStrike">
                <a:solidFill>
                  <a:srgbClr val="090F10"/>
                </a:solidFill>
                <a:latin typeface="Canva Sans"/>
                <a:ea typeface="Canva Sans"/>
                <a:cs typeface="Canva Sans"/>
                <a:sym typeface="Canva Sans"/>
              </a:rPr>
              <a:t>Penanda atau krayon</a:t>
            </a:r>
          </a:p>
          <a:p>
            <a:pPr marL="0" lvl="0" indent="0" algn="l">
              <a:lnSpc>
                <a:spcPts val="4424"/>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Cara Membuat </a:t>
            </a: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A - Rantai Kertas</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Tuliskan perkataan berikut pada lima jalur kertas. Berdoa, Percaya, Berkongsi, Membantu, Mengasihi.</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Sambungkan jalur-jalur  kertas itu dengan gam untuk  membentuk rantai kertas yang boleh dipakai di pergelangan tangan.</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Pilihan B - Lencana</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Tulis di atas bulatan kertas: “Tuhanku dan Aku” atau “Tuhan bersamaku.” </a:t>
            </a:r>
          </a:p>
          <a:p>
            <a:pPr marL="561235" lvl="1" indent="-280618" algn="l">
              <a:lnSpc>
                <a:spcPts val="3595"/>
              </a:lnSpc>
              <a:buAutoNum type="arabicPeriod"/>
            </a:pPr>
            <a:r>
              <a:rPr lang="en-US" sz="2599" u="none" strike="noStrike">
                <a:solidFill>
                  <a:srgbClr val="090F10"/>
                </a:solidFill>
                <a:latin typeface="Canva Sans"/>
                <a:ea typeface="Canva Sans"/>
                <a:cs typeface="Canva Sans"/>
                <a:sym typeface="Canva Sans"/>
              </a:rPr>
              <a:t>Hiaskan mengikut citarasa dan pasangkan tali untuk dipakai di pergelangan tangan.</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Mesej untuk Dikongsi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“Apabila saya memakai ini, saya ingat Tuhan ada bersama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saya.”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Detik Perhubungan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Ketua berkata “Tuhan sentiasa dekat dengan saya.”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Kanak-kanak mengulanginya bersama-sama.</a:t>
            </a:r>
          </a:p>
        </p:txBody>
      </p:sp>
      <p:sp>
        <p:nvSpPr>
          <p:cNvPr id="122" name="Freeform 122"/>
          <p:cNvSpPr/>
          <p:nvPr/>
        </p:nvSpPr>
        <p:spPr>
          <a:xfrm rot="338299">
            <a:off x="9131260" y="12525510"/>
            <a:ext cx="2094243" cy="926702"/>
          </a:xfrm>
          <a:custGeom>
            <a:avLst/>
            <a:gdLst/>
            <a:ahLst/>
            <a:cxnLst/>
            <a:rect l="l" t="t" r="r" b="b"/>
            <a:pathLst>
              <a:path w="2094243" h="926702">
                <a:moveTo>
                  <a:pt x="0" y="0"/>
                </a:moveTo>
                <a:lnTo>
                  <a:pt x="2094243" y="0"/>
                </a:lnTo>
                <a:lnTo>
                  <a:pt x="2094243" y="926703"/>
                </a:lnTo>
                <a:lnTo>
                  <a:pt x="0" y="926703"/>
                </a:lnTo>
                <a:lnTo>
                  <a:pt x="0" y="0"/>
                </a:lnTo>
                <a:close/>
              </a:path>
            </a:pathLst>
          </a:custGeom>
          <a:blipFill>
            <a:blip r:embed="rId60"/>
            <a:stretch>
              <a:fillRect/>
            </a:stretch>
          </a:blipFill>
        </p:spPr>
        <p:txBody>
          <a:bodyPr/>
          <a:lstStyle/>
          <a:p>
            <a:endParaRPr lang="en-MY"/>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2694308"/>
            <a:chOff x="0" y="0"/>
            <a:chExt cx="4754639" cy="3592411"/>
          </a:xfrm>
        </p:grpSpPr>
        <p:sp>
          <p:nvSpPr>
            <p:cNvPr id="50" name="Freeform 5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1" name="Group 51"/>
          <p:cNvGrpSpPr/>
          <p:nvPr/>
        </p:nvGrpSpPr>
        <p:grpSpPr>
          <a:xfrm>
            <a:off x="14233398" y="12089711"/>
            <a:ext cx="2225802" cy="4038524"/>
            <a:chOff x="0" y="0"/>
            <a:chExt cx="2967736" cy="5384698"/>
          </a:xfrm>
        </p:grpSpPr>
        <p:sp>
          <p:nvSpPr>
            <p:cNvPr id="52" name="Freeform 5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5"/>
              <a:stretch>
                <a:fillRect l="-479" t="-171" r="-653" b="-208"/>
              </a:stretch>
            </a:blipFill>
          </p:spPr>
          <p:txBody>
            <a:bodyPr/>
            <a:lstStyle/>
            <a:p>
              <a:endParaRPr lang="en-MY"/>
            </a:p>
          </p:txBody>
        </p:sp>
      </p:grpSp>
      <p:grpSp>
        <p:nvGrpSpPr>
          <p:cNvPr id="53" name="Group 53"/>
          <p:cNvGrpSpPr/>
          <p:nvPr/>
        </p:nvGrpSpPr>
        <p:grpSpPr>
          <a:xfrm>
            <a:off x="0" y="13433803"/>
            <a:ext cx="3559683" cy="2694432"/>
            <a:chOff x="0" y="0"/>
            <a:chExt cx="4746244" cy="3592576"/>
          </a:xfrm>
        </p:grpSpPr>
        <p:sp>
          <p:nvSpPr>
            <p:cNvPr id="54" name="Freeform 54"/>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5" name="Group 55"/>
          <p:cNvGrpSpPr/>
          <p:nvPr/>
        </p:nvGrpSpPr>
        <p:grpSpPr>
          <a:xfrm>
            <a:off x="3553587" y="13433803"/>
            <a:ext cx="3121066" cy="2694432"/>
            <a:chOff x="0" y="0"/>
            <a:chExt cx="4161422" cy="3592576"/>
          </a:xfrm>
        </p:grpSpPr>
        <p:sp>
          <p:nvSpPr>
            <p:cNvPr id="56" name="Freeform 56"/>
            <p:cNvSpPr/>
            <p:nvPr/>
          </p:nvSpPr>
          <p:spPr>
            <a:xfrm>
              <a:off x="0" y="0"/>
              <a:ext cx="4161409" cy="3592576"/>
            </a:xfrm>
            <a:custGeom>
              <a:avLst/>
              <a:gdLst/>
              <a:ahLst/>
              <a:cxnLst/>
              <a:rect l="l" t="t" r="r" b="b"/>
              <a:pathLst>
                <a:path w="4161409" h="3592576">
                  <a:moveTo>
                    <a:pt x="0" y="0"/>
                  </a:moveTo>
                  <a:lnTo>
                    <a:pt x="0" y="3592576"/>
                  </a:lnTo>
                  <a:lnTo>
                    <a:pt x="3764788" y="3592576"/>
                  </a:lnTo>
                  <a:lnTo>
                    <a:pt x="3764788" y="3284601"/>
                  </a:lnTo>
                  <a:lnTo>
                    <a:pt x="3529838" y="3284601"/>
                  </a:lnTo>
                  <a:lnTo>
                    <a:pt x="3529838" y="2987167"/>
                  </a:lnTo>
                  <a:lnTo>
                    <a:pt x="3764788" y="2987167"/>
                  </a:lnTo>
                  <a:lnTo>
                    <a:pt x="3764788" y="1931289"/>
                  </a:lnTo>
                  <a:lnTo>
                    <a:pt x="4161409" y="1931289"/>
                  </a:lnTo>
                  <a:lnTo>
                    <a:pt x="4161409" y="0"/>
                  </a:lnTo>
                  <a:close/>
                </a:path>
              </a:pathLst>
            </a:custGeom>
            <a:blipFill>
              <a:blip r:embed="rId27"/>
              <a:stretch>
                <a:fillRect l="-370" t="-179" r="-255" b="-311"/>
              </a:stretch>
            </a:blipFill>
          </p:spPr>
          <p:txBody>
            <a:bodyPr/>
            <a:lstStyle/>
            <a:p>
              <a:endParaRPr lang="en-MY"/>
            </a:p>
          </p:txBody>
        </p:sp>
      </p:grpSp>
      <p:grpSp>
        <p:nvGrpSpPr>
          <p:cNvPr id="57" name="Group 57"/>
          <p:cNvGrpSpPr/>
          <p:nvPr/>
        </p:nvGrpSpPr>
        <p:grpSpPr>
          <a:xfrm>
            <a:off x="6668557" y="13433803"/>
            <a:ext cx="5346030" cy="1798320"/>
            <a:chOff x="0" y="0"/>
            <a:chExt cx="7128040" cy="2397760"/>
          </a:xfrm>
        </p:grpSpPr>
        <p:sp>
          <p:nvSpPr>
            <p:cNvPr id="58" name="Freeform 58"/>
            <p:cNvSpPr/>
            <p:nvPr/>
          </p:nvSpPr>
          <p:spPr>
            <a:xfrm>
              <a:off x="0" y="0"/>
              <a:ext cx="7128002" cy="2397760"/>
            </a:xfrm>
            <a:custGeom>
              <a:avLst/>
              <a:gdLst/>
              <a:ahLst/>
              <a:cxnLst/>
              <a:rect l="l" t="t" r="r" b="b"/>
              <a:pathLst>
                <a:path w="7128002" h="2397760">
                  <a:moveTo>
                    <a:pt x="0" y="0"/>
                  </a:moveTo>
                  <a:lnTo>
                    <a:pt x="0" y="1931289"/>
                  </a:lnTo>
                  <a:lnTo>
                    <a:pt x="4551299" y="1931289"/>
                  </a:lnTo>
                  <a:lnTo>
                    <a:pt x="4551299" y="2397760"/>
                  </a:lnTo>
                  <a:lnTo>
                    <a:pt x="7128002" y="2397760"/>
                  </a:lnTo>
                  <a:lnTo>
                    <a:pt x="7128002" y="0"/>
                  </a:lnTo>
                  <a:close/>
                </a:path>
              </a:pathLst>
            </a:custGeom>
            <a:blipFill>
              <a:blip r:embed="rId28"/>
              <a:stretch>
                <a:fillRect l="-43" t="-268" r="-285" b="-155"/>
              </a:stretch>
            </a:blipFill>
          </p:spPr>
          <p:txBody>
            <a:bodyPr/>
            <a:lstStyle/>
            <a:p>
              <a:endParaRPr lang="en-MY"/>
            </a:p>
          </p:txBody>
        </p:sp>
      </p:grpSp>
      <p:grpSp>
        <p:nvGrpSpPr>
          <p:cNvPr id="59" name="Group 59"/>
          <p:cNvGrpSpPr/>
          <p:nvPr/>
        </p:nvGrpSpPr>
        <p:grpSpPr>
          <a:xfrm>
            <a:off x="12008482" y="13433803"/>
            <a:ext cx="2231012" cy="4038476"/>
            <a:chOff x="0" y="0"/>
            <a:chExt cx="2974683" cy="5384635"/>
          </a:xfrm>
        </p:grpSpPr>
        <p:sp>
          <p:nvSpPr>
            <p:cNvPr id="60" name="Freeform 60"/>
            <p:cNvSpPr/>
            <p:nvPr/>
          </p:nvSpPr>
          <p:spPr>
            <a:xfrm>
              <a:off x="0" y="0"/>
              <a:ext cx="2974721" cy="5384673"/>
            </a:xfrm>
            <a:custGeom>
              <a:avLst/>
              <a:gdLst/>
              <a:ahLst/>
              <a:cxnLst/>
              <a:rect l="l" t="t" r="r" b="b"/>
              <a:pathLst>
                <a:path w="2974721" h="5384673">
                  <a:moveTo>
                    <a:pt x="0" y="0"/>
                  </a:moveTo>
                  <a:lnTo>
                    <a:pt x="2974721" y="0"/>
                  </a:lnTo>
                  <a:lnTo>
                    <a:pt x="2974721" y="5384673"/>
                  </a:lnTo>
                  <a:lnTo>
                    <a:pt x="0" y="5384673"/>
                  </a:lnTo>
                  <a:lnTo>
                    <a:pt x="0" y="0"/>
                  </a:lnTo>
                  <a:close/>
                </a:path>
              </a:pathLst>
            </a:custGeom>
            <a:blipFill>
              <a:blip r:embed="rId29"/>
              <a:stretch>
                <a:fillRect l="-370" t="-119" r="-525" b="-260"/>
              </a:stretch>
            </a:blipFill>
          </p:spPr>
          <p:txBody>
            <a:bodyPr/>
            <a:lstStyle/>
            <a:p>
              <a:endParaRPr lang="en-MY"/>
            </a:p>
          </p:txBody>
        </p:sp>
      </p:grpSp>
      <p:grpSp>
        <p:nvGrpSpPr>
          <p:cNvPr id="61" name="Group 61"/>
          <p:cNvGrpSpPr/>
          <p:nvPr/>
        </p:nvGrpSpPr>
        <p:grpSpPr>
          <a:xfrm>
            <a:off x="10082012" y="15226027"/>
            <a:ext cx="1932575" cy="4038476"/>
            <a:chOff x="0" y="0"/>
            <a:chExt cx="2576766" cy="5384635"/>
          </a:xfrm>
        </p:grpSpPr>
        <p:sp>
          <p:nvSpPr>
            <p:cNvPr id="62" name="Freeform 62"/>
            <p:cNvSpPr/>
            <p:nvPr/>
          </p:nvSpPr>
          <p:spPr>
            <a:xfrm>
              <a:off x="0" y="0"/>
              <a:ext cx="2576703" cy="5384673"/>
            </a:xfrm>
            <a:custGeom>
              <a:avLst/>
              <a:gdLst/>
              <a:ahLst/>
              <a:cxnLst/>
              <a:rect l="l" t="t" r="r" b="b"/>
              <a:pathLst>
                <a:path w="2576703" h="5384673">
                  <a:moveTo>
                    <a:pt x="0" y="0"/>
                  </a:moveTo>
                  <a:lnTo>
                    <a:pt x="2576703" y="0"/>
                  </a:lnTo>
                  <a:lnTo>
                    <a:pt x="2576703" y="5384673"/>
                  </a:lnTo>
                  <a:lnTo>
                    <a:pt x="0" y="5384673"/>
                  </a:lnTo>
                  <a:lnTo>
                    <a:pt x="0" y="0"/>
                  </a:lnTo>
                  <a:close/>
                </a:path>
              </a:pathLst>
            </a:custGeom>
            <a:blipFill>
              <a:blip r:embed="rId30"/>
              <a:stretch>
                <a:fillRect l="-15744" t="-157" r="-735" b="-222"/>
              </a:stretch>
            </a:blipFill>
          </p:spPr>
          <p:txBody>
            <a:bodyPr/>
            <a:lstStyle/>
            <a:p>
              <a:endParaRPr lang="en-MY"/>
            </a:p>
          </p:txBody>
        </p:sp>
      </p:grpSp>
      <p:grpSp>
        <p:nvGrpSpPr>
          <p:cNvPr id="63" name="Group 63"/>
          <p:cNvGrpSpPr/>
          <p:nvPr/>
        </p:nvGrpSpPr>
        <p:grpSpPr>
          <a:xfrm>
            <a:off x="0" y="16122139"/>
            <a:ext cx="3559683" cy="2694308"/>
            <a:chOff x="0" y="0"/>
            <a:chExt cx="4746244" cy="3592411"/>
          </a:xfrm>
        </p:grpSpPr>
        <p:sp>
          <p:nvSpPr>
            <p:cNvPr id="64" name="Freeform 6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1"/>
              <a:stretch>
                <a:fillRect l="-392" t="-499" r="-382" b="-465"/>
              </a:stretch>
            </a:blipFill>
          </p:spPr>
          <p:txBody>
            <a:bodyPr/>
            <a:lstStyle/>
            <a:p>
              <a:endParaRPr lang="en-MY"/>
            </a:p>
          </p:txBody>
        </p:sp>
      </p:grpSp>
      <p:grpSp>
        <p:nvGrpSpPr>
          <p:cNvPr id="65" name="Group 65"/>
          <p:cNvGrpSpPr/>
          <p:nvPr/>
        </p:nvGrpSpPr>
        <p:grpSpPr>
          <a:xfrm>
            <a:off x="3553587" y="16122139"/>
            <a:ext cx="2823601" cy="2694308"/>
            <a:chOff x="0" y="0"/>
            <a:chExt cx="3764801" cy="3592411"/>
          </a:xfrm>
        </p:grpSpPr>
        <p:sp>
          <p:nvSpPr>
            <p:cNvPr id="66" name="Freeform 66"/>
            <p:cNvSpPr/>
            <p:nvPr/>
          </p:nvSpPr>
          <p:spPr>
            <a:xfrm>
              <a:off x="0" y="0"/>
              <a:ext cx="3764788" cy="3592449"/>
            </a:xfrm>
            <a:custGeom>
              <a:avLst/>
              <a:gdLst/>
              <a:ahLst/>
              <a:cxnLst/>
              <a:rect l="l" t="t" r="r" b="b"/>
              <a:pathLst>
                <a:path w="3764788" h="3592449">
                  <a:moveTo>
                    <a:pt x="0" y="0"/>
                  </a:moveTo>
                  <a:lnTo>
                    <a:pt x="0" y="3592449"/>
                  </a:lnTo>
                  <a:lnTo>
                    <a:pt x="3764788" y="3592449"/>
                  </a:lnTo>
                  <a:lnTo>
                    <a:pt x="3764788" y="1953641"/>
                  </a:lnTo>
                  <a:lnTo>
                    <a:pt x="3595370" y="1953641"/>
                  </a:lnTo>
                  <a:lnTo>
                    <a:pt x="3595370" y="1650619"/>
                  </a:lnTo>
                  <a:lnTo>
                    <a:pt x="3764788" y="1650619"/>
                  </a:lnTo>
                  <a:lnTo>
                    <a:pt x="3764788" y="1201420"/>
                  </a:lnTo>
                  <a:lnTo>
                    <a:pt x="3750437" y="1201420"/>
                  </a:lnTo>
                  <a:lnTo>
                    <a:pt x="3750437" y="1138936"/>
                  </a:lnTo>
                  <a:lnTo>
                    <a:pt x="3764788" y="1138936"/>
                  </a:lnTo>
                  <a:lnTo>
                    <a:pt x="3764788" y="0"/>
                  </a:lnTo>
                  <a:close/>
                </a:path>
              </a:pathLst>
            </a:custGeom>
            <a:blipFill>
              <a:blip r:embed="rId32"/>
              <a:stretch>
                <a:fillRect l="-409" t="-499" r="-10817" b="-465"/>
              </a:stretch>
            </a:blipFill>
          </p:spPr>
          <p:txBody>
            <a:bodyPr/>
            <a:lstStyle/>
            <a:p>
              <a:endParaRPr lang="en-MY"/>
            </a:p>
          </p:txBody>
        </p:sp>
      </p:grpSp>
      <p:grpSp>
        <p:nvGrpSpPr>
          <p:cNvPr id="67" name="Group 67"/>
          <p:cNvGrpSpPr/>
          <p:nvPr/>
        </p:nvGrpSpPr>
        <p:grpSpPr>
          <a:xfrm>
            <a:off x="14233398" y="16122139"/>
            <a:ext cx="2225802" cy="4038476"/>
            <a:chOff x="0" y="0"/>
            <a:chExt cx="2967736" cy="5384635"/>
          </a:xfrm>
        </p:grpSpPr>
        <p:sp>
          <p:nvSpPr>
            <p:cNvPr id="68" name="Freeform 68"/>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33"/>
              <a:stretch>
                <a:fillRect l="-479" t="-333" r="-653" b="-46"/>
              </a:stretch>
            </a:blipFill>
          </p:spPr>
          <p:txBody>
            <a:bodyPr/>
            <a:lstStyle/>
            <a:p>
              <a:endParaRPr lang="en-MY"/>
            </a:p>
          </p:txBody>
        </p:sp>
      </p:grpSp>
      <p:grpSp>
        <p:nvGrpSpPr>
          <p:cNvPr id="69" name="Group 69"/>
          <p:cNvGrpSpPr/>
          <p:nvPr/>
        </p:nvGrpSpPr>
        <p:grpSpPr>
          <a:xfrm>
            <a:off x="12008482" y="17466183"/>
            <a:ext cx="2231012" cy="4038476"/>
            <a:chOff x="0" y="0"/>
            <a:chExt cx="2974683" cy="5384635"/>
          </a:xfrm>
        </p:grpSpPr>
        <p:sp>
          <p:nvSpPr>
            <p:cNvPr id="70" name="Freeform 70"/>
            <p:cNvSpPr/>
            <p:nvPr/>
          </p:nvSpPr>
          <p:spPr>
            <a:xfrm>
              <a:off x="0" y="0"/>
              <a:ext cx="2974721" cy="5384673"/>
            </a:xfrm>
            <a:custGeom>
              <a:avLst/>
              <a:gdLst/>
              <a:ahLst/>
              <a:cxnLst/>
              <a:rect l="l" t="t" r="r" b="b"/>
              <a:pathLst>
                <a:path w="2974721" h="5384673">
                  <a:moveTo>
                    <a:pt x="0" y="0"/>
                  </a:moveTo>
                  <a:lnTo>
                    <a:pt x="2974721" y="0"/>
                  </a:lnTo>
                  <a:lnTo>
                    <a:pt x="2974721" y="5384673"/>
                  </a:lnTo>
                  <a:lnTo>
                    <a:pt x="0" y="5384673"/>
                  </a:lnTo>
                  <a:lnTo>
                    <a:pt x="0" y="0"/>
                  </a:lnTo>
                  <a:close/>
                </a:path>
              </a:pathLst>
            </a:custGeom>
            <a:blipFill>
              <a:blip r:embed="rId34"/>
              <a:stretch>
                <a:fillRect l="-370" t="-279" r="-525" b="-99"/>
              </a:stretch>
            </a:blipFill>
          </p:spPr>
          <p:txBody>
            <a:bodyPr/>
            <a:lstStyle/>
            <a:p>
              <a:endParaRPr lang="en-MY"/>
            </a:p>
          </p:txBody>
        </p:sp>
      </p:grpSp>
      <p:grpSp>
        <p:nvGrpSpPr>
          <p:cNvPr id="71" name="Group 71"/>
          <p:cNvGrpSpPr/>
          <p:nvPr/>
        </p:nvGrpSpPr>
        <p:grpSpPr>
          <a:xfrm>
            <a:off x="0" y="18810351"/>
            <a:ext cx="5339667" cy="1798320"/>
            <a:chOff x="0" y="0"/>
            <a:chExt cx="7119556" cy="2397760"/>
          </a:xfrm>
        </p:grpSpPr>
        <p:sp>
          <p:nvSpPr>
            <p:cNvPr id="72" name="Freeform 72"/>
            <p:cNvSpPr/>
            <p:nvPr/>
          </p:nvSpPr>
          <p:spPr>
            <a:xfrm>
              <a:off x="0" y="0"/>
              <a:ext cx="7119493" cy="2397760"/>
            </a:xfrm>
            <a:custGeom>
              <a:avLst/>
              <a:gdLst/>
              <a:ahLst/>
              <a:cxnLst/>
              <a:rect l="l" t="t" r="r" b="b"/>
              <a:pathLst>
                <a:path w="7119493" h="2397760">
                  <a:moveTo>
                    <a:pt x="0" y="0"/>
                  </a:moveTo>
                  <a:lnTo>
                    <a:pt x="0" y="2397760"/>
                  </a:lnTo>
                  <a:lnTo>
                    <a:pt x="876046" y="2397760"/>
                  </a:lnTo>
                  <a:lnTo>
                    <a:pt x="876046" y="2070481"/>
                  </a:lnTo>
                  <a:lnTo>
                    <a:pt x="2209546" y="2070481"/>
                  </a:lnTo>
                  <a:lnTo>
                    <a:pt x="2209546" y="2323084"/>
                  </a:lnTo>
                  <a:lnTo>
                    <a:pt x="2214499" y="2323084"/>
                  </a:lnTo>
                  <a:lnTo>
                    <a:pt x="2214499" y="1985772"/>
                  </a:lnTo>
                  <a:lnTo>
                    <a:pt x="7119493" y="1985772"/>
                  </a:lnTo>
                  <a:lnTo>
                    <a:pt x="7119493" y="0"/>
                  </a:lnTo>
                  <a:close/>
                </a:path>
              </a:pathLst>
            </a:custGeom>
            <a:blipFill>
              <a:blip r:embed="rId35"/>
              <a:stretch>
                <a:fillRect l="-261" t="-515" r="-187" b="-614"/>
              </a:stretch>
            </a:blipFill>
          </p:spPr>
          <p:txBody>
            <a:bodyPr/>
            <a:lstStyle/>
            <a:p>
              <a:endParaRPr lang="en-MY"/>
            </a:p>
          </p:txBody>
        </p:sp>
      </p:grpSp>
      <p:grpSp>
        <p:nvGrpSpPr>
          <p:cNvPr id="73" name="Group 73"/>
          <p:cNvGrpSpPr/>
          <p:nvPr/>
        </p:nvGrpSpPr>
        <p:grpSpPr>
          <a:xfrm>
            <a:off x="5333571" y="18810351"/>
            <a:ext cx="1341082" cy="3128896"/>
            <a:chOff x="0" y="0"/>
            <a:chExt cx="1788109" cy="4171861"/>
          </a:xfrm>
        </p:grpSpPr>
        <p:sp>
          <p:nvSpPr>
            <p:cNvPr id="74" name="Freeform 74"/>
            <p:cNvSpPr/>
            <p:nvPr/>
          </p:nvSpPr>
          <p:spPr>
            <a:xfrm>
              <a:off x="0" y="0"/>
              <a:ext cx="1788160" cy="4171823"/>
            </a:xfrm>
            <a:custGeom>
              <a:avLst/>
              <a:gdLst/>
              <a:ahLst/>
              <a:cxnLst/>
              <a:rect l="l" t="t" r="r" b="b"/>
              <a:pathLst>
                <a:path w="1788160" h="4171823">
                  <a:moveTo>
                    <a:pt x="0" y="0"/>
                  </a:moveTo>
                  <a:lnTo>
                    <a:pt x="0" y="1985772"/>
                  </a:lnTo>
                  <a:lnTo>
                    <a:pt x="487807" y="1985772"/>
                  </a:lnTo>
                  <a:lnTo>
                    <a:pt x="487807" y="3484372"/>
                  </a:lnTo>
                  <a:lnTo>
                    <a:pt x="0" y="3484372"/>
                  </a:lnTo>
                  <a:lnTo>
                    <a:pt x="0" y="4171823"/>
                  </a:lnTo>
                  <a:lnTo>
                    <a:pt x="1788160" y="4171823"/>
                  </a:lnTo>
                  <a:lnTo>
                    <a:pt x="1788160" y="3486023"/>
                  </a:lnTo>
                  <a:lnTo>
                    <a:pt x="1391539" y="3486023"/>
                  </a:lnTo>
                  <a:lnTo>
                    <a:pt x="1391539" y="0"/>
                  </a:lnTo>
                  <a:close/>
                </a:path>
              </a:pathLst>
            </a:custGeom>
            <a:blipFill>
              <a:blip r:embed="rId36"/>
              <a:stretch>
                <a:fillRect l="-1009" t="-296" r="-954" b="-853"/>
              </a:stretch>
            </a:blipFill>
          </p:spPr>
          <p:txBody>
            <a:bodyPr/>
            <a:lstStyle/>
            <a:p>
              <a:endParaRPr lang="en-MY"/>
            </a:p>
          </p:txBody>
        </p:sp>
      </p:grpSp>
      <p:grpSp>
        <p:nvGrpSpPr>
          <p:cNvPr id="75" name="Group 75"/>
          <p:cNvGrpSpPr/>
          <p:nvPr/>
        </p:nvGrpSpPr>
        <p:grpSpPr>
          <a:xfrm>
            <a:off x="9783518" y="19258407"/>
            <a:ext cx="2231060" cy="2680840"/>
            <a:chOff x="0" y="0"/>
            <a:chExt cx="2974746" cy="3574453"/>
          </a:xfrm>
        </p:grpSpPr>
        <p:sp>
          <p:nvSpPr>
            <p:cNvPr id="76" name="Freeform 76"/>
            <p:cNvSpPr/>
            <p:nvPr/>
          </p:nvSpPr>
          <p:spPr>
            <a:xfrm>
              <a:off x="0" y="0"/>
              <a:ext cx="2974721" cy="3574415"/>
            </a:xfrm>
            <a:custGeom>
              <a:avLst/>
              <a:gdLst/>
              <a:ahLst/>
              <a:cxnLst/>
              <a:rect l="l" t="t" r="r" b="b"/>
              <a:pathLst>
                <a:path w="2974721" h="3574415">
                  <a:moveTo>
                    <a:pt x="398018" y="0"/>
                  </a:moveTo>
                  <a:lnTo>
                    <a:pt x="398018" y="397891"/>
                  </a:lnTo>
                  <a:cubicBezTo>
                    <a:pt x="398145" y="413131"/>
                    <a:pt x="398145" y="428371"/>
                    <a:pt x="398018" y="443611"/>
                  </a:cubicBezTo>
                  <a:lnTo>
                    <a:pt x="398018" y="2888615"/>
                  </a:lnTo>
                  <a:lnTo>
                    <a:pt x="0" y="2888615"/>
                  </a:lnTo>
                  <a:lnTo>
                    <a:pt x="0" y="3574415"/>
                  </a:lnTo>
                  <a:lnTo>
                    <a:pt x="2974721" y="3574415"/>
                  </a:lnTo>
                  <a:lnTo>
                    <a:pt x="2974721" y="0"/>
                  </a:lnTo>
                  <a:close/>
                </a:path>
              </a:pathLst>
            </a:custGeom>
            <a:blipFill>
              <a:blip r:embed="rId37"/>
              <a:stretch>
                <a:fillRect l="-259" t="-478" r="-635" b="-995"/>
              </a:stretch>
            </a:blipFill>
          </p:spPr>
          <p:txBody>
            <a:bodyPr/>
            <a:lstStyle/>
            <a:p>
              <a:endParaRPr lang="en-MY"/>
            </a:p>
          </p:txBody>
        </p:sp>
      </p:grpSp>
      <p:grpSp>
        <p:nvGrpSpPr>
          <p:cNvPr id="77" name="Group 77"/>
          <p:cNvGrpSpPr/>
          <p:nvPr/>
        </p:nvGrpSpPr>
        <p:grpSpPr>
          <a:xfrm>
            <a:off x="14233398" y="20154519"/>
            <a:ext cx="2225802" cy="1784728"/>
            <a:chOff x="0" y="0"/>
            <a:chExt cx="2967736" cy="2379637"/>
          </a:xfrm>
        </p:grpSpPr>
        <p:sp>
          <p:nvSpPr>
            <p:cNvPr id="78" name="Freeform 78"/>
            <p:cNvSpPr/>
            <p:nvPr/>
          </p:nvSpPr>
          <p:spPr>
            <a:xfrm>
              <a:off x="0" y="0"/>
              <a:ext cx="2967736" cy="2379599"/>
            </a:xfrm>
            <a:custGeom>
              <a:avLst/>
              <a:gdLst/>
              <a:ahLst/>
              <a:cxnLst/>
              <a:rect l="l" t="t" r="r" b="b"/>
              <a:pathLst>
                <a:path w="2967736" h="2379599">
                  <a:moveTo>
                    <a:pt x="0" y="0"/>
                  </a:moveTo>
                  <a:lnTo>
                    <a:pt x="2967736" y="0"/>
                  </a:lnTo>
                  <a:lnTo>
                    <a:pt x="2967736" y="2379599"/>
                  </a:lnTo>
                  <a:lnTo>
                    <a:pt x="0" y="2379599"/>
                  </a:lnTo>
                  <a:lnTo>
                    <a:pt x="0" y="0"/>
                  </a:lnTo>
                  <a:close/>
                </a:path>
              </a:pathLst>
            </a:custGeom>
            <a:blipFill>
              <a:blip r:embed="rId38"/>
              <a:stretch>
                <a:fillRect l="-479" t="-405" r="-653" b="-1495"/>
              </a:stretch>
            </a:blipFill>
          </p:spPr>
          <p:txBody>
            <a:bodyPr/>
            <a:lstStyle/>
            <a:p>
              <a:endParaRPr lang="en-MY"/>
            </a:p>
          </p:txBody>
        </p:sp>
      </p:grpSp>
      <p:grpSp>
        <p:nvGrpSpPr>
          <p:cNvPr id="79" name="Group 79"/>
          <p:cNvGrpSpPr/>
          <p:nvPr/>
        </p:nvGrpSpPr>
        <p:grpSpPr>
          <a:xfrm>
            <a:off x="0" y="20602575"/>
            <a:ext cx="889721" cy="1336672"/>
            <a:chOff x="0" y="0"/>
            <a:chExt cx="1186294" cy="1782229"/>
          </a:xfrm>
        </p:grpSpPr>
        <p:sp>
          <p:nvSpPr>
            <p:cNvPr id="80" name="Freeform 80"/>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876046" y="1242949"/>
                  </a:lnTo>
                  <a:lnTo>
                    <a:pt x="876046" y="0"/>
                  </a:lnTo>
                  <a:close/>
                </a:path>
              </a:pathLst>
            </a:custGeom>
            <a:blipFill>
              <a:blip r:embed="rId39"/>
              <a:stretch>
                <a:fillRect l="-1570" t="-807" r="-1849" b="-1998"/>
              </a:stretch>
            </a:blipFill>
          </p:spPr>
          <p:txBody>
            <a:bodyPr/>
            <a:lstStyle/>
            <a:p>
              <a:endParaRPr lang="en-MY"/>
            </a:p>
          </p:txBody>
        </p:sp>
      </p:grpSp>
      <p:grpSp>
        <p:nvGrpSpPr>
          <p:cNvPr id="81" name="Group 81"/>
          <p:cNvGrpSpPr/>
          <p:nvPr/>
        </p:nvGrpSpPr>
        <p:grpSpPr>
          <a:xfrm>
            <a:off x="1328623" y="21423630"/>
            <a:ext cx="4011044" cy="515617"/>
            <a:chOff x="0" y="0"/>
            <a:chExt cx="5348059" cy="687489"/>
          </a:xfrm>
        </p:grpSpPr>
        <p:sp>
          <p:nvSpPr>
            <p:cNvPr id="82" name="Freeform 82"/>
            <p:cNvSpPr/>
            <p:nvPr/>
          </p:nvSpPr>
          <p:spPr>
            <a:xfrm>
              <a:off x="0" y="0"/>
              <a:ext cx="5348097" cy="687451"/>
            </a:xfrm>
            <a:custGeom>
              <a:avLst/>
              <a:gdLst/>
              <a:ahLst/>
              <a:cxnLst/>
              <a:rect l="l" t="t" r="r" b="b"/>
              <a:pathLst>
                <a:path w="5348097" h="687451">
                  <a:moveTo>
                    <a:pt x="468376" y="0"/>
                  </a:moveTo>
                  <a:lnTo>
                    <a:pt x="468376" y="1651"/>
                  </a:lnTo>
                  <a:lnTo>
                    <a:pt x="438023" y="1651"/>
                  </a:lnTo>
                  <a:lnTo>
                    <a:pt x="438023" y="148209"/>
                  </a:lnTo>
                  <a:lnTo>
                    <a:pt x="0" y="148209"/>
                  </a:lnTo>
                  <a:lnTo>
                    <a:pt x="0" y="687451"/>
                  </a:lnTo>
                  <a:lnTo>
                    <a:pt x="5348097" y="687451"/>
                  </a:lnTo>
                  <a:lnTo>
                    <a:pt x="5348097" y="0"/>
                  </a:lnTo>
                  <a:close/>
                </a:path>
              </a:pathLst>
            </a:custGeom>
            <a:blipFill>
              <a:blip r:embed="rId40"/>
              <a:stretch>
                <a:fillRect l="-226" t="-72663" r="-239" b="-5180"/>
              </a:stretch>
            </a:blipFill>
          </p:spPr>
          <p:txBody>
            <a:bodyPr/>
            <a:lstStyle/>
            <a:p>
              <a:endParaRPr lang="en-MY"/>
            </a:p>
          </p:txBody>
        </p:sp>
      </p:grpSp>
      <p:grpSp>
        <p:nvGrpSpPr>
          <p:cNvPr id="83" name="Group 83"/>
          <p:cNvGrpSpPr/>
          <p:nvPr/>
        </p:nvGrpSpPr>
        <p:grpSpPr>
          <a:xfrm>
            <a:off x="6668557" y="21424897"/>
            <a:ext cx="3121066" cy="514350"/>
            <a:chOff x="0" y="0"/>
            <a:chExt cx="4161422" cy="685800"/>
          </a:xfrm>
        </p:grpSpPr>
        <p:sp>
          <p:nvSpPr>
            <p:cNvPr id="84" name="Freeform 84"/>
            <p:cNvSpPr/>
            <p:nvPr/>
          </p:nvSpPr>
          <p:spPr>
            <a:xfrm>
              <a:off x="0" y="0"/>
              <a:ext cx="4161409" cy="685800"/>
            </a:xfrm>
            <a:custGeom>
              <a:avLst/>
              <a:gdLst/>
              <a:ahLst/>
              <a:cxnLst/>
              <a:rect l="l" t="t" r="r" b="b"/>
              <a:pathLst>
                <a:path w="4161409" h="685800">
                  <a:moveTo>
                    <a:pt x="0" y="0"/>
                  </a:moveTo>
                  <a:lnTo>
                    <a:pt x="0" y="685800"/>
                  </a:lnTo>
                  <a:lnTo>
                    <a:pt x="4161409" y="685800"/>
                  </a:lnTo>
                  <a:lnTo>
                    <a:pt x="4161409" y="0"/>
                  </a:lnTo>
                  <a:lnTo>
                    <a:pt x="2161921" y="0"/>
                  </a:lnTo>
                  <a:cubicBezTo>
                    <a:pt x="2135251" y="889"/>
                    <a:pt x="2108454" y="1397"/>
                    <a:pt x="2081530" y="1397"/>
                  </a:cubicBezTo>
                  <a:cubicBezTo>
                    <a:pt x="2054606" y="1397"/>
                    <a:pt x="2027936" y="889"/>
                    <a:pt x="2001266" y="0"/>
                  </a:cubicBezTo>
                  <a:close/>
                </a:path>
              </a:pathLst>
            </a:custGeom>
            <a:blipFill>
              <a:blip r:embed="rId41"/>
              <a:stretch>
                <a:fillRect l="-74" t="-73087" r="-277" b="-5185"/>
              </a:stretch>
            </a:blipFill>
          </p:spPr>
          <p:txBody>
            <a:bodyPr/>
            <a:lstStyle/>
            <a:p>
              <a:endParaRPr lang="en-MY"/>
            </a:p>
          </p:txBody>
        </p:sp>
      </p:grpSp>
      <p:grpSp>
        <p:nvGrpSpPr>
          <p:cNvPr id="85" name="Group 85"/>
          <p:cNvGrpSpPr/>
          <p:nvPr/>
        </p:nvGrpSpPr>
        <p:grpSpPr>
          <a:xfrm>
            <a:off x="883625" y="21534758"/>
            <a:ext cx="451094" cy="404498"/>
            <a:chOff x="0" y="0"/>
            <a:chExt cx="601459" cy="539331"/>
          </a:xfrm>
        </p:grpSpPr>
        <p:sp>
          <p:nvSpPr>
            <p:cNvPr id="86" name="Freeform 86"/>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2"/>
              <a:stretch>
                <a:fillRect l="-1906" t="-10202" r="-3500" b="-6585"/>
              </a:stretch>
            </a:blipFill>
          </p:spPr>
          <p:txBody>
            <a:bodyPr/>
            <a:lstStyle/>
            <a:p>
              <a:endParaRPr lang="en-MY"/>
            </a:p>
          </p:txBody>
        </p:sp>
      </p:grpSp>
      <p:grpSp>
        <p:nvGrpSpPr>
          <p:cNvPr id="87" name="Group 87"/>
          <p:cNvGrpSpPr/>
          <p:nvPr/>
        </p:nvGrpSpPr>
        <p:grpSpPr>
          <a:xfrm>
            <a:off x="12008482" y="21498563"/>
            <a:ext cx="2231012" cy="440693"/>
            <a:chOff x="0" y="0"/>
            <a:chExt cx="2974683" cy="587591"/>
          </a:xfrm>
        </p:grpSpPr>
        <p:sp>
          <p:nvSpPr>
            <p:cNvPr id="88" name="Freeform 88"/>
            <p:cNvSpPr/>
            <p:nvPr/>
          </p:nvSpPr>
          <p:spPr>
            <a:xfrm>
              <a:off x="0" y="0"/>
              <a:ext cx="2974721" cy="587629"/>
            </a:xfrm>
            <a:custGeom>
              <a:avLst/>
              <a:gdLst/>
              <a:ahLst/>
              <a:cxnLst/>
              <a:rect l="l" t="t" r="r" b="b"/>
              <a:pathLst>
                <a:path w="2974721" h="587629">
                  <a:moveTo>
                    <a:pt x="0" y="0"/>
                  </a:moveTo>
                  <a:lnTo>
                    <a:pt x="2974721" y="0"/>
                  </a:lnTo>
                  <a:lnTo>
                    <a:pt x="2974721" y="587629"/>
                  </a:lnTo>
                  <a:lnTo>
                    <a:pt x="0" y="587629"/>
                  </a:lnTo>
                  <a:lnTo>
                    <a:pt x="0" y="0"/>
                  </a:lnTo>
                  <a:close/>
                </a:path>
              </a:pathLst>
            </a:custGeom>
            <a:blipFill>
              <a:blip r:embed="rId43"/>
              <a:stretch>
                <a:fillRect l="-370" t="-1151" r="-525" b="-6044"/>
              </a:stretch>
            </a:blipFill>
          </p:spPr>
          <p:txBody>
            <a:bodyPr/>
            <a:lstStyle/>
            <a:p>
              <a:endParaRPr lang="en-MY"/>
            </a:p>
          </p:txBody>
        </p:sp>
      </p:grpSp>
      <p:grpSp>
        <p:nvGrpSpPr>
          <p:cNvPr id="89" name="Group 89"/>
          <p:cNvGrpSpPr/>
          <p:nvPr/>
        </p:nvGrpSpPr>
        <p:grpSpPr>
          <a:xfrm>
            <a:off x="6200937" y="15674216"/>
            <a:ext cx="176251" cy="223009"/>
            <a:chOff x="0" y="0"/>
            <a:chExt cx="235001" cy="297345"/>
          </a:xfrm>
        </p:grpSpPr>
        <p:sp>
          <p:nvSpPr>
            <p:cNvPr id="90" name="Freeform 90"/>
            <p:cNvSpPr/>
            <p:nvPr/>
          </p:nvSpPr>
          <p:spPr>
            <a:xfrm>
              <a:off x="0" y="0"/>
              <a:ext cx="234950" cy="297307"/>
            </a:xfrm>
            <a:custGeom>
              <a:avLst/>
              <a:gdLst/>
              <a:ahLst/>
              <a:cxnLst/>
              <a:rect l="l" t="t" r="r" b="b"/>
              <a:pathLst>
                <a:path w="234950" h="297307">
                  <a:moveTo>
                    <a:pt x="0" y="0"/>
                  </a:moveTo>
                  <a:lnTo>
                    <a:pt x="234950" y="0"/>
                  </a:lnTo>
                  <a:lnTo>
                    <a:pt x="234950" y="297307"/>
                  </a:lnTo>
                  <a:lnTo>
                    <a:pt x="0" y="297307"/>
                  </a:lnTo>
                  <a:lnTo>
                    <a:pt x="0" y="0"/>
                  </a:lnTo>
                  <a:close/>
                </a:path>
              </a:pathLst>
            </a:custGeom>
            <a:blipFill>
              <a:blip r:embed="rId44"/>
              <a:stretch>
                <a:fillRect l="-2616" t="-4498" r="-8908" b="-4856"/>
              </a:stretch>
            </a:blipFill>
          </p:spPr>
          <p:txBody>
            <a:bodyPr/>
            <a:lstStyle/>
            <a:p>
              <a:endParaRPr lang="en-MY"/>
            </a:p>
          </p:txBody>
        </p:sp>
      </p:grpSp>
      <p:grpSp>
        <p:nvGrpSpPr>
          <p:cNvPr id="91" name="Group 91"/>
          <p:cNvGrpSpPr/>
          <p:nvPr/>
        </p:nvGrpSpPr>
        <p:grpSpPr>
          <a:xfrm>
            <a:off x="6366396" y="16976341"/>
            <a:ext cx="10792" cy="46863"/>
            <a:chOff x="0" y="0"/>
            <a:chExt cx="14389" cy="62484"/>
          </a:xfrm>
        </p:grpSpPr>
        <p:sp>
          <p:nvSpPr>
            <p:cNvPr id="92" name="Freeform 92"/>
            <p:cNvSpPr/>
            <p:nvPr/>
          </p:nvSpPr>
          <p:spPr>
            <a:xfrm>
              <a:off x="0" y="0"/>
              <a:ext cx="14351" cy="62484"/>
            </a:xfrm>
            <a:custGeom>
              <a:avLst/>
              <a:gdLst/>
              <a:ahLst/>
              <a:cxnLst/>
              <a:rect l="l" t="t" r="r" b="b"/>
              <a:pathLst>
                <a:path w="14351" h="62484">
                  <a:moveTo>
                    <a:pt x="0" y="0"/>
                  </a:moveTo>
                  <a:lnTo>
                    <a:pt x="14351" y="0"/>
                  </a:lnTo>
                  <a:lnTo>
                    <a:pt x="14351" y="62484"/>
                  </a:lnTo>
                  <a:lnTo>
                    <a:pt x="0" y="62484"/>
                  </a:lnTo>
                  <a:lnTo>
                    <a:pt x="0" y="0"/>
                  </a:lnTo>
                  <a:close/>
                </a:path>
              </a:pathLst>
            </a:custGeom>
            <a:blipFill>
              <a:blip r:embed="rId45"/>
              <a:stretch>
                <a:fillRect l="-46106" t="-35772" r="-113451" b="-32256"/>
              </a:stretch>
            </a:blipFill>
          </p:spPr>
          <p:txBody>
            <a:bodyPr/>
            <a:lstStyle/>
            <a:p>
              <a:endParaRPr lang="en-MY"/>
            </a:p>
          </p:txBody>
        </p:sp>
      </p:grpSp>
      <p:grpSp>
        <p:nvGrpSpPr>
          <p:cNvPr id="93" name="Group 93"/>
          <p:cNvGrpSpPr/>
          <p:nvPr/>
        </p:nvGrpSpPr>
        <p:grpSpPr>
          <a:xfrm>
            <a:off x="6250124" y="17360141"/>
            <a:ext cx="127063" cy="227200"/>
            <a:chOff x="0" y="0"/>
            <a:chExt cx="169418" cy="302933"/>
          </a:xfrm>
        </p:grpSpPr>
        <p:sp>
          <p:nvSpPr>
            <p:cNvPr id="94" name="Freeform 94"/>
            <p:cNvSpPr/>
            <p:nvPr/>
          </p:nvSpPr>
          <p:spPr>
            <a:xfrm>
              <a:off x="0" y="0"/>
              <a:ext cx="169418" cy="302895"/>
            </a:xfrm>
            <a:custGeom>
              <a:avLst/>
              <a:gdLst/>
              <a:ahLst/>
              <a:cxnLst/>
              <a:rect l="l" t="t" r="r" b="b"/>
              <a:pathLst>
                <a:path w="169418" h="302895">
                  <a:moveTo>
                    <a:pt x="0" y="0"/>
                  </a:moveTo>
                  <a:lnTo>
                    <a:pt x="169418" y="0"/>
                  </a:lnTo>
                  <a:lnTo>
                    <a:pt x="169418" y="302895"/>
                  </a:lnTo>
                  <a:lnTo>
                    <a:pt x="0" y="302895"/>
                  </a:lnTo>
                  <a:lnTo>
                    <a:pt x="0" y="0"/>
                  </a:lnTo>
                  <a:close/>
                </a:path>
              </a:pathLst>
            </a:custGeom>
            <a:blipFill>
              <a:blip r:embed="rId46"/>
              <a:stretch>
                <a:fillRect l="-12353" t="-3018" r="-12691" b="-4318"/>
              </a:stretch>
            </a:blipFill>
          </p:spPr>
          <p:txBody>
            <a:bodyPr/>
            <a:lstStyle/>
            <a:p>
              <a:endParaRPr lang="en-MY"/>
            </a:p>
          </p:txBody>
        </p:sp>
      </p:grpSp>
      <p:grpSp>
        <p:nvGrpSpPr>
          <p:cNvPr id="95" name="Group 95"/>
          <p:cNvGrpSpPr/>
          <p:nvPr/>
        </p:nvGrpSpPr>
        <p:grpSpPr>
          <a:xfrm>
            <a:off x="8152133" y="21417277"/>
            <a:ext cx="142237" cy="27937"/>
            <a:chOff x="0" y="0"/>
            <a:chExt cx="142240" cy="27940"/>
          </a:xfrm>
        </p:grpSpPr>
        <p:sp>
          <p:nvSpPr>
            <p:cNvPr id="96" name="Freeform 96"/>
            <p:cNvSpPr/>
            <p:nvPr/>
          </p:nvSpPr>
          <p:spPr>
            <a:xfrm>
              <a:off x="0" y="0"/>
              <a:ext cx="142240" cy="27941"/>
            </a:xfrm>
            <a:custGeom>
              <a:avLst/>
              <a:gdLst/>
              <a:ahLst/>
              <a:cxnLst/>
              <a:rect l="l" t="t" r="r" b="b"/>
              <a:pathLst>
                <a:path w="142240" h="27941">
                  <a:moveTo>
                    <a:pt x="0" y="27941"/>
                  </a:moveTo>
                  <a:lnTo>
                    <a:pt x="142240" y="27941"/>
                  </a:lnTo>
                  <a:lnTo>
                    <a:pt x="142240" y="0"/>
                  </a:lnTo>
                  <a:lnTo>
                    <a:pt x="0" y="0"/>
                  </a:lnTo>
                  <a:lnTo>
                    <a:pt x="0" y="27941"/>
                  </a:lnTo>
                  <a:close/>
                </a:path>
              </a:pathLst>
            </a:custGeom>
            <a:solidFill>
              <a:srgbClr val="A3A19D"/>
            </a:solidFill>
          </p:spPr>
          <p:txBody>
            <a:bodyPr/>
            <a:lstStyle/>
            <a:p>
              <a:endParaRPr lang="en-MY"/>
            </a:p>
          </p:txBody>
        </p:sp>
      </p:grpSp>
      <p:grpSp>
        <p:nvGrpSpPr>
          <p:cNvPr id="97" name="Group 97"/>
          <p:cNvGrpSpPr/>
          <p:nvPr/>
        </p:nvGrpSpPr>
        <p:grpSpPr>
          <a:xfrm>
            <a:off x="10069830" y="19550377"/>
            <a:ext cx="27937" cy="53340"/>
            <a:chOff x="0" y="0"/>
            <a:chExt cx="27940" cy="53340"/>
          </a:xfrm>
        </p:grpSpPr>
        <p:sp>
          <p:nvSpPr>
            <p:cNvPr id="98" name="Freeform 98"/>
            <p:cNvSpPr/>
            <p:nvPr/>
          </p:nvSpPr>
          <p:spPr>
            <a:xfrm>
              <a:off x="0" y="0"/>
              <a:ext cx="27940" cy="53341"/>
            </a:xfrm>
            <a:custGeom>
              <a:avLst/>
              <a:gdLst/>
              <a:ahLst/>
              <a:cxnLst/>
              <a:rect l="l" t="t" r="r" b="b"/>
              <a:pathLst>
                <a:path w="27940" h="53341">
                  <a:moveTo>
                    <a:pt x="0" y="53341"/>
                  </a:moveTo>
                  <a:lnTo>
                    <a:pt x="27940" y="53341"/>
                  </a:lnTo>
                  <a:lnTo>
                    <a:pt x="27940" y="0"/>
                  </a:lnTo>
                  <a:lnTo>
                    <a:pt x="0" y="0"/>
                  </a:lnTo>
                  <a:lnTo>
                    <a:pt x="0" y="53341"/>
                  </a:lnTo>
                  <a:close/>
                </a:path>
              </a:pathLst>
            </a:custGeom>
            <a:solidFill>
              <a:srgbClr val="A1A09C"/>
            </a:solidFill>
          </p:spPr>
          <p:txBody>
            <a:bodyPr/>
            <a:lstStyle/>
            <a:p>
              <a:endParaRPr lang="en-MY"/>
            </a:p>
          </p:txBody>
        </p:sp>
      </p:grpSp>
      <p:grpSp>
        <p:nvGrpSpPr>
          <p:cNvPr id="99" name="Group 99"/>
          <p:cNvGrpSpPr/>
          <p:nvPr/>
        </p:nvGrpSpPr>
        <p:grpSpPr>
          <a:xfrm>
            <a:off x="1660865" y="20299680"/>
            <a:ext cx="4038600" cy="1123950"/>
            <a:chOff x="0" y="0"/>
            <a:chExt cx="5384800" cy="1498600"/>
          </a:xfrm>
        </p:grpSpPr>
        <p:sp>
          <p:nvSpPr>
            <p:cNvPr id="100" name="Freeform 100"/>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7"/>
              <a:stretch>
                <a:fillRect l="-275" t="-1129" r="-536" b="-791"/>
              </a:stretch>
            </a:blipFill>
          </p:spPr>
          <p:txBody>
            <a:bodyPr/>
            <a:lstStyle/>
            <a:p>
              <a:endParaRPr lang="en-MY"/>
            </a:p>
          </p:txBody>
        </p:sp>
      </p:grpSp>
      <p:grpSp>
        <p:nvGrpSpPr>
          <p:cNvPr id="101" name="Group 101"/>
          <p:cNvGrpSpPr/>
          <p:nvPr/>
        </p:nvGrpSpPr>
        <p:grpSpPr>
          <a:xfrm>
            <a:off x="657025" y="20363183"/>
            <a:ext cx="1000115" cy="1171575"/>
            <a:chOff x="0" y="0"/>
            <a:chExt cx="1333487" cy="1562100"/>
          </a:xfrm>
        </p:grpSpPr>
        <p:sp>
          <p:nvSpPr>
            <p:cNvPr id="102" name="Freeform 102"/>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8"/>
              <a:stretch>
                <a:fillRect l="-1059" t="-1083" r="-1172" b="-1030"/>
              </a:stretch>
            </a:blipFill>
          </p:spPr>
          <p:txBody>
            <a:bodyPr/>
            <a:lstStyle/>
            <a:p>
              <a:endParaRPr lang="en-MY"/>
            </a:p>
          </p:txBody>
        </p:sp>
      </p:grpSp>
      <p:grpSp>
        <p:nvGrpSpPr>
          <p:cNvPr id="103" name="Group 103"/>
          <p:cNvGrpSpPr/>
          <p:nvPr/>
        </p:nvGrpSpPr>
        <p:grpSpPr>
          <a:xfrm>
            <a:off x="1641777" y="20552664"/>
            <a:ext cx="38100" cy="872233"/>
            <a:chOff x="0" y="0"/>
            <a:chExt cx="38100" cy="872236"/>
          </a:xfrm>
        </p:grpSpPr>
        <p:sp>
          <p:nvSpPr>
            <p:cNvPr id="104" name="Freeform 104"/>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105" name="Group 105"/>
          <p:cNvGrpSpPr/>
          <p:nvPr/>
        </p:nvGrpSpPr>
        <p:grpSpPr>
          <a:xfrm>
            <a:off x="6377188" y="14882241"/>
            <a:ext cx="824751" cy="3928110"/>
            <a:chOff x="0" y="0"/>
            <a:chExt cx="1099668" cy="5237480"/>
          </a:xfrm>
        </p:grpSpPr>
        <p:sp>
          <p:nvSpPr>
            <p:cNvPr id="106" name="Freeform 106"/>
            <p:cNvSpPr/>
            <p:nvPr/>
          </p:nvSpPr>
          <p:spPr>
            <a:xfrm>
              <a:off x="0" y="0"/>
              <a:ext cx="1099693" cy="5237480"/>
            </a:xfrm>
            <a:custGeom>
              <a:avLst/>
              <a:gdLst/>
              <a:ahLst/>
              <a:cxnLst/>
              <a:rect l="l" t="t" r="r" b="b"/>
              <a:pathLst>
                <a:path w="1099693" h="5237480">
                  <a:moveTo>
                    <a:pt x="628904" y="1056005"/>
                  </a:moveTo>
                  <a:lnTo>
                    <a:pt x="628904" y="1358900"/>
                  </a:lnTo>
                  <a:lnTo>
                    <a:pt x="376301" y="1358900"/>
                  </a:lnTo>
                  <a:lnTo>
                    <a:pt x="376301" y="1056005"/>
                  </a:lnTo>
                  <a:close/>
                  <a:moveTo>
                    <a:pt x="0" y="0"/>
                  </a:moveTo>
                  <a:lnTo>
                    <a:pt x="0" y="1056005"/>
                  </a:lnTo>
                  <a:lnTo>
                    <a:pt x="165227" y="1056005"/>
                  </a:lnTo>
                  <a:lnTo>
                    <a:pt x="165227" y="1353312"/>
                  </a:lnTo>
                  <a:lnTo>
                    <a:pt x="0" y="1353312"/>
                  </a:lnTo>
                  <a:lnTo>
                    <a:pt x="0" y="2792095"/>
                  </a:lnTo>
                  <a:lnTo>
                    <a:pt x="50927" y="2792095"/>
                  </a:lnTo>
                  <a:lnTo>
                    <a:pt x="50927" y="2854579"/>
                  </a:lnTo>
                  <a:lnTo>
                    <a:pt x="0" y="2854579"/>
                  </a:lnTo>
                  <a:lnTo>
                    <a:pt x="0" y="3303778"/>
                  </a:lnTo>
                  <a:lnTo>
                    <a:pt x="83185" y="3303778"/>
                  </a:lnTo>
                  <a:lnTo>
                    <a:pt x="83185" y="3566287"/>
                  </a:lnTo>
                  <a:cubicBezTo>
                    <a:pt x="87376" y="3552952"/>
                    <a:pt x="94234" y="3538728"/>
                    <a:pt x="104902" y="3523996"/>
                  </a:cubicBezTo>
                  <a:cubicBezTo>
                    <a:pt x="146939" y="3465957"/>
                    <a:pt x="227457" y="3426460"/>
                    <a:pt x="274320" y="3407156"/>
                  </a:cubicBezTo>
                  <a:lnTo>
                    <a:pt x="274320" y="3395472"/>
                  </a:lnTo>
                  <a:cubicBezTo>
                    <a:pt x="271399" y="3391535"/>
                    <a:pt x="268732" y="3387471"/>
                    <a:pt x="266319" y="3383280"/>
                  </a:cubicBezTo>
                  <a:cubicBezTo>
                    <a:pt x="253619" y="3360801"/>
                    <a:pt x="250571" y="3335655"/>
                    <a:pt x="257556" y="3311017"/>
                  </a:cubicBezTo>
                  <a:cubicBezTo>
                    <a:pt x="266573" y="3278886"/>
                    <a:pt x="284734" y="3255137"/>
                    <a:pt x="311277" y="3240405"/>
                  </a:cubicBezTo>
                  <a:cubicBezTo>
                    <a:pt x="332740" y="3228340"/>
                    <a:pt x="357886" y="3223641"/>
                    <a:pt x="385318" y="3223641"/>
                  </a:cubicBezTo>
                  <a:cubicBezTo>
                    <a:pt x="437769" y="3223641"/>
                    <a:pt x="498348" y="3240913"/>
                    <a:pt x="557657" y="3257804"/>
                  </a:cubicBezTo>
                  <a:cubicBezTo>
                    <a:pt x="570103" y="3261360"/>
                    <a:pt x="582295" y="3264916"/>
                    <a:pt x="594106" y="3268091"/>
                  </a:cubicBezTo>
                  <a:lnTo>
                    <a:pt x="594106" y="3192272"/>
                  </a:lnTo>
                  <a:lnTo>
                    <a:pt x="803656" y="3192272"/>
                  </a:lnTo>
                  <a:cubicBezTo>
                    <a:pt x="852297" y="3170555"/>
                    <a:pt x="900811" y="3149600"/>
                    <a:pt x="948563" y="3128899"/>
                  </a:cubicBezTo>
                  <a:cubicBezTo>
                    <a:pt x="950341" y="3128010"/>
                    <a:pt x="952119" y="3127375"/>
                    <a:pt x="953897" y="3126486"/>
                  </a:cubicBezTo>
                  <a:cubicBezTo>
                    <a:pt x="944372" y="3123946"/>
                    <a:pt x="934974" y="3121025"/>
                    <a:pt x="925830" y="3117850"/>
                  </a:cubicBezTo>
                  <a:cubicBezTo>
                    <a:pt x="870839" y="3098165"/>
                    <a:pt x="795782" y="3056382"/>
                    <a:pt x="751332" y="2968879"/>
                  </a:cubicBezTo>
                  <a:cubicBezTo>
                    <a:pt x="674751" y="2818003"/>
                    <a:pt x="703199" y="2727452"/>
                    <a:pt x="726059" y="2654554"/>
                  </a:cubicBezTo>
                  <a:cubicBezTo>
                    <a:pt x="738251" y="2615946"/>
                    <a:pt x="748665" y="2582545"/>
                    <a:pt x="742950" y="2543683"/>
                  </a:cubicBezTo>
                  <a:cubicBezTo>
                    <a:pt x="736346" y="2499487"/>
                    <a:pt x="703453" y="2454910"/>
                    <a:pt x="665353" y="2403348"/>
                  </a:cubicBezTo>
                  <a:cubicBezTo>
                    <a:pt x="608457" y="2326132"/>
                    <a:pt x="537718" y="2230247"/>
                    <a:pt x="538480" y="2097532"/>
                  </a:cubicBezTo>
                  <a:cubicBezTo>
                    <a:pt x="539242" y="1975993"/>
                    <a:pt x="586105" y="1905635"/>
                    <a:pt x="631571" y="1837817"/>
                  </a:cubicBezTo>
                  <a:cubicBezTo>
                    <a:pt x="683514" y="1760093"/>
                    <a:pt x="737108" y="1679702"/>
                    <a:pt x="744728" y="1504442"/>
                  </a:cubicBezTo>
                  <a:cubicBezTo>
                    <a:pt x="746760" y="1456563"/>
                    <a:pt x="750951" y="1405763"/>
                    <a:pt x="757174" y="1353439"/>
                  </a:cubicBezTo>
                  <a:lnTo>
                    <a:pt x="669671" y="1353439"/>
                  </a:lnTo>
                  <a:lnTo>
                    <a:pt x="669671" y="1061593"/>
                  </a:lnTo>
                  <a:lnTo>
                    <a:pt x="810641" y="1061593"/>
                  </a:lnTo>
                  <a:cubicBezTo>
                    <a:pt x="868934" y="827532"/>
                    <a:pt x="964946" y="595122"/>
                    <a:pt x="1099566" y="441452"/>
                  </a:cubicBezTo>
                  <a:lnTo>
                    <a:pt x="1099566" y="0"/>
                  </a:lnTo>
                  <a:close/>
                  <a:moveTo>
                    <a:pt x="0" y="3606800"/>
                  </a:moveTo>
                  <a:lnTo>
                    <a:pt x="0" y="5237480"/>
                  </a:lnTo>
                  <a:lnTo>
                    <a:pt x="219964" y="5237480"/>
                  </a:lnTo>
                  <a:cubicBezTo>
                    <a:pt x="287401" y="5088509"/>
                    <a:pt x="368935" y="4947412"/>
                    <a:pt x="463931" y="4815459"/>
                  </a:cubicBezTo>
                  <a:cubicBezTo>
                    <a:pt x="635127" y="4576826"/>
                    <a:pt x="849503" y="4368038"/>
                    <a:pt x="1099693" y="4201033"/>
                  </a:cubicBezTo>
                  <a:lnTo>
                    <a:pt x="1099693" y="4006596"/>
                  </a:lnTo>
                  <a:cubicBezTo>
                    <a:pt x="1013079" y="4044950"/>
                    <a:pt x="931799" y="4082161"/>
                    <a:pt x="861949" y="4119245"/>
                  </a:cubicBezTo>
                  <a:cubicBezTo>
                    <a:pt x="828802" y="4138930"/>
                    <a:pt x="794385" y="4148836"/>
                    <a:pt x="759968" y="4148836"/>
                  </a:cubicBezTo>
                  <a:cubicBezTo>
                    <a:pt x="726440" y="4148836"/>
                    <a:pt x="692658" y="4139565"/>
                    <a:pt x="659765" y="4120769"/>
                  </a:cubicBezTo>
                  <a:cubicBezTo>
                    <a:pt x="624840" y="4101084"/>
                    <a:pt x="592455" y="4071620"/>
                    <a:pt x="563118" y="4036822"/>
                  </a:cubicBezTo>
                  <a:cubicBezTo>
                    <a:pt x="536702" y="4040505"/>
                    <a:pt x="510794" y="4042283"/>
                    <a:pt x="486283" y="4042283"/>
                  </a:cubicBezTo>
                  <a:cubicBezTo>
                    <a:pt x="447040" y="4042283"/>
                    <a:pt x="411480" y="4037711"/>
                    <a:pt x="383032" y="4028567"/>
                  </a:cubicBezTo>
                  <a:cubicBezTo>
                    <a:pt x="332740" y="4012438"/>
                    <a:pt x="312166" y="3985387"/>
                    <a:pt x="303784" y="3964432"/>
                  </a:cubicBezTo>
                  <a:cubicBezTo>
                    <a:pt x="254889" y="3959352"/>
                    <a:pt x="210947" y="3939667"/>
                    <a:pt x="185547" y="3896360"/>
                  </a:cubicBezTo>
                  <a:cubicBezTo>
                    <a:pt x="178816" y="3884803"/>
                    <a:pt x="174371" y="3872992"/>
                    <a:pt x="172212" y="3860800"/>
                  </a:cubicBezTo>
                  <a:cubicBezTo>
                    <a:pt x="145415" y="3852164"/>
                    <a:pt x="123444" y="3835400"/>
                    <a:pt x="107950" y="3811651"/>
                  </a:cubicBezTo>
                  <a:cubicBezTo>
                    <a:pt x="79756" y="3768344"/>
                    <a:pt x="82804" y="3730879"/>
                    <a:pt x="90170" y="3707003"/>
                  </a:cubicBezTo>
                  <a:cubicBezTo>
                    <a:pt x="93218" y="3697351"/>
                    <a:pt x="97536" y="3688080"/>
                    <a:pt x="102997" y="3679063"/>
                  </a:cubicBezTo>
                  <a:cubicBezTo>
                    <a:pt x="95377" y="3666871"/>
                    <a:pt x="88900" y="3652774"/>
                    <a:pt x="83566" y="3636772"/>
                  </a:cubicBezTo>
                  <a:cubicBezTo>
                    <a:pt x="80772" y="3628263"/>
                    <a:pt x="78486" y="3618357"/>
                    <a:pt x="77978" y="3606927"/>
                  </a:cubicBezTo>
                  <a:close/>
                </a:path>
              </a:pathLst>
            </a:custGeom>
            <a:blipFill>
              <a:blip r:embed="rId49"/>
              <a:stretch>
                <a:fillRect l="-1911" t="-462" r="-1850" b="-151"/>
              </a:stretch>
            </a:blipFill>
          </p:spPr>
          <p:txBody>
            <a:bodyPr/>
            <a:lstStyle/>
            <a:p>
              <a:endParaRPr lang="en-MY"/>
            </a:p>
          </p:txBody>
        </p:sp>
      </p:grpSp>
      <p:grpSp>
        <p:nvGrpSpPr>
          <p:cNvPr id="107" name="Group 107"/>
          <p:cNvGrpSpPr/>
          <p:nvPr/>
        </p:nvGrpSpPr>
        <p:grpSpPr>
          <a:xfrm>
            <a:off x="7195842" y="14882241"/>
            <a:ext cx="2886161" cy="435226"/>
            <a:chOff x="0" y="0"/>
            <a:chExt cx="3848214" cy="580301"/>
          </a:xfrm>
        </p:grpSpPr>
        <p:sp>
          <p:nvSpPr>
            <p:cNvPr id="108" name="Freeform 108"/>
            <p:cNvSpPr/>
            <p:nvPr/>
          </p:nvSpPr>
          <p:spPr>
            <a:xfrm>
              <a:off x="0" y="0"/>
              <a:ext cx="3848100" cy="580263"/>
            </a:xfrm>
            <a:custGeom>
              <a:avLst/>
              <a:gdLst/>
              <a:ahLst/>
              <a:cxnLst/>
              <a:rect l="l" t="t" r="r" b="b"/>
              <a:pathLst>
                <a:path w="3848100" h="580263">
                  <a:moveTo>
                    <a:pt x="0" y="0"/>
                  </a:moveTo>
                  <a:lnTo>
                    <a:pt x="0" y="450850"/>
                  </a:lnTo>
                  <a:cubicBezTo>
                    <a:pt x="7747" y="441706"/>
                    <a:pt x="15621" y="432816"/>
                    <a:pt x="23749" y="424180"/>
                  </a:cubicBezTo>
                  <a:cubicBezTo>
                    <a:pt x="178689" y="257937"/>
                    <a:pt x="395732" y="124079"/>
                    <a:pt x="619125" y="57404"/>
                  </a:cubicBezTo>
                  <a:cubicBezTo>
                    <a:pt x="730631" y="24003"/>
                    <a:pt x="840105" y="7493"/>
                    <a:pt x="945388" y="7493"/>
                  </a:cubicBezTo>
                  <a:cubicBezTo>
                    <a:pt x="1071499" y="7493"/>
                    <a:pt x="1191641" y="31369"/>
                    <a:pt x="1301750" y="78740"/>
                  </a:cubicBezTo>
                  <a:cubicBezTo>
                    <a:pt x="1417193" y="28829"/>
                    <a:pt x="1544701" y="2413"/>
                    <a:pt x="1676273" y="0"/>
                  </a:cubicBezTo>
                  <a:close/>
                  <a:moveTo>
                    <a:pt x="1716532" y="0"/>
                  </a:moveTo>
                  <a:cubicBezTo>
                    <a:pt x="1804289" y="1524"/>
                    <a:pt x="1893570" y="13716"/>
                    <a:pt x="1982216" y="36703"/>
                  </a:cubicBezTo>
                  <a:cubicBezTo>
                    <a:pt x="2214626" y="96774"/>
                    <a:pt x="2427097" y="225171"/>
                    <a:pt x="2580513" y="398272"/>
                  </a:cubicBezTo>
                  <a:cubicBezTo>
                    <a:pt x="2635377" y="460121"/>
                    <a:pt x="2681732" y="520700"/>
                    <a:pt x="2720848" y="580263"/>
                  </a:cubicBezTo>
                  <a:lnTo>
                    <a:pt x="3848100" y="580263"/>
                  </a:lnTo>
                  <a:lnTo>
                    <a:pt x="3848100" y="0"/>
                  </a:lnTo>
                  <a:close/>
                </a:path>
              </a:pathLst>
            </a:custGeom>
            <a:blipFill>
              <a:blip r:embed="rId50"/>
              <a:stretch>
                <a:fillRect l="-308" t="-4173" r="-641" b="-1466"/>
              </a:stretch>
            </a:blipFill>
          </p:spPr>
          <p:txBody>
            <a:bodyPr/>
            <a:lstStyle/>
            <a:p>
              <a:endParaRPr lang="en-MY"/>
            </a:p>
          </p:txBody>
        </p:sp>
      </p:grpSp>
      <p:grpSp>
        <p:nvGrpSpPr>
          <p:cNvPr id="109" name="Group 109"/>
          <p:cNvGrpSpPr/>
          <p:nvPr/>
        </p:nvGrpSpPr>
        <p:grpSpPr>
          <a:xfrm>
            <a:off x="9232487" y="15311371"/>
            <a:ext cx="849525" cy="445008"/>
            <a:chOff x="0" y="0"/>
            <a:chExt cx="1132700" cy="593344"/>
          </a:xfrm>
        </p:grpSpPr>
        <p:sp>
          <p:nvSpPr>
            <p:cNvPr id="110" name="Freeform 110"/>
            <p:cNvSpPr/>
            <p:nvPr/>
          </p:nvSpPr>
          <p:spPr>
            <a:xfrm>
              <a:off x="0" y="0"/>
              <a:ext cx="1132713" cy="593344"/>
            </a:xfrm>
            <a:custGeom>
              <a:avLst/>
              <a:gdLst/>
              <a:ahLst/>
              <a:cxnLst/>
              <a:rect l="l" t="t" r="r" b="b"/>
              <a:pathLst>
                <a:path w="1132713" h="593344">
                  <a:moveTo>
                    <a:pt x="0" y="0"/>
                  </a:moveTo>
                  <a:cubicBezTo>
                    <a:pt x="137033" y="205359"/>
                    <a:pt x="189230" y="399288"/>
                    <a:pt x="212217" y="593344"/>
                  </a:cubicBezTo>
                  <a:lnTo>
                    <a:pt x="1132713" y="593344"/>
                  </a:lnTo>
                  <a:lnTo>
                    <a:pt x="1132713" y="0"/>
                  </a:lnTo>
                  <a:close/>
                </a:path>
              </a:pathLst>
            </a:custGeom>
            <a:blipFill>
              <a:blip r:embed="rId51"/>
              <a:stretch>
                <a:fillRect l="-46443" t="-627" r="-2237" b="-2684"/>
              </a:stretch>
            </a:blipFill>
          </p:spPr>
          <p:txBody>
            <a:bodyPr/>
            <a:lstStyle/>
            <a:p>
              <a:endParaRPr lang="en-MY"/>
            </a:p>
          </p:txBody>
        </p:sp>
      </p:grpSp>
      <p:grpSp>
        <p:nvGrpSpPr>
          <p:cNvPr id="111" name="Group 111"/>
          <p:cNvGrpSpPr/>
          <p:nvPr/>
        </p:nvGrpSpPr>
        <p:grpSpPr>
          <a:xfrm>
            <a:off x="9256233" y="15750283"/>
            <a:ext cx="825779" cy="3060068"/>
            <a:chOff x="0" y="0"/>
            <a:chExt cx="1101039" cy="4080091"/>
          </a:xfrm>
        </p:grpSpPr>
        <p:sp>
          <p:nvSpPr>
            <p:cNvPr id="112" name="Freeform 112"/>
            <p:cNvSpPr/>
            <p:nvPr/>
          </p:nvSpPr>
          <p:spPr>
            <a:xfrm>
              <a:off x="0" y="0"/>
              <a:ext cx="1101090" cy="4079748"/>
            </a:xfrm>
            <a:custGeom>
              <a:avLst/>
              <a:gdLst/>
              <a:ahLst/>
              <a:cxnLst/>
              <a:rect l="l" t="t" r="r" b="b"/>
              <a:pathLst>
                <a:path w="1101090" h="4079748">
                  <a:moveTo>
                    <a:pt x="1089406" y="2034921"/>
                  </a:moveTo>
                  <a:lnTo>
                    <a:pt x="1089406" y="2443861"/>
                  </a:lnTo>
                  <a:lnTo>
                    <a:pt x="1027557" y="2443861"/>
                  </a:lnTo>
                  <a:lnTo>
                    <a:pt x="1027557" y="2034921"/>
                  </a:lnTo>
                  <a:close/>
                  <a:moveTo>
                    <a:pt x="179578" y="0"/>
                  </a:moveTo>
                  <a:cubicBezTo>
                    <a:pt x="192405" y="104140"/>
                    <a:pt x="196596" y="208407"/>
                    <a:pt x="200914" y="314325"/>
                  </a:cubicBezTo>
                  <a:cubicBezTo>
                    <a:pt x="201676" y="334010"/>
                    <a:pt x="202565" y="353822"/>
                    <a:pt x="203327" y="373634"/>
                  </a:cubicBezTo>
                  <a:cubicBezTo>
                    <a:pt x="210947" y="548259"/>
                    <a:pt x="264160" y="620903"/>
                    <a:pt x="315722" y="691134"/>
                  </a:cubicBezTo>
                  <a:cubicBezTo>
                    <a:pt x="361442" y="753491"/>
                    <a:pt x="408813" y="817753"/>
                    <a:pt x="409575" y="940181"/>
                  </a:cubicBezTo>
                  <a:cubicBezTo>
                    <a:pt x="410337" y="1073912"/>
                    <a:pt x="339090" y="1151509"/>
                    <a:pt x="281813" y="1213866"/>
                  </a:cubicBezTo>
                  <a:cubicBezTo>
                    <a:pt x="244094" y="1254887"/>
                    <a:pt x="211455" y="1290447"/>
                    <a:pt x="205105" y="1333246"/>
                  </a:cubicBezTo>
                  <a:cubicBezTo>
                    <a:pt x="199390" y="1372235"/>
                    <a:pt x="209804" y="1412621"/>
                    <a:pt x="221869" y="1459357"/>
                  </a:cubicBezTo>
                  <a:cubicBezTo>
                    <a:pt x="244856" y="1548765"/>
                    <a:pt x="273558" y="1660144"/>
                    <a:pt x="196850" y="1811528"/>
                  </a:cubicBezTo>
                  <a:cubicBezTo>
                    <a:pt x="152400" y="1899031"/>
                    <a:pt x="77470" y="1940941"/>
                    <a:pt x="22479" y="1960499"/>
                  </a:cubicBezTo>
                  <a:cubicBezTo>
                    <a:pt x="15113" y="1963039"/>
                    <a:pt x="7620" y="1965452"/>
                    <a:pt x="127" y="1967611"/>
                  </a:cubicBezTo>
                  <a:lnTo>
                    <a:pt x="0" y="1967611"/>
                  </a:lnTo>
                  <a:cubicBezTo>
                    <a:pt x="98806" y="2010283"/>
                    <a:pt x="207391" y="2058543"/>
                    <a:pt x="325374" y="2118106"/>
                  </a:cubicBezTo>
                  <a:cubicBezTo>
                    <a:pt x="345948" y="2113026"/>
                    <a:pt x="367665" y="2106930"/>
                    <a:pt x="390271" y="2100326"/>
                  </a:cubicBezTo>
                  <a:cubicBezTo>
                    <a:pt x="449580" y="2083435"/>
                    <a:pt x="510159" y="2066163"/>
                    <a:pt x="562610" y="2066163"/>
                  </a:cubicBezTo>
                  <a:cubicBezTo>
                    <a:pt x="589915" y="2066163"/>
                    <a:pt x="615061" y="2070862"/>
                    <a:pt x="636651" y="2082927"/>
                  </a:cubicBezTo>
                  <a:cubicBezTo>
                    <a:pt x="663194" y="2097659"/>
                    <a:pt x="681228" y="2121408"/>
                    <a:pt x="690372" y="2153539"/>
                  </a:cubicBezTo>
                  <a:cubicBezTo>
                    <a:pt x="697357" y="2178304"/>
                    <a:pt x="694309" y="2203323"/>
                    <a:pt x="681609" y="2225802"/>
                  </a:cubicBezTo>
                  <a:cubicBezTo>
                    <a:pt x="677418" y="2233295"/>
                    <a:pt x="672211" y="2240407"/>
                    <a:pt x="666369" y="2246757"/>
                  </a:cubicBezTo>
                  <a:cubicBezTo>
                    <a:pt x="667512" y="2247138"/>
                    <a:pt x="668655" y="2247646"/>
                    <a:pt x="669671" y="2248154"/>
                  </a:cubicBezTo>
                  <a:cubicBezTo>
                    <a:pt x="678815" y="2251710"/>
                    <a:pt x="689483" y="2256282"/>
                    <a:pt x="700913" y="2261743"/>
                  </a:cubicBezTo>
                  <a:lnTo>
                    <a:pt x="700913" y="2146427"/>
                  </a:lnTo>
                  <a:lnTo>
                    <a:pt x="939673" y="2146427"/>
                  </a:lnTo>
                  <a:lnTo>
                    <a:pt x="939673" y="2443734"/>
                  </a:lnTo>
                  <a:lnTo>
                    <a:pt x="870204" y="2443734"/>
                  </a:lnTo>
                  <a:cubicBezTo>
                    <a:pt x="870204" y="2457323"/>
                    <a:pt x="867664" y="2469261"/>
                    <a:pt x="864489" y="2479167"/>
                  </a:cubicBezTo>
                  <a:cubicBezTo>
                    <a:pt x="859155" y="2495296"/>
                    <a:pt x="852678" y="2509266"/>
                    <a:pt x="845058" y="2521458"/>
                  </a:cubicBezTo>
                  <a:cubicBezTo>
                    <a:pt x="850519" y="2530475"/>
                    <a:pt x="854837" y="2539746"/>
                    <a:pt x="857885" y="2549398"/>
                  </a:cubicBezTo>
                  <a:cubicBezTo>
                    <a:pt x="865378" y="2573274"/>
                    <a:pt x="868299" y="2610739"/>
                    <a:pt x="840105" y="2654046"/>
                  </a:cubicBezTo>
                  <a:cubicBezTo>
                    <a:pt x="824738" y="2677795"/>
                    <a:pt x="802640" y="2694559"/>
                    <a:pt x="775843" y="2703195"/>
                  </a:cubicBezTo>
                  <a:cubicBezTo>
                    <a:pt x="773684" y="2715387"/>
                    <a:pt x="769239" y="2727198"/>
                    <a:pt x="762508" y="2738755"/>
                  </a:cubicBezTo>
                  <a:cubicBezTo>
                    <a:pt x="737108" y="2781935"/>
                    <a:pt x="693293" y="2801620"/>
                    <a:pt x="644271" y="2806827"/>
                  </a:cubicBezTo>
                  <a:cubicBezTo>
                    <a:pt x="635889" y="2827782"/>
                    <a:pt x="615188" y="2854960"/>
                    <a:pt x="565023" y="2870962"/>
                  </a:cubicBezTo>
                  <a:cubicBezTo>
                    <a:pt x="536575" y="2880106"/>
                    <a:pt x="501015" y="2884678"/>
                    <a:pt x="461772" y="2884678"/>
                  </a:cubicBezTo>
                  <a:cubicBezTo>
                    <a:pt x="437261" y="2884678"/>
                    <a:pt x="411353" y="2883027"/>
                    <a:pt x="384937" y="2879217"/>
                  </a:cubicBezTo>
                  <a:cubicBezTo>
                    <a:pt x="355600" y="2914142"/>
                    <a:pt x="323215" y="2943606"/>
                    <a:pt x="288290" y="2963164"/>
                  </a:cubicBezTo>
                  <a:cubicBezTo>
                    <a:pt x="255397" y="2981960"/>
                    <a:pt x="221615" y="2991231"/>
                    <a:pt x="188087" y="2991231"/>
                  </a:cubicBezTo>
                  <a:cubicBezTo>
                    <a:pt x="153670" y="2991231"/>
                    <a:pt x="119507" y="2981452"/>
                    <a:pt x="86360" y="2961767"/>
                  </a:cubicBezTo>
                  <a:cubicBezTo>
                    <a:pt x="59182" y="2947289"/>
                    <a:pt x="30226" y="2932938"/>
                    <a:pt x="0" y="2918333"/>
                  </a:cubicBezTo>
                  <a:lnTo>
                    <a:pt x="0" y="3042158"/>
                  </a:lnTo>
                  <a:cubicBezTo>
                    <a:pt x="14859" y="3052064"/>
                    <a:pt x="29591" y="3062097"/>
                    <a:pt x="44196" y="3072257"/>
                  </a:cubicBezTo>
                  <a:cubicBezTo>
                    <a:pt x="44704" y="3072638"/>
                    <a:pt x="45085" y="3072892"/>
                    <a:pt x="45593" y="3073273"/>
                  </a:cubicBezTo>
                  <a:cubicBezTo>
                    <a:pt x="231648" y="3203448"/>
                    <a:pt x="396875" y="3356610"/>
                    <a:pt x="539496" y="3530473"/>
                  </a:cubicBezTo>
                  <a:cubicBezTo>
                    <a:pt x="677291" y="3697859"/>
                    <a:pt x="791845" y="3881628"/>
                    <a:pt x="881507" y="4079748"/>
                  </a:cubicBezTo>
                  <a:lnTo>
                    <a:pt x="1101090" y="4079748"/>
                  </a:lnTo>
                  <a:lnTo>
                    <a:pt x="1101090" y="0"/>
                  </a:lnTo>
                  <a:close/>
                </a:path>
              </a:pathLst>
            </a:custGeom>
            <a:blipFill>
              <a:blip r:embed="rId52"/>
              <a:stretch>
                <a:fillRect l="-1440" t="-323" r="-2189" b="-203"/>
              </a:stretch>
            </a:blipFill>
          </p:spPr>
          <p:txBody>
            <a:bodyPr/>
            <a:lstStyle/>
            <a:p>
              <a:endParaRPr lang="en-MY"/>
            </a:p>
          </p:txBody>
        </p:sp>
      </p:grpSp>
      <p:grpSp>
        <p:nvGrpSpPr>
          <p:cNvPr id="113" name="Group 113"/>
          <p:cNvGrpSpPr/>
          <p:nvPr/>
        </p:nvGrpSpPr>
        <p:grpSpPr>
          <a:xfrm>
            <a:off x="8906323" y="17224181"/>
            <a:ext cx="356006" cy="812006"/>
            <a:chOff x="0" y="0"/>
            <a:chExt cx="474675" cy="1082675"/>
          </a:xfrm>
        </p:grpSpPr>
        <p:sp>
          <p:nvSpPr>
            <p:cNvPr id="114" name="Freeform 114"/>
            <p:cNvSpPr/>
            <p:nvPr/>
          </p:nvSpPr>
          <p:spPr>
            <a:xfrm>
              <a:off x="0" y="0"/>
              <a:ext cx="474726" cy="1082802"/>
            </a:xfrm>
            <a:custGeom>
              <a:avLst/>
              <a:gdLst/>
              <a:ahLst/>
              <a:cxnLst/>
              <a:rect l="l" t="t" r="r" b="b"/>
              <a:pathLst>
                <a:path w="474726" h="1082802">
                  <a:moveTo>
                    <a:pt x="474726" y="0"/>
                  </a:moveTo>
                  <a:cubicBezTo>
                    <a:pt x="472059" y="889"/>
                    <a:pt x="469265" y="1651"/>
                    <a:pt x="466471" y="2413"/>
                  </a:cubicBezTo>
                  <a:cubicBezTo>
                    <a:pt x="469138" y="3556"/>
                    <a:pt x="471932" y="4826"/>
                    <a:pt x="474726" y="5969"/>
                  </a:cubicBezTo>
                  <a:lnTo>
                    <a:pt x="474726" y="0"/>
                  </a:lnTo>
                  <a:close/>
                  <a:moveTo>
                    <a:pt x="0" y="742315"/>
                  </a:moveTo>
                  <a:cubicBezTo>
                    <a:pt x="2667" y="773303"/>
                    <a:pt x="5334" y="804926"/>
                    <a:pt x="8128" y="837184"/>
                  </a:cubicBezTo>
                  <a:cubicBezTo>
                    <a:pt x="25146" y="843788"/>
                    <a:pt x="42037" y="850900"/>
                    <a:pt x="59055" y="858012"/>
                  </a:cubicBezTo>
                  <a:cubicBezTo>
                    <a:pt x="205359" y="919861"/>
                    <a:pt x="344170" y="995045"/>
                    <a:pt x="474726" y="1082802"/>
                  </a:cubicBezTo>
                  <a:lnTo>
                    <a:pt x="474726" y="957326"/>
                  </a:lnTo>
                  <a:cubicBezTo>
                    <a:pt x="405130" y="923798"/>
                    <a:pt x="328041" y="889762"/>
                    <a:pt x="247650" y="854329"/>
                  </a:cubicBezTo>
                  <a:cubicBezTo>
                    <a:pt x="166878" y="818769"/>
                    <a:pt x="82931" y="781685"/>
                    <a:pt x="0" y="742188"/>
                  </a:cubicBezTo>
                  <a:close/>
                </a:path>
              </a:pathLst>
            </a:custGeom>
            <a:blipFill>
              <a:blip r:embed="rId53"/>
              <a:stretch>
                <a:fillRect l="-19208" t="-21634" r="-3673" b="-42881"/>
              </a:stretch>
            </a:blipFill>
          </p:spPr>
          <p:txBody>
            <a:bodyPr/>
            <a:lstStyle/>
            <a:p>
              <a:endParaRPr lang="en-MY"/>
            </a:p>
          </p:txBody>
        </p:sp>
      </p:grpSp>
      <p:grpSp>
        <p:nvGrpSpPr>
          <p:cNvPr id="115" name="Group 115"/>
          <p:cNvGrpSpPr/>
          <p:nvPr/>
        </p:nvGrpSpPr>
        <p:grpSpPr>
          <a:xfrm>
            <a:off x="7195842" y="17775812"/>
            <a:ext cx="252879" cy="261347"/>
            <a:chOff x="0" y="0"/>
            <a:chExt cx="337172" cy="348463"/>
          </a:xfrm>
        </p:grpSpPr>
        <p:sp>
          <p:nvSpPr>
            <p:cNvPr id="116" name="Freeform 116"/>
            <p:cNvSpPr/>
            <p:nvPr/>
          </p:nvSpPr>
          <p:spPr>
            <a:xfrm>
              <a:off x="0" y="0"/>
              <a:ext cx="337185" cy="348488"/>
            </a:xfrm>
            <a:custGeom>
              <a:avLst/>
              <a:gdLst/>
              <a:ahLst/>
              <a:cxnLst/>
              <a:rect l="l" t="t" r="r" b="b"/>
              <a:pathLst>
                <a:path w="337185" h="348488">
                  <a:moveTo>
                    <a:pt x="337185" y="0"/>
                  </a:moveTo>
                  <a:cubicBezTo>
                    <a:pt x="249682" y="42037"/>
                    <a:pt x="160782" y="81280"/>
                    <a:pt x="75311" y="118872"/>
                  </a:cubicBezTo>
                  <a:cubicBezTo>
                    <a:pt x="49784" y="130048"/>
                    <a:pt x="24638" y="141097"/>
                    <a:pt x="0" y="152146"/>
                  </a:cubicBezTo>
                  <a:lnTo>
                    <a:pt x="0" y="348488"/>
                  </a:lnTo>
                  <a:cubicBezTo>
                    <a:pt x="24892" y="331724"/>
                    <a:pt x="50038" y="315468"/>
                    <a:pt x="75565" y="299593"/>
                  </a:cubicBezTo>
                  <a:cubicBezTo>
                    <a:pt x="75692" y="299466"/>
                    <a:pt x="75819" y="299466"/>
                    <a:pt x="75946" y="299212"/>
                  </a:cubicBezTo>
                  <a:cubicBezTo>
                    <a:pt x="155194" y="249936"/>
                    <a:pt x="237363" y="205232"/>
                    <a:pt x="322199" y="165100"/>
                  </a:cubicBezTo>
                  <a:cubicBezTo>
                    <a:pt x="327660" y="108204"/>
                    <a:pt x="332740" y="52832"/>
                    <a:pt x="337185" y="0"/>
                  </a:cubicBezTo>
                  <a:close/>
                </a:path>
              </a:pathLst>
            </a:custGeom>
            <a:blipFill>
              <a:blip r:embed="rId54"/>
              <a:stretch>
                <a:fillRect l="-3525" t="-108210" r="-69480" b="-132897"/>
              </a:stretch>
            </a:blipFill>
          </p:spPr>
          <p:txBody>
            <a:bodyPr/>
            <a:lstStyle/>
            <a:p>
              <a:endParaRPr lang="en-MY"/>
            </a:p>
          </p:txBody>
        </p:sp>
      </p:grpSp>
      <p:grpSp>
        <p:nvGrpSpPr>
          <p:cNvPr id="117" name="Group 117"/>
          <p:cNvGrpSpPr/>
          <p:nvPr/>
        </p:nvGrpSpPr>
        <p:grpSpPr>
          <a:xfrm>
            <a:off x="6377188" y="18804255"/>
            <a:ext cx="410232" cy="2620642"/>
            <a:chOff x="0" y="0"/>
            <a:chExt cx="546976" cy="3494189"/>
          </a:xfrm>
        </p:grpSpPr>
        <p:sp>
          <p:nvSpPr>
            <p:cNvPr id="118" name="Freeform 118"/>
            <p:cNvSpPr/>
            <p:nvPr/>
          </p:nvSpPr>
          <p:spPr>
            <a:xfrm>
              <a:off x="0" y="0"/>
              <a:ext cx="546989" cy="3494151"/>
            </a:xfrm>
            <a:custGeom>
              <a:avLst/>
              <a:gdLst/>
              <a:ahLst/>
              <a:cxnLst/>
              <a:rect l="l" t="t" r="r" b="b"/>
              <a:pathLst>
                <a:path w="546989" h="3494151">
                  <a:moveTo>
                    <a:pt x="0" y="0"/>
                  </a:moveTo>
                  <a:lnTo>
                    <a:pt x="0" y="3494151"/>
                  </a:lnTo>
                  <a:lnTo>
                    <a:pt x="546989" y="3494151"/>
                  </a:lnTo>
                  <a:lnTo>
                    <a:pt x="546989" y="2575306"/>
                  </a:lnTo>
                  <a:cubicBezTo>
                    <a:pt x="402844" y="2396871"/>
                    <a:pt x="284988" y="2199894"/>
                    <a:pt x="195072" y="1987423"/>
                  </a:cubicBezTo>
                  <a:cubicBezTo>
                    <a:pt x="66294" y="1683004"/>
                    <a:pt x="1016" y="1359535"/>
                    <a:pt x="1016" y="1026287"/>
                  </a:cubicBezTo>
                  <a:cubicBezTo>
                    <a:pt x="1016" y="983615"/>
                    <a:pt x="2032" y="941070"/>
                    <a:pt x="4191" y="898779"/>
                  </a:cubicBezTo>
                  <a:cubicBezTo>
                    <a:pt x="4064" y="897255"/>
                    <a:pt x="4064" y="895604"/>
                    <a:pt x="4064" y="893826"/>
                  </a:cubicBezTo>
                  <a:cubicBezTo>
                    <a:pt x="11176" y="759460"/>
                    <a:pt x="29210" y="626872"/>
                    <a:pt x="57531" y="497332"/>
                  </a:cubicBezTo>
                  <a:cubicBezTo>
                    <a:pt x="89789" y="349885"/>
                    <a:pt x="135636" y="205613"/>
                    <a:pt x="195072" y="65151"/>
                  </a:cubicBezTo>
                  <a:cubicBezTo>
                    <a:pt x="204343" y="43307"/>
                    <a:pt x="213868" y="21590"/>
                    <a:pt x="223647" y="0"/>
                  </a:cubicBezTo>
                  <a:close/>
                </a:path>
              </a:pathLst>
            </a:custGeom>
            <a:blipFill>
              <a:blip r:embed="rId55"/>
              <a:stretch>
                <a:fillRect l="-3842" t="-121" r="-2804" b="-776"/>
              </a:stretch>
            </a:blipFill>
          </p:spPr>
          <p:txBody>
            <a:bodyPr/>
            <a:lstStyle/>
            <a:p>
              <a:endParaRPr lang="en-MY"/>
            </a:p>
          </p:txBody>
        </p:sp>
      </p:grpSp>
      <p:grpSp>
        <p:nvGrpSpPr>
          <p:cNvPr id="119" name="Group 119"/>
          <p:cNvGrpSpPr/>
          <p:nvPr/>
        </p:nvGrpSpPr>
        <p:grpSpPr>
          <a:xfrm>
            <a:off x="9670742" y="18804255"/>
            <a:ext cx="411261" cy="2620642"/>
            <a:chOff x="0" y="0"/>
            <a:chExt cx="548348" cy="3494189"/>
          </a:xfrm>
        </p:grpSpPr>
        <p:sp>
          <p:nvSpPr>
            <p:cNvPr id="120" name="Freeform 120"/>
            <p:cNvSpPr/>
            <p:nvPr/>
          </p:nvSpPr>
          <p:spPr>
            <a:xfrm>
              <a:off x="0" y="0"/>
              <a:ext cx="548386" cy="3494151"/>
            </a:xfrm>
            <a:custGeom>
              <a:avLst/>
              <a:gdLst/>
              <a:ahLst/>
              <a:cxnLst/>
              <a:rect l="l" t="t" r="r" b="b"/>
              <a:pathLst>
                <a:path w="548386" h="3494151">
                  <a:moveTo>
                    <a:pt x="325120" y="0"/>
                  </a:moveTo>
                  <a:cubicBezTo>
                    <a:pt x="335026" y="21590"/>
                    <a:pt x="344551" y="43307"/>
                    <a:pt x="353822" y="65151"/>
                  </a:cubicBezTo>
                  <a:cubicBezTo>
                    <a:pt x="465328" y="328803"/>
                    <a:pt x="529336" y="606806"/>
                    <a:pt x="544322" y="893191"/>
                  </a:cubicBezTo>
                  <a:cubicBezTo>
                    <a:pt x="544830" y="895223"/>
                    <a:pt x="545084" y="897382"/>
                    <a:pt x="545211" y="899668"/>
                  </a:cubicBezTo>
                  <a:cubicBezTo>
                    <a:pt x="546989" y="934212"/>
                    <a:pt x="548005" y="968883"/>
                    <a:pt x="548386" y="1003427"/>
                  </a:cubicBezTo>
                  <a:lnTo>
                    <a:pt x="548386" y="0"/>
                  </a:lnTo>
                  <a:close/>
                  <a:moveTo>
                    <a:pt x="548386" y="1049147"/>
                  </a:moveTo>
                  <a:cubicBezTo>
                    <a:pt x="547370" y="1161415"/>
                    <a:pt x="538607" y="1273302"/>
                    <a:pt x="522224" y="1384300"/>
                  </a:cubicBezTo>
                  <a:cubicBezTo>
                    <a:pt x="492252" y="1591437"/>
                    <a:pt x="435864" y="1793240"/>
                    <a:pt x="353822" y="1987423"/>
                  </a:cubicBezTo>
                  <a:cubicBezTo>
                    <a:pt x="263525" y="2200783"/>
                    <a:pt x="145034" y="2398522"/>
                    <a:pt x="127" y="2577592"/>
                  </a:cubicBezTo>
                  <a:lnTo>
                    <a:pt x="0" y="2577592"/>
                  </a:lnTo>
                  <a:lnTo>
                    <a:pt x="0" y="3494151"/>
                  </a:lnTo>
                  <a:lnTo>
                    <a:pt x="548386" y="3494151"/>
                  </a:lnTo>
                  <a:lnTo>
                    <a:pt x="548386" y="1049147"/>
                  </a:lnTo>
                  <a:close/>
                </a:path>
              </a:pathLst>
            </a:custGeom>
            <a:blipFill>
              <a:blip r:embed="rId56"/>
              <a:stretch>
                <a:fillRect l="-1778" t="-121" r="-4597" b="-776"/>
              </a:stretch>
            </a:blipFill>
          </p:spPr>
          <p:txBody>
            <a:bodyPr/>
            <a:lstStyle/>
            <a:p>
              <a:endParaRPr lang="en-MY"/>
            </a:p>
          </p:txBody>
        </p:sp>
      </p:grpSp>
      <p:grpSp>
        <p:nvGrpSpPr>
          <p:cNvPr id="121" name="Group 121"/>
          <p:cNvGrpSpPr/>
          <p:nvPr/>
        </p:nvGrpSpPr>
        <p:grpSpPr>
          <a:xfrm>
            <a:off x="6781333" y="20728172"/>
            <a:ext cx="420614" cy="696725"/>
            <a:chOff x="0" y="0"/>
            <a:chExt cx="560819" cy="928967"/>
          </a:xfrm>
        </p:grpSpPr>
        <p:sp>
          <p:nvSpPr>
            <p:cNvPr id="122" name="Freeform 122"/>
            <p:cNvSpPr/>
            <p:nvPr/>
          </p:nvSpPr>
          <p:spPr>
            <a:xfrm>
              <a:off x="0" y="0"/>
              <a:ext cx="560832" cy="929005"/>
            </a:xfrm>
            <a:custGeom>
              <a:avLst/>
              <a:gdLst/>
              <a:ahLst/>
              <a:cxnLst/>
              <a:rect l="l" t="t" r="r" b="b"/>
              <a:pathLst>
                <a:path w="560832" h="929005">
                  <a:moveTo>
                    <a:pt x="0" y="0"/>
                  </a:moveTo>
                  <a:lnTo>
                    <a:pt x="0" y="929005"/>
                  </a:lnTo>
                  <a:lnTo>
                    <a:pt x="560832" y="929005"/>
                  </a:lnTo>
                  <a:lnTo>
                    <a:pt x="560832" y="515620"/>
                  </a:lnTo>
                  <a:cubicBezTo>
                    <a:pt x="426593" y="425958"/>
                    <a:pt x="301117" y="322834"/>
                    <a:pt x="185293" y="207137"/>
                  </a:cubicBezTo>
                  <a:cubicBezTo>
                    <a:pt x="119380" y="141224"/>
                    <a:pt x="57531" y="72136"/>
                    <a:pt x="0" y="0"/>
                  </a:cubicBezTo>
                  <a:close/>
                </a:path>
              </a:pathLst>
            </a:custGeom>
            <a:blipFill>
              <a:blip r:embed="rId57"/>
              <a:stretch>
                <a:fillRect l="-3208" t="-26866" r="-3874" b="-2911"/>
              </a:stretch>
            </a:blipFill>
          </p:spPr>
          <p:txBody>
            <a:bodyPr/>
            <a:lstStyle/>
            <a:p>
              <a:endParaRPr lang="en-MY"/>
            </a:p>
          </p:txBody>
        </p:sp>
      </p:grpSp>
      <p:grpSp>
        <p:nvGrpSpPr>
          <p:cNvPr id="123" name="Group 123"/>
          <p:cNvGrpSpPr/>
          <p:nvPr/>
        </p:nvGrpSpPr>
        <p:grpSpPr>
          <a:xfrm>
            <a:off x="9256233" y="20729867"/>
            <a:ext cx="420614" cy="695030"/>
            <a:chOff x="0" y="0"/>
            <a:chExt cx="560819" cy="926706"/>
          </a:xfrm>
        </p:grpSpPr>
        <p:sp>
          <p:nvSpPr>
            <p:cNvPr id="124" name="Freeform 124"/>
            <p:cNvSpPr/>
            <p:nvPr/>
          </p:nvSpPr>
          <p:spPr>
            <a:xfrm>
              <a:off x="0" y="0"/>
              <a:ext cx="560832" cy="926719"/>
            </a:xfrm>
            <a:custGeom>
              <a:avLst/>
              <a:gdLst/>
              <a:ahLst/>
              <a:cxnLst/>
              <a:rect l="l" t="t" r="r" b="b"/>
              <a:pathLst>
                <a:path w="560832" h="926719">
                  <a:moveTo>
                    <a:pt x="560832" y="0"/>
                  </a:moveTo>
                  <a:cubicBezTo>
                    <a:pt x="503809" y="71247"/>
                    <a:pt x="442595" y="139573"/>
                    <a:pt x="377317" y="204851"/>
                  </a:cubicBezTo>
                  <a:cubicBezTo>
                    <a:pt x="260985" y="321056"/>
                    <a:pt x="134874" y="424561"/>
                    <a:pt x="0" y="514604"/>
                  </a:cubicBezTo>
                  <a:lnTo>
                    <a:pt x="0" y="926719"/>
                  </a:lnTo>
                  <a:lnTo>
                    <a:pt x="560832" y="926719"/>
                  </a:lnTo>
                  <a:lnTo>
                    <a:pt x="560832" y="0"/>
                  </a:lnTo>
                  <a:close/>
                </a:path>
              </a:pathLst>
            </a:custGeom>
            <a:blipFill>
              <a:blip r:embed="rId58"/>
              <a:stretch>
                <a:fillRect l="-2828" t="-27176" r="-1508" b="-2921"/>
              </a:stretch>
            </a:blipFill>
          </p:spPr>
          <p:txBody>
            <a:bodyPr/>
            <a:lstStyle/>
            <a:p>
              <a:endParaRPr lang="en-MY"/>
            </a:p>
          </p:txBody>
        </p:sp>
      </p:grpSp>
      <p:grpSp>
        <p:nvGrpSpPr>
          <p:cNvPr id="125" name="Group 125"/>
          <p:cNvGrpSpPr/>
          <p:nvPr/>
        </p:nvGrpSpPr>
        <p:grpSpPr>
          <a:xfrm>
            <a:off x="7195842" y="21110800"/>
            <a:ext cx="2066477" cy="314106"/>
            <a:chOff x="0" y="0"/>
            <a:chExt cx="2755303" cy="418808"/>
          </a:xfrm>
        </p:grpSpPr>
        <p:sp>
          <p:nvSpPr>
            <p:cNvPr id="126" name="Freeform 126"/>
            <p:cNvSpPr/>
            <p:nvPr/>
          </p:nvSpPr>
          <p:spPr>
            <a:xfrm>
              <a:off x="0" y="0"/>
              <a:ext cx="2755265" cy="418846"/>
            </a:xfrm>
            <a:custGeom>
              <a:avLst/>
              <a:gdLst/>
              <a:ahLst/>
              <a:cxnLst/>
              <a:rect l="l" t="t" r="r" b="b"/>
              <a:pathLst>
                <a:path w="2755265" h="418846">
                  <a:moveTo>
                    <a:pt x="0" y="0"/>
                  </a:moveTo>
                  <a:lnTo>
                    <a:pt x="0" y="418846"/>
                  </a:lnTo>
                  <a:lnTo>
                    <a:pt x="1298194" y="418846"/>
                  </a:lnTo>
                  <a:cubicBezTo>
                    <a:pt x="993267" y="409194"/>
                    <a:pt x="697357" y="344551"/>
                    <a:pt x="417449" y="226187"/>
                  </a:cubicBezTo>
                  <a:cubicBezTo>
                    <a:pt x="270510" y="163957"/>
                    <a:pt x="131064" y="88392"/>
                    <a:pt x="0" y="0"/>
                  </a:cubicBezTo>
                  <a:close/>
                  <a:moveTo>
                    <a:pt x="2755265" y="1270"/>
                  </a:moveTo>
                  <a:cubicBezTo>
                    <a:pt x="2624709" y="89027"/>
                    <a:pt x="2485898" y="164211"/>
                    <a:pt x="2339594" y="226187"/>
                  </a:cubicBezTo>
                  <a:cubicBezTo>
                    <a:pt x="2059686" y="344551"/>
                    <a:pt x="1763776" y="409194"/>
                    <a:pt x="1458849" y="418846"/>
                  </a:cubicBezTo>
                  <a:lnTo>
                    <a:pt x="2755265" y="418846"/>
                  </a:lnTo>
                  <a:lnTo>
                    <a:pt x="2755265" y="1270"/>
                  </a:lnTo>
                  <a:close/>
                </a:path>
              </a:pathLst>
            </a:custGeom>
            <a:blipFill>
              <a:blip r:embed="rId59"/>
              <a:stretch>
                <a:fillRect l="-431" t="-39893" r="-566" b="-6458"/>
              </a:stretch>
            </a:blipFill>
          </p:spPr>
          <p:txBody>
            <a:bodyPr/>
            <a:lstStyle/>
            <a:p>
              <a:endParaRPr lang="en-MY"/>
            </a:p>
          </p:txBody>
        </p:sp>
      </p:grpSp>
      <p:grpSp>
        <p:nvGrpSpPr>
          <p:cNvPr id="127" name="Group 127"/>
          <p:cNvGrpSpPr/>
          <p:nvPr/>
        </p:nvGrpSpPr>
        <p:grpSpPr>
          <a:xfrm>
            <a:off x="6865001" y="17815303"/>
            <a:ext cx="161877" cy="121034"/>
            <a:chOff x="0" y="0"/>
            <a:chExt cx="215836" cy="161379"/>
          </a:xfrm>
        </p:grpSpPr>
        <p:sp>
          <p:nvSpPr>
            <p:cNvPr id="128" name="Freeform 128"/>
            <p:cNvSpPr/>
            <p:nvPr/>
          </p:nvSpPr>
          <p:spPr>
            <a:xfrm>
              <a:off x="0" y="0"/>
              <a:ext cx="215773" cy="161417"/>
            </a:xfrm>
            <a:custGeom>
              <a:avLst/>
              <a:gdLst/>
              <a:ahLst/>
              <a:cxnLst/>
              <a:rect l="l" t="t" r="r" b="b"/>
              <a:pathLst>
                <a:path w="215773" h="161417">
                  <a:moveTo>
                    <a:pt x="215773" y="0"/>
                  </a:moveTo>
                  <a:cubicBezTo>
                    <a:pt x="187579" y="14224"/>
                    <a:pt x="163830" y="27305"/>
                    <a:pt x="147955" y="38481"/>
                  </a:cubicBezTo>
                  <a:cubicBezTo>
                    <a:pt x="104648" y="69088"/>
                    <a:pt x="53086" y="91948"/>
                    <a:pt x="0" y="107315"/>
                  </a:cubicBezTo>
                  <a:cubicBezTo>
                    <a:pt x="15113" y="121920"/>
                    <a:pt x="30861" y="134112"/>
                    <a:pt x="47117" y="143256"/>
                  </a:cubicBezTo>
                  <a:cubicBezTo>
                    <a:pt x="68580" y="155321"/>
                    <a:pt x="89154" y="161417"/>
                    <a:pt x="109474" y="161417"/>
                  </a:cubicBezTo>
                  <a:cubicBezTo>
                    <a:pt x="129413" y="161417"/>
                    <a:pt x="149225" y="155702"/>
                    <a:pt x="169672" y="144018"/>
                  </a:cubicBezTo>
                  <a:cubicBezTo>
                    <a:pt x="190881" y="122936"/>
                    <a:pt x="210312" y="72644"/>
                    <a:pt x="215773" y="0"/>
                  </a:cubicBezTo>
                  <a:close/>
                </a:path>
              </a:pathLst>
            </a:custGeom>
            <a:blipFill>
              <a:blip r:embed="rId60"/>
              <a:stretch>
                <a:fillRect l="-5108" t="-3988" r="-8705" b="-3013"/>
              </a:stretch>
            </a:blipFill>
          </p:spPr>
          <p:txBody>
            <a:bodyPr/>
            <a:lstStyle/>
            <a:p>
              <a:endParaRPr lang="en-MY"/>
            </a:p>
          </p:txBody>
        </p:sp>
      </p:grpSp>
      <p:grpSp>
        <p:nvGrpSpPr>
          <p:cNvPr id="129" name="Group 129"/>
          <p:cNvGrpSpPr/>
          <p:nvPr/>
        </p:nvGrpSpPr>
        <p:grpSpPr>
          <a:xfrm>
            <a:off x="6799412" y="17895827"/>
            <a:ext cx="224190" cy="98041"/>
            <a:chOff x="0" y="0"/>
            <a:chExt cx="298920" cy="130721"/>
          </a:xfrm>
        </p:grpSpPr>
        <p:sp>
          <p:nvSpPr>
            <p:cNvPr id="130" name="Freeform 130"/>
            <p:cNvSpPr/>
            <p:nvPr/>
          </p:nvSpPr>
          <p:spPr>
            <a:xfrm>
              <a:off x="0" y="0"/>
              <a:ext cx="298958" cy="130683"/>
            </a:xfrm>
            <a:custGeom>
              <a:avLst/>
              <a:gdLst/>
              <a:ahLst/>
              <a:cxnLst/>
              <a:rect l="l" t="t" r="r" b="b"/>
              <a:pathLst>
                <a:path w="298958" h="130683">
                  <a:moveTo>
                    <a:pt x="298958" y="101092"/>
                  </a:moveTo>
                  <a:cubicBezTo>
                    <a:pt x="298831" y="101219"/>
                    <a:pt x="298704" y="101219"/>
                    <a:pt x="298577" y="101346"/>
                  </a:cubicBezTo>
                  <a:cubicBezTo>
                    <a:pt x="298704" y="101346"/>
                    <a:pt x="298831" y="101219"/>
                    <a:pt x="298958" y="101092"/>
                  </a:cubicBezTo>
                  <a:close/>
                  <a:moveTo>
                    <a:pt x="87503" y="0"/>
                  </a:moveTo>
                  <a:cubicBezTo>
                    <a:pt x="58420" y="8509"/>
                    <a:pt x="28829" y="14605"/>
                    <a:pt x="0" y="18669"/>
                  </a:cubicBezTo>
                  <a:cubicBezTo>
                    <a:pt x="29337" y="53467"/>
                    <a:pt x="61849" y="82931"/>
                    <a:pt x="96647" y="102616"/>
                  </a:cubicBezTo>
                  <a:cubicBezTo>
                    <a:pt x="129540" y="121412"/>
                    <a:pt x="163322" y="130683"/>
                    <a:pt x="196850" y="130683"/>
                  </a:cubicBezTo>
                  <a:cubicBezTo>
                    <a:pt x="231267" y="130683"/>
                    <a:pt x="265430" y="120777"/>
                    <a:pt x="298450" y="101219"/>
                  </a:cubicBezTo>
                  <a:cubicBezTo>
                    <a:pt x="298323" y="101346"/>
                    <a:pt x="298196" y="101346"/>
                    <a:pt x="298069" y="101346"/>
                  </a:cubicBezTo>
                  <a:cubicBezTo>
                    <a:pt x="292354" y="104394"/>
                    <a:pt x="286131" y="105918"/>
                    <a:pt x="280035" y="105918"/>
                  </a:cubicBezTo>
                  <a:cubicBezTo>
                    <a:pt x="267843" y="105918"/>
                    <a:pt x="255905" y="99949"/>
                    <a:pt x="248412" y="89281"/>
                  </a:cubicBezTo>
                  <a:cubicBezTo>
                    <a:pt x="237363" y="73406"/>
                    <a:pt x="240030" y="51562"/>
                    <a:pt x="254508" y="38608"/>
                  </a:cubicBezTo>
                  <a:cubicBezTo>
                    <a:pt x="255270" y="37973"/>
                    <a:pt x="256032" y="37211"/>
                    <a:pt x="256921" y="36449"/>
                  </a:cubicBezTo>
                  <a:cubicBezTo>
                    <a:pt x="236601" y="48133"/>
                    <a:pt x="216662" y="53848"/>
                    <a:pt x="196723" y="53848"/>
                  </a:cubicBezTo>
                  <a:cubicBezTo>
                    <a:pt x="176276" y="53848"/>
                    <a:pt x="155702" y="47752"/>
                    <a:pt x="134366" y="35687"/>
                  </a:cubicBezTo>
                  <a:cubicBezTo>
                    <a:pt x="118364" y="26797"/>
                    <a:pt x="102616" y="14605"/>
                    <a:pt x="87503" y="0"/>
                  </a:cubicBezTo>
                  <a:close/>
                </a:path>
              </a:pathLst>
            </a:custGeom>
            <a:blipFill>
              <a:blip r:embed="rId61"/>
              <a:stretch>
                <a:fillRect l="-2757" t="-9329" r="-7595" b="-9883"/>
              </a:stretch>
            </a:blipFill>
          </p:spPr>
          <p:txBody>
            <a:bodyPr/>
            <a:lstStyle/>
            <a:p>
              <a:endParaRPr lang="en-MY"/>
            </a:p>
          </p:txBody>
        </p:sp>
      </p:grpSp>
      <p:grpSp>
        <p:nvGrpSpPr>
          <p:cNvPr id="131" name="Group 131"/>
          <p:cNvGrpSpPr/>
          <p:nvPr/>
        </p:nvGrpSpPr>
        <p:grpSpPr>
          <a:xfrm>
            <a:off x="6493050" y="17500597"/>
            <a:ext cx="316020" cy="239392"/>
            <a:chOff x="0" y="0"/>
            <a:chExt cx="421361" cy="319189"/>
          </a:xfrm>
        </p:grpSpPr>
        <p:sp>
          <p:nvSpPr>
            <p:cNvPr id="132" name="Freeform 132"/>
            <p:cNvSpPr/>
            <p:nvPr/>
          </p:nvSpPr>
          <p:spPr>
            <a:xfrm>
              <a:off x="3" y="0"/>
              <a:ext cx="421383" cy="319278"/>
            </a:xfrm>
            <a:custGeom>
              <a:avLst/>
              <a:gdLst/>
              <a:ahLst/>
              <a:cxnLst/>
              <a:rect l="l" t="t" r="r" b="b"/>
              <a:pathLst>
                <a:path w="421383" h="319278">
                  <a:moveTo>
                    <a:pt x="120012" y="0"/>
                  </a:moveTo>
                  <a:cubicBezTo>
                    <a:pt x="71117" y="23876"/>
                    <a:pt x="31366" y="51943"/>
                    <a:pt x="12697" y="77851"/>
                  </a:cubicBezTo>
                  <a:cubicBezTo>
                    <a:pt x="-2797" y="99441"/>
                    <a:pt x="-892" y="112903"/>
                    <a:pt x="1902" y="121285"/>
                  </a:cubicBezTo>
                  <a:cubicBezTo>
                    <a:pt x="2918" y="124206"/>
                    <a:pt x="3807" y="127000"/>
                    <a:pt x="4823" y="129540"/>
                  </a:cubicBezTo>
                  <a:cubicBezTo>
                    <a:pt x="37208" y="105791"/>
                    <a:pt x="77467" y="85471"/>
                    <a:pt x="120012" y="66929"/>
                  </a:cubicBezTo>
                  <a:lnTo>
                    <a:pt x="120012" y="0"/>
                  </a:lnTo>
                  <a:close/>
                  <a:moveTo>
                    <a:pt x="371091" y="35560"/>
                  </a:moveTo>
                  <a:lnTo>
                    <a:pt x="371091" y="115697"/>
                  </a:lnTo>
                  <a:lnTo>
                    <a:pt x="196593" y="115697"/>
                  </a:lnTo>
                  <a:cubicBezTo>
                    <a:pt x="193418" y="118618"/>
                    <a:pt x="189735" y="120777"/>
                    <a:pt x="185544" y="122682"/>
                  </a:cubicBezTo>
                  <a:cubicBezTo>
                    <a:pt x="185036" y="122809"/>
                    <a:pt x="184401" y="123063"/>
                    <a:pt x="183766" y="123317"/>
                  </a:cubicBezTo>
                  <a:lnTo>
                    <a:pt x="204848" y="182880"/>
                  </a:lnTo>
                  <a:cubicBezTo>
                    <a:pt x="221231" y="177165"/>
                    <a:pt x="234947" y="173101"/>
                    <a:pt x="244091" y="170561"/>
                  </a:cubicBezTo>
                  <a:cubicBezTo>
                    <a:pt x="247520" y="169672"/>
                    <a:pt x="250949" y="169164"/>
                    <a:pt x="254251" y="169164"/>
                  </a:cubicBezTo>
                  <a:cubicBezTo>
                    <a:pt x="271142" y="169164"/>
                    <a:pt x="286509" y="180340"/>
                    <a:pt x="291208" y="197485"/>
                  </a:cubicBezTo>
                  <a:cubicBezTo>
                    <a:pt x="296288" y="215646"/>
                    <a:pt x="287271" y="234442"/>
                    <a:pt x="270761" y="242189"/>
                  </a:cubicBezTo>
                  <a:lnTo>
                    <a:pt x="307591" y="319278"/>
                  </a:lnTo>
                  <a:cubicBezTo>
                    <a:pt x="312290" y="317881"/>
                    <a:pt x="317243" y="316738"/>
                    <a:pt x="322069" y="315595"/>
                  </a:cubicBezTo>
                  <a:lnTo>
                    <a:pt x="334896" y="312166"/>
                  </a:lnTo>
                  <a:cubicBezTo>
                    <a:pt x="338071" y="311277"/>
                    <a:pt x="341246" y="311023"/>
                    <a:pt x="344421" y="311023"/>
                  </a:cubicBezTo>
                  <a:cubicBezTo>
                    <a:pt x="347596" y="311023"/>
                    <a:pt x="350644" y="311404"/>
                    <a:pt x="353692" y="312166"/>
                  </a:cubicBezTo>
                  <a:lnTo>
                    <a:pt x="421383" y="42291"/>
                  </a:lnTo>
                  <a:cubicBezTo>
                    <a:pt x="403476" y="41148"/>
                    <a:pt x="386712" y="38735"/>
                    <a:pt x="371091" y="35560"/>
                  </a:cubicBezTo>
                  <a:close/>
                </a:path>
              </a:pathLst>
            </a:custGeom>
            <a:blipFill>
              <a:blip r:embed="rId62"/>
              <a:stretch>
                <a:fillRect l="-5480" t="-3182" r="-5189" b="-3949"/>
              </a:stretch>
            </a:blipFill>
          </p:spPr>
          <p:txBody>
            <a:bodyPr/>
            <a:lstStyle/>
            <a:p>
              <a:endParaRPr lang="en-MY"/>
            </a:p>
          </p:txBody>
        </p:sp>
      </p:grpSp>
      <p:grpSp>
        <p:nvGrpSpPr>
          <p:cNvPr id="133" name="Group 133"/>
          <p:cNvGrpSpPr/>
          <p:nvPr/>
        </p:nvGrpSpPr>
        <p:grpSpPr>
          <a:xfrm>
            <a:off x="6435595" y="17437608"/>
            <a:ext cx="147437" cy="203835"/>
            <a:chOff x="0" y="0"/>
            <a:chExt cx="196583" cy="271780"/>
          </a:xfrm>
        </p:grpSpPr>
        <p:sp>
          <p:nvSpPr>
            <p:cNvPr id="134" name="Freeform 134"/>
            <p:cNvSpPr/>
            <p:nvPr/>
          </p:nvSpPr>
          <p:spPr>
            <a:xfrm>
              <a:off x="0" y="0"/>
              <a:ext cx="196596" cy="271780"/>
            </a:xfrm>
            <a:custGeom>
              <a:avLst/>
              <a:gdLst/>
              <a:ahLst/>
              <a:cxnLst/>
              <a:rect l="l" t="t" r="r" b="b"/>
              <a:pathLst>
                <a:path w="196596" h="271780">
                  <a:moveTo>
                    <a:pt x="196596" y="0"/>
                  </a:moveTo>
                  <a:cubicBezTo>
                    <a:pt x="149606" y="19304"/>
                    <a:pt x="69088" y="58801"/>
                    <a:pt x="27051" y="116840"/>
                  </a:cubicBezTo>
                  <a:cubicBezTo>
                    <a:pt x="16510" y="131572"/>
                    <a:pt x="9525" y="145796"/>
                    <a:pt x="5334" y="159131"/>
                  </a:cubicBezTo>
                  <a:lnTo>
                    <a:pt x="5334" y="199644"/>
                  </a:lnTo>
                  <a:lnTo>
                    <a:pt x="0" y="199644"/>
                  </a:lnTo>
                  <a:cubicBezTo>
                    <a:pt x="635" y="210947"/>
                    <a:pt x="2794" y="220980"/>
                    <a:pt x="5588" y="229489"/>
                  </a:cubicBezTo>
                  <a:cubicBezTo>
                    <a:pt x="10922" y="245618"/>
                    <a:pt x="17399" y="259588"/>
                    <a:pt x="25019" y="271780"/>
                  </a:cubicBezTo>
                  <a:cubicBezTo>
                    <a:pt x="38100" y="250063"/>
                    <a:pt x="57658" y="231013"/>
                    <a:pt x="81407" y="213487"/>
                  </a:cubicBezTo>
                  <a:cubicBezTo>
                    <a:pt x="80391" y="210947"/>
                    <a:pt x="79375" y="208026"/>
                    <a:pt x="78486" y="205232"/>
                  </a:cubicBezTo>
                  <a:cubicBezTo>
                    <a:pt x="75692" y="196977"/>
                    <a:pt x="73787" y="183388"/>
                    <a:pt x="89408" y="161925"/>
                  </a:cubicBezTo>
                  <a:cubicBezTo>
                    <a:pt x="107950" y="136017"/>
                    <a:pt x="147701" y="107950"/>
                    <a:pt x="196596" y="84074"/>
                  </a:cubicBezTo>
                  <a:lnTo>
                    <a:pt x="196596" y="0"/>
                  </a:lnTo>
                  <a:close/>
                </a:path>
              </a:pathLst>
            </a:custGeom>
            <a:blipFill>
              <a:blip r:embed="rId63"/>
              <a:stretch>
                <a:fillRect l="-7235" t="-3985" r="-9166" b="-3177"/>
              </a:stretch>
            </a:blipFill>
          </p:spPr>
          <p:txBody>
            <a:bodyPr/>
            <a:lstStyle/>
            <a:p>
              <a:endParaRPr lang="en-MY"/>
            </a:p>
          </p:txBody>
        </p:sp>
      </p:grpSp>
      <p:grpSp>
        <p:nvGrpSpPr>
          <p:cNvPr id="135" name="Group 135"/>
          <p:cNvGrpSpPr/>
          <p:nvPr/>
        </p:nvGrpSpPr>
        <p:grpSpPr>
          <a:xfrm>
            <a:off x="6498479" y="17593056"/>
            <a:ext cx="148219" cy="127892"/>
            <a:chOff x="0" y="0"/>
            <a:chExt cx="197625" cy="170523"/>
          </a:xfrm>
        </p:grpSpPr>
        <p:sp>
          <p:nvSpPr>
            <p:cNvPr id="136" name="Freeform 136"/>
            <p:cNvSpPr/>
            <p:nvPr/>
          </p:nvSpPr>
          <p:spPr>
            <a:xfrm>
              <a:off x="-20" y="0"/>
              <a:ext cx="197632" cy="170434"/>
            </a:xfrm>
            <a:custGeom>
              <a:avLst/>
              <a:gdLst/>
              <a:ahLst/>
              <a:cxnLst/>
              <a:rect l="l" t="t" r="r" b="b"/>
              <a:pathLst>
                <a:path w="197632" h="170434">
                  <a:moveTo>
                    <a:pt x="176550" y="0"/>
                  </a:moveTo>
                  <a:cubicBezTo>
                    <a:pt x="131338" y="18415"/>
                    <a:pt x="17292" y="65532"/>
                    <a:pt x="1671" y="115443"/>
                  </a:cubicBezTo>
                  <a:cubicBezTo>
                    <a:pt x="-742" y="123063"/>
                    <a:pt x="-2393" y="135382"/>
                    <a:pt x="10434" y="155194"/>
                  </a:cubicBezTo>
                  <a:cubicBezTo>
                    <a:pt x="15006" y="162179"/>
                    <a:pt x="20340" y="167005"/>
                    <a:pt x="27325" y="170434"/>
                  </a:cubicBezTo>
                  <a:cubicBezTo>
                    <a:pt x="63393" y="114300"/>
                    <a:pt x="144165" y="78232"/>
                    <a:pt x="197632" y="59563"/>
                  </a:cubicBezTo>
                  <a:lnTo>
                    <a:pt x="176550" y="0"/>
                  </a:lnTo>
                  <a:close/>
                </a:path>
              </a:pathLst>
            </a:custGeom>
            <a:blipFill>
              <a:blip r:embed="rId64"/>
              <a:stretch>
                <a:fillRect l="-6769" t="-8740" r="-8823" b="-12473"/>
              </a:stretch>
            </a:blipFill>
          </p:spPr>
          <p:txBody>
            <a:bodyPr/>
            <a:lstStyle/>
            <a:p>
              <a:endParaRPr lang="en-MY"/>
            </a:p>
          </p:txBody>
        </p:sp>
      </p:grpSp>
      <p:grpSp>
        <p:nvGrpSpPr>
          <p:cNvPr id="137" name="Group 137"/>
          <p:cNvGrpSpPr/>
          <p:nvPr/>
        </p:nvGrpSpPr>
        <p:grpSpPr>
          <a:xfrm>
            <a:off x="6440957" y="17550765"/>
            <a:ext cx="199558" cy="226952"/>
            <a:chOff x="0" y="0"/>
            <a:chExt cx="266078" cy="302603"/>
          </a:xfrm>
        </p:grpSpPr>
        <p:sp>
          <p:nvSpPr>
            <p:cNvPr id="138" name="Freeform 138"/>
            <p:cNvSpPr/>
            <p:nvPr/>
          </p:nvSpPr>
          <p:spPr>
            <a:xfrm>
              <a:off x="-27" y="0"/>
              <a:ext cx="266092" cy="302641"/>
            </a:xfrm>
            <a:custGeom>
              <a:avLst/>
              <a:gdLst/>
              <a:ahLst/>
              <a:cxnLst/>
              <a:rect l="l" t="t" r="r" b="b"/>
              <a:pathLst>
                <a:path w="266092" h="302641">
                  <a:moveTo>
                    <a:pt x="189511" y="0"/>
                  </a:moveTo>
                  <a:cubicBezTo>
                    <a:pt x="146839" y="18669"/>
                    <a:pt x="106707" y="38989"/>
                    <a:pt x="74322" y="62611"/>
                  </a:cubicBezTo>
                  <a:cubicBezTo>
                    <a:pt x="50573" y="80137"/>
                    <a:pt x="31015" y="99187"/>
                    <a:pt x="17934" y="120904"/>
                  </a:cubicBezTo>
                  <a:cubicBezTo>
                    <a:pt x="12473" y="129921"/>
                    <a:pt x="8155" y="139192"/>
                    <a:pt x="5107" y="148844"/>
                  </a:cubicBezTo>
                  <a:cubicBezTo>
                    <a:pt x="-2386" y="172720"/>
                    <a:pt x="-5307" y="210185"/>
                    <a:pt x="22887" y="253492"/>
                  </a:cubicBezTo>
                  <a:cubicBezTo>
                    <a:pt x="38254" y="277241"/>
                    <a:pt x="60352" y="294005"/>
                    <a:pt x="87149" y="302641"/>
                  </a:cubicBezTo>
                  <a:cubicBezTo>
                    <a:pt x="83974" y="284353"/>
                    <a:pt x="86006" y="265684"/>
                    <a:pt x="93499" y="247396"/>
                  </a:cubicBezTo>
                  <a:cubicBezTo>
                    <a:pt x="96420" y="240284"/>
                    <a:pt x="99976" y="233553"/>
                    <a:pt x="104167" y="226949"/>
                  </a:cubicBezTo>
                  <a:cubicBezTo>
                    <a:pt x="97309" y="223520"/>
                    <a:pt x="91848" y="218694"/>
                    <a:pt x="87276" y="211709"/>
                  </a:cubicBezTo>
                  <a:cubicBezTo>
                    <a:pt x="74449" y="191897"/>
                    <a:pt x="76100" y="179578"/>
                    <a:pt x="78513" y="171958"/>
                  </a:cubicBezTo>
                  <a:cubicBezTo>
                    <a:pt x="94007" y="121920"/>
                    <a:pt x="208053" y="74803"/>
                    <a:pt x="253265" y="56388"/>
                  </a:cubicBezTo>
                  <a:cubicBezTo>
                    <a:pt x="253900" y="56007"/>
                    <a:pt x="254408" y="55880"/>
                    <a:pt x="255043" y="55753"/>
                  </a:cubicBezTo>
                  <a:cubicBezTo>
                    <a:pt x="259234" y="53848"/>
                    <a:pt x="262917" y="51689"/>
                    <a:pt x="266092" y="48768"/>
                  </a:cubicBezTo>
                  <a:lnTo>
                    <a:pt x="189511" y="48768"/>
                  </a:lnTo>
                  <a:lnTo>
                    <a:pt x="189511" y="0"/>
                  </a:lnTo>
                  <a:close/>
                </a:path>
              </a:pathLst>
            </a:custGeom>
            <a:blipFill>
              <a:blip r:embed="rId65"/>
              <a:stretch>
                <a:fillRect l="-8022" t="-3075" r="-9717" b="-4351"/>
              </a:stretch>
            </a:blipFill>
          </p:spPr>
          <p:txBody>
            <a:bodyPr/>
            <a:lstStyle/>
            <a:p>
              <a:endParaRPr lang="en-MY"/>
            </a:p>
          </p:txBody>
        </p:sp>
      </p:grpSp>
      <p:grpSp>
        <p:nvGrpSpPr>
          <p:cNvPr id="139" name="Group 139"/>
          <p:cNvGrpSpPr/>
          <p:nvPr/>
        </p:nvGrpSpPr>
        <p:grpSpPr>
          <a:xfrm>
            <a:off x="6562782" y="17682210"/>
            <a:ext cx="161106" cy="115700"/>
            <a:chOff x="0" y="0"/>
            <a:chExt cx="214808" cy="154267"/>
          </a:xfrm>
        </p:grpSpPr>
        <p:sp>
          <p:nvSpPr>
            <p:cNvPr id="140" name="Freeform 140"/>
            <p:cNvSpPr/>
            <p:nvPr/>
          </p:nvSpPr>
          <p:spPr>
            <a:xfrm>
              <a:off x="-27" y="0"/>
              <a:ext cx="214784" cy="154178"/>
            </a:xfrm>
            <a:custGeom>
              <a:avLst/>
              <a:gdLst/>
              <a:ahLst/>
              <a:cxnLst/>
              <a:rect l="l" t="t" r="r" b="b"/>
              <a:pathLst>
                <a:path w="214784" h="154178">
                  <a:moveTo>
                    <a:pt x="177954" y="0"/>
                  </a:moveTo>
                  <a:cubicBezTo>
                    <a:pt x="175922" y="1016"/>
                    <a:pt x="173763" y="1905"/>
                    <a:pt x="171604" y="2413"/>
                  </a:cubicBezTo>
                  <a:cubicBezTo>
                    <a:pt x="85752" y="26035"/>
                    <a:pt x="16029" y="66548"/>
                    <a:pt x="2059" y="100965"/>
                  </a:cubicBezTo>
                  <a:cubicBezTo>
                    <a:pt x="-1243" y="109220"/>
                    <a:pt x="-608" y="115824"/>
                    <a:pt x="4218" y="124079"/>
                  </a:cubicBezTo>
                  <a:cubicBezTo>
                    <a:pt x="14505" y="141478"/>
                    <a:pt x="34571" y="150876"/>
                    <a:pt x="59082" y="154178"/>
                  </a:cubicBezTo>
                  <a:cubicBezTo>
                    <a:pt x="82577" y="112903"/>
                    <a:pt x="138076" y="96647"/>
                    <a:pt x="214784" y="77089"/>
                  </a:cubicBezTo>
                  <a:lnTo>
                    <a:pt x="177954" y="0"/>
                  </a:lnTo>
                  <a:close/>
                </a:path>
              </a:pathLst>
            </a:custGeom>
            <a:blipFill>
              <a:blip r:embed="rId66"/>
              <a:stretch>
                <a:fillRect l="-6728" t="-9884" r="-7645" b="-13121"/>
              </a:stretch>
            </a:blipFill>
          </p:spPr>
          <p:txBody>
            <a:bodyPr/>
            <a:lstStyle/>
            <a:p>
              <a:endParaRPr lang="en-MY"/>
            </a:p>
          </p:txBody>
        </p:sp>
      </p:grpSp>
      <p:grpSp>
        <p:nvGrpSpPr>
          <p:cNvPr id="141" name="Group 141"/>
          <p:cNvGrpSpPr/>
          <p:nvPr/>
        </p:nvGrpSpPr>
        <p:grpSpPr>
          <a:xfrm>
            <a:off x="6505175" y="17627470"/>
            <a:ext cx="207445" cy="227962"/>
            <a:chOff x="0" y="0"/>
            <a:chExt cx="276593" cy="303949"/>
          </a:xfrm>
        </p:grpSpPr>
        <p:sp>
          <p:nvSpPr>
            <p:cNvPr id="142" name="Freeform 142"/>
            <p:cNvSpPr/>
            <p:nvPr/>
          </p:nvSpPr>
          <p:spPr>
            <a:xfrm>
              <a:off x="-48" y="0"/>
              <a:ext cx="276751" cy="303911"/>
            </a:xfrm>
            <a:custGeom>
              <a:avLst/>
              <a:gdLst/>
              <a:ahLst/>
              <a:cxnLst/>
              <a:rect l="l" t="t" r="r" b="b"/>
              <a:pathLst>
                <a:path w="276751" h="303911">
                  <a:moveTo>
                    <a:pt x="238300" y="0"/>
                  </a:moveTo>
                  <a:cubicBezTo>
                    <a:pt x="234871" y="0"/>
                    <a:pt x="231569" y="508"/>
                    <a:pt x="228140" y="1397"/>
                  </a:cubicBezTo>
                  <a:cubicBezTo>
                    <a:pt x="218996" y="3937"/>
                    <a:pt x="205153" y="8001"/>
                    <a:pt x="188897" y="13716"/>
                  </a:cubicBezTo>
                  <a:cubicBezTo>
                    <a:pt x="135303" y="32385"/>
                    <a:pt x="54531" y="68453"/>
                    <a:pt x="18463" y="124587"/>
                  </a:cubicBezTo>
                  <a:cubicBezTo>
                    <a:pt x="14272" y="131191"/>
                    <a:pt x="10716" y="137922"/>
                    <a:pt x="7795" y="145034"/>
                  </a:cubicBezTo>
                  <a:cubicBezTo>
                    <a:pt x="302" y="163322"/>
                    <a:pt x="-1730" y="181991"/>
                    <a:pt x="1445" y="200279"/>
                  </a:cubicBezTo>
                  <a:cubicBezTo>
                    <a:pt x="3604" y="212471"/>
                    <a:pt x="8049" y="224282"/>
                    <a:pt x="14780" y="235839"/>
                  </a:cubicBezTo>
                  <a:cubicBezTo>
                    <a:pt x="40180" y="279146"/>
                    <a:pt x="84122" y="298831"/>
                    <a:pt x="133017" y="303911"/>
                  </a:cubicBezTo>
                  <a:cubicBezTo>
                    <a:pt x="132509" y="302768"/>
                    <a:pt x="132128" y="301498"/>
                    <a:pt x="131747" y="300355"/>
                  </a:cubicBezTo>
                  <a:cubicBezTo>
                    <a:pt x="122603" y="274066"/>
                    <a:pt x="123746" y="249936"/>
                    <a:pt x="135176" y="228727"/>
                  </a:cubicBezTo>
                  <a:cubicBezTo>
                    <a:pt x="135430" y="228219"/>
                    <a:pt x="135684" y="227711"/>
                    <a:pt x="136065" y="227203"/>
                  </a:cubicBezTo>
                  <a:cubicBezTo>
                    <a:pt x="111554" y="223774"/>
                    <a:pt x="91488" y="214503"/>
                    <a:pt x="81201" y="197104"/>
                  </a:cubicBezTo>
                  <a:cubicBezTo>
                    <a:pt x="76375" y="188849"/>
                    <a:pt x="75740" y="182245"/>
                    <a:pt x="79042" y="173863"/>
                  </a:cubicBezTo>
                  <a:cubicBezTo>
                    <a:pt x="93012" y="139446"/>
                    <a:pt x="162735" y="99060"/>
                    <a:pt x="248587" y="75311"/>
                  </a:cubicBezTo>
                  <a:cubicBezTo>
                    <a:pt x="250873" y="74803"/>
                    <a:pt x="252905" y="73914"/>
                    <a:pt x="254937" y="72898"/>
                  </a:cubicBezTo>
                  <a:cubicBezTo>
                    <a:pt x="271447" y="65151"/>
                    <a:pt x="280337" y="46355"/>
                    <a:pt x="275384" y="28194"/>
                  </a:cubicBezTo>
                  <a:cubicBezTo>
                    <a:pt x="270558" y="11176"/>
                    <a:pt x="255064" y="0"/>
                    <a:pt x="238300" y="0"/>
                  </a:cubicBezTo>
                  <a:close/>
                </a:path>
              </a:pathLst>
            </a:custGeom>
            <a:blipFill>
              <a:blip r:embed="rId67"/>
              <a:stretch>
                <a:fillRect l="-8050" t="-3288" r="-5191" b="-3689"/>
              </a:stretch>
            </a:blipFill>
          </p:spPr>
          <p:txBody>
            <a:bodyPr/>
            <a:lstStyle/>
            <a:p>
              <a:endParaRPr lang="en-MY"/>
            </a:p>
          </p:txBody>
        </p:sp>
      </p:grpSp>
      <p:grpSp>
        <p:nvGrpSpPr>
          <p:cNvPr id="143" name="Group 143"/>
          <p:cNvGrpSpPr/>
          <p:nvPr/>
        </p:nvGrpSpPr>
        <p:grpSpPr>
          <a:xfrm>
            <a:off x="6644840" y="17357474"/>
            <a:ext cx="382038" cy="498986"/>
            <a:chOff x="0" y="0"/>
            <a:chExt cx="509384" cy="665315"/>
          </a:xfrm>
        </p:grpSpPr>
        <p:sp>
          <p:nvSpPr>
            <p:cNvPr id="144" name="Freeform 144"/>
            <p:cNvSpPr/>
            <p:nvPr/>
          </p:nvSpPr>
          <p:spPr>
            <a:xfrm>
              <a:off x="0" y="0"/>
              <a:ext cx="509397" cy="665480"/>
            </a:xfrm>
            <a:custGeom>
              <a:avLst/>
              <a:gdLst/>
              <a:ahLst/>
              <a:cxnLst/>
              <a:rect l="l" t="t" r="r" b="b"/>
              <a:pathLst>
                <a:path w="509397" h="665480">
                  <a:moveTo>
                    <a:pt x="27940" y="0"/>
                  </a:moveTo>
                  <a:cubicBezTo>
                    <a:pt x="17272" y="0"/>
                    <a:pt x="7874" y="1016"/>
                    <a:pt x="0" y="3556"/>
                  </a:cubicBezTo>
                  <a:lnTo>
                    <a:pt x="66929" y="3556"/>
                  </a:lnTo>
                  <a:cubicBezTo>
                    <a:pt x="52959" y="1397"/>
                    <a:pt x="39751" y="0"/>
                    <a:pt x="27940" y="0"/>
                  </a:cubicBezTo>
                  <a:close/>
                  <a:moveTo>
                    <a:pt x="168656" y="28321"/>
                  </a:moveTo>
                  <a:lnTo>
                    <a:pt x="168656" y="147574"/>
                  </a:lnTo>
                  <a:cubicBezTo>
                    <a:pt x="186944" y="152273"/>
                    <a:pt x="207518" y="156083"/>
                    <a:pt x="230251" y="157099"/>
                  </a:cubicBezTo>
                  <a:cubicBezTo>
                    <a:pt x="232664" y="157226"/>
                    <a:pt x="234950" y="157480"/>
                    <a:pt x="237109" y="157988"/>
                  </a:cubicBezTo>
                  <a:lnTo>
                    <a:pt x="237109" y="47244"/>
                  </a:lnTo>
                  <a:cubicBezTo>
                    <a:pt x="218059" y="42291"/>
                    <a:pt x="198628" y="36703"/>
                    <a:pt x="179578" y="31369"/>
                  </a:cubicBezTo>
                  <a:cubicBezTo>
                    <a:pt x="175895" y="30353"/>
                    <a:pt x="172339" y="29337"/>
                    <a:pt x="168529" y="28321"/>
                  </a:cubicBezTo>
                  <a:close/>
                  <a:moveTo>
                    <a:pt x="236982" y="232664"/>
                  </a:moveTo>
                  <a:cubicBezTo>
                    <a:pt x="234188" y="233299"/>
                    <a:pt x="231267" y="233680"/>
                    <a:pt x="228346" y="233680"/>
                  </a:cubicBezTo>
                  <a:lnTo>
                    <a:pt x="226568" y="233680"/>
                  </a:lnTo>
                  <a:cubicBezTo>
                    <a:pt x="224028" y="233553"/>
                    <a:pt x="221488" y="233299"/>
                    <a:pt x="218948" y="233172"/>
                  </a:cubicBezTo>
                  <a:lnTo>
                    <a:pt x="151511" y="502920"/>
                  </a:lnTo>
                  <a:cubicBezTo>
                    <a:pt x="164719" y="506349"/>
                    <a:pt x="175768" y="516509"/>
                    <a:pt x="179324" y="530733"/>
                  </a:cubicBezTo>
                  <a:cubicBezTo>
                    <a:pt x="184531" y="551180"/>
                    <a:pt x="172212" y="572008"/>
                    <a:pt x="151638" y="577342"/>
                  </a:cubicBezTo>
                  <a:lnTo>
                    <a:pt x="138811" y="580771"/>
                  </a:lnTo>
                  <a:cubicBezTo>
                    <a:pt x="90678" y="592963"/>
                    <a:pt x="24638" y="609854"/>
                    <a:pt x="16383" y="625348"/>
                  </a:cubicBezTo>
                  <a:cubicBezTo>
                    <a:pt x="15875" y="626364"/>
                    <a:pt x="16002" y="630047"/>
                    <a:pt x="17907" y="635508"/>
                  </a:cubicBezTo>
                  <a:cubicBezTo>
                    <a:pt x="19685" y="640461"/>
                    <a:pt x="28956" y="648716"/>
                    <a:pt x="49403" y="655193"/>
                  </a:cubicBezTo>
                  <a:cubicBezTo>
                    <a:pt x="70866" y="662178"/>
                    <a:pt x="98044" y="665480"/>
                    <a:pt x="128524" y="665480"/>
                  </a:cubicBezTo>
                  <a:cubicBezTo>
                    <a:pt x="213614" y="665480"/>
                    <a:pt x="323215" y="638683"/>
                    <a:pt x="397129" y="586359"/>
                  </a:cubicBezTo>
                  <a:cubicBezTo>
                    <a:pt x="423418" y="567690"/>
                    <a:pt x="462661" y="547370"/>
                    <a:pt x="509397" y="525018"/>
                  </a:cubicBezTo>
                  <a:cubicBezTo>
                    <a:pt x="509016" y="519811"/>
                    <a:pt x="508635" y="514350"/>
                    <a:pt x="508127" y="508889"/>
                  </a:cubicBezTo>
                  <a:cubicBezTo>
                    <a:pt x="504698" y="471424"/>
                    <a:pt x="493522" y="389636"/>
                    <a:pt x="457327" y="300990"/>
                  </a:cubicBezTo>
                  <a:lnTo>
                    <a:pt x="237109" y="300990"/>
                  </a:lnTo>
                  <a:lnTo>
                    <a:pt x="237109" y="232664"/>
                  </a:lnTo>
                  <a:close/>
                </a:path>
              </a:pathLst>
            </a:custGeom>
            <a:blipFill>
              <a:blip r:embed="rId68"/>
              <a:stretch>
                <a:fillRect l="-4375" t="-3383" r="-3580" b="-1450"/>
              </a:stretch>
            </a:blipFill>
          </p:spPr>
          <p:txBody>
            <a:bodyPr/>
            <a:lstStyle/>
            <a:p>
              <a:endParaRPr lang="en-MY"/>
            </a:p>
          </p:txBody>
        </p:sp>
      </p:grpSp>
      <p:grpSp>
        <p:nvGrpSpPr>
          <p:cNvPr id="145" name="Group 145"/>
          <p:cNvGrpSpPr/>
          <p:nvPr/>
        </p:nvGrpSpPr>
        <p:grpSpPr>
          <a:xfrm>
            <a:off x="6567688" y="17299943"/>
            <a:ext cx="460324" cy="613915"/>
            <a:chOff x="0" y="0"/>
            <a:chExt cx="613766" cy="818553"/>
          </a:xfrm>
        </p:grpSpPr>
        <p:sp>
          <p:nvSpPr>
            <p:cNvPr id="146" name="Freeform 146"/>
            <p:cNvSpPr/>
            <p:nvPr/>
          </p:nvSpPr>
          <p:spPr>
            <a:xfrm>
              <a:off x="20" y="0"/>
              <a:ext cx="613646" cy="818515"/>
            </a:xfrm>
            <a:custGeom>
              <a:avLst/>
              <a:gdLst/>
              <a:ahLst/>
              <a:cxnLst/>
              <a:rect l="l" t="t" r="r" b="b"/>
              <a:pathLst>
                <a:path w="613646" h="818515">
                  <a:moveTo>
                    <a:pt x="131298" y="0"/>
                  </a:moveTo>
                  <a:cubicBezTo>
                    <a:pt x="103993" y="0"/>
                    <a:pt x="78847" y="4699"/>
                    <a:pt x="57257" y="16764"/>
                  </a:cubicBezTo>
                  <a:cubicBezTo>
                    <a:pt x="30841" y="31496"/>
                    <a:pt x="12680" y="55245"/>
                    <a:pt x="3663" y="87376"/>
                  </a:cubicBezTo>
                  <a:cubicBezTo>
                    <a:pt x="-3322" y="112141"/>
                    <a:pt x="-274" y="137160"/>
                    <a:pt x="12426" y="159639"/>
                  </a:cubicBezTo>
                  <a:cubicBezTo>
                    <a:pt x="14839" y="163830"/>
                    <a:pt x="17506" y="167894"/>
                    <a:pt x="20427" y="171831"/>
                  </a:cubicBezTo>
                  <a:lnTo>
                    <a:pt x="20427" y="80264"/>
                  </a:lnTo>
                  <a:lnTo>
                    <a:pt x="102850" y="80264"/>
                  </a:lnTo>
                  <a:cubicBezTo>
                    <a:pt x="110724" y="77724"/>
                    <a:pt x="120122" y="76708"/>
                    <a:pt x="130790" y="76708"/>
                  </a:cubicBezTo>
                  <a:cubicBezTo>
                    <a:pt x="142601" y="76708"/>
                    <a:pt x="155809" y="78105"/>
                    <a:pt x="169779" y="80264"/>
                  </a:cubicBezTo>
                  <a:lnTo>
                    <a:pt x="271506" y="80264"/>
                  </a:lnTo>
                  <a:lnTo>
                    <a:pt x="271506" y="105029"/>
                  </a:lnTo>
                  <a:cubicBezTo>
                    <a:pt x="275189" y="106045"/>
                    <a:pt x="278872" y="107061"/>
                    <a:pt x="282555" y="108077"/>
                  </a:cubicBezTo>
                  <a:cubicBezTo>
                    <a:pt x="301605" y="113538"/>
                    <a:pt x="321036" y="119126"/>
                    <a:pt x="340086" y="123952"/>
                  </a:cubicBezTo>
                  <a:lnTo>
                    <a:pt x="340086" y="111633"/>
                  </a:lnTo>
                  <a:cubicBezTo>
                    <a:pt x="336530" y="105537"/>
                    <a:pt x="334752" y="98425"/>
                    <a:pt x="335133" y="90932"/>
                  </a:cubicBezTo>
                  <a:cubicBezTo>
                    <a:pt x="335387" y="84836"/>
                    <a:pt x="337165" y="78867"/>
                    <a:pt x="340086" y="73660"/>
                  </a:cubicBezTo>
                  <a:lnTo>
                    <a:pt x="340086" y="44577"/>
                  </a:lnTo>
                  <a:cubicBezTo>
                    <a:pt x="328275" y="41402"/>
                    <a:pt x="316083" y="37846"/>
                    <a:pt x="303637" y="34290"/>
                  </a:cubicBezTo>
                  <a:cubicBezTo>
                    <a:pt x="244328" y="17272"/>
                    <a:pt x="183749" y="0"/>
                    <a:pt x="131298" y="0"/>
                  </a:cubicBezTo>
                  <a:close/>
                  <a:moveTo>
                    <a:pt x="271506" y="224155"/>
                  </a:moveTo>
                  <a:lnTo>
                    <a:pt x="271506" y="303022"/>
                  </a:lnTo>
                  <a:cubicBezTo>
                    <a:pt x="287127" y="306197"/>
                    <a:pt x="304018" y="308610"/>
                    <a:pt x="321798" y="309753"/>
                  </a:cubicBezTo>
                  <a:cubicBezTo>
                    <a:pt x="324338" y="309880"/>
                    <a:pt x="326878" y="310134"/>
                    <a:pt x="329418" y="310261"/>
                  </a:cubicBezTo>
                  <a:lnTo>
                    <a:pt x="331196" y="310261"/>
                  </a:lnTo>
                  <a:cubicBezTo>
                    <a:pt x="334117" y="310261"/>
                    <a:pt x="337038" y="309880"/>
                    <a:pt x="339832" y="309245"/>
                  </a:cubicBezTo>
                  <a:lnTo>
                    <a:pt x="339832" y="234569"/>
                  </a:lnTo>
                  <a:cubicBezTo>
                    <a:pt x="337673" y="234061"/>
                    <a:pt x="335260" y="233934"/>
                    <a:pt x="332974" y="233680"/>
                  </a:cubicBezTo>
                  <a:cubicBezTo>
                    <a:pt x="310241" y="232664"/>
                    <a:pt x="289667" y="228981"/>
                    <a:pt x="271379" y="224155"/>
                  </a:cubicBezTo>
                  <a:close/>
                  <a:moveTo>
                    <a:pt x="245090" y="578485"/>
                  </a:moveTo>
                  <a:cubicBezTo>
                    <a:pt x="241915" y="578485"/>
                    <a:pt x="238740" y="578866"/>
                    <a:pt x="235565" y="579628"/>
                  </a:cubicBezTo>
                  <a:lnTo>
                    <a:pt x="222738" y="583057"/>
                  </a:lnTo>
                  <a:cubicBezTo>
                    <a:pt x="217785" y="584200"/>
                    <a:pt x="212959" y="585470"/>
                    <a:pt x="208260" y="586740"/>
                  </a:cubicBezTo>
                  <a:cubicBezTo>
                    <a:pt x="131552" y="606425"/>
                    <a:pt x="75926" y="622681"/>
                    <a:pt x="52558" y="663956"/>
                  </a:cubicBezTo>
                  <a:cubicBezTo>
                    <a:pt x="52304" y="664464"/>
                    <a:pt x="51923" y="664972"/>
                    <a:pt x="51669" y="665480"/>
                  </a:cubicBezTo>
                  <a:cubicBezTo>
                    <a:pt x="40239" y="686689"/>
                    <a:pt x="39096" y="710819"/>
                    <a:pt x="48240" y="737108"/>
                  </a:cubicBezTo>
                  <a:cubicBezTo>
                    <a:pt x="48621" y="738251"/>
                    <a:pt x="49129" y="739521"/>
                    <a:pt x="49510" y="740664"/>
                  </a:cubicBezTo>
                  <a:cubicBezTo>
                    <a:pt x="57892" y="761619"/>
                    <a:pt x="78593" y="788797"/>
                    <a:pt x="128758" y="804799"/>
                  </a:cubicBezTo>
                  <a:cubicBezTo>
                    <a:pt x="157206" y="813943"/>
                    <a:pt x="192766" y="818515"/>
                    <a:pt x="232009" y="818515"/>
                  </a:cubicBezTo>
                  <a:cubicBezTo>
                    <a:pt x="256520" y="818515"/>
                    <a:pt x="282428" y="816864"/>
                    <a:pt x="308844" y="813054"/>
                  </a:cubicBezTo>
                  <a:cubicBezTo>
                    <a:pt x="337673" y="808990"/>
                    <a:pt x="367264" y="802894"/>
                    <a:pt x="396347" y="794385"/>
                  </a:cubicBezTo>
                  <a:cubicBezTo>
                    <a:pt x="449433" y="779018"/>
                    <a:pt x="500995" y="756158"/>
                    <a:pt x="544302" y="725424"/>
                  </a:cubicBezTo>
                  <a:cubicBezTo>
                    <a:pt x="560177" y="714248"/>
                    <a:pt x="583926" y="701167"/>
                    <a:pt x="612120" y="686943"/>
                  </a:cubicBezTo>
                  <a:cubicBezTo>
                    <a:pt x="614025" y="661035"/>
                    <a:pt x="614279" y="632460"/>
                    <a:pt x="612120" y="601472"/>
                  </a:cubicBezTo>
                  <a:cubicBezTo>
                    <a:pt x="565511" y="623824"/>
                    <a:pt x="526141" y="644144"/>
                    <a:pt x="499852" y="662813"/>
                  </a:cubicBezTo>
                  <a:cubicBezTo>
                    <a:pt x="425938" y="715137"/>
                    <a:pt x="316337" y="741934"/>
                    <a:pt x="231247" y="741934"/>
                  </a:cubicBezTo>
                  <a:cubicBezTo>
                    <a:pt x="200894" y="741934"/>
                    <a:pt x="173589" y="738505"/>
                    <a:pt x="152126" y="731647"/>
                  </a:cubicBezTo>
                  <a:cubicBezTo>
                    <a:pt x="131679" y="725170"/>
                    <a:pt x="122408" y="716915"/>
                    <a:pt x="120630" y="711962"/>
                  </a:cubicBezTo>
                  <a:cubicBezTo>
                    <a:pt x="118725" y="706501"/>
                    <a:pt x="118471" y="702818"/>
                    <a:pt x="119106" y="701802"/>
                  </a:cubicBezTo>
                  <a:cubicBezTo>
                    <a:pt x="127361" y="686435"/>
                    <a:pt x="193401" y="669417"/>
                    <a:pt x="241534" y="657225"/>
                  </a:cubicBezTo>
                  <a:lnTo>
                    <a:pt x="254361" y="653796"/>
                  </a:lnTo>
                  <a:cubicBezTo>
                    <a:pt x="274935" y="648589"/>
                    <a:pt x="287254" y="627761"/>
                    <a:pt x="282047" y="607187"/>
                  </a:cubicBezTo>
                  <a:cubicBezTo>
                    <a:pt x="278364" y="592963"/>
                    <a:pt x="267442" y="582803"/>
                    <a:pt x="254234" y="579374"/>
                  </a:cubicBezTo>
                  <a:cubicBezTo>
                    <a:pt x="251186" y="578485"/>
                    <a:pt x="248138" y="578231"/>
                    <a:pt x="244963" y="578231"/>
                  </a:cubicBezTo>
                  <a:close/>
                </a:path>
              </a:pathLst>
            </a:custGeom>
            <a:blipFill>
              <a:blip r:embed="rId69"/>
              <a:stretch>
                <a:fillRect l="-3426" t="-1655" r="-2717" b="-2197"/>
              </a:stretch>
            </a:blipFill>
          </p:spPr>
          <p:txBody>
            <a:bodyPr/>
            <a:lstStyle/>
            <a:p>
              <a:endParaRPr lang="en-MY"/>
            </a:p>
          </p:txBody>
        </p:sp>
      </p:grpSp>
      <p:grpSp>
        <p:nvGrpSpPr>
          <p:cNvPr id="147" name="Group 147"/>
          <p:cNvGrpSpPr/>
          <p:nvPr/>
        </p:nvGrpSpPr>
        <p:grpSpPr>
          <a:xfrm>
            <a:off x="9317050" y="17808321"/>
            <a:ext cx="162335" cy="128016"/>
            <a:chOff x="0" y="0"/>
            <a:chExt cx="216446" cy="170688"/>
          </a:xfrm>
        </p:grpSpPr>
        <p:sp>
          <p:nvSpPr>
            <p:cNvPr id="148" name="Freeform 148"/>
            <p:cNvSpPr/>
            <p:nvPr/>
          </p:nvSpPr>
          <p:spPr>
            <a:xfrm>
              <a:off x="0" y="0"/>
              <a:ext cx="216281" cy="170688"/>
            </a:xfrm>
            <a:custGeom>
              <a:avLst/>
              <a:gdLst/>
              <a:ahLst/>
              <a:cxnLst/>
              <a:rect l="l" t="t" r="r" b="b"/>
              <a:pathLst>
                <a:path w="216281" h="170688">
                  <a:moveTo>
                    <a:pt x="0" y="0"/>
                  </a:moveTo>
                  <a:cubicBezTo>
                    <a:pt x="4445" y="77724"/>
                    <a:pt x="24638" y="131191"/>
                    <a:pt x="46736" y="153289"/>
                  </a:cubicBezTo>
                  <a:cubicBezTo>
                    <a:pt x="67056" y="164973"/>
                    <a:pt x="86995" y="170688"/>
                    <a:pt x="106934" y="170688"/>
                  </a:cubicBezTo>
                  <a:cubicBezTo>
                    <a:pt x="127381" y="170688"/>
                    <a:pt x="147955" y="164592"/>
                    <a:pt x="169291" y="152527"/>
                  </a:cubicBezTo>
                  <a:cubicBezTo>
                    <a:pt x="185420" y="143383"/>
                    <a:pt x="201168" y="131191"/>
                    <a:pt x="216281" y="116586"/>
                  </a:cubicBezTo>
                  <a:cubicBezTo>
                    <a:pt x="163322" y="101219"/>
                    <a:pt x="111760" y="78359"/>
                    <a:pt x="68453" y="47752"/>
                  </a:cubicBezTo>
                  <a:cubicBezTo>
                    <a:pt x="56515" y="39243"/>
                    <a:pt x="43434" y="30353"/>
                    <a:pt x="29591" y="20701"/>
                  </a:cubicBezTo>
                  <a:cubicBezTo>
                    <a:pt x="19558" y="13716"/>
                    <a:pt x="9779" y="6731"/>
                    <a:pt x="0" y="0"/>
                  </a:cubicBezTo>
                  <a:close/>
                </a:path>
              </a:pathLst>
            </a:custGeom>
            <a:blipFill>
              <a:blip r:embed="rId70"/>
              <a:stretch>
                <a:fillRect l="-5684" t="-8236" r="-7897" b="-2872"/>
              </a:stretch>
            </a:blipFill>
          </p:spPr>
          <p:txBody>
            <a:bodyPr/>
            <a:lstStyle/>
            <a:p>
              <a:endParaRPr lang="en-MY"/>
            </a:p>
          </p:txBody>
        </p:sp>
      </p:grpSp>
      <p:grpSp>
        <p:nvGrpSpPr>
          <p:cNvPr id="149" name="Group 149"/>
          <p:cNvGrpSpPr/>
          <p:nvPr/>
        </p:nvGrpSpPr>
        <p:grpSpPr>
          <a:xfrm>
            <a:off x="9321041" y="17895827"/>
            <a:ext cx="223923" cy="98041"/>
            <a:chOff x="0" y="0"/>
            <a:chExt cx="298564" cy="130721"/>
          </a:xfrm>
        </p:grpSpPr>
        <p:sp>
          <p:nvSpPr>
            <p:cNvPr id="150" name="Freeform 150"/>
            <p:cNvSpPr/>
            <p:nvPr/>
          </p:nvSpPr>
          <p:spPr>
            <a:xfrm>
              <a:off x="0" y="0"/>
              <a:ext cx="298577" cy="130937"/>
            </a:xfrm>
            <a:custGeom>
              <a:avLst/>
              <a:gdLst/>
              <a:ahLst/>
              <a:cxnLst/>
              <a:rect l="l" t="t" r="r" b="b"/>
              <a:pathLst>
                <a:path w="298577" h="130937">
                  <a:moveTo>
                    <a:pt x="0" y="101219"/>
                  </a:moveTo>
                  <a:cubicBezTo>
                    <a:pt x="127" y="101346"/>
                    <a:pt x="127" y="101346"/>
                    <a:pt x="254" y="101346"/>
                  </a:cubicBezTo>
                  <a:cubicBezTo>
                    <a:pt x="127" y="101346"/>
                    <a:pt x="127" y="101219"/>
                    <a:pt x="0" y="101219"/>
                  </a:cubicBezTo>
                  <a:close/>
                  <a:moveTo>
                    <a:pt x="211074" y="0"/>
                  </a:moveTo>
                  <a:cubicBezTo>
                    <a:pt x="195961" y="14605"/>
                    <a:pt x="180213" y="26797"/>
                    <a:pt x="164084" y="35941"/>
                  </a:cubicBezTo>
                  <a:cubicBezTo>
                    <a:pt x="142621" y="48006"/>
                    <a:pt x="122047" y="54102"/>
                    <a:pt x="101727" y="54102"/>
                  </a:cubicBezTo>
                  <a:cubicBezTo>
                    <a:pt x="81788" y="54102"/>
                    <a:pt x="61849" y="48387"/>
                    <a:pt x="41529" y="36703"/>
                  </a:cubicBezTo>
                  <a:cubicBezTo>
                    <a:pt x="42291" y="37592"/>
                    <a:pt x="43053" y="38227"/>
                    <a:pt x="43942" y="38862"/>
                  </a:cubicBezTo>
                  <a:cubicBezTo>
                    <a:pt x="58547" y="51689"/>
                    <a:pt x="61214" y="73533"/>
                    <a:pt x="50038" y="89535"/>
                  </a:cubicBezTo>
                  <a:cubicBezTo>
                    <a:pt x="42672" y="100203"/>
                    <a:pt x="30734" y="106172"/>
                    <a:pt x="18415" y="106172"/>
                  </a:cubicBezTo>
                  <a:cubicBezTo>
                    <a:pt x="12319" y="106172"/>
                    <a:pt x="6096" y="104648"/>
                    <a:pt x="381" y="101600"/>
                  </a:cubicBezTo>
                  <a:cubicBezTo>
                    <a:pt x="381" y="101600"/>
                    <a:pt x="254" y="101600"/>
                    <a:pt x="254" y="101600"/>
                  </a:cubicBezTo>
                  <a:cubicBezTo>
                    <a:pt x="33274" y="121158"/>
                    <a:pt x="67310" y="130937"/>
                    <a:pt x="101727" y="130937"/>
                  </a:cubicBezTo>
                  <a:cubicBezTo>
                    <a:pt x="135255" y="130937"/>
                    <a:pt x="169037" y="121666"/>
                    <a:pt x="201930" y="102870"/>
                  </a:cubicBezTo>
                  <a:cubicBezTo>
                    <a:pt x="236855" y="83185"/>
                    <a:pt x="269240" y="53721"/>
                    <a:pt x="298577" y="18923"/>
                  </a:cubicBezTo>
                  <a:cubicBezTo>
                    <a:pt x="269748" y="14859"/>
                    <a:pt x="240157" y="8763"/>
                    <a:pt x="211074" y="254"/>
                  </a:cubicBezTo>
                  <a:close/>
                </a:path>
              </a:pathLst>
            </a:custGeom>
            <a:blipFill>
              <a:blip r:embed="rId71"/>
              <a:stretch>
                <a:fillRect l="-5899" t="-9311" r="-4691" b="-9670"/>
              </a:stretch>
            </a:blipFill>
          </p:spPr>
          <p:txBody>
            <a:bodyPr/>
            <a:lstStyle/>
            <a:p>
              <a:endParaRPr lang="en-MY"/>
            </a:p>
          </p:txBody>
        </p:sp>
      </p:grpSp>
      <p:grpSp>
        <p:nvGrpSpPr>
          <p:cNvPr id="151" name="Group 151"/>
          <p:cNvGrpSpPr/>
          <p:nvPr/>
        </p:nvGrpSpPr>
        <p:grpSpPr>
          <a:xfrm>
            <a:off x="9549051" y="17490567"/>
            <a:ext cx="302285" cy="249431"/>
            <a:chOff x="0" y="0"/>
            <a:chExt cx="403047" cy="332575"/>
          </a:xfrm>
        </p:grpSpPr>
        <p:sp>
          <p:nvSpPr>
            <p:cNvPr id="152" name="Freeform 152"/>
            <p:cNvSpPr/>
            <p:nvPr/>
          </p:nvSpPr>
          <p:spPr>
            <a:xfrm>
              <a:off x="0" y="0"/>
              <a:ext cx="402971" cy="332613"/>
            </a:xfrm>
            <a:custGeom>
              <a:avLst/>
              <a:gdLst/>
              <a:ahLst/>
              <a:cxnLst/>
              <a:rect l="l" t="t" r="r" b="b"/>
              <a:pathLst>
                <a:path w="402971" h="332613">
                  <a:moveTo>
                    <a:pt x="252984" y="0"/>
                  </a:moveTo>
                  <a:lnTo>
                    <a:pt x="252984" y="67564"/>
                  </a:lnTo>
                  <a:cubicBezTo>
                    <a:pt x="272542" y="75565"/>
                    <a:pt x="291719" y="83820"/>
                    <a:pt x="310388" y="92583"/>
                  </a:cubicBezTo>
                  <a:lnTo>
                    <a:pt x="310388" y="27813"/>
                  </a:lnTo>
                  <a:cubicBezTo>
                    <a:pt x="292735" y="17780"/>
                    <a:pt x="273431" y="8509"/>
                    <a:pt x="252984" y="0"/>
                  </a:cubicBezTo>
                  <a:close/>
                  <a:moveTo>
                    <a:pt x="368681" y="123444"/>
                  </a:moveTo>
                  <a:cubicBezTo>
                    <a:pt x="379095" y="129667"/>
                    <a:pt x="388874" y="136144"/>
                    <a:pt x="398145" y="142875"/>
                  </a:cubicBezTo>
                  <a:cubicBezTo>
                    <a:pt x="399161" y="140335"/>
                    <a:pt x="400177" y="137414"/>
                    <a:pt x="401066" y="134620"/>
                  </a:cubicBezTo>
                  <a:cubicBezTo>
                    <a:pt x="402082" y="131572"/>
                    <a:pt x="402971" y="128016"/>
                    <a:pt x="402971" y="123444"/>
                  </a:cubicBezTo>
                  <a:close/>
                  <a:moveTo>
                    <a:pt x="85090" y="33655"/>
                  </a:moveTo>
                  <a:cubicBezTo>
                    <a:pt x="67564" y="40132"/>
                    <a:pt x="47752" y="45847"/>
                    <a:pt x="25781" y="50038"/>
                  </a:cubicBezTo>
                  <a:lnTo>
                    <a:pt x="25781" y="128905"/>
                  </a:lnTo>
                  <a:lnTo>
                    <a:pt x="0" y="128905"/>
                  </a:lnTo>
                  <a:lnTo>
                    <a:pt x="49149" y="325501"/>
                  </a:lnTo>
                  <a:cubicBezTo>
                    <a:pt x="52197" y="324612"/>
                    <a:pt x="55245" y="324358"/>
                    <a:pt x="58420" y="324358"/>
                  </a:cubicBezTo>
                  <a:cubicBezTo>
                    <a:pt x="61595" y="324358"/>
                    <a:pt x="64770" y="324739"/>
                    <a:pt x="67945" y="325501"/>
                  </a:cubicBezTo>
                  <a:lnTo>
                    <a:pt x="80772" y="328930"/>
                  </a:lnTo>
                  <a:cubicBezTo>
                    <a:pt x="85725" y="330073"/>
                    <a:pt x="90551" y="331343"/>
                    <a:pt x="95250" y="332613"/>
                  </a:cubicBezTo>
                  <a:lnTo>
                    <a:pt x="132080" y="255524"/>
                  </a:lnTo>
                  <a:cubicBezTo>
                    <a:pt x="115570" y="247777"/>
                    <a:pt x="106680" y="228981"/>
                    <a:pt x="111633" y="210820"/>
                  </a:cubicBezTo>
                  <a:cubicBezTo>
                    <a:pt x="116332" y="193675"/>
                    <a:pt x="131826" y="182499"/>
                    <a:pt x="148590" y="182499"/>
                  </a:cubicBezTo>
                  <a:cubicBezTo>
                    <a:pt x="152019" y="182499"/>
                    <a:pt x="155321" y="183007"/>
                    <a:pt x="158750" y="183896"/>
                  </a:cubicBezTo>
                  <a:cubicBezTo>
                    <a:pt x="167894" y="186436"/>
                    <a:pt x="181737" y="190500"/>
                    <a:pt x="197993" y="196215"/>
                  </a:cubicBezTo>
                  <a:lnTo>
                    <a:pt x="219075" y="136652"/>
                  </a:lnTo>
                  <a:cubicBezTo>
                    <a:pt x="218440" y="136271"/>
                    <a:pt x="217932" y="136144"/>
                    <a:pt x="217297" y="136017"/>
                  </a:cubicBezTo>
                  <a:cubicBezTo>
                    <a:pt x="210693" y="133350"/>
                    <a:pt x="205105" y="128905"/>
                    <a:pt x="201168" y="123444"/>
                  </a:cubicBezTo>
                  <a:lnTo>
                    <a:pt x="85090" y="123444"/>
                  </a:lnTo>
                  <a:lnTo>
                    <a:pt x="85090" y="33655"/>
                  </a:lnTo>
                  <a:close/>
                </a:path>
              </a:pathLst>
            </a:custGeom>
            <a:blipFill>
              <a:blip r:embed="rId72"/>
              <a:stretch>
                <a:fillRect l="-4175" t="-4123" r="-3138" b="-3806"/>
              </a:stretch>
            </a:blipFill>
          </p:spPr>
          <p:txBody>
            <a:bodyPr/>
            <a:lstStyle/>
            <a:p>
              <a:endParaRPr lang="en-MY"/>
            </a:p>
          </p:txBody>
        </p:sp>
      </p:grpSp>
      <p:grpSp>
        <p:nvGrpSpPr>
          <p:cNvPr id="153" name="Group 153"/>
          <p:cNvGrpSpPr/>
          <p:nvPr/>
        </p:nvGrpSpPr>
        <p:grpSpPr>
          <a:xfrm>
            <a:off x="9738817" y="17435446"/>
            <a:ext cx="170078" cy="205997"/>
            <a:chOff x="0" y="0"/>
            <a:chExt cx="226771" cy="274663"/>
          </a:xfrm>
        </p:grpSpPr>
        <p:sp>
          <p:nvSpPr>
            <p:cNvPr id="154" name="Freeform 154"/>
            <p:cNvSpPr/>
            <p:nvPr/>
          </p:nvSpPr>
          <p:spPr>
            <a:xfrm>
              <a:off x="0" y="0"/>
              <a:ext cx="226695" cy="274701"/>
            </a:xfrm>
            <a:custGeom>
              <a:avLst/>
              <a:gdLst/>
              <a:ahLst/>
              <a:cxnLst/>
              <a:rect l="l" t="t" r="r" b="b"/>
              <a:pathLst>
                <a:path w="226695" h="274701">
                  <a:moveTo>
                    <a:pt x="22733" y="0"/>
                  </a:moveTo>
                  <a:cubicBezTo>
                    <a:pt x="15875" y="7493"/>
                    <a:pt x="8128" y="14351"/>
                    <a:pt x="0" y="20447"/>
                  </a:cubicBezTo>
                  <a:lnTo>
                    <a:pt x="0" y="73533"/>
                  </a:lnTo>
                  <a:cubicBezTo>
                    <a:pt x="20447" y="82042"/>
                    <a:pt x="39751" y="91313"/>
                    <a:pt x="57404" y="101346"/>
                  </a:cubicBezTo>
                  <a:lnTo>
                    <a:pt x="57404" y="14859"/>
                  </a:lnTo>
                  <a:cubicBezTo>
                    <a:pt x="45847" y="9525"/>
                    <a:pt x="35306" y="4953"/>
                    <a:pt x="26162" y="1397"/>
                  </a:cubicBezTo>
                  <a:cubicBezTo>
                    <a:pt x="25019" y="889"/>
                    <a:pt x="23876" y="381"/>
                    <a:pt x="22733" y="0"/>
                  </a:cubicBezTo>
                  <a:close/>
                  <a:moveTo>
                    <a:pt x="149987" y="196977"/>
                  </a:moveTo>
                  <a:cubicBezTo>
                    <a:pt x="149987" y="201549"/>
                    <a:pt x="149098" y="205105"/>
                    <a:pt x="148082" y="208153"/>
                  </a:cubicBezTo>
                  <a:cubicBezTo>
                    <a:pt x="147066" y="211074"/>
                    <a:pt x="146177" y="213868"/>
                    <a:pt x="145161" y="216408"/>
                  </a:cubicBezTo>
                  <a:cubicBezTo>
                    <a:pt x="168910" y="233807"/>
                    <a:pt x="188468" y="252984"/>
                    <a:pt x="201549" y="274701"/>
                  </a:cubicBezTo>
                  <a:cubicBezTo>
                    <a:pt x="209169" y="262509"/>
                    <a:pt x="215646" y="248412"/>
                    <a:pt x="220980" y="232410"/>
                  </a:cubicBezTo>
                  <a:cubicBezTo>
                    <a:pt x="224282" y="222631"/>
                    <a:pt x="226695" y="210566"/>
                    <a:pt x="226695" y="196977"/>
                  </a:cubicBezTo>
                  <a:close/>
                </a:path>
              </a:pathLst>
            </a:custGeom>
            <a:blipFill>
              <a:blip r:embed="rId73"/>
              <a:stretch>
                <a:fillRect l="-6991" t="-2898" r="-8901" b="-3125"/>
              </a:stretch>
            </a:blipFill>
          </p:spPr>
          <p:txBody>
            <a:bodyPr/>
            <a:lstStyle/>
            <a:p>
              <a:endParaRPr lang="en-MY"/>
            </a:p>
          </p:txBody>
        </p:sp>
      </p:grpSp>
      <p:grpSp>
        <p:nvGrpSpPr>
          <p:cNvPr id="155" name="Group 155"/>
          <p:cNvGrpSpPr/>
          <p:nvPr/>
        </p:nvGrpSpPr>
        <p:grpSpPr>
          <a:xfrm>
            <a:off x="9697679" y="17593056"/>
            <a:ext cx="148228" cy="127892"/>
            <a:chOff x="0" y="0"/>
            <a:chExt cx="197637" cy="170523"/>
          </a:xfrm>
        </p:grpSpPr>
        <p:sp>
          <p:nvSpPr>
            <p:cNvPr id="156" name="Freeform 156"/>
            <p:cNvSpPr/>
            <p:nvPr/>
          </p:nvSpPr>
          <p:spPr>
            <a:xfrm>
              <a:off x="0" y="0"/>
              <a:ext cx="197632" cy="170561"/>
            </a:xfrm>
            <a:custGeom>
              <a:avLst/>
              <a:gdLst/>
              <a:ahLst/>
              <a:cxnLst/>
              <a:rect l="l" t="t" r="r" b="b"/>
              <a:pathLst>
                <a:path w="197632" h="170561">
                  <a:moveTo>
                    <a:pt x="21082" y="0"/>
                  </a:moveTo>
                  <a:lnTo>
                    <a:pt x="0" y="59563"/>
                  </a:lnTo>
                  <a:cubicBezTo>
                    <a:pt x="53467" y="78232"/>
                    <a:pt x="134239" y="114300"/>
                    <a:pt x="170307" y="170561"/>
                  </a:cubicBezTo>
                  <a:cubicBezTo>
                    <a:pt x="177165" y="167132"/>
                    <a:pt x="182626" y="162306"/>
                    <a:pt x="187198" y="155321"/>
                  </a:cubicBezTo>
                  <a:cubicBezTo>
                    <a:pt x="200025" y="135509"/>
                    <a:pt x="198374" y="123190"/>
                    <a:pt x="195961" y="115570"/>
                  </a:cubicBezTo>
                  <a:cubicBezTo>
                    <a:pt x="180340" y="65532"/>
                    <a:pt x="66294" y="18415"/>
                    <a:pt x="21082" y="0"/>
                  </a:cubicBezTo>
                  <a:close/>
                </a:path>
              </a:pathLst>
            </a:custGeom>
            <a:blipFill>
              <a:blip r:embed="rId74"/>
              <a:stretch>
                <a:fillRect l="-5969" t="-8734" r="-9622" b="-12390"/>
              </a:stretch>
            </a:blipFill>
          </p:spPr>
          <p:txBody>
            <a:bodyPr/>
            <a:lstStyle/>
            <a:p>
              <a:endParaRPr lang="en-MY"/>
            </a:p>
          </p:txBody>
        </p:sp>
      </p:grpSp>
      <p:grpSp>
        <p:nvGrpSpPr>
          <p:cNvPr id="157" name="Group 157"/>
          <p:cNvGrpSpPr/>
          <p:nvPr/>
        </p:nvGrpSpPr>
        <p:grpSpPr>
          <a:xfrm>
            <a:off x="9700060" y="17541240"/>
            <a:ext cx="203378" cy="236477"/>
            <a:chOff x="0" y="0"/>
            <a:chExt cx="271170" cy="315303"/>
          </a:xfrm>
        </p:grpSpPr>
        <p:sp>
          <p:nvSpPr>
            <p:cNvPr id="158" name="Freeform 158"/>
            <p:cNvSpPr/>
            <p:nvPr/>
          </p:nvSpPr>
          <p:spPr>
            <a:xfrm>
              <a:off x="0" y="0"/>
              <a:ext cx="271243" cy="315214"/>
            </a:xfrm>
            <a:custGeom>
              <a:avLst/>
              <a:gdLst/>
              <a:ahLst/>
              <a:cxnLst/>
              <a:rect l="l" t="t" r="r" b="b"/>
              <a:pathLst>
                <a:path w="271243" h="315214">
                  <a:moveTo>
                    <a:pt x="51689" y="0"/>
                  </a:moveTo>
                  <a:lnTo>
                    <a:pt x="51689" y="55880"/>
                  </a:lnTo>
                  <a:lnTo>
                    <a:pt x="0" y="55880"/>
                  </a:lnTo>
                  <a:cubicBezTo>
                    <a:pt x="4064" y="61341"/>
                    <a:pt x="9525" y="65659"/>
                    <a:pt x="16129" y="68453"/>
                  </a:cubicBezTo>
                  <a:cubicBezTo>
                    <a:pt x="16637" y="68580"/>
                    <a:pt x="17272" y="68834"/>
                    <a:pt x="17907" y="69088"/>
                  </a:cubicBezTo>
                  <a:cubicBezTo>
                    <a:pt x="63119" y="87503"/>
                    <a:pt x="177165" y="134620"/>
                    <a:pt x="192786" y="184531"/>
                  </a:cubicBezTo>
                  <a:cubicBezTo>
                    <a:pt x="195199" y="192151"/>
                    <a:pt x="196850" y="204470"/>
                    <a:pt x="184023" y="224282"/>
                  </a:cubicBezTo>
                  <a:cubicBezTo>
                    <a:pt x="179451" y="231267"/>
                    <a:pt x="174117" y="236093"/>
                    <a:pt x="167132" y="239522"/>
                  </a:cubicBezTo>
                  <a:cubicBezTo>
                    <a:pt x="171323" y="246126"/>
                    <a:pt x="174879" y="252857"/>
                    <a:pt x="177800" y="259969"/>
                  </a:cubicBezTo>
                  <a:cubicBezTo>
                    <a:pt x="185293" y="278257"/>
                    <a:pt x="187325" y="296926"/>
                    <a:pt x="184150" y="315214"/>
                  </a:cubicBezTo>
                  <a:cubicBezTo>
                    <a:pt x="210947" y="306578"/>
                    <a:pt x="233045" y="289814"/>
                    <a:pt x="248412" y="266065"/>
                  </a:cubicBezTo>
                  <a:cubicBezTo>
                    <a:pt x="276606" y="222758"/>
                    <a:pt x="273558" y="185293"/>
                    <a:pt x="266192" y="161417"/>
                  </a:cubicBezTo>
                  <a:cubicBezTo>
                    <a:pt x="263144" y="151765"/>
                    <a:pt x="258826" y="142494"/>
                    <a:pt x="253365" y="133477"/>
                  </a:cubicBezTo>
                  <a:cubicBezTo>
                    <a:pt x="240284" y="111760"/>
                    <a:pt x="220726" y="92710"/>
                    <a:pt x="196977" y="75184"/>
                  </a:cubicBezTo>
                  <a:cubicBezTo>
                    <a:pt x="187706" y="68453"/>
                    <a:pt x="177927" y="61976"/>
                    <a:pt x="167513" y="55753"/>
                  </a:cubicBezTo>
                  <a:lnTo>
                    <a:pt x="109093" y="55753"/>
                  </a:lnTo>
                  <a:lnTo>
                    <a:pt x="109093" y="25019"/>
                  </a:lnTo>
                  <a:cubicBezTo>
                    <a:pt x="90424" y="16256"/>
                    <a:pt x="71247" y="8001"/>
                    <a:pt x="51689" y="0"/>
                  </a:cubicBezTo>
                  <a:close/>
                </a:path>
              </a:pathLst>
            </a:custGeom>
            <a:blipFill>
              <a:blip r:embed="rId75"/>
              <a:stretch>
                <a:fillRect l="-5520" t="-4298" r="-10002" b="-4214"/>
              </a:stretch>
            </a:blipFill>
          </p:spPr>
          <p:txBody>
            <a:bodyPr/>
            <a:lstStyle/>
            <a:p>
              <a:endParaRPr lang="en-MY"/>
            </a:p>
          </p:txBody>
        </p:sp>
      </p:grpSp>
      <p:grpSp>
        <p:nvGrpSpPr>
          <p:cNvPr id="159" name="Group 159"/>
          <p:cNvGrpSpPr/>
          <p:nvPr/>
        </p:nvGrpSpPr>
        <p:grpSpPr>
          <a:xfrm>
            <a:off x="9620488" y="17682210"/>
            <a:ext cx="161106" cy="115700"/>
            <a:chOff x="0" y="0"/>
            <a:chExt cx="214808" cy="154267"/>
          </a:xfrm>
        </p:grpSpPr>
        <p:sp>
          <p:nvSpPr>
            <p:cNvPr id="160" name="Freeform 160"/>
            <p:cNvSpPr/>
            <p:nvPr/>
          </p:nvSpPr>
          <p:spPr>
            <a:xfrm>
              <a:off x="0" y="0"/>
              <a:ext cx="214784" cy="154305"/>
            </a:xfrm>
            <a:custGeom>
              <a:avLst/>
              <a:gdLst/>
              <a:ahLst/>
              <a:cxnLst/>
              <a:rect l="l" t="t" r="r" b="b"/>
              <a:pathLst>
                <a:path w="214784" h="154305">
                  <a:moveTo>
                    <a:pt x="36830" y="0"/>
                  </a:moveTo>
                  <a:lnTo>
                    <a:pt x="0" y="77089"/>
                  </a:lnTo>
                  <a:cubicBezTo>
                    <a:pt x="76708" y="96774"/>
                    <a:pt x="132334" y="113030"/>
                    <a:pt x="155702" y="154305"/>
                  </a:cubicBezTo>
                  <a:cubicBezTo>
                    <a:pt x="180213" y="150876"/>
                    <a:pt x="200279" y="141605"/>
                    <a:pt x="210566" y="124206"/>
                  </a:cubicBezTo>
                  <a:cubicBezTo>
                    <a:pt x="215392" y="115951"/>
                    <a:pt x="216027" y="109347"/>
                    <a:pt x="212725" y="100965"/>
                  </a:cubicBezTo>
                  <a:cubicBezTo>
                    <a:pt x="198755" y="66548"/>
                    <a:pt x="129032" y="26035"/>
                    <a:pt x="43307" y="2413"/>
                  </a:cubicBezTo>
                  <a:cubicBezTo>
                    <a:pt x="41021" y="1905"/>
                    <a:pt x="38862" y="1016"/>
                    <a:pt x="36830" y="0"/>
                  </a:cubicBezTo>
                  <a:close/>
                </a:path>
              </a:pathLst>
            </a:custGeom>
            <a:blipFill>
              <a:blip r:embed="rId76"/>
              <a:stretch>
                <a:fillRect l="-4878" t="-9876" r="-9495" b="-13028"/>
              </a:stretch>
            </a:blipFill>
          </p:spPr>
          <p:txBody>
            <a:bodyPr/>
            <a:lstStyle/>
            <a:p>
              <a:endParaRPr lang="en-MY"/>
            </a:p>
          </p:txBody>
        </p:sp>
      </p:grpSp>
      <p:grpSp>
        <p:nvGrpSpPr>
          <p:cNvPr id="161" name="Group 161"/>
          <p:cNvGrpSpPr/>
          <p:nvPr/>
        </p:nvGrpSpPr>
        <p:grpSpPr>
          <a:xfrm>
            <a:off x="9631766" y="17627470"/>
            <a:ext cx="207445" cy="227962"/>
            <a:chOff x="0" y="0"/>
            <a:chExt cx="276593" cy="303949"/>
          </a:xfrm>
        </p:grpSpPr>
        <p:sp>
          <p:nvSpPr>
            <p:cNvPr id="162" name="Freeform 162"/>
            <p:cNvSpPr/>
            <p:nvPr/>
          </p:nvSpPr>
          <p:spPr>
            <a:xfrm>
              <a:off x="-17" y="0"/>
              <a:ext cx="276798" cy="304038"/>
            </a:xfrm>
            <a:custGeom>
              <a:avLst/>
              <a:gdLst/>
              <a:ahLst/>
              <a:cxnLst/>
              <a:rect l="l" t="t" r="r" b="b"/>
              <a:pathLst>
                <a:path w="276798" h="304038">
                  <a:moveTo>
                    <a:pt x="38371" y="0"/>
                  </a:moveTo>
                  <a:cubicBezTo>
                    <a:pt x="21607" y="0"/>
                    <a:pt x="6113" y="11176"/>
                    <a:pt x="1414" y="28321"/>
                  </a:cubicBezTo>
                  <a:cubicBezTo>
                    <a:pt x="-3666" y="46355"/>
                    <a:pt x="5351" y="65151"/>
                    <a:pt x="21861" y="73025"/>
                  </a:cubicBezTo>
                  <a:cubicBezTo>
                    <a:pt x="23893" y="74041"/>
                    <a:pt x="26052" y="74930"/>
                    <a:pt x="28211" y="75438"/>
                  </a:cubicBezTo>
                  <a:cubicBezTo>
                    <a:pt x="114063" y="99187"/>
                    <a:pt x="183786" y="139573"/>
                    <a:pt x="197756" y="173990"/>
                  </a:cubicBezTo>
                  <a:cubicBezTo>
                    <a:pt x="201058" y="182245"/>
                    <a:pt x="200423" y="188849"/>
                    <a:pt x="195597" y="197231"/>
                  </a:cubicBezTo>
                  <a:cubicBezTo>
                    <a:pt x="185310" y="214630"/>
                    <a:pt x="165244" y="224028"/>
                    <a:pt x="140733" y="227330"/>
                  </a:cubicBezTo>
                  <a:cubicBezTo>
                    <a:pt x="140987" y="227838"/>
                    <a:pt x="141368" y="228346"/>
                    <a:pt x="141622" y="228854"/>
                  </a:cubicBezTo>
                  <a:cubicBezTo>
                    <a:pt x="153052" y="250063"/>
                    <a:pt x="154195" y="274193"/>
                    <a:pt x="145051" y="300482"/>
                  </a:cubicBezTo>
                  <a:cubicBezTo>
                    <a:pt x="144670" y="301625"/>
                    <a:pt x="144162" y="302895"/>
                    <a:pt x="143781" y="304038"/>
                  </a:cubicBezTo>
                  <a:cubicBezTo>
                    <a:pt x="192676" y="298831"/>
                    <a:pt x="236618" y="279146"/>
                    <a:pt x="262018" y="235966"/>
                  </a:cubicBezTo>
                  <a:cubicBezTo>
                    <a:pt x="268749" y="224409"/>
                    <a:pt x="273194" y="212598"/>
                    <a:pt x="275353" y="200406"/>
                  </a:cubicBezTo>
                  <a:cubicBezTo>
                    <a:pt x="278528" y="182118"/>
                    <a:pt x="276496" y="163449"/>
                    <a:pt x="269003" y="145161"/>
                  </a:cubicBezTo>
                  <a:cubicBezTo>
                    <a:pt x="266082" y="138049"/>
                    <a:pt x="262526" y="131318"/>
                    <a:pt x="258335" y="124714"/>
                  </a:cubicBezTo>
                  <a:cubicBezTo>
                    <a:pt x="222267" y="68453"/>
                    <a:pt x="141495" y="32385"/>
                    <a:pt x="88028" y="13843"/>
                  </a:cubicBezTo>
                  <a:cubicBezTo>
                    <a:pt x="71518" y="8001"/>
                    <a:pt x="57802" y="3937"/>
                    <a:pt x="48658" y="1397"/>
                  </a:cubicBezTo>
                  <a:cubicBezTo>
                    <a:pt x="45229" y="508"/>
                    <a:pt x="41800" y="0"/>
                    <a:pt x="38371" y="0"/>
                  </a:cubicBezTo>
                  <a:close/>
                </a:path>
              </a:pathLst>
            </a:custGeom>
            <a:blipFill>
              <a:blip r:embed="rId77"/>
              <a:stretch>
                <a:fillRect l="-9211" t="-3287" r="-10081" b="-3646"/>
              </a:stretch>
            </a:blipFill>
          </p:spPr>
          <p:txBody>
            <a:bodyPr/>
            <a:lstStyle/>
            <a:p>
              <a:endParaRPr lang="en-MY"/>
            </a:p>
          </p:txBody>
        </p:sp>
      </p:grpSp>
      <p:grpSp>
        <p:nvGrpSpPr>
          <p:cNvPr id="163" name="Group 163"/>
          <p:cNvGrpSpPr/>
          <p:nvPr/>
        </p:nvGrpSpPr>
        <p:grpSpPr>
          <a:xfrm>
            <a:off x="9318469" y="17357341"/>
            <a:ext cx="386401" cy="499110"/>
            <a:chOff x="0" y="0"/>
            <a:chExt cx="515201" cy="665480"/>
          </a:xfrm>
        </p:grpSpPr>
        <p:sp>
          <p:nvSpPr>
            <p:cNvPr id="164" name="Freeform 164"/>
            <p:cNvSpPr/>
            <p:nvPr/>
          </p:nvSpPr>
          <p:spPr>
            <a:xfrm>
              <a:off x="0" y="0"/>
              <a:ext cx="515239" cy="665480"/>
            </a:xfrm>
            <a:custGeom>
              <a:avLst/>
              <a:gdLst/>
              <a:ahLst/>
              <a:cxnLst/>
              <a:rect l="l" t="t" r="r" b="b"/>
              <a:pathLst>
                <a:path w="515239" h="665480">
                  <a:moveTo>
                    <a:pt x="480187" y="0"/>
                  </a:moveTo>
                  <a:cubicBezTo>
                    <a:pt x="463931" y="0"/>
                    <a:pt x="445008" y="2667"/>
                    <a:pt x="425069" y="6604"/>
                  </a:cubicBezTo>
                  <a:lnTo>
                    <a:pt x="515239" y="6604"/>
                  </a:lnTo>
                  <a:cubicBezTo>
                    <a:pt x="506222" y="2032"/>
                    <a:pt x="494157" y="0"/>
                    <a:pt x="480187" y="0"/>
                  </a:cubicBezTo>
                  <a:close/>
                  <a:moveTo>
                    <a:pt x="392430" y="14097"/>
                  </a:moveTo>
                  <a:cubicBezTo>
                    <a:pt x="372491" y="19050"/>
                    <a:pt x="352298" y="24765"/>
                    <a:pt x="333121" y="30226"/>
                  </a:cubicBezTo>
                  <a:lnTo>
                    <a:pt x="333121" y="149225"/>
                  </a:lnTo>
                  <a:cubicBezTo>
                    <a:pt x="356743" y="143510"/>
                    <a:pt x="376682" y="135509"/>
                    <a:pt x="392430" y="127889"/>
                  </a:cubicBezTo>
                  <a:lnTo>
                    <a:pt x="392430" y="14097"/>
                  </a:lnTo>
                  <a:close/>
                  <a:moveTo>
                    <a:pt x="68707" y="261112"/>
                  </a:moveTo>
                  <a:cubicBezTo>
                    <a:pt x="18288" y="363855"/>
                    <a:pt x="3937" y="465201"/>
                    <a:pt x="0" y="508508"/>
                  </a:cubicBezTo>
                  <a:cubicBezTo>
                    <a:pt x="25527" y="526923"/>
                    <a:pt x="50292" y="544068"/>
                    <a:pt x="71501" y="558800"/>
                  </a:cubicBezTo>
                  <a:cubicBezTo>
                    <a:pt x="85598" y="568579"/>
                    <a:pt x="98933" y="577977"/>
                    <a:pt x="110998" y="586359"/>
                  </a:cubicBezTo>
                  <a:cubicBezTo>
                    <a:pt x="184912" y="638683"/>
                    <a:pt x="294386" y="665480"/>
                    <a:pt x="379603" y="665480"/>
                  </a:cubicBezTo>
                  <a:cubicBezTo>
                    <a:pt x="409956" y="665480"/>
                    <a:pt x="437261" y="662051"/>
                    <a:pt x="458724" y="655193"/>
                  </a:cubicBezTo>
                  <a:cubicBezTo>
                    <a:pt x="479171" y="648716"/>
                    <a:pt x="488442" y="640461"/>
                    <a:pt x="490220" y="635508"/>
                  </a:cubicBezTo>
                  <a:cubicBezTo>
                    <a:pt x="492125" y="630047"/>
                    <a:pt x="492379" y="626364"/>
                    <a:pt x="491744" y="625348"/>
                  </a:cubicBezTo>
                  <a:cubicBezTo>
                    <a:pt x="483489" y="609981"/>
                    <a:pt x="417449" y="592963"/>
                    <a:pt x="369316" y="580771"/>
                  </a:cubicBezTo>
                  <a:lnTo>
                    <a:pt x="356489" y="577342"/>
                  </a:lnTo>
                  <a:cubicBezTo>
                    <a:pt x="335915" y="572135"/>
                    <a:pt x="323596" y="551307"/>
                    <a:pt x="328803" y="530733"/>
                  </a:cubicBezTo>
                  <a:cubicBezTo>
                    <a:pt x="332486" y="516509"/>
                    <a:pt x="343408" y="506222"/>
                    <a:pt x="356616" y="502920"/>
                  </a:cubicBezTo>
                  <a:lnTo>
                    <a:pt x="307467" y="306705"/>
                  </a:lnTo>
                  <a:lnTo>
                    <a:pt x="68707" y="306705"/>
                  </a:lnTo>
                  <a:lnTo>
                    <a:pt x="68707" y="261112"/>
                  </a:lnTo>
                  <a:close/>
                </a:path>
              </a:pathLst>
            </a:custGeom>
            <a:blipFill>
              <a:blip r:embed="rId78"/>
              <a:stretch>
                <a:fillRect l="-2753" t="-3358" r="-3894" b="-1475"/>
              </a:stretch>
            </a:blipFill>
          </p:spPr>
          <p:txBody>
            <a:bodyPr/>
            <a:lstStyle/>
            <a:p>
              <a:endParaRPr lang="en-MY"/>
            </a:p>
          </p:txBody>
        </p:sp>
      </p:grpSp>
      <p:grpSp>
        <p:nvGrpSpPr>
          <p:cNvPr id="165" name="Group 165"/>
          <p:cNvGrpSpPr/>
          <p:nvPr/>
        </p:nvGrpSpPr>
        <p:grpSpPr>
          <a:xfrm>
            <a:off x="9316364" y="17299943"/>
            <a:ext cx="460343" cy="613915"/>
            <a:chOff x="0" y="0"/>
            <a:chExt cx="613791" cy="818553"/>
          </a:xfrm>
        </p:grpSpPr>
        <p:sp>
          <p:nvSpPr>
            <p:cNvPr id="166" name="Freeform 166"/>
            <p:cNvSpPr/>
            <p:nvPr/>
          </p:nvSpPr>
          <p:spPr>
            <a:xfrm>
              <a:off x="18" y="0"/>
              <a:ext cx="613626" cy="818642"/>
            </a:xfrm>
            <a:custGeom>
              <a:avLst/>
              <a:gdLst/>
              <a:ahLst/>
              <a:cxnLst/>
              <a:rect l="l" t="t" r="r" b="b"/>
              <a:pathLst>
                <a:path w="613626" h="818642">
                  <a:moveTo>
                    <a:pt x="482455" y="0"/>
                  </a:moveTo>
                  <a:cubicBezTo>
                    <a:pt x="430131" y="0"/>
                    <a:pt x="369425" y="17272"/>
                    <a:pt x="310116" y="34163"/>
                  </a:cubicBezTo>
                  <a:cubicBezTo>
                    <a:pt x="287383" y="40767"/>
                    <a:pt x="265793" y="46863"/>
                    <a:pt x="245219" y="51943"/>
                  </a:cubicBezTo>
                  <a:cubicBezTo>
                    <a:pt x="249410" y="54102"/>
                    <a:pt x="253601" y="56134"/>
                    <a:pt x="257792" y="58420"/>
                  </a:cubicBezTo>
                  <a:cubicBezTo>
                    <a:pt x="266809" y="62992"/>
                    <a:pt x="273540" y="70993"/>
                    <a:pt x="276715" y="80264"/>
                  </a:cubicBezTo>
                  <a:lnTo>
                    <a:pt x="336024" y="80264"/>
                  </a:lnTo>
                  <a:lnTo>
                    <a:pt x="336024" y="106680"/>
                  </a:lnTo>
                  <a:cubicBezTo>
                    <a:pt x="355074" y="101219"/>
                    <a:pt x="375267" y="95504"/>
                    <a:pt x="395333" y="90551"/>
                  </a:cubicBezTo>
                  <a:lnTo>
                    <a:pt x="395333" y="83185"/>
                  </a:lnTo>
                  <a:lnTo>
                    <a:pt x="427845" y="83185"/>
                  </a:lnTo>
                  <a:cubicBezTo>
                    <a:pt x="447911" y="79248"/>
                    <a:pt x="466834" y="76581"/>
                    <a:pt x="482963" y="76581"/>
                  </a:cubicBezTo>
                  <a:cubicBezTo>
                    <a:pt x="497060" y="76581"/>
                    <a:pt x="508998" y="78613"/>
                    <a:pt x="518015" y="83185"/>
                  </a:cubicBezTo>
                  <a:lnTo>
                    <a:pt x="563227" y="83185"/>
                  </a:lnTo>
                  <a:lnTo>
                    <a:pt x="563227" y="201168"/>
                  </a:lnTo>
                  <a:cubicBezTo>
                    <a:pt x="571355" y="195072"/>
                    <a:pt x="579102" y="188087"/>
                    <a:pt x="585960" y="180721"/>
                  </a:cubicBezTo>
                  <a:cubicBezTo>
                    <a:pt x="591802" y="174244"/>
                    <a:pt x="597009" y="167132"/>
                    <a:pt x="601200" y="159766"/>
                  </a:cubicBezTo>
                  <a:cubicBezTo>
                    <a:pt x="613900" y="137287"/>
                    <a:pt x="616948" y="112141"/>
                    <a:pt x="609963" y="87503"/>
                  </a:cubicBezTo>
                  <a:cubicBezTo>
                    <a:pt x="600946" y="55372"/>
                    <a:pt x="582785" y="31623"/>
                    <a:pt x="556242" y="16891"/>
                  </a:cubicBezTo>
                  <a:cubicBezTo>
                    <a:pt x="534906" y="4699"/>
                    <a:pt x="509760" y="0"/>
                    <a:pt x="482455" y="0"/>
                  </a:cubicBezTo>
                  <a:close/>
                  <a:moveTo>
                    <a:pt x="395333" y="204343"/>
                  </a:moveTo>
                  <a:cubicBezTo>
                    <a:pt x="379712" y="211963"/>
                    <a:pt x="359773" y="219964"/>
                    <a:pt x="336024" y="225679"/>
                  </a:cubicBezTo>
                  <a:lnTo>
                    <a:pt x="336024" y="304292"/>
                  </a:lnTo>
                  <a:cubicBezTo>
                    <a:pt x="357995" y="300101"/>
                    <a:pt x="377807" y="294259"/>
                    <a:pt x="395333" y="287909"/>
                  </a:cubicBezTo>
                  <a:lnTo>
                    <a:pt x="395333" y="204343"/>
                  </a:lnTo>
                  <a:close/>
                  <a:moveTo>
                    <a:pt x="368663" y="578358"/>
                  </a:moveTo>
                  <a:cubicBezTo>
                    <a:pt x="365488" y="578358"/>
                    <a:pt x="362440" y="578739"/>
                    <a:pt x="359392" y="579501"/>
                  </a:cubicBezTo>
                  <a:cubicBezTo>
                    <a:pt x="346184" y="582676"/>
                    <a:pt x="335135" y="593090"/>
                    <a:pt x="331579" y="607314"/>
                  </a:cubicBezTo>
                  <a:cubicBezTo>
                    <a:pt x="326372" y="627761"/>
                    <a:pt x="338691" y="648589"/>
                    <a:pt x="359265" y="653923"/>
                  </a:cubicBezTo>
                  <a:lnTo>
                    <a:pt x="372092" y="657352"/>
                  </a:lnTo>
                  <a:cubicBezTo>
                    <a:pt x="420225" y="669544"/>
                    <a:pt x="486265" y="686435"/>
                    <a:pt x="494520" y="701929"/>
                  </a:cubicBezTo>
                  <a:cubicBezTo>
                    <a:pt x="495028" y="702945"/>
                    <a:pt x="494901" y="706628"/>
                    <a:pt x="492996" y="712089"/>
                  </a:cubicBezTo>
                  <a:cubicBezTo>
                    <a:pt x="491218" y="717042"/>
                    <a:pt x="481947" y="725297"/>
                    <a:pt x="461500" y="731774"/>
                  </a:cubicBezTo>
                  <a:cubicBezTo>
                    <a:pt x="440037" y="738759"/>
                    <a:pt x="412859" y="742061"/>
                    <a:pt x="382379" y="742061"/>
                  </a:cubicBezTo>
                  <a:cubicBezTo>
                    <a:pt x="297289" y="742061"/>
                    <a:pt x="187688" y="715264"/>
                    <a:pt x="113774" y="662940"/>
                  </a:cubicBezTo>
                  <a:cubicBezTo>
                    <a:pt x="101709" y="654431"/>
                    <a:pt x="88374" y="645160"/>
                    <a:pt x="74277" y="635381"/>
                  </a:cubicBezTo>
                  <a:cubicBezTo>
                    <a:pt x="53068" y="620649"/>
                    <a:pt x="28303" y="603504"/>
                    <a:pt x="2776" y="585089"/>
                  </a:cubicBezTo>
                  <a:cubicBezTo>
                    <a:pt x="2776" y="585216"/>
                    <a:pt x="2776" y="585470"/>
                    <a:pt x="2776" y="585724"/>
                  </a:cubicBezTo>
                  <a:cubicBezTo>
                    <a:pt x="-272" y="619252"/>
                    <a:pt x="-653" y="650113"/>
                    <a:pt x="871" y="677799"/>
                  </a:cubicBezTo>
                  <a:cubicBezTo>
                    <a:pt x="10650" y="684530"/>
                    <a:pt x="20429" y="691515"/>
                    <a:pt x="30462" y="698500"/>
                  </a:cubicBezTo>
                  <a:cubicBezTo>
                    <a:pt x="44305" y="708152"/>
                    <a:pt x="57513" y="717169"/>
                    <a:pt x="69324" y="725551"/>
                  </a:cubicBezTo>
                  <a:cubicBezTo>
                    <a:pt x="112631" y="756158"/>
                    <a:pt x="164193" y="779018"/>
                    <a:pt x="217279" y="794512"/>
                  </a:cubicBezTo>
                  <a:cubicBezTo>
                    <a:pt x="246362" y="803021"/>
                    <a:pt x="275826" y="809117"/>
                    <a:pt x="304782" y="813181"/>
                  </a:cubicBezTo>
                  <a:cubicBezTo>
                    <a:pt x="331198" y="816864"/>
                    <a:pt x="357106" y="818642"/>
                    <a:pt x="381617" y="818642"/>
                  </a:cubicBezTo>
                  <a:cubicBezTo>
                    <a:pt x="420860" y="818642"/>
                    <a:pt x="456420" y="814070"/>
                    <a:pt x="484868" y="804926"/>
                  </a:cubicBezTo>
                  <a:cubicBezTo>
                    <a:pt x="535160" y="788797"/>
                    <a:pt x="555734" y="761746"/>
                    <a:pt x="564116" y="740791"/>
                  </a:cubicBezTo>
                  <a:cubicBezTo>
                    <a:pt x="564624" y="739648"/>
                    <a:pt x="565005" y="738378"/>
                    <a:pt x="565386" y="737235"/>
                  </a:cubicBezTo>
                  <a:cubicBezTo>
                    <a:pt x="574530" y="710946"/>
                    <a:pt x="573387" y="686816"/>
                    <a:pt x="561957" y="665607"/>
                  </a:cubicBezTo>
                  <a:cubicBezTo>
                    <a:pt x="561703" y="665099"/>
                    <a:pt x="561449" y="664591"/>
                    <a:pt x="561068" y="664083"/>
                  </a:cubicBezTo>
                  <a:cubicBezTo>
                    <a:pt x="537700" y="622808"/>
                    <a:pt x="482074" y="606552"/>
                    <a:pt x="405366" y="586867"/>
                  </a:cubicBezTo>
                  <a:cubicBezTo>
                    <a:pt x="400667" y="585470"/>
                    <a:pt x="395714" y="584327"/>
                    <a:pt x="390888" y="583184"/>
                  </a:cubicBezTo>
                  <a:lnTo>
                    <a:pt x="378061" y="579755"/>
                  </a:lnTo>
                  <a:cubicBezTo>
                    <a:pt x="374886" y="578866"/>
                    <a:pt x="371711" y="578612"/>
                    <a:pt x="368536" y="578612"/>
                  </a:cubicBezTo>
                  <a:close/>
                </a:path>
              </a:pathLst>
            </a:custGeom>
            <a:blipFill>
              <a:blip r:embed="rId79"/>
              <a:stretch>
                <a:fillRect l="-1857" t="-1655" r="-4289" b="-2181"/>
              </a:stretch>
            </a:blipFill>
          </p:spPr>
          <p:txBody>
            <a:bodyPr/>
            <a:lstStyle/>
            <a:p>
              <a:endParaRPr lang="en-MY"/>
            </a:p>
          </p:txBody>
        </p:sp>
      </p:grpSp>
      <p:grpSp>
        <p:nvGrpSpPr>
          <p:cNvPr id="167" name="Group 167"/>
          <p:cNvGrpSpPr/>
          <p:nvPr/>
        </p:nvGrpSpPr>
        <p:grpSpPr>
          <a:xfrm>
            <a:off x="6838474" y="14939648"/>
            <a:ext cx="2667429" cy="2239261"/>
            <a:chOff x="0" y="0"/>
            <a:chExt cx="3556572" cy="2985681"/>
          </a:xfrm>
        </p:grpSpPr>
        <p:sp>
          <p:nvSpPr>
            <p:cNvPr id="168" name="Freeform 168"/>
            <p:cNvSpPr/>
            <p:nvPr/>
          </p:nvSpPr>
          <p:spPr>
            <a:xfrm>
              <a:off x="-5" y="0"/>
              <a:ext cx="3556644" cy="2985643"/>
            </a:xfrm>
            <a:custGeom>
              <a:avLst/>
              <a:gdLst/>
              <a:ahLst/>
              <a:cxnLst/>
              <a:rect l="l" t="t" r="r" b="b"/>
              <a:pathLst>
                <a:path w="3556644" h="2985643">
                  <a:moveTo>
                    <a:pt x="2526289" y="873379"/>
                  </a:moveTo>
                  <a:lnTo>
                    <a:pt x="2526289" y="1031621"/>
                  </a:lnTo>
                  <a:lnTo>
                    <a:pt x="2337059" y="1031621"/>
                  </a:lnTo>
                  <a:lnTo>
                    <a:pt x="2337059" y="873379"/>
                  </a:lnTo>
                  <a:close/>
                  <a:moveTo>
                    <a:pt x="873892" y="982345"/>
                  </a:moveTo>
                  <a:lnTo>
                    <a:pt x="873892" y="1276858"/>
                  </a:lnTo>
                  <a:lnTo>
                    <a:pt x="705871" y="1276858"/>
                  </a:lnTo>
                  <a:lnTo>
                    <a:pt x="705871" y="982345"/>
                  </a:lnTo>
                  <a:close/>
                  <a:moveTo>
                    <a:pt x="628655" y="979424"/>
                  </a:moveTo>
                  <a:lnTo>
                    <a:pt x="628655" y="1282319"/>
                  </a:lnTo>
                  <a:lnTo>
                    <a:pt x="375925" y="1282319"/>
                  </a:lnTo>
                  <a:lnTo>
                    <a:pt x="375925" y="979424"/>
                  </a:lnTo>
                  <a:close/>
                  <a:moveTo>
                    <a:pt x="2172848" y="0"/>
                  </a:moveTo>
                  <a:cubicBezTo>
                    <a:pt x="2038990" y="0"/>
                    <a:pt x="1909704" y="26543"/>
                    <a:pt x="1794261" y="79248"/>
                  </a:cubicBezTo>
                  <a:cubicBezTo>
                    <a:pt x="1789181" y="81407"/>
                    <a:pt x="1783720" y="82677"/>
                    <a:pt x="1778386" y="82677"/>
                  </a:cubicBezTo>
                  <a:cubicBezTo>
                    <a:pt x="1773052" y="82677"/>
                    <a:pt x="1767464" y="81534"/>
                    <a:pt x="1762511" y="79248"/>
                  </a:cubicBezTo>
                  <a:cubicBezTo>
                    <a:pt x="1647195" y="26797"/>
                    <a:pt x="1530609" y="7747"/>
                    <a:pt x="1422659" y="7747"/>
                  </a:cubicBezTo>
                  <a:cubicBezTo>
                    <a:pt x="1307343" y="7747"/>
                    <a:pt x="1201679" y="29337"/>
                    <a:pt x="1117605" y="54356"/>
                  </a:cubicBezTo>
                  <a:cubicBezTo>
                    <a:pt x="906912" y="117348"/>
                    <a:pt x="702315" y="243332"/>
                    <a:pt x="556392" y="399923"/>
                  </a:cubicBezTo>
                  <a:cubicBezTo>
                    <a:pt x="460888" y="502539"/>
                    <a:pt x="376306" y="660654"/>
                    <a:pt x="311917" y="857504"/>
                  </a:cubicBezTo>
                  <a:cubicBezTo>
                    <a:pt x="298328" y="899033"/>
                    <a:pt x="285882" y="941705"/>
                    <a:pt x="274579" y="985012"/>
                  </a:cubicBezTo>
                  <a:lnTo>
                    <a:pt x="335539" y="985012"/>
                  </a:lnTo>
                  <a:lnTo>
                    <a:pt x="335539" y="1276731"/>
                  </a:lnTo>
                  <a:lnTo>
                    <a:pt x="219080" y="1276731"/>
                  </a:lnTo>
                  <a:cubicBezTo>
                    <a:pt x="212730" y="1328928"/>
                    <a:pt x="208412" y="1380744"/>
                    <a:pt x="206126" y="1431036"/>
                  </a:cubicBezTo>
                  <a:cubicBezTo>
                    <a:pt x="197617" y="1627759"/>
                    <a:pt x="135133" y="1721231"/>
                    <a:pt x="80142" y="1803781"/>
                  </a:cubicBezTo>
                  <a:cubicBezTo>
                    <a:pt x="35692" y="1870329"/>
                    <a:pt x="640" y="1922780"/>
                    <a:pt x="5" y="2021459"/>
                  </a:cubicBezTo>
                  <a:cubicBezTo>
                    <a:pt x="-630" y="2128647"/>
                    <a:pt x="56520" y="2206244"/>
                    <a:pt x="111892" y="2281174"/>
                  </a:cubicBezTo>
                  <a:cubicBezTo>
                    <a:pt x="154310" y="2338578"/>
                    <a:pt x="194315" y="2392807"/>
                    <a:pt x="203586" y="2455926"/>
                  </a:cubicBezTo>
                  <a:cubicBezTo>
                    <a:pt x="211968" y="2512187"/>
                    <a:pt x="197744" y="2557399"/>
                    <a:pt x="184028" y="2601087"/>
                  </a:cubicBezTo>
                  <a:cubicBezTo>
                    <a:pt x="162438" y="2669667"/>
                    <a:pt x="142118" y="2734564"/>
                    <a:pt x="204475" y="2857627"/>
                  </a:cubicBezTo>
                  <a:cubicBezTo>
                    <a:pt x="251973" y="2951099"/>
                    <a:pt x="352430" y="2985643"/>
                    <a:pt x="432694" y="2985643"/>
                  </a:cubicBezTo>
                  <a:cubicBezTo>
                    <a:pt x="455554" y="2985643"/>
                    <a:pt x="476763" y="2982722"/>
                    <a:pt x="494670" y="2977896"/>
                  </a:cubicBezTo>
                  <a:cubicBezTo>
                    <a:pt x="498099" y="2976880"/>
                    <a:pt x="501528" y="2976499"/>
                    <a:pt x="504957" y="2976499"/>
                  </a:cubicBezTo>
                  <a:lnTo>
                    <a:pt x="505846" y="2976499"/>
                  </a:lnTo>
                  <a:cubicBezTo>
                    <a:pt x="594619" y="2936240"/>
                    <a:pt x="669803" y="2898775"/>
                    <a:pt x="722762" y="2863088"/>
                  </a:cubicBezTo>
                  <a:cubicBezTo>
                    <a:pt x="658754" y="2814701"/>
                    <a:pt x="599953" y="2749677"/>
                    <a:pt x="552328" y="2661412"/>
                  </a:cubicBezTo>
                  <a:cubicBezTo>
                    <a:pt x="507116" y="2577592"/>
                    <a:pt x="476636" y="2464943"/>
                    <a:pt x="456316" y="2345944"/>
                  </a:cubicBezTo>
                  <a:cubicBezTo>
                    <a:pt x="344937" y="2313051"/>
                    <a:pt x="258958" y="2240153"/>
                    <a:pt x="213492" y="2137156"/>
                  </a:cubicBezTo>
                  <a:cubicBezTo>
                    <a:pt x="163073" y="2023237"/>
                    <a:pt x="173868" y="1889379"/>
                    <a:pt x="240289" y="1804416"/>
                  </a:cubicBezTo>
                  <a:cubicBezTo>
                    <a:pt x="290708" y="1739900"/>
                    <a:pt x="355478" y="1715516"/>
                    <a:pt x="418089" y="1712341"/>
                  </a:cubicBezTo>
                  <a:cubicBezTo>
                    <a:pt x="418470" y="1695069"/>
                    <a:pt x="418978" y="1684401"/>
                    <a:pt x="419105" y="1681353"/>
                  </a:cubicBezTo>
                  <a:cubicBezTo>
                    <a:pt x="419994" y="1660652"/>
                    <a:pt x="437139" y="1644396"/>
                    <a:pt x="457459" y="1644396"/>
                  </a:cubicBezTo>
                  <a:cubicBezTo>
                    <a:pt x="457967" y="1644396"/>
                    <a:pt x="458475" y="1644523"/>
                    <a:pt x="459110" y="1644523"/>
                  </a:cubicBezTo>
                  <a:cubicBezTo>
                    <a:pt x="479684" y="1645412"/>
                    <a:pt x="495940" y="1662303"/>
                    <a:pt x="495940" y="1682750"/>
                  </a:cubicBezTo>
                  <a:lnTo>
                    <a:pt x="568838" y="1682623"/>
                  </a:lnTo>
                  <a:cubicBezTo>
                    <a:pt x="577347" y="1577975"/>
                    <a:pt x="588777" y="1504696"/>
                    <a:pt x="590301" y="1495298"/>
                  </a:cubicBezTo>
                  <a:cubicBezTo>
                    <a:pt x="592714" y="1480185"/>
                    <a:pt x="603890" y="1467993"/>
                    <a:pt x="618622" y="1464183"/>
                  </a:cubicBezTo>
                  <a:cubicBezTo>
                    <a:pt x="620527" y="1463675"/>
                    <a:pt x="747781" y="1430655"/>
                    <a:pt x="889132" y="1373886"/>
                  </a:cubicBezTo>
                  <a:lnTo>
                    <a:pt x="889132" y="985012"/>
                  </a:lnTo>
                  <a:lnTo>
                    <a:pt x="1171707" y="985012"/>
                  </a:lnTo>
                  <a:lnTo>
                    <a:pt x="1171707" y="1225423"/>
                  </a:lnTo>
                  <a:cubicBezTo>
                    <a:pt x="1239017" y="1181227"/>
                    <a:pt x="1299215" y="1137920"/>
                    <a:pt x="1352936" y="1096264"/>
                  </a:cubicBezTo>
                  <a:lnTo>
                    <a:pt x="1352936" y="867791"/>
                  </a:lnTo>
                  <a:lnTo>
                    <a:pt x="1606809" y="867791"/>
                  </a:lnTo>
                  <a:cubicBezTo>
                    <a:pt x="1705488" y="762254"/>
                    <a:pt x="1743969" y="694182"/>
                    <a:pt x="1744731" y="692912"/>
                  </a:cubicBezTo>
                  <a:cubicBezTo>
                    <a:pt x="1751462" y="680847"/>
                    <a:pt x="1764162" y="673227"/>
                    <a:pt x="1778005" y="673100"/>
                  </a:cubicBezTo>
                  <a:lnTo>
                    <a:pt x="1778386" y="673100"/>
                  </a:lnTo>
                  <a:cubicBezTo>
                    <a:pt x="1792102" y="673100"/>
                    <a:pt x="1804802" y="680339"/>
                    <a:pt x="1811660" y="692277"/>
                  </a:cubicBezTo>
                  <a:cubicBezTo>
                    <a:pt x="1812803" y="694309"/>
                    <a:pt x="1890908" y="826897"/>
                    <a:pt x="2049277" y="985012"/>
                  </a:cubicBezTo>
                  <a:lnTo>
                    <a:pt x="2256795" y="985012"/>
                  </a:lnTo>
                  <a:lnTo>
                    <a:pt x="2256795" y="1164717"/>
                  </a:lnTo>
                  <a:cubicBezTo>
                    <a:pt x="2280544" y="1182370"/>
                    <a:pt x="2305182" y="1199769"/>
                    <a:pt x="2330836" y="1217041"/>
                  </a:cubicBezTo>
                  <a:lnTo>
                    <a:pt x="2336170" y="1217041"/>
                  </a:lnTo>
                  <a:lnTo>
                    <a:pt x="2336170" y="1220597"/>
                  </a:lnTo>
                  <a:cubicBezTo>
                    <a:pt x="2337313" y="1221486"/>
                    <a:pt x="2338456" y="1222121"/>
                    <a:pt x="2339599" y="1222756"/>
                  </a:cubicBezTo>
                  <a:cubicBezTo>
                    <a:pt x="2526924" y="1347089"/>
                    <a:pt x="2792227" y="1428877"/>
                    <a:pt x="2919862" y="1468120"/>
                  </a:cubicBezTo>
                  <a:cubicBezTo>
                    <a:pt x="2935229" y="1472819"/>
                    <a:pt x="2948437" y="1476883"/>
                    <a:pt x="2958978" y="1480312"/>
                  </a:cubicBezTo>
                  <a:cubicBezTo>
                    <a:pt x="2973456" y="1484884"/>
                    <a:pt x="2983743" y="1497584"/>
                    <a:pt x="2985394" y="1512697"/>
                  </a:cubicBezTo>
                  <a:cubicBezTo>
                    <a:pt x="2986283" y="1520825"/>
                    <a:pt x="2993141" y="1586230"/>
                    <a:pt x="2998348" y="1679448"/>
                  </a:cubicBezTo>
                  <a:lnTo>
                    <a:pt x="3062864" y="1679321"/>
                  </a:lnTo>
                  <a:lnTo>
                    <a:pt x="3062864" y="1678940"/>
                  </a:lnTo>
                  <a:cubicBezTo>
                    <a:pt x="3062991" y="1657985"/>
                    <a:pt x="3080136" y="1640840"/>
                    <a:pt x="3101218" y="1640840"/>
                  </a:cubicBezTo>
                  <a:lnTo>
                    <a:pt x="3101472" y="1640840"/>
                  </a:lnTo>
                  <a:cubicBezTo>
                    <a:pt x="3122681" y="1640967"/>
                    <a:pt x="3139699" y="1658239"/>
                    <a:pt x="3139572" y="1679448"/>
                  </a:cubicBezTo>
                  <a:lnTo>
                    <a:pt x="3139445" y="1700657"/>
                  </a:lnTo>
                  <a:cubicBezTo>
                    <a:pt x="3139318" y="1710182"/>
                    <a:pt x="3139318" y="1719453"/>
                    <a:pt x="3139191" y="1728597"/>
                  </a:cubicBezTo>
                  <a:cubicBezTo>
                    <a:pt x="3188086" y="1737233"/>
                    <a:pt x="3241172" y="1755521"/>
                    <a:pt x="3284606" y="1792732"/>
                  </a:cubicBezTo>
                  <a:cubicBezTo>
                    <a:pt x="3342772" y="1842643"/>
                    <a:pt x="3371855" y="1915668"/>
                    <a:pt x="3371093" y="2009267"/>
                  </a:cubicBezTo>
                  <a:cubicBezTo>
                    <a:pt x="3369569" y="2180844"/>
                    <a:pt x="3277367" y="2295144"/>
                    <a:pt x="3113156" y="2336546"/>
                  </a:cubicBezTo>
                  <a:cubicBezTo>
                    <a:pt x="3083692" y="2547366"/>
                    <a:pt x="3018922" y="2694305"/>
                    <a:pt x="2872491" y="2829814"/>
                  </a:cubicBezTo>
                  <a:cubicBezTo>
                    <a:pt x="2859664" y="2841625"/>
                    <a:pt x="2846964" y="2852801"/>
                    <a:pt x="2834137" y="2863342"/>
                  </a:cubicBezTo>
                  <a:cubicBezTo>
                    <a:pt x="2890017" y="2900934"/>
                    <a:pt x="2965455" y="2936621"/>
                    <a:pt x="3057276" y="2976753"/>
                  </a:cubicBezTo>
                  <a:cubicBezTo>
                    <a:pt x="3058800" y="2976880"/>
                    <a:pt x="3060324" y="2977261"/>
                    <a:pt x="3061848" y="2977769"/>
                  </a:cubicBezTo>
                  <a:cubicBezTo>
                    <a:pt x="3079755" y="2982722"/>
                    <a:pt x="3100964" y="2985516"/>
                    <a:pt x="3123697" y="2985516"/>
                  </a:cubicBezTo>
                  <a:cubicBezTo>
                    <a:pt x="3204088" y="2985516"/>
                    <a:pt x="3304545" y="2950972"/>
                    <a:pt x="3352043" y="2857373"/>
                  </a:cubicBezTo>
                  <a:cubicBezTo>
                    <a:pt x="3415670" y="2731897"/>
                    <a:pt x="3393064" y="2644140"/>
                    <a:pt x="3371220" y="2559177"/>
                  </a:cubicBezTo>
                  <a:cubicBezTo>
                    <a:pt x="3357631" y="2506726"/>
                    <a:pt x="3344931" y="2456942"/>
                    <a:pt x="3352932" y="2402586"/>
                  </a:cubicBezTo>
                  <a:cubicBezTo>
                    <a:pt x="3362711" y="2336546"/>
                    <a:pt x="3406653" y="2288794"/>
                    <a:pt x="3449071" y="2242566"/>
                  </a:cubicBezTo>
                  <a:cubicBezTo>
                    <a:pt x="3504697" y="2182114"/>
                    <a:pt x="3557148" y="2125091"/>
                    <a:pt x="3556640" y="2021459"/>
                  </a:cubicBezTo>
                  <a:cubicBezTo>
                    <a:pt x="3556005" y="1923923"/>
                    <a:pt x="3521461" y="1876806"/>
                    <a:pt x="3477773" y="1817243"/>
                  </a:cubicBezTo>
                  <a:cubicBezTo>
                    <a:pt x="3424941" y="1745234"/>
                    <a:pt x="3359155" y="1655699"/>
                    <a:pt x="3350519" y="1457706"/>
                  </a:cubicBezTo>
                  <a:cubicBezTo>
                    <a:pt x="3349630" y="1437767"/>
                    <a:pt x="3348868" y="1417955"/>
                    <a:pt x="3348106" y="1398143"/>
                  </a:cubicBezTo>
                  <a:cubicBezTo>
                    <a:pt x="3340994" y="1222883"/>
                    <a:pt x="3334263" y="1057275"/>
                    <a:pt x="3289051" y="889635"/>
                  </a:cubicBezTo>
                  <a:cubicBezTo>
                    <a:pt x="3238505" y="702310"/>
                    <a:pt x="3146557" y="538099"/>
                    <a:pt x="2999872" y="372618"/>
                  </a:cubicBezTo>
                  <a:cubicBezTo>
                    <a:pt x="2856362" y="210947"/>
                    <a:pt x="2657480" y="90678"/>
                    <a:pt x="2439675" y="34417"/>
                  </a:cubicBezTo>
                  <a:cubicBezTo>
                    <a:pt x="2350394" y="11303"/>
                    <a:pt x="2260605" y="0"/>
                    <a:pt x="2172848" y="0"/>
                  </a:cubicBezTo>
                  <a:close/>
                </a:path>
              </a:pathLst>
            </a:custGeom>
            <a:blipFill>
              <a:blip r:embed="rId80"/>
              <a:stretch>
                <a:fillRect l="-267" t="-538" r="-435" b="-528"/>
              </a:stretch>
            </a:blipFill>
          </p:spPr>
          <p:txBody>
            <a:bodyPr/>
            <a:lstStyle/>
            <a:p>
              <a:endParaRPr lang="en-MY"/>
            </a:p>
          </p:txBody>
        </p:sp>
      </p:grpSp>
      <p:grpSp>
        <p:nvGrpSpPr>
          <p:cNvPr id="169" name="Group 169"/>
          <p:cNvGrpSpPr/>
          <p:nvPr/>
        </p:nvGrpSpPr>
        <p:grpSpPr>
          <a:xfrm>
            <a:off x="6780914" y="14882241"/>
            <a:ext cx="2782538" cy="2344931"/>
            <a:chOff x="0" y="0"/>
            <a:chExt cx="3710051" cy="3126575"/>
          </a:xfrm>
        </p:grpSpPr>
        <p:sp>
          <p:nvSpPr>
            <p:cNvPr id="170" name="Freeform 170"/>
            <p:cNvSpPr/>
            <p:nvPr/>
          </p:nvSpPr>
          <p:spPr>
            <a:xfrm>
              <a:off x="-6" y="0"/>
              <a:ext cx="3709555" cy="3126486"/>
            </a:xfrm>
            <a:custGeom>
              <a:avLst/>
              <a:gdLst/>
              <a:ahLst/>
              <a:cxnLst/>
              <a:rect l="l" t="t" r="r" b="b"/>
              <a:pathLst>
                <a:path w="3709555" h="3126486">
                  <a:moveTo>
                    <a:pt x="2229491" y="0"/>
                  </a:moveTo>
                  <a:cubicBezTo>
                    <a:pt x="2097792" y="2413"/>
                    <a:pt x="1970411" y="28829"/>
                    <a:pt x="1854968" y="78740"/>
                  </a:cubicBezTo>
                  <a:cubicBezTo>
                    <a:pt x="1744859" y="31369"/>
                    <a:pt x="1624844" y="7493"/>
                    <a:pt x="1498606" y="7493"/>
                  </a:cubicBezTo>
                  <a:cubicBezTo>
                    <a:pt x="1393323" y="7493"/>
                    <a:pt x="1283849" y="24130"/>
                    <a:pt x="1172343" y="57404"/>
                  </a:cubicBezTo>
                  <a:cubicBezTo>
                    <a:pt x="948950" y="124079"/>
                    <a:pt x="731907" y="257937"/>
                    <a:pt x="576967" y="424180"/>
                  </a:cubicBezTo>
                  <a:cubicBezTo>
                    <a:pt x="434092" y="577469"/>
                    <a:pt x="332873" y="818515"/>
                    <a:pt x="272421" y="1061593"/>
                  </a:cubicBezTo>
                  <a:lnTo>
                    <a:pt x="351288" y="1061593"/>
                  </a:lnTo>
                  <a:cubicBezTo>
                    <a:pt x="362464" y="1018286"/>
                    <a:pt x="375037" y="975614"/>
                    <a:pt x="388626" y="934085"/>
                  </a:cubicBezTo>
                  <a:cubicBezTo>
                    <a:pt x="453015" y="737235"/>
                    <a:pt x="537597" y="579120"/>
                    <a:pt x="633101" y="476504"/>
                  </a:cubicBezTo>
                  <a:cubicBezTo>
                    <a:pt x="779024" y="319913"/>
                    <a:pt x="983621" y="193929"/>
                    <a:pt x="1194441" y="130937"/>
                  </a:cubicBezTo>
                  <a:cubicBezTo>
                    <a:pt x="1278388" y="105918"/>
                    <a:pt x="1384052" y="84328"/>
                    <a:pt x="1499368" y="84328"/>
                  </a:cubicBezTo>
                  <a:cubicBezTo>
                    <a:pt x="1607445" y="84328"/>
                    <a:pt x="1723904" y="103251"/>
                    <a:pt x="1839093" y="155829"/>
                  </a:cubicBezTo>
                  <a:cubicBezTo>
                    <a:pt x="1844173" y="157988"/>
                    <a:pt x="1849634" y="159258"/>
                    <a:pt x="1854968" y="159258"/>
                  </a:cubicBezTo>
                  <a:cubicBezTo>
                    <a:pt x="1860302" y="159258"/>
                    <a:pt x="1865763" y="158115"/>
                    <a:pt x="1870843" y="155829"/>
                  </a:cubicBezTo>
                  <a:cubicBezTo>
                    <a:pt x="1986286" y="103124"/>
                    <a:pt x="2115572" y="76581"/>
                    <a:pt x="2249430" y="76581"/>
                  </a:cubicBezTo>
                  <a:cubicBezTo>
                    <a:pt x="2337187" y="76581"/>
                    <a:pt x="2426976" y="87884"/>
                    <a:pt x="2516003" y="111125"/>
                  </a:cubicBezTo>
                  <a:cubicBezTo>
                    <a:pt x="2733808" y="167386"/>
                    <a:pt x="2932690" y="287528"/>
                    <a:pt x="3076200" y="449326"/>
                  </a:cubicBezTo>
                  <a:cubicBezTo>
                    <a:pt x="3222885" y="614807"/>
                    <a:pt x="3314833" y="779018"/>
                    <a:pt x="3365379" y="966343"/>
                  </a:cubicBezTo>
                  <a:cubicBezTo>
                    <a:pt x="3410718" y="1133983"/>
                    <a:pt x="3417322" y="1299591"/>
                    <a:pt x="3424434" y="1474851"/>
                  </a:cubicBezTo>
                  <a:cubicBezTo>
                    <a:pt x="3425196" y="1494663"/>
                    <a:pt x="3426085" y="1514475"/>
                    <a:pt x="3426847" y="1534414"/>
                  </a:cubicBezTo>
                  <a:cubicBezTo>
                    <a:pt x="3435483" y="1732407"/>
                    <a:pt x="3501269" y="1821942"/>
                    <a:pt x="3554101" y="1893951"/>
                  </a:cubicBezTo>
                  <a:cubicBezTo>
                    <a:pt x="3597916" y="1953514"/>
                    <a:pt x="3632460" y="2000631"/>
                    <a:pt x="3632968" y="2098167"/>
                  </a:cubicBezTo>
                  <a:cubicBezTo>
                    <a:pt x="3633603" y="2201799"/>
                    <a:pt x="3581025" y="2258822"/>
                    <a:pt x="3525399" y="2319274"/>
                  </a:cubicBezTo>
                  <a:cubicBezTo>
                    <a:pt x="3482981" y="2365502"/>
                    <a:pt x="3439039" y="2413254"/>
                    <a:pt x="3429260" y="2479294"/>
                  </a:cubicBezTo>
                  <a:cubicBezTo>
                    <a:pt x="3421259" y="2533650"/>
                    <a:pt x="3434086" y="2583434"/>
                    <a:pt x="3447548" y="2635885"/>
                  </a:cubicBezTo>
                  <a:cubicBezTo>
                    <a:pt x="3469392" y="2720848"/>
                    <a:pt x="3491998" y="2808605"/>
                    <a:pt x="3428371" y="2934081"/>
                  </a:cubicBezTo>
                  <a:cubicBezTo>
                    <a:pt x="3380873" y="3027680"/>
                    <a:pt x="3280416" y="3062224"/>
                    <a:pt x="3200025" y="3062224"/>
                  </a:cubicBezTo>
                  <a:cubicBezTo>
                    <a:pt x="3177165" y="3062224"/>
                    <a:pt x="3155956" y="3059303"/>
                    <a:pt x="3138176" y="3054477"/>
                  </a:cubicBezTo>
                  <a:cubicBezTo>
                    <a:pt x="3136652" y="3053969"/>
                    <a:pt x="3135128" y="3053588"/>
                    <a:pt x="3133604" y="3053461"/>
                  </a:cubicBezTo>
                  <a:cubicBezTo>
                    <a:pt x="3164084" y="3066796"/>
                    <a:pt x="3196342" y="3080766"/>
                    <a:pt x="3230378" y="3095117"/>
                  </a:cubicBezTo>
                  <a:cubicBezTo>
                    <a:pt x="3252984" y="3104896"/>
                    <a:pt x="3276225" y="3114802"/>
                    <a:pt x="3299974" y="3125089"/>
                  </a:cubicBezTo>
                  <a:cubicBezTo>
                    <a:pt x="3307467" y="3122930"/>
                    <a:pt x="3315087" y="3120517"/>
                    <a:pt x="3322453" y="3117977"/>
                  </a:cubicBezTo>
                  <a:cubicBezTo>
                    <a:pt x="3377444" y="3098292"/>
                    <a:pt x="3452374" y="3056509"/>
                    <a:pt x="3496824" y="2969006"/>
                  </a:cubicBezTo>
                  <a:cubicBezTo>
                    <a:pt x="3573532" y="2817622"/>
                    <a:pt x="3544957" y="2706243"/>
                    <a:pt x="3521843" y="2616835"/>
                  </a:cubicBezTo>
                  <a:cubicBezTo>
                    <a:pt x="3509778" y="2570099"/>
                    <a:pt x="3499364" y="2529586"/>
                    <a:pt x="3505079" y="2490724"/>
                  </a:cubicBezTo>
                  <a:cubicBezTo>
                    <a:pt x="3511429" y="2447925"/>
                    <a:pt x="3544068" y="2412365"/>
                    <a:pt x="3581787" y="2371344"/>
                  </a:cubicBezTo>
                  <a:cubicBezTo>
                    <a:pt x="3639064" y="2308987"/>
                    <a:pt x="3710311" y="2231517"/>
                    <a:pt x="3709549" y="2097659"/>
                  </a:cubicBezTo>
                  <a:cubicBezTo>
                    <a:pt x="3708787" y="1975231"/>
                    <a:pt x="3661543" y="1910842"/>
                    <a:pt x="3615696" y="1848612"/>
                  </a:cubicBezTo>
                  <a:cubicBezTo>
                    <a:pt x="3564134" y="1778381"/>
                    <a:pt x="3510921" y="1705737"/>
                    <a:pt x="3503301" y="1531112"/>
                  </a:cubicBezTo>
                  <a:cubicBezTo>
                    <a:pt x="3502412" y="1511300"/>
                    <a:pt x="3501650" y="1491488"/>
                    <a:pt x="3500888" y="1471803"/>
                  </a:cubicBezTo>
                  <a:cubicBezTo>
                    <a:pt x="3486410" y="1116711"/>
                    <a:pt x="3472821" y="781304"/>
                    <a:pt x="3133223" y="398399"/>
                  </a:cubicBezTo>
                  <a:cubicBezTo>
                    <a:pt x="2979680" y="225298"/>
                    <a:pt x="2767209" y="97028"/>
                    <a:pt x="2534926" y="36830"/>
                  </a:cubicBezTo>
                  <a:cubicBezTo>
                    <a:pt x="2446788" y="13716"/>
                    <a:pt x="2357507" y="1524"/>
                    <a:pt x="2269750" y="0"/>
                  </a:cubicBezTo>
                  <a:close/>
                  <a:moveTo>
                    <a:pt x="218700" y="1353312"/>
                  </a:moveTo>
                  <a:cubicBezTo>
                    <a:pt x="212477" y="1405636"/>
                    <a:pt x="208286" y="1456436"/>
                    <a:pt x="206254" y="1504315"/>
                  </a:cubicBezTo>
                  <a:cubicBezTo>
                    <a:pt x="198634" y="1679575"/>
                    <a:pt x="144913" y="1759966"/>
                    <a:pt x="93097" y="1837690"/>
                  </a:cubicBezTo>
                  <a:cubicBezTo>
                    <a:pt x="47631" y="1905635"/>
                    <a:pt x="768" y="1975993"/>
                    <a:pt x="6" y="2097532"/>
                  </a:cubicBezTo>
                  <a:cubicBezTo>
                    <a:pt x="-756" y="2230247"/>
                    <a:pt x="69983" y="2326132"/>
                    <a:pt x="126879" y="2403348"/>
                  </a:cubicBezTo>
                  <a:cubicBezTo>
                    <a:pt x="164979" y="2455037"/>
                    <a:pt x="197872" y="2499487"/>
                    <a:pt x="204476" y="2543683"/>
                  </a:cubicBezTo>
                  <a:cubicBezTo>
                    <a:pt x="210191" y="2582672"/>
                    <a:pt x="199777" y="2615946"/>
                    <a:pt x="187585" y="2654554"/>
                  </a:cubicBezTo>
                  <a:cubicBezTo>
                    <a:pt x="164725" y="2727325"/>
                    <a:pt x="136277" y="2818003"/>
                    <a:pt x="212858" y="2968879"/>
                  </a:cubicBezTo>
                  <a:cubicBezTo>
                    <a:pt x="257308" y="3056382"/>
                    <a:pt x="332238" y="3098292"/>
                    <a:pt x="387356" y="3117850"/>
                  </a:cubicBezTo>
                  <a:cubicBezTo>
                    <a:pt x="396627" y="3121025"/>
                    <a:pt x="406025" y="3123946"/>
                    <a:pt x="415423" y="3126486"/>
                  </a:cubicBezTo>
                  <a:cubicBezTo>
                    <a:pt x="474605" y="3100959"/>
                    <a:pt x="530993" y="3076321"/>
                    <a:pt x="582682" y="3052953"/>
                  </a:cubicBezTo>
                  <a:lnTo>
                    <a:pt x="581793" y="3052953"/>
                  </a:lnTo>
                  <a:cubicBezTo>
                    <a:pt x="578364" y="3052953"/>
                    <a:pt x="574935" y="3053334"/>
                    <a:pt x="571506" y="3054350"/>
                  </a:cubicBezTo>
                  <a:cubicBezTo>
                    <a:pt x="553599" y="3059303"/>
                    <a:pt x="532390" y="3062097"/>
                    <a:pt x="509530" y="3062097"/>
                  </a:cubicBezTo>
                  <a:cubicBezTo>
                    <a:pt x="429139" y="3062097"/>
                    <a:pt x="328682" y="3027553"/>
                    <a:pt x="281311" y="2934081"/>
                  </a:cubicBezTo>
                  <a:cubicBezTo>
                    <a:pt x="218954" y="2811018"/>
                    <a:pt x="239274" y="2746121"/>
                    <a:pt x="260864" y="2677541"/>
                  </a:cubicBezTo>
                  <a:cubicBezTo>
                    <a:pt x="274580" y="2633853"/>
                    <a:pt x="288804" y="2588641"/>
                    <a:pt x="280422" y="2532380"/>
                  </a:cubicBezTo>
                  <a:cubicBezTo>
                    <a:pt x="271151" y="2469261"/>
                    <a:pt x="231019" y="2415032"/>
                    <a:pt x="188728" y="2357628"/>
                  </a:cubicBezTo>
                  <a:cubicBezTo>
                    <a:pt x="133356" y="2282571"/>
                    <a:pt x="76206" y="2205101"/>
                    <a:pt x="76841" y="2097913"/>
                  </a:cubicBezTo>
                  <a:cubicBezTo>
                    <a:pt x="77476" y="1999234"/>
                    <a:pt x="112528" y="1946656"/>
                    <a:pt x="156978" y="1880108"/>
                  </a:cubicBezTo>
                  <a:cubicBezTo>
                    <a:pt x="212096" y="1797685"/>
                    <a:pt x="274453" y="1704213"/>
                    <a:pt x="282962" y="1507363"/>
                  </a:cubicBezTo>
                  <a:cubicBezTo>
                    <a:pt x="285121" y="1457071"/>
                    <a:pt x="289439" y="1405255"/>
                    <a:pt x="295916" y="1353058"/>
                  </a:cubicBezTo>
                  <a:close/>
                </a:path>
              </a:pathLst>
            </a:custGeom>
            <a:blipFill>
              <a:blip r:embed="rId81"/>
              <a:stretch>
                <a:fillRect l="-470" t="-232" r="-697" b="-614"/>
              </a:stretch>
            </a:blipFill>
          </p:spPr>
          <p:txBody>
            <a:bodyPr/>
            <a:lstStyle/>
            <a:p>
              <a:endParaRPr lang="en-MY"/>
            </a:p>
          </p:txBody>
        </p:sp>
      </p:grpSp>
      <p:grpSp>
        <p:nvGrpSpPr>
          <p:cNvPr id="171" name="Group 171"/>
          <p:cNvGrpSpPr/>
          <p:nvPr/>
        </p:nvGrpSpPr>
        <p:grpSpPr>
          <a:xfrm>
            <a:off x="7001856" y="17120997"/>
            <a:ext cx="2411120" cy="760981"/>
            <a:chOff x="0" y="0"/>
            <a:chExt cx="3214827" cy="1014641"/>
          </a:xfrm>
        </p:grpSpPr>
        <p:sp>
          <p:nvSpPr>
            <p:cNvPr id="172" name="Freeform 172"/>
            <p:cNvSpPr/>
            <p:nvPr/>
          </p:nvSpPr>
          <p:spPr>
            <a:xfrm>
              <a:off x="0" y="0"/>
              <a:ext cx="3214751" cy="1014730"/>
            </a:xfrm>
            <a:custGeom>
              <a:avLst/>
              <a:gdLst/>
              <a:ahLst/>
              <a:cxnLst/>
              <a:rect l="l" t="t" r="r" b="b"/>
              <a:pathLst>
                <a:path w="3214751" h="1014730">
                  <a:moveTo>
                    <a:pt x="1724406" y="327152"/>
                  </a:moveTo>
                  <a:cubicBezTo>
                    <a:pt x="1678559" y="333629"/>
                    <a:pt x="1628267" y="337312"/>
                    <a:pt x="1573149" y="337312"/>
                  </a:cubicBezTo>
                  <a:cubicBezTo>
                    <a:pt x="1568831" y="337312"/>
                    <a:pt x="1564513" y="337185"/>
                    <a:pt x="1560068" y="337185"/>
                  </a:cubicBezTo>
                  <a:cubicBezTo>
                    <a:pt x="1545209" y="337058"/>
                    <a:pt x="1530731" y="336677"/>
                    <a:pt x="1516507" y="336042"/>
                  </a:cubicBezTo>
                  <a:lnTo>
                    <a:pt x="1516507" y="405003"/>
                  </a:lnTo>
                  <a:lnTo>
                    <a:pt x="1690116" y="405003"/>
                  </a:lnTo>
                  <a:cubicBezTo>
                    <a:pt x="1701673" y="388366"/>
                    <a:pt x="1713103" y="371602"/>
                    <a:pt x="1724406" y="354330"/>
                  </a:cubicBezTo>
                  <a:lnTo>
                    <a:pt x="1724406" y="327152"/>
                  </a:lnTo>
                  <a:close/>
                  <a:moveTo>
                    <a:pt x="339598" y="207264"/>
                  </a:moveTo>
                  <a:lnTo>
                    <a:pt x="339598" y="621792"/>
                  </a:lnTo>
                  <a:lnTo>
                    <a:pt x="240665" y="621792"/>
                  </a:lnTo>
                  <a:lnTo>
                    <a:pt x="240665" y="207264"/>
                  </a:lnTo>
                  <a:close/>
                  <a:moveTo>
                    <a:pt x="2708656" y="207264"/>
                  </a:moveTo>
                  <a:lnTo>
                    <a:pt x="2708656" y="621792"/>
                  </a:lnTo>
                  <a:lnTo>
                    <a:pt x="2609723" y="621792"/>
                  </a:lnTo>
                  <a:lnTo>
                    <a:pt x="2609723" y="207264"/>
                  </a:lnTo>
                  <a:close/>
                  <a:moveTo>
                    <a:pt x="2551049" y="3048"/>
                  </a:moveTo>
                  <a:cubicBezTo>
                    <a:pt x="2524252" y="20828"/>
                    <a:pt x="2497836" y="35941"/>
                    <a:pt x="2471928" y="48641"/>
                  </a:cubicBezTo>
                  <a:cubicBezTo>
                    <a:pt x="2453005" y="141732"/>
                    <a:pt x="2430653" y="231902"/>
                    <a:pt x="2404999" y="318897"/>
                  </a:cubicBezTo>
                  <a:lnTo>
                    <a:pt x="2499614" y="318897"/>
                  </a:lnTo>
                  <a:lnTo>
                    <a:pt x="2499614" y="381254"/>
                  </a:lnTo>
                  <a:cubicBezTo>
                    <a:pt x="2504567" y="387731"/>
                    <a:pt x="2507615" y="395605"/>
                    <a:pt x="2507742" y="404241"/>
                  </a:cubicBezTo>
                  <a:cubicBezTo>
                    <a:pt x="2508758" y="475488"/>
                    <a:pt x="2518029" y="617982"/>
                    <a:pt x="2531999" y="791210"/>
                  </a:cubicBezTo>
                  <a:cubicBezTo>
                    <a:pt x="2626868" y="837565"/>
                    <a:pt x="2724531" y="880618"/>
                    <a:pt x="2817876" y="921766"/>
                  </a:cubicBezTo>
                  <a:cubicBezTo>
                    <a:pt x="2890139" y="953643"/>
                    <a:pt x="2959735" y="984250"/>
                    <a:pt x="3024251" y="1014730"/>
                  </a:cubicBezTo>
                  <a:cubicBezTo>
                    <a:pt x="3010154" y="959358"/>
                    <a:pt x="3005709" y="891413"/>
                    <a:pt x="3012440" y="817499"/>
                  </a:cubicBezTo>
                  <a:cubicBezTo>
                    <a:pt x="3018663" y="748792"/>
                    <a:pt x="3033141" y="682879"/>
                    <a:pt x="3054858" y="621919"/>
                  </a:cubicBezTo>
                  <a:lnTo>
                    <a:pt x="2849626" y="621919"/>
                  </a:lnTo>
                  <a:lnTo>
                    <a:pt x="2849626" y="318897"/>
                  </a:lnTo>
                  <a:lnTo>
                    <a:pt x="3102229" y="318897"/>
                  </a:lnTo>
                  <a:lnTo>
                    <a:pt x="3102229" y="516255"/>
                  </a:lnTo>
                  <a:cubicBezTo>
                    <a:pt x="3118739" y="486410"/>
                    <a:pt x="3137154" y="458343"/>
                    <a:pt x="3157474" y="432308"/>
                  </a:cubicBezTo>
                  <a:lnTo>
                    <a:pt x="3157474" y="318897"/>
                  </a:lnTo>
                  <a:lnTo>
                    <a:pt x="3214751" y="318897"/>
                  </a:lnTo>
                  <a:cubicBezTo>
                    <a:pt x="3102483" y="265049"/>
                    <a:pt x="2999232" y="220853"/>
                    <a:pt x="2905887" y="180721"/>
                  </a:cubicBezTo>
                  <a:cubicBezTo>
                    <a:pt x="2758440" y="117475"/>
                    <a:pt x="2641854" y="67564"/>
                    <a:pt x="2560574" y="9779"/>
                  </a:cubicBezTo>
                  <a:cubicBezTo>
                    <a:pt x="2557399" y="7366"/>
                    <a:pt x="2554224" y="5207"/>
                    <a:pt x="2551049" y="3048"/>
                  </a:cubicBezTo>
                  <a:close/>
                  <a:moveTo>
                    <a:pt x="574294" y="0"/>
                  </a:moveTo>
                  <a:cubicBezTo>
                    <a:pt x="569595" y="3175"/>
                    <a:pt x="565023" y="6477"/>
                    <a:pt x="560324" y="9779"/>
                  </a:cubicBezTo>
                  <a:cubicBezTo>
                    <a:pt x="471170" y="73152"/>
                    <a:pt x="322326" y="137795"/>
                    <a:pt x="149733" y="212725"/>
                  </a:cubicBezTo>
                  <a:lnTo>
                    <a:pt x="149733" y="616204"/>
                  </a:lnTo>
                  <a:lnTo>
                    <a:pt x="87757" y="616204"/>
                  </a:lnTo>
                  <a:lnTo>
                    <a:pt x="87757" y="239649"/>
                  </a:lnTo>
                  <a:cubicBezTo>
                    <a:pt x="58674" y="252349"/>
                    <a:pt x="29337" y="265176"/>
                    <a:pt x="0" y="278257"/>
                  </a:cubicBezTo>
                  <a:lnTo>
                    <a:pt x="0" y="484632"/>
                  </a:lnTo>
                  <a:cubicBezTo>
                    <a:pt x="59309" y="578993"/>
                    <a:pt x="97409" y="693420"/>
                    <a:pt x="108585" y="817372"/>
                  </a:cubicBezTo>
                  <a:cubicBezTo>
                    <a:pt x="115316" y="891413"/>
                    <a:pt x="110744" y="959231"/>
                    <a:pt x="96774" y="1014603"/>
                  </a:cubicBezTo>
                  <a:cubicBezTo>
                    <a:pt x="161163" y="984123"/>
                    <a:pt x="230886" y="953516"/>
                    <a:pt x="303149" y="921639"/>
                  </a:cubicBezTo>
                  <a:cubicBezTo>
                    <a:pt x="401193" y="878459"/>
                    <a:pt x="503936" y="833120"/>
                    <a:pt x="603377" y="783971"/>
                  </a:cubicBezTo>
                  <a:cubicBezTo>
                    <a:pt x="608076" y="725043"/>
                    <a:pt x="612140" y="670560"/>
                    <a:pt x="615569" y="621792"/>
                  </a:cubicBezTo>
                  <a:lnTo>
                    <a:pt x="381635" y="621792"/>
                  </a:lnTo>
                  <a:lnTo>
                    <a:pt x="381635" y="207264"/>
                  </a:lnTo>
                  <a:lnTo>
                    <a:pt x="647065" y="207264"/>
                  </a:lnTo>
                  <a:lnTo>
                    <a:pt x="647065" y="371475"/>
                  </a:lnTo>
                  <a:cubicBezTo>
                    <a:pt x="652780" y="368300"/>
                    <a:pt x="659384" y="366395"/>
                    <a:pt x="666242" y="366395"/>
                  </a:cubicBezTo>
                  <a:lnTo>
                    <a:pt x="666877" y="366395"/>
                  </a:lnTo>
                  <a:cubicBezTo>
                    <a:pt x="687832" y="366903"/>
                    <a:pt x="704342" y="384048"/>
                    <a:pt x="704342" y="404876"/>
                  </a:cubicBezTo>
                  <a:lnTo>
                    <a:pt x="748792" y="404876"/>
                  </a:lnTo>
                  <a:lnTo>
                    <a:pt x="748792" y="321691"/>
                  </a:lnTo>
                  <a:lnTo>
                    <a:pt x="916813" y="321691"/>
                  </a:lnTo>
                  <a:lnTo>
                    <a:pt x="916813" y="404876"/>
                  </a:lnTo>
                  <a:lnTo>
                    <a:pt x="947801" y="404876"/>
                  </a:lnTo>
                  <a:lnTo>
                    <a:pt x="947801" y="318897"/>
                  </a:lnTo>
                  <a:lnTo>
                    <a:pt x="1200404" y="318897"/>
                  </a:lnTo>
                  <a:lnTo>
                    <a:pt x="1200404" y="404876"/>
                  </a:lnTo>
                  <a:lnTo>
                    <a:pt x="1277620" y="404876"/>
                  </a:lnTo>
                  <a:lnTo>
                    <a:pt x="1277620" y="318897"/>
                  </a:lnTo>
                  <a:lnTo>
                    <a:pt x="1363091" y="318897"/>
                  </a:lnTo>
                  <a:cubicBezTo>
                    <a:pt x="1116965" y="272796"/>
                    <a:pt x="1008507" y="153035"/>
                    <a:pt x="975487" y="108204"/>
                  </a:cubicBezTo>
                  <a:lnTo>
                    <a:pt x="971550" y="107696"/>
                  </a:lnTo>
                  <a:cubicBezTo>
                    <a:pt x="858012" y="93980"/>
                    <a:pt x="709549" y="76073"/>
                    <a:pt x="574294" y="0"/>
                  </a:cubicBezTo>
                  <a:close/>
                </a:path>
              </a:pathLst>
            </a:custGeom>
            <a:blipFill>
              <a:blip r:embed="rId82"/>
              <a:stretch>
                <a:fillRect l="-224" t="-1185" r="-510" b="-942"/>
              </a:stretch>
            </a:blipFill>
          </p:spPr>
          <p:txBody>
            <a:bodyPr/>
            <a:lstStyle/>
            <a:p>
              <a:endParaRPr lang="en-MY"/>
            </a:p>
          </p:txBody>
        </p:sp>
      </p:grpSp>
      <p:grpSp>
        <p:nvGrpSpPr>
          <p:cNvPr id="173" name="Group 173"/>
          <p:cNvGrpSpPr/>
          <p:nvPr/>
        </p:nvGrpSpPr>
        <p:grpSpPr>
          <a:xfrm>
            <a:off x="6818919" y="17086964"/>
            <a:ext cx="2705005" cy="888368"/>
            <a:chOff x="0" y="0"/>
            <a:chExt cx="3606673" cy="1184491"/>
          </a:xfrm>
        </p:grpSpPr>
        <p:sp>
          <p:nvSpPr>
            <p:cNvPr id="174" name="Freeform 174"/>
            <p:cNvSpPr/>
            <p:nvPr/>
          </p:nvSpPr>
          <p:spPr>
            <a:xfrm>
              <a:off x="-48" y="0"/>
              <a:ext cx="3606721" cy="1184402"/>
            </a:xfrm>
            <a:custGeom>
              <a:avLst/>
              <a:gdLst/>
              <a:ahLst/>
              <a:cxnLst/>
              <a:rect l="l" t="t" r="r" b="b"/>
              <a:pathLst>
                <a:path w="3606721" h="1184402">
                  <a:moveTo>
                    <a:pt x="748967" y="0"/>
                  </a:moveTo>
                  <a:cubicBezTo>
                    <a:pt x="696008" y="35687"/>
                    <a:pt x="620824" y="73152"/>
                    <a:pt x="532051" y="113411"/>
                  </a:cubicBezTo>
                  <a:cubicBezTo>
                    <a:pt x="480362" y="136779"/>
                    <a:pt x="423974" y="161290"/>
                    <a:pt x="364792" y="186944"/>
                  </a:cubicBezTo>
                  <a:cubicBezTo>
                    <a:pt x="363014" y="187833"/>
                    <a:pt x="361236" y="188468"/>
                    <a:pt x="359458" y="189357"/>
                  </a:cubicBezTo>
                  <a:cubicBezTo>
                    <a:pt x="311706" y="210058"/>
                    <a:pt x="263192" y="231013"/>
                    <a:pt x="214551" y="252730"/>
                  </a:cubicBezTo>
                  <a:lnTo>
                    <a:pt x="243888" y="252730"/>
                  </a:lnTo>
                  <a:lnTo>
                    <a:pt x="243888" y="323723"/>
                  </a:lnTo>
                  <a:cubicBezTo>
                    <a:pt x="273225" y="310642"/>
                    <a:pt x="302562" y="297815"/>
                    <a:pt x="331645" y="285115"/>
                  </a:cubicBezTo>
                  <a:lnTo>
                    <a:pt x="331645" y="252603"/>
                  </a:lnTo>
                  <a:lnTo>
                    <a:pt x="393494" y="252603"/>
                  </a:lnTo>
                  <a:lnTo>
                    <a:pt x="393494" y="258064"/>
                  </a:lnTo>
                  <a:cubicBezTo>
                    <a:pt x="566214" y="183261"/>
                    <a:pt x="715185" y="118491"/>
                    <a:pt x="804212" y="55245"/>
                  </a:cubicBezTo>
                  <a:cubicBezTo>
                    <a:pt x="808911" y="51816"/>
                    <a:pt x="813483" y="48641"/>
                    <a:pt x="818182" y="45466"/>
                  </a:cubicBezTo>
                  <a:cubicBezTo>
                    <a:pt x="794687" y="32131"/>
                    <a:pt x="771446" y="17145"/>
                    <a:pt x="748967" y="0"/>
                  </a:cubicBezTo>
                  <a:close/>
                  <a:moveTo>
                    <a:pt x="2860215" y="381"/>
                  </a:moveTo>
                  <a:cubicBezTo>
                    <a:pt x="2838371" y="18161"/>
                    <a:pt x="2816654" y="34290"/>
                    <a:pt x="2795064" y="48514"/>
                  </a:cubicBezTo>
                  <a:cubicBezTo>
                    <a:pt x="2798239" y="50673"/>
                    <a:pt x="2801414" y="52959"/>
                    <a:pt x="2804589" y="55245"/>
                  </a:cubicBezTo>
                  <a:cubicBezTo>
                    <a:pt x="2885869" y="113030"/>
                    <a:pt x="3002455" y="162941"/>
                    <a:pt x="3149902" y="226060"/>
                  </a:cubicBezTo>
                  <a:cubicBezTo>
                    <a:pt x="3243374" y="266192"/>
                    <a:pt x="3346625" y="310388"/>
                    <a:pt x="3458766" y="364236"/>
                  </a:cubicBezTo>
                  <a:lnTo>
                    <a:pt x="3606721" y="364236"/>
                  </a:lnTo>
                  <a:cubicBezTo>
                    <a:pt x="3603546" y="354965"/>
                    <a:pt x="3596815" y="346964"/>
                    <a:pt x="3587798" y="342392"/>
                  </a:cubicBezTo>
                  <a:cubicBezTo>
                    <a:pt x="3583607" y="340233"/>
                    <a:pt x="3579416" y="338201"/>
                    <a:pt x="3575225" y="335915"/>
                  </a:cubicBezTo>
                  <a:cubicBezTo>
                    <a:pt x="3457242" y="276352"/>
                    <a:pt x="3348657" y="228092"/>
                    <a:pt x="3249724" y="185420"/>
                  </a:cubicBezTo>
                  <a:cubicBezTo>
                    <a:pt x="3225975" y="175133"/>
                    <a:pt x="3202734" y="165227"/>
                    <a:pt x="3180128" y="155448"/>
                  </a:cubicBezTo>
                  <a:cubicBezTo>
                    <a:pt x="3146219" y="141097"/>
                    <a:pt x="3113834" y="127127"/>
                    <a:pt x="3083354" y="113792"/>
                  </a:cubicBezTo>
                  <a:cubicBezTo>
                    <a:pt x="2991533" y="73660"/>
                    <a:pt x="2916095" y="37973"/>
                    <a:pt x="2860215" y="381"/>
                  </a:cubicBezTo>
                  <a:close/>
                  <a:moveTo>
                    <a:pt x="5001" y="357632"/>
                  </a:moveTo>
                  <a:cubicBezTo>
                    <a:pt x="2080" y="362839"/>
                    <a:pt x="302" y="368808"/>
                    <a:pt x="48" y="374904"/>
                  </a:cubicBezTo>
                  <a:cubicBezTo>
                    <a:pt x="-333" y="382397"/>
                    <a:pt x="1572" y="389509"/>
                    <a:pt x="5001" y="395605"/>
                  </a:cubicBezTo>
                  <a:lnTo>
                    <a:pt x="5001" y="357632"/>
                  </a:lnTo>
                  <a:close/>
                  <a:moveTo>
                    <a:pt x="244015" y="529971"/>
                  </a:moveTo>
                  <a:lnTo>
                    <a:pt x="244015" y="661543"/>
                  </a:lnTo>
                  <a:lnTo>
                    <a:pt x="225219" y="661543"/>
                  </a:lnTo>
                  <a:cubicBezTo>
                    <a:pt x="261541" y="750316"/>
                    <a:pt x="272717" y="832104"/>
                    <a:pt x="276019" y="869442"/>
                  </a:cubicBezTo>
                  <a:cubicBezTo>
                    <a:pt x="276527" y="874903"/>
                    <a:pt x="276908" y="880237"/>
                    <a:pt x="277289" y="885571"/>
                  </a:cubicBezTo>
                  <a:cubicBezTo>
                    <a:pt x="279448" y="916559"/>
                    <a:pt x="279194" y="945134"/>
                    <a:pt x="277289" y="971042"/>
                  </a:cubicBezTo>
                  <a:cubicBezTo>
                    <a:pt x="271828" y="1043686"/>
                    <a:pt x="252397" y="1093978"/>
                    <a:pt x="231061" y="1114933"/>
                  </a:cubicBezTo>
                  <a:cubicBezTo>
                    <a:pt x="230299" y="1115822"/>
                    <a:pt x="229537" y="1116457"/>
                    <a:pt x="228648" y="1117092"/>
                  </a:cubicBezTo>
                  <a:cubicBezTo>
                    <a:pt x="214043" y="1129919"/>
                    <a:pt x="211376" y="1151763"/>
                    <a:pt x="222552" y="1167765"/>
                  </a:cubicBezTo>
                  <a:cubicBezTo>
                    <a:pt x="229918" y="1178433"/>
                    <a:pt x="241856" y="1184402"/>
                    <a:pt x="254175" y="1184402"/>
                  </a:cubicBezTo>
                  <a:cubicBezTo>
                    <a:pt x="260271" y="1184402"/>
                    <a:pt x="266494" y="1182878"/>
                    <a:pt x="272209" y="1179830"/>
                  </a:cubicBezTo>
                  <a:cubicBezTo>
                    <a:pt x="272463" y="1179830"/>
                    <a:pt x="272717" y="1179703"/>
                    <a:pt x="272971" y="1179449"/>
                  </a:cubicBezTo>
                  <a:cubicBezTo>
                    <a:pt x="360728" y="1132840"/>
                    <a:pt x="466265" y="1086358"/>
                    <a:pt x="578025" y="1037209"/>
                  </a:cubicBezTo>
                  <a:cubicBezTo>
                    <a:pt x="663496" y="999617"/>
                    <a:pt x="752396" y="960374"/>
                    <a:pt x="839899" y="918337"/>
                  </a:cubicBezTo>
                  <a:cubicBezTo>
                    <a:pt x="842566" y="887730"/>
                    <a:pt x="844979" y="858012"/>
                    <a:pt x="847392" y="829310"/>
                  </a:cubicBezTo>
                  <a:cubicBezTo>
                    <a:pt x="748078" y="878459"/>
                    <a:pt x="645335" y="923798"/>
                    <a:pt x="547164" y="966978"/>
                  </a:cubicBezTo>
                  <a:cubicBezTo>
                    <a:pt x="474901" y="998855"/>
                    <a:pt x="405305" y="1029462"/>
                    <a:pt x="340789" y="1059942"/>
                  </a:cubicBezTo>
                  <a:cubicBezTo>
                    <a:pt x="354886" y="1004570"/>
                    <a:pt x="359331" y="936625"/>
                    <a:pt x="352600" y="862711"/>
                  </a:cubicBezTo>
                  <a:cubicBezTo>
                    <a:pt x="341424" y="738759"/>
                    <a:pt x="303324" y="624332"/>
                    <a:pt x="244015" y="529971"/>
                  </a:cubicBezTo>
                  <a:close/>
                  <a:moveTo>
                    <a:pt x="3401489" y="477647"/>
                  </a:moveTo>
                  <a:cubicBezTo>
                    <a:pt x="3381169" y="503682"/>
                    <a:pt x="3362754" y="531876"/>
                    <a:pt x="3346244" y="561594"/>
                  </a:cubicBezTo>
                  <a:lnTo>
                    <a:pt x="3346244" y="667131"/>
                  </a:lnTo>
                  <a:lnTo>
                    <a:pt x="3298746" y="667131"/>
                  </a:lnTo>
                  <a:cubicBezTo>
                    <a:pt x="3277029" y="728091"/>
                    <a:pt x="3262424" y="794004"/>
                    <a:pt x="3256328" y="862711"/>
                  </a:cubicBezTo>
                  <a:cubicBezTo>
                    <a:pt x="3249597" y="936752"/>
                    <a:pt x="3254169" y="1004570"/>
                    <a:pt x="3268139" y="1059942"/>
                  </a:cubicBezTo>
                  <a:cubicBezTo>
                    <a:pt x="3203750" y="1029462"/>
                    <a:pt x="3134027" y="998855"/>
                    <a:pt x="3061764" y="966978"/>
                  </a:cubicBezTo>
                  <a:cubicBezTo>
                    <a:pt x="2968419" y="925830"/>
                    <a:pt x="2870756" y="882777"/>
                    <a:pt x="2775887" y="836422"/>
                  </a:cubicBezTo>
                  <a:cubicBezTo>
                    <a:pt x="2778173" y="865251"/>
                    <a:pt x="2780586" y="894842"/>
                    <a:pt x="2783126" y="925195"/>
                  </a:cubicBezTo>
                  <a:cubicBezTo>
                    <a:pt x="2866057" y="964692"/>
                    <a:pt x="2949877" y="1001776"/>
                    <a:pt x="3030776" y="1037336"/>
                  </a:cubicBezTo>
                  <a:cubicBezTo>
                    <a:pt x="3142663" y="1086612"/>
                    <a:pt x="3248327" y="1133221"/>
                    <a:pt x="3336084" y="1179703"/>
                  </a:cubicBezTo>
                  <a:cubicBezTo>
                    <a:pt x="3336211" y="1179830"/>
                    <a:pt x="3336338" y="1179830"/>
                    <a:pt x="3336465" y="1179830"/>
                  </a:cubicBezTo>
                  <a:cubicBezTo>
                    <a:pt x="3342180" y="1182878"/>
                    <a:pt x="3348403" y="1184402"/>
                    <a:pt x="3354499" y="1184402"/>
                  </a:cubicBezTo>
                  <a:cubicBezTo>
                    <a:pt x="3366691" y="1184402"/>
                    <a:pt x="3378629" y="1178433"/>
                    <a:pt x="3386122" y="1167765"/>
                  </a:cubicBezTo>
                  <a:cubicBezTo>
                    <a:pt x="3397171" y="1151890"/>
                    <a:pt x="3394631" y="1130046"/>
                    <a:pt x="3380026" y="1117092"/>
                  </a:cubicBezTo>
                  <a:cubicBezTo>
                    <a:pt x="3379264" y="1116457"/>
                    <a:pt x="3378502" y="1115695"/>
                    <a:pt x="3377613" y="1114933"/>
                  </a:cubicBezTo>
                  <a:cubicBezTo>
                    <a:pt x="3355388" y="1092962"/>
                    <a:pt x="3335322" y="1039368"/>
                    <a:pt x="3330877" y="961644"/>
                  </a:cubicBezTo>
                  <a:cubicBezTo>
                    <a:pt x="3329226" y="933831"/>
                    <a:pt x="3329734" y="903097"/>
                    <a:pt x="3332782" y="869569"/>
                  </a:cubicBezTo>
                  <a:cubicBezTo>
                    <a:pt x="3332782" y="869188"/>
                    <a:pt x="3332782" y="869061"/>
                    <a:pt x="3332782" y="868934"/>
                  </a:cubicBezTo>
                  <a:cubicBezTo>
                    <a:pt x="3336719" y="825627"/>
                    <a:pt x="3351070" y="724281"/>
                    <a:pt x="3401489" y="621538"/>
                  </a:cubicBezTo>
                  <a:lnTo>
                    <a:pt x="3401489" y="477647"/>
                  </a:lnTo>
                  <a:close/>
                </a:path>
              </a:pathLst>
            </a:custGeom>
            <a:blipFill>
              <a:blip r:embed="rId83"/>
              <a:stretch>
                <a:fillRect l="-478" t="-1472" r="-775" b="-1752"/>
              </a:stretch>
            </a:blipFill>
          </p:spPr>
          <p:txBody>
            <a:bodyPr/>
            <a:lstStyle/>
            <a:p>
              <a:endParaRPr lang="en-MY"/>
            </a:p>
          </p:txBody>
        </p:sp>
      </p:grpSp>
      <p:grpSp>
        <p:nvGrpSpPr>
          <p:cNvPr id="175" name="Group 175"/>
          <p:cNvGrpSpPr/>
          <p:nvPr/>
        </p:nvGrpSpPr>
        <p:grpSpPr>
          <a:xfrm>
            <a:off x="7497842" y="17424654"/>
            <a:ext cx="1354884" cy="447675"/>
            <a:chOff x="0" y="0"/>
            <a:chExt cx="1806512" cy="596900"/>
          </a:xfrm>
        </p:grpSpPr>
        <p:sp>
          <p:nvSpPr>
            <p:cNvPr id="176" name="Freeform 176"/>
            <p:cNvSpPr/>
            <p:nvPr/>
          </p:nvSpPr>
          <p:spPr>
            <a:xfrm>
              <a:off x="0" y="0"/>
              <a:ext cx="1806575" cy="596900"/>
            </a:xfrm>
            <a:custGeom>
              <a:avLst/>
              <a:gdLst/>
              <a:ahLst/>
              <a:cxnLst/>
              <a:rect l="l" t="t" r="r" b="b"/>
              <a:pathLst>
                <a:path w="1806575" h="596900">
                  <a:moveTo>
                    <a:pt x="1635633" y="216916"/>
                  </a:moveTo>
                  <a:cubicBezTo>
                    <a:pt x="1600073" y="300355"/>
                    <a:pt x="1560830" y="380111"/>
                    <a:pt x="1518031" y="456057"/>
                  </a:cubicBezTo>
                  <a:cubicBezTo>
                    <a:pt x="1615694" y="478028"/>
                    <a:pt x="1711960" y="505841"/>
                    <a:pt x="1806575" y="539750"/>
                  </a:cubicBezTo>
                  <a:cubicBezTo>
                    <a:pt x="1796288" y="420878"/>
                    <a:pt x="1787525" y="310007"/>
                    <a:pt x="1781048" y="217043"/>
                  </a:cubicBezTo>
                  <a:close/>
                  <a:moveTo>
                    <a:pt x="43053" y="0"/>
                  </a:moveTo>
                  <a:cubicBezTo>
                    <a:pt x="43053" y="127"/>
                    <a:pt x="43053" y="508"/>
                    <a:pt x="43053" y="889"/>
                  </a:cubicBezTo>
                  <a:cubicBezTo>
                    <a:pt x="41402" y="75057"/>
                    <a:pt x="26543" y="313055"/>
                    <a:pt x="0" y="596900"/>
                  </a:cubicBezTo>
                  <a:cubicBezTo>
                    <a:pt x="4953" y="594741"/>
                    <a:pt x="9906" y="592709"/>
                    <a:pt x="14859" y="590677"/>
                  </a:cubicBezTo>
                  <a:cubicBezTo>
                    <a:pt x="217678" y="504825"/>
                    <a:pt x="428879" y="447294"/>
                    <a:pt x="645922" y="418338"/>
                  </a:cubicBezTo>
                  <a:cubicBezTo>
                    <a:pt x="754380" y="325120"/>
                    <a:pt x="900303" y="182880"/>
                    <a:pt x="1028700" y="0"/>
                  </a:cubicBezTo>
                  <a:lnTo>
                    <a:pt x="855218" y="0"/>
                  </a:lnTo>
                  <a:lnTo>
                    <a:pt x="855218" y="211328"/>
                  </a:lnTo>
                  <a:lnTo>
                    <a:pt x="616331" y="211328"/>
                  </a:lnTo>
                  <a:lnTo>
                    <a:pt x="616331" y="0"/>
                  </a:lnTo>
                  <a:lnTo>
                    <a:pt x="539115" y="0"/>
                  </a:lnTo>
                  <a:lnTo>
                    <a:pt x="539115" y="216916"/>
                  </a:lnTo>
                  <a:lnTo>
                    <a:pt x="286385" y="216916"/>
                  </a:lnTo>
                  <a:lnTo>
                    <a:pt x="286385" y="0"/>
                  </a:lnTo>
                  <a:lnTo>
                    <a:pt x="255524" y="0"/>
                  </a:lnTo>
                  <a:lnTo>
                    <a:pt x="255524" y="211328"/>
                  </a:lnTo>
                  <a:lnTo>
                    <a:pt x="87503" y="211328"/>
                  </a:lnTo>
                  <a:lnTo>
                    <a:pt x="87503" y="0"/>
                  </a:lnTo>
                  <a:close/>
                </a:path>
              </a:pathLst>
            </a:custGeom>
            <a:blipFill>
              <a:blip r:embed="rId84"/>
              <a:stretch>
                <a:fillRect l="-450" t="-1759" r="-1094" b="-936"/>
              </a:stretch>
            </a:blipFill>
          </p:spPr>
          <p:txBody>
            <a:bodyPr/>
            <a:lstStyle/>
            <a:p>
              <a:endParaRPr lang="en-MY"/>
            </a:p>
          </p:txBody>
        </p:sp>
      </p:grpSp>
      <p:grpSp>
        <p:nvGrpSpPr>
          <p:cNvPr id="177" name="Group 177"/>
          <p:cNvGrpSpPr/>
          <p:nvPr/>
        </p:nvGrpSpPr>
        <p:grpSpPr>
          <a:xfrm>
            <a:off x="7437463" y="17395822"/>
            <a:ext cx="1474975" cy="503806"/>
            <a:chOff x="0" y="0"/>
            <a:chExt cx="1966633" cy="671741"/>
          </a:xfrm>
        </p:grpSpPr>
        <p:sp>
          <p:nvSpPr>
            <p:cNvPr id="178" name="Freeform 178"/>
            <p:cNvSpPr/>
            <p:nvPr/>
          </p:nvSpPr>
          <p:spPr>
            <a:xfrm>
              <a:off x="0" y="0"/>
              <a:ext cx="1966595" cy="671703"/>
            </a:xfrm>
            <a:custGeom>
              <a:avLst/>
              <a:gdLst/>
              <a:ahLst/>
              <a:cxnLst/>
              <a:rect l="l" t="t" r="r" b="b"/>
              <a:pathLst>
                <a:path w="1966595" h="671703">
                  <a:moveTo>
                    <a:pt x="1918843" y="14732"/>
                  </a:moveTo>
                  <a:lnTo>
                    <a:pt x="1918843" y="255397"/>
                  </a:lnTo>
                  <a:lnTo>
                    <a:pt x="1861439" y="255397"/>
                  </a:lnTo>
                  <a:cubicBezTo>
                    <a:pt x="1867916" y="348361"/>
                    <a:pt x="1876679" y="459232"/>
                    <a:pt x="1886966" y="578104"/>
                  </a:cubicBezTo>
                  <a:cubicBezTo>
                    <a:pt x="1913636" y="587756"/>
                    <a:pt x="1940179" y="597789"/>
                    <a:pt x="1966595" y="608203"/>
                  </a:cubicBezTo>
                  <a:cubicBezTo>
                    <a:pt x="1963801" y="576072"/>
                    <a:pt x="1961007" y="544322"/>
                    <a:pt x="1958467" y="513334"/>
                  </a:cubicBezTo>
                  <a:cubicBezTo>
                    <a:pt x="1955927" y="482981"/>
                    <a:pt x="1953514" y="453390"/>
                    <a:pt x="1951228" y="424561"/>
                  </a:cubicBezTo>
                  <a:cubicBezTo>
                    <a:pt x="1937385" y="251333"/>
                    <a:pt x="1928114" y="108966"/>
                    <a:pt x="1926971" y="37592"/>
                  </a:cubicBezTo>
                  <a:cubicBezTo>
                    <a:pt x="1926844" y="28956"/>
                    <a:pt x="1923796" y="20955"/>
                    <a:pt x="1918843" y="14605"/>
                  </a:cubicBezTo>
                  <a:close/>
                  <a:moveTo>
                    <a:pt x="85471" y="0"/>
                  </a:moveTo>
                  <a:cubicBezTo>
                    <a:pt x="78486" y="0"/>
                    <a:pt x="71882" y="1905"/>
                    <a:pt x="66167" y="5080"/>
                  </a:cubicBezTo>
                  <a:lnTo>
                    <a:pt x="66167" y="255397"/>
                  </a:lnTo>
                  <a:lnTo>
                    <a:pt x="34671" y="255397"/>
                  </a:lnTo>
                  <a:cubicBezTo>
                    <a:pt x="31242" y="304165"/>
                    <a:pt x="27178" y="358648"/>
                    <a:pt x="22479" y="417576"/>
                  </a:cubicBezTo>
                  <a:cubicBezTo>
                    <a:pt x="20193" y="446405"/>
                    <a:pt x="17653" y="475996"/>
                    <a:pt x="14986" y="506603"/>
                  </a:cubicBezTo>
                  <a:cubicBezTo>
                    <a:pt x="10414" y="559435"/>
                    <a:pt x="5461" y="614807"/>
                    <a:pt x="0" y="671703"/>
                  </a:cubicBezTo>
                  <a:cubicBezTo>
                    <a:pt x="26543" y="659003"/>
                    <a:pt x="53467" y="646938"/>
                    <a:pt x="80518" y="635254"/>
                  </a:cubicBezTo>
                  <a:cubicBezTo>
                    <a:pt x="106934" y="351536"/>
                    <a:pt x="121793" y="113411"/>
                    <a:pt x="123571" y="39243"/>
                  </a:cubicBezTo>
                  <a:cubicBezTo>
                    <a:pt x="123571" y="38862"/>
                    <a:pt x="123571" y="38608"/>
                    <a:pt x="123571" y="38354"/>
                  </a:cubicBezTo>
                  <a:cubicBezTo>
                    <a:pt x="123571" y="17653"/>
                    <a:pt x="106934" y="508"/>
                    <a:pt x="85979" y="0"/>
                  </a:cubicBezTo>
                  <a:close/>
                </a:path>
              </a:pathLst>
            </a:custGeom>
            <a:blipFill>
              <a:blip r:embed="rId85"/>
              <a:stretch>
                <a:fillRect l="-625" t="-882" r="-694" b="-2979"/>
              </a:stretch>
            </a:blipFill>
          </p:spPr>
          <p:txBody>
            <a:bodyPr/>
            <a:lstStyle/>
            <a:p>
              <a:endParaRPr lang="en-MY"/>
            </a:p>
          </p:txBody>
        </p:sp>
      </p:grpSp>
      <p:grpSp>
        <p:nvGrpSpPr>
          <p:cNvPr id="179" name="Group 179"/>
          <p:cNvGrpSpPr/>
          <p:nvPr/>
        </p:nvGrpSpPr>
        <p:grpSpPr>
          <a:xfrm>
            <a:off x="8080019" y="17183986"/>
            <a:ext cx="711394" cy="570481"/>
            <a:chOff x="0" y="0"/>
            <a:chExt cx="948525" cy="760641"/>
          </a:xfrm>
        </p:grpSpPr>
        <p:sp>
          <p:nvSpPr>
            <p:cNvPr id="180" name="Freeform 180"/>
            <p:cNvSpPr/>
            <p:nvPr/>
          </p:nvSpPr>
          <p:spPr>
            <a:xfrm>
              <a:off x="0" y="0"/>
              <a:ext cx="948563" cy="760603"/>
            </a:xfrm>
            <a:custGeom>
              <a:avLst/>
              <a:gdLst/>
              <a:ahLst/>
              <a:cxnLst/>
              <a:rect l="l" t="t" r="r" b="b"/>
              <a:pathLst>
                <a:path w="948563" h="760603">
                  <a:moveTo>
                    <a:pt x="948563" y="0"/>
                  </a:moveTo>
                  <a:cubicBezTo>
                    <a:pt x="871093" y="25781"/>
                    <a:pt x="803402" y="32131"/>
                    <a:pt x="755142" y="32131"/>
                  </a:cubicBezTo>
                  <a:cubicBezTo>
                    <a:pt x="734441" y="32131"/>
                    <a:pt x="717169" y="30988"/>
                    <a:pt x="704342" y="29591"/>
                  </a:cubicBezTo>
                  <a:cubicBezTo>
                    <a:pt x="672211" y="72898"/>
                    <a:pt x="585978" y="165862"/>
                    <a:pt x="409575" y="217170"/>
                  </a:cubicBezTo>
                  <a:cubicBezTo>
                    <a:pt x="406146" y="223139"/>
                    <a:pt x="402717" y="228981"/>
                    <a:pt x="399288" y="234823"/>
                  </a:cubicBezTo>
                  <a:lnTo>
                    <a:pt x="551307" y="234823"/>
                  </a:lnTo>
                  <a:lnTo>
                    <a:pt x="551307" y="342011"/>
                  </a:lnTo>
                  <a:cubicBezTo>
                    <a:pt x="566166" y="309626"/>
                    <a:pt x="578993" y="277622"/>
                    <a:pt x="589153" y="246380"/>
                  </a:cubicBezTo>
                  <a:cubicBezTo>
                    <a:pt x="594487" y="230251"/>
                    <a:pt x="609473" y="219964"/>
                    <a:pt x="625602" y="219964"/>
                  </a:cubicBezTo>
                  <a:cubicBezTo>
                    <a:pt x="629539" y="219964"/>
                    <a:pt x="633603" y="220599"/>
                    <a:pt x="637540" y="221869"/>
                  </a:cubicBezTo>
                  <a:cubicBezTo>
                    <a:pt x="646303" y="224790"/>
                    <a:pt x="653415" y="230505"/>
                    <a:pt x="657987" y="237744"/>
                  </a:cubicBezTo>
                  <a:lnTo>
                    <a:pt x="778510" y="237744"/>
                  </a:lnTo>
                  <a:lnTo>
                    <a:pt x="778510" y="531368"/>
                  </a:lnTo>
                  <a:cubicBezTo>
                    <a:pt x="789178" y="507111"/>
                    <a:pt x="799465" y="482473"/>
                    <a:pt x="809498" y="457581"/>
                  </a:cubicBezTo>
                  <a:lnTo>
                    <a:pt x="809498" y="234823"/>
                  </a:lnTo>
                  <a:lnTo>
                    <a:pt x="887476" y="234823"/>
                  </a:lnTo>
                  <a:cubicBezTo>
                    <a:pt x="910463" y="159131"/>
                    <a:pt x="930783" y="80772"/>
                    <a:pt x="948563" y="0"/>
                  </a:cubicBezTo>
                  <a:close/>
                  <a:moveTo>
                    <a:pt x="286766" y="404495"/>
                  </a:moveTo>
                  <a:cubicBezTo>
                    <a:pt x="191389" y="533908"/>
                    <a:pt x="89281" y="641731"/>
                    <a:pt x="0" y="725297"/>
                  </a:cubicBezTo>
                  <a:cubicBezTo>
                    <a:pt x="66040" y="720090"/>
                    <a:pt x="132715" y="717550"/>
                    <a:pt x="199644" y="717550"/>
                  </a:cubicBezTo>
                  <a:cubicBezTo>
                    <a:pt x="236220" y="717550"/>
                    <a:pt x="272796" y="718185"/>
                    <a:pt x="309118" y="719963"/>
                  </a:cubicBezTo>
                  <a:cubicBezTo>
                    <a:pt x="353314" y="665226"/>
                    <a:pt x="399161" y="603123"/>
                    <a:pt x="441579" y="537972"/>
                  </a:cubicBezTo>
                  <a:lnTo>
                    <a:pt x="286766" y="537972"/>
                  </a:lnTo>
                  <a:lnTo>
                    <a:pt x="286766" y="404495"/>
                  </a:lnTo>
                  <a:close/>
                  <a:moveTo>
                    <a:pt x="610489" y="394843"/>
                  </a:moveTo>
                  <a:cubicBezTo>
                    <a:pt x="593852" y="429260"/>
                    <a:pt x="574040" y="466344"/>
                    <a:pt x="551307" y="505587"/>
                  </a:cubicBezTo>
                  <a:lnTo>
                    <a:pt x="551307" y="537718"/>
                  </a:lnTo>
                  <a:lnTo>
                    <a:pt x="532130" y="537718"/>
                  </a:lnTo>
                  <a:cubicBezTo>
                    <a:pt x="495808" y="597154"/>
                    <a:pt x="452755" y="660654"/>
                    <a:pt x="402717" y="725551"/>
                  </a:cubicBezTo>
                  <a:cubicBezTo>
                    <a:pt x="490220" y="732663"/>
                    <a:pt x="576961" y="744347"/>
                    <a:pt x="662686" y="760603"/>
                  </a:cubicBezTo>
                  <a:cubicBezTo>
                    <a:pt x="704596" y="688086"/>
                    <a:pt x="743077" y="611886"/>
                    <a:pt x="778129" y="532130"/>
                  </a:cubicBezTo>
                  <a:lnTo>
                    <a:pt x="610616" y="532130"/>
                  </a:lnTo>
                  <a:lnTo>
                    <a:pt x="610616" y="394843"/>
                  </a:lnTo>
                  <a:close/>
                </a:path>
              </a:pathLst>
            </a:custGeom>
            <a:blipFill>
              <a:blip r:embed="rId86"/>
              <a:stretch>
                <a:fillRect l="-2360" t="-1491" r="-2171" b="-1364"/>
              </a:stretch>
            </a:blipFill>
          </p:spPr>
          <p:txBody>
            <a:bodyPr/>
            <a:lstStyle/>
            <a:p>
              <a:endParaRPr lang="en-MY"/>
            </a:p>
          </p:txBody>
        </p:sp>
      </p:grpSp>
      <p:grpSp>
        <p:nvGrpSpPr>
          <p:cNvPr id="181" name="Group 181"/>
          <p:cNvGrpSpPr/>
          <p:nvPr/>
        </p:nvGrpSpPr>
        <p:grpSpPr>
          <a:xfrm>
            <a:off x="7982188" y="17157449"/>
            <a:ext cx="873662" cy="609219"/>
            <a:chOff x="0" y="0"/>
            <a:chExt cx="1164882" cy="812292"/>
          </a:xfrm>
        </p:grpSpPr>
        <p:sp>
          <p:nvSpPr>
            <p:cNvPr id="182" name="Freeform 182"/>
            <p:cNvSpPr/>
            <p:nvPr/>
          </p:nvSpPr>
          <p:spPr>
            <a:xfrm>
              <a:off x="0" y="0"/>
              <a:ext cx="1164844" cy="812292"/>
            </a:xfrm>
            <a:custGeom>
              <a:avLst/>
              <a:gdLst/>
              <a:ahLst/>
              <a:cxnLst/>
              <a:rect l="l" t="t" r="r" b="b"/>
              <a:pathLst>
                <a:path w="1164844" h="812292">
                  <a:moveTo>
                    <a:pt x="539877" y="252603"/>
                  </a:moveTo>
                  <a:cubicBezTo>
                    <a:pt x="517271" y="259207"/>
                    <a:pt x="493014" y="265176"/>
                    <a:pt x="467360" y="270256"/>
                  </a:cubicBezTo>
                  <a:lnTo>
                    <a:pt x="529590" y="270256"/>
                  </a:lnTo>
                  <a:cubicBezTo>
                    <a:pt x="533019" y="264541"/>
                    <a:pt x="536448" y="258572"/>
                    <a:pt x="539877" y="252603"/>
                  </a:cubicBezTo>
                  <a:close/>
                  <a:moveTo>
                    <a:pt x="1164844" y="0"/>
                  </a:moveTo>
                  <a:cubicBezTo>
                    <a:pt x="1135253" y="14605"/>
                    <a:pt x="1106424" y="26289"/>
                    <a:pt x="1078865" y="35433"/>
                  </a:cubicBezTo>
                  <a:cubicBezTo>
                    <a:pt x="1061085" y="116205"/>
                    <a:pt x="1040765" y="194564"/>
                    <a:pt x="1017778" y="270256"/>
                  </a:cubicBezTo>
                  <a:lnTo>
                    <a:pt x="1097788" y="270256"/>
                  </a:lnTo>
                  <a:cubicBezTo>
                    <a:pt x="1123569" y="183261"/>
                    <a:pt x="1145921" y="93091"/>
                    <a:pt x="1164844" y="0"/>
                  </a:cubicBezTo>
                  <a:close/>
                  <a:moveTo>
                    <a:pt x="417195" y="305689"/>
                  </a:moveTo>
                  <a:cubicBezTo>
                    <a:pt x="405892" y="322961"/>
                    <a:pt x="394462" y="339725"/>
                    <a:pt x="382905" y="356362"/>
                  </a:cubicBezTo>
                  <a:cubicBezTo>
                    <a:pt x="254508" y="539115"/>
                    <a:pt x="108585" y="681355"/>
                    <a:pt x="0" y="774573"/>
                  </a:cubicBezTo>
                  <a:cubicBezTo>
                    <a:pt x="43307" y="768858"/>
                    <a:pt x="86741" y="764286"/>
                    <a:pt x="130429" y="760730"/>
                  </a:cubicBezTo>
                  <a:cubicBezTo>
                    <a:pt x="219710" y="677291"/>
                    <a:pt x="321818" y="569341"/>
                    <a:pt x="417195" y="440055"/>
                  </a:cubicBezTo>
                  <a:lnTo>
                    <a:pt x="417195" y="305689"/>
                  </a:lnTo>
                  <a:close/>
                  <a:moveTo>
                    <a:pt x="939927" y="492887"/>
                  </a:moveTo>
                  <a:cubicBezTo>
                    <a:pt x="929894" y="517779"/>
                    <a:pt x="919607" y="542544"/>
                    <a:pt x="908939" y="566674"/>
                  </a:cubicBezTo>
                  <a:lnTo>
                    <a:pt x="908939" y="567563"/>
                  </a:lnTo>
                  <a:lnTo>
                    <a:pt x="908558" y="567563"/>
                  </a:lnTo>
                  <a:cubicBezTo>
                    <a:pt x="873506" y="647319"/>
                    <a:pt x="835025" y="723519"/>
                    <a:pt x="793115" y="796036"/>
                  </a:cubicBezTo>
                  <a:cubicBezTo>
                    <a:pt x="819531" y="800989"/>
                    <a:pt x="845947" y="806577"/>
                    <a:pt x="872236" y="812292"/>
                  </a:cubicBezTo>
                  <a:cubicBezTo>
                    <a:pt x="915035" y="736473"/>
                    <a:pt x="954278" y="656717"/>
                    <a:pt x="989838" y="573151"/>
                  </a:cubicBezTo>
                  <a:lnTo>
                    <a:pt x="939927" y="573151"/>
                  </a:lnTo>
                  <a:lnTo>
                    <a:pt x="939927" y="492887"/>
                  </a:lnTo>
                  <a:close/>
                </a:path>
              </a:pathLst>
            </a:custGeom>
            <a:blipFill>
              <a:blip r:embed="rId87"/>
              <a:stretch>
                <a:fillRect l="-899" t="-1208" r="-1443" b="-1355"/>
              </a:stretch>
            </a:blipFill>
          </p:spPr>
          <p:txBody>
            <a:bodyPr/>
            <a:lstStyle/>
            <a:p>
              <a:endParaRPr lang="en-MY"/>
            </a:p>
          </p:txBody>
        </p:sp>
      </p:grpSp>
      <p:grpSp>
        <p:nvGrpSpPr>
          <p:cNvPr id="183" name="Group 183"/>
          <p:cNvGrpSpPr/>
          <p:nvPr/>
        </p:nvGrpSpPr>
        <p:grpSpPr>
          <a:xfrm>
            <a:off x="8311858" y="17348959"/>
            <a:ext cx="261737" cy="379219"/>
            <a:chOff x="0" y="0"/>
            <a:chExt cx="348983" cy="505625"/>
          </a:xfrm>
        </p:grpSpPr>
        <p:sp>
          <p:nvSpPr>
            <p:cNvPr id="184" name="Freeform 184"/>
            <p:cNvSpPr/>
            <p:nvPr/>
          </p:nvSpPr>
          <p:spPr>
            <a:xfrm>
              <a:off x="0" y="0"/>
              <a:ext cx="348996" cy="505587"/>
            </a:xfrm>
            <a:custGeom>
              <a:avLst/>
              <a:gdLst/>
              <a:ahLst/>
              <a:cxnLst/>
              <a:rect l="l" t="t" r="r" b="b"/>
              <a:pathLst>
                <a:path w="348996" h="505587">
                  <a:moveTo>
                    <a:pt x="316611" y="0"/>
                  </a:moveTo>
                  <a:cubicBezTo>
                    <a:pt x="300482" y="0"/>
                    <a:pt x="285496" y="10287"/>
                    <a:pt x="280162" y="26416"/>
                  </a:cubicBezTo>
                  <a:cubicBezTo>
                    <a:pt x="270002" y="57785"/>
                    <a:pt x="257175" y="89789"/>
                    <a:pt x="242316" y="122047"/>
                  </a:cubicBezTo>
                  <a:lnTo>
                    <a:pt x="242316" y="285623"/>
                  </a:lnTo>
                  <a:cubicBezTo>
                    <a:pt x="265176" y="246380"/>
                    <a:pt x="284861" y="209296"/>
                    <a:pt x="301498" y="174879"/>
                  </a:cubicBezTo>
                  <a:lnTo>
                    <a:pt x="301498" y="17780"/>
                  </a:lnTo>
                  <a:lnTo>
                    <a:pt x="348996" y="17780"/>
                  </a:lnTo>
                  <a:cubicBezTo>
                    <a:pt x="344424" y="10541"/>
                    <a:pt x="337312" y="4699"/>
                    <a:pt x="328549" y="1905"/>
                  </a:cubicBezTo>
                  <a:cubicBezTo>
                    <a:pt x="324485" y="635"/>
                    <a:pt x="320548" y="0"/>
                    <a:pt x="316611" y="0"/>
                  </a:cubicBezTo>
                  <a:close/>
                  <a:moveTo>
                    <a:pt x="132461" y="317881"/>
                  </a:moveTo>
                  <a:cubicBezTo>
                    <a:pt x="90043" y="383032"/>
                    <a:pt x="44196" y="445135"/>
                    <a:pt x="0" y="499872"/>
                  </a:cubicBezTo>
                  <a:cubicBezTo>
                    <a:pt x="31369" y="501269"/>
                    <a:pt x="62484" y="503047"/>
                    <a:pt x="93599" y="505587"/>
                  </a:cubicBezTo>
                  <a:cubicBezTo>
                    <a:pt x="143510" y="440690"/>
                    <a:pt x="186690" y="377190"/>
                    <a:pt x="223012" y="317754"/>
                  </a:cubicBezTo>
                  <a:close/>
                </a:path>
              </a:pathLst>
            </a:custGeom>
            <a:blipFill>
              <a:blip r:embed="rId88"/>
              <a:stretch>
                <a:fillRect l="-2798" t="-2210" r="-6215" b="-2285"/>
              </a:stretch>
            </a:blipFill>
          </p:spPr>
          <p:txBody>
            <a:bodyPr/>
            <a:lstStyle/>
            <a:p>
              <a:endParaRPr lang="en-MY"/>
            </a:p>
          </p:txBody>
        </p:sp>
      </p:grpSp>
      <p:grpSp>
        <p:nvGrpSpPr>
          <p:cNvPr id="185" name="Group 185"/>
          <p:cNvGrpSpPr/>
          <p:nvPr/>
        </p:nvGrpSpPr>
        <p:grpSpPr>
          <a:xfrm>
            <a:off x="6878850" y="17779622"/>
            <a:ext cx="2252405" cy="1798825"/>
            <a:chOff x="0" y="0"/>
            <a:chExt cx="3003207" cy="2398433"/>
          </a:xfrm>
        </p:grpSpPr>
        <p:sp>
          <p:nvSpPr>
            <p:cNvPr id="186" name="Freeform 186"/>
            <p:cNvSpPr/>
            <p:nvPr/>
          </p:nvSpPr>
          <p:spPr>
            <a:xfrm>
              <a:off x="0" y="0"/>
              <a:ext cx="3003169" cy="2398268"/>
            </a:xfrm>
            <a:custGeom>
              <a:avLst/>
              <a:gdLst/>
              <a:ahLst/>
              <a:cxnLst/>
              <a:rect l="l" t="t" r="r" b="b"/>
              <a:pathLst>
                <a:path w="3003169" h="2398268">
                  <a:moveTo>
                    <a:pt x="1801241" y="0"/>
                  </a:moveTo>
                  <a:cubicBezTo>
                    <a:pt x="1478280" y="0"/>
                    <a:pt x="1164971" y="63119"/>
                    <a:pt x="870077" y="187960"/>
                  </a:cubicBezTo>
                  <a:cubicBezTo>
                    <a:pt x="769493" y="230505"/>
                    <a:pt x="672465" y="279527"/>
                    <a:pt x="579501" y="334899"/>
                  </a:cubicBezTo>
                  <a:cubicBezTo>
                    <a:pt x="606044" y="383159"/>
                    <a:pt x="600456" y="456184"/>
                    <a:pt x="594741" y="532003"/>
                  </a:cubicBezTo>
                  <a:cubicBezTo>
                    <a:pt x="587756" y="624586"/>
                    <a:pt x="579755" y="729488"/>
                    <a:pt x="634365" y="772160"/>
                  </a:cubicBezTo>
                  <a:cubicBezTo>
                    <a:pt x="747014" y="860171"/>
                    <a:pt x="897763" y="1065911"/>
                    <a:pt x="887730" y="1223264"/>
                  </a:cubicBezTo>
                  <a:cubicBezTo>
                    <a:pt x="883539" y="1288161"/>
                    <a:pt x="852424" y="1339596"/>
                    <a:pt x="797560" y="1372108"/>
                  </a:cubicBezTo>
                  <a:cubicBezTo>
                    <a:pt x="724789" y="1415415"/>
                    <a:pt x="662178" y="1425575"/>
                    <a:pt x="611505" y="1425575"/>
                  </a:cubicBezTo>
                  <a:cubicBezTo>
                    <a:pt x="585851" y="1425575"/>
                    <a:pt x="563245" y="1422908"/>
                    <a:pt x="544068" y="1420622"/>
                  </a:cubicBezTo>
                  <a:cubicBezTo>
                    <a:pt x="533146" y="1419479"/>
                    <a:pt x="519303" y="1417701"/>
                    <a:pt x="510159" y="1417701"/>
                  </a:cubicBezTo>
                  <a:cubicBezTo>
                    <a:pt x="506857" y="1417701"/>
                    <a:pt x="504063" y="1418082"/>
                    <a:pt x="502285" y="1418590"/>
                  </a:cubicBezTo>
                  <a:cubicBezTo>
                    <a:pt x="501777" y="1419479"/>
                    <a:pt x="500761" y="1421511"/>
                    <a:pt x="499745" y="1425321"/>
                  </a:cubicBezTo>
                  <a:cubicBezTo>
                    <a:pt x="485775" y="1478153"/>
                    <a:pt x="462153" y="1544828"/>
                    <a:pt x="403225" y="1591564"/>
                  </a:cubicBezTo>
                  <a:cubicBezTo>
                    <a:pt x="359029" y="1626616"/>
                    <a:pt x="302387" y="1644015"/>
                    <a:pt x="233807" y="1644015"/>
                  </a:cubicBezTo>
                  <a:cubicBezTo>
                    <a:pt x="193802" y="1644015"/>
                    <a:pt x="149733" y="1638046"/>
                    <a:pt x="101727" y="1626108"/>
                  </a:cubicBezTo>
                  <a:cubicBezTo>
                    <a:pt x="73914" y="1619123"/>
                    <a:pt x="47752" y="1616075"/>
                    <a:pt x="23622" y="1616075"/>
                  </a:cubicBezTo>
                  <a:cubicBezTo>
                    <a:pt x="15621" y="1616075"/>
                    <a:pt x="7747" y="1616456"/>
                    <a:pt x="254" y="1617091"/>
                  </a:cubicBezTo>
                  <a:lnTo>
                    <a:pt x="0" y="1617091"/>
                  </a:lnTo>
                  <a:lnTo>
                    <a:pt x="0" y="1874139"/>
                  </a:lnTo>
                  <a:cubicBezTo>
                    <a:pt x="81407" y="1926209"/>
                    <a:pt x="187706" y="1955165"/>
                    <a:pt x="299339" y="1955165"/>
                  </a:cubicBezTo>
                  <a:cubicBezTo>
                    <a:pt x="343408" y="1955165"/>
                    <a:pt x="388239" y="1950593"/>
                    <a:pt x="432816" y="1941322"/>
                  </a:cubicBezTo>
                  <a:cubicBezTo>
                    <a:pt x="468503" y="1933829"/>
                    <a:pt x="500380" y="1930527"/>
                    <a:pt x="528828" y="1930527"/>
                  </a:cubicBezTo>
                  <a:cubicBezTo>
                    <a:pt x="698627" y="1930527"/>
                    <a:pt x="747268" y="2050796"/>
                    <a:pt x="781050" y="2134362"/>
                  </a:cubicBezTo>
                  <a:cubicBezTo>
                    <a:pt x="796798" y="2173351"/>
                    <a:pt x="811657" y="2210054"/>
                    <a:pt x="830453" y="2213483"/>
                  </a:cubicBezTo>
                  <a:cubicBezTo>
                    <a:pt x="832485" y="2213991"/>
                    <a:pt x="834517" y="2214118"/>
                    <a:pt x="836549" y="2214118"/>
                  </a:cubicBezTo>
                  <a:cubicBezTo>
                    <a:pt x="855218" y="2214118"/>
                    <a:pt x="873379" y="2197862"/>
                    <a:pt x="906526" y="2164461"/>
                  </a:cubicBezTo>
                  <a:cubicBezTo>
                    <a:pt x="951357" y="2119122"/>
                    <a:pt x="1013841" y="2056130"/>
                    <a:pt x="1122553" y="2056130"/>
                  </a:cubicBezTo>
                  <a:cubicBezTo>
                    <a:pt x="1156462" y="2056130"/>
                    <a:pt x="1194943" y="2062226"/>
                    <a:pt x="1238885" y="2076958"/>
                  </a:cubicBezTo>
                  <a:cubicBezTo>
                    <a:pt x="1392809" y="2128774"/>
                    <a:pt x="1512570" y="2238502"/>
                    <a:pt x="1551178" y="2363597"/>
                  </a:cubicBezTo>
                  <a:cubicBezTo>
                    <a:pt x="1554734" y="2375154"/>
                    <a:pt x="1557528" y="2386711"/>
                    <a:pt x="1559560" y="2398268"/>
                  </a:cubicBezTo>
                  <a:lnTo>
                    <a:pt x="2229231" y="2398268"/>
                  </a:lnTo>
                  <a:cubicBezTo>
                    <a:pt x="2234819" y="2394712"/>
                    <a:pt x="2240280" y="2391283"/>
                    <a:pt x="2245614" y="2387981"/>
                  </a:cubicBezTo>
                  <a:cubicBezTo>
                    <a:pt x="2308860" y="2348230"/>
                    <a:pt x="2345182" y="2323338"/>
                    <a:pt x="2356358" y="2273173"/>
                  </a:cubicBezTo>
                  <a:cubicBezTo>
                    <a:pt x="2380107" y="2166620"/>
                    <a:pt x="2419604" y="2049145"/>
                    <a:pt x="2532253" y="1985137"/>
                  </a:cubicBezTo>
                  <a:cubicBezTo>
                    <a:pt x="2584323" y="1955546"/>
                    <a:pt x="2646299" y="1940814"/>
                    <a:pt x="2719070" y="1940814"/>
                  </a:cubicBezTo>
                  <a:cubicBezTo>
                    <a:pt x="2797683" y="1940814"/>
                    <a:pt x="2888996" y="1958086"/>
                    <a:pt x="2994152" y="1992630"/>
                  </a:cubicBezTo>
                  <a:cubicBezTo>
                    <a:pt x="2997200" y="1993646"/>
                    <a:pt x="3000248" y="1994662"/>
                    <a:pt x="3003169" y="1995805"/>
                  </a:cubicBezTo>
                  <a:lnTo>
                    <a:pt x="3003169" y="1368425"/>
                  </a:lnTo>
                  <a:cubicBezTo>
                    <a:pt x="2966847" y="1334643"/>
                    <a:pt x="2934843" y="1289304"/>
                    <a:pt x="2901315" y="1242060"/>
                  </a:cubicBezTo>
                  <a:cubicBezTo>
                    <a:pt x="2838704" y="1153668"/>
                    <a:pt x="2779268" y="1069848"/>
                    <a:pt x="2700020" y="1069848"/>
                  </a:cubicBezTo>
                  <a:cubicBezTo>
                    <a:pt x="2694559" y="1069848"/>
                    <a:pt x="2689098" y="1070356"/>
                    <a:pt x="2683510" y="1070991"/>
                  </a:cubicBezTo>
                  <a:cubicBezTo>
                    <a:pt x="2629408" y="1078738"/>
                    <a:pt x="2582164" y="1082675"/>
                    <a:pt x="2540889" y="1082675"/>
                  </a:cubicBezTo>
                  <a:cubicBezTo>
                    <a:pt x="2460752" y="1082675"/>
                    <a:pt x="2403602" y="1067943"/>
                    <a:pt x="2365375" y="1037844"/>
                  </a:cubicBezTo>
                  <a:cubicBezTo>
                    <a:pt x="2333625" y="1012952"/>
                    <a:pt x="2315464" y="978408"/>
                    <a:pt x="2311400" y="935228"/>
                  </a:cubicBezTo>
                  <a:cubicBezTo>
                    <a:pt x="2303145" y="847852"/>
                    <a:pt x="2353945" y="661289"/>
                    <a:pt x="2467356" y="552831"/>
                  </a:cubicBezTo>
                  <a:cubicBezTo>
                    <a:pt x="2524633" y="498094"/>
                    <a:pt x="2591562" y="469900"/>
                    <a:pt x="2662809" y="469900"/>
                  </a:cubicBezTo>
                  <a:cubicBezTo>
                    <a:pt x="2675636" y="469900"/>
                    <a:pt x="2688463" y="470789"/>
                    <a:pt x="2701544" y="472567"/>
                  </a:cubicBezTo>
                  <a:cubicBezTo>
                    <a:pt x="2749550" y="479298"/>
                    <a:pt x="2792984" y="482346"/>
                    <a:pt x="2832354" y="482346"/>
                  </a:cubicBezTo>
                  <a:cubicBezTo>
                    <a:pt x="2899918" y="482346"/>
                    <a:pt x="2955798" y="473456"/>
                    <a:pt x="3003169" y="459105"/>
                  </a:cubicBezTo>
                  <a:lnTo>
                    <a:pt x="3003169" y="323215"/>
                  </a:lnTo>
                  <a:cubicBezTo>
                    <a:pt x="2916174" y="272669"/>
                    <a:pt x="2825877" y="227457"/>
                    <a:pt x="2732405" y="187960"/>
                  </a:cubicBezTo>
                  <a:cubicBezTo>
                    <a:pt x="2437511" y="63119"/>
                    <a:pt x="2124202" y="0"/>
                    <a:pt x="1801241" y="0"/>
                  </a:cubicBezTo>
                  <a:close/>
                </a:path>
              </a:pathLst>
            </a:custGeom>
            <a:blipFill>
              <a:blip r:embed="rId89"/>
              <a:stretch>
                <a:fillRect l="-418" t="-402" r="-86" b="-705"/>
              </a:stretch>
            </a:blipFill>
          </p:spPr>
          <p:txBody>
            <a:bodyPr/>
            <a:lstStyle/>
            <a:p>
              <a:endParaRPr lang="en-MY"/>
            </a:p>
          </p:txBody>
        </p:sp>
      </p:grpSp>
      <p:grpSp>
        <p:nvGrpSpPr>
          <p:cNvPr id="187" name="Group 187"/>
          <p:cNvGrpSpPr/>
          <p:nvPr/>
        </p:nvGrpSpPr>
        <p:grpSpPr>
          <a:xfrm>
            <a:off x="9125169" y="18018538"/>
            <a:ext cx="98993" cy="107375"/>
            <a:chOff x="0" y="0"/>
            <a:chExt cx="131991" cy="143167"/>
          </a:xfrm>
        </p:grpSpPr>
        <p:sp>
          <p:nvSpPr>
            <p:cNvPr id="188" name="Freeform 188"/>
            <p:cNvSpPr/>
            <p:nvPr/>
          </p:nvSpPr>
          <p:spPr>
            <a:xfrm>
              <a:off x="0" y="0"/>
              <a:ext cx="131953" cy="143129"/>
            </a:xfrm>
            <a:custGeom>
              <a:avLst/>
              <a:gdLst/>
              <a:ahLst/>
              <a:cxnLst/>
              <a:rect l="l" t="t" r="r" b="b"/>
              <a:pathLst>
                <a:path w="131953" h="143129">
                  <a:moveTo>
                    <a:pt x="0" y="0"/>
                  </a:moveTo>
                  <a:lnTo>
                    <a:pt x="0" y="143129"/>
                  </a:lnTo>
                  <a:cubicBezTo>
                    <a:pt x="53086" y="128016"/>
                    <a:pt x="95758" y="106172"/>
                    <a:pt x="131953" y="81915"/>
                  </a:cubicBezTo>
                  <a:cubicBezTo>
                    <a:pt x="88900" y="53213"/>
                    <a:pt x="44958" y="25908"/>
                    <a:pt x="0" y="0"/>
                  </a:cubicBezTo>
                  <a:close/>
                </a:path>
              </a:pathLst>
            </a:custGeom>
            <a:blipFill>
              <a:blip r:embed="rId90"/>
              <a:stretch>
                <a:fillRect l="-7921" t="-229307" r="-372666" b="-98970"/>
              </a:stretch>
            </a:blipFill>
          </p:spPr>
          <p:txBody>
            <a:bodyPr/>
            <a:lstStyle/>
            <a:p>
              <a:endParaRPr lang="en-MY"/>
            </a:p>
          </p:txBody>
        </p:sp>
      </p:grpSp>
      <p:grpSp>
        <p:nvGrpSpPr>
          <p:cNvPr id="189" name="Group 189"/>
          <p:cNvGrpSpPr/>
          <p:nvPr/>
        </p:nvGrpSpPr>
        <p:grpSpPr>
          <a:xfrm>
            <a:off x="9573206" y="18656684"/>
            <a:ext cx="447037" cy="2106806"/>
            <a:chOff x="0" y="0"/>
            <a:chExt cx="596049" cy="2809075"/>
          </a:xfrm>
        </p:grpSpPr>
        <p:sp>
          <p:nvSpPr>
            <p:cNvPr id="190" name="Freeform 190"/>
            <p:cNvSpPr/>
            <p:nvPr/>
          </p:nvSpPr>
          <p:spPr>
            <a:xfrm>
              <a:off x="0" y="0"/>
              <a:ext cx="596011" cy="2809113"/>
            </a:xfrm>
            <a:custGeom>
              <a:avLst/>
              <a:gdLst/>
              <a:ahLst/>
              <a:cxnLst/>
              <a:rect l="l" t="t" r="r" b="b"/>
              <a:pathLst>
                <a:path w="596011" h="2809113">
                  <a:moveTo>
                    <a:pt x="265557" y="0"/>
                  </a:moveTo>
                  <a:cubicBezTo>
                    <a:pt x="182245" y="108458"/>
                    <a:pt x="93345" y="189484"/>
                    <a:pt x="0" y="242570"/>
                  </a:cubicBezTo>
                  <a:lnTo>
                    <a:pt x="0" y="1354201"/>
                  </a:lnTo>
                  <a:cubicBezTo>
                    <a:pt x="73152" y="1352042"/>
                    <a:pt x="120015" y="1313561"/>
                    <a:pt x="183261" y="1261618"/>
                  </a:cubicBezTo>
                  <a:cubicBezTo>
                    <a:pt x="270256" y="1190371"/>
                    <a:pt x="377571" y="1102233"/>
                    <a:pt x="596011" y="1065657"/>
                  </a:cubicBezTo>
                  <a:cubicBezTo>
                    <a:pt x="578739" y="798068"/>
                    <a:pt x="517398" y="538480"/>
                    <a:pt x="413004" y="291592"/>
                  </a:cubicBezTo>
                  <a:cubicBezTo>
                    <a:pt x="370459" y="190881"/>
                    <a:pt x="321183" y="93472"/>
                    <a:pt x="265557" y="0"/>
                  </a:cubicBezTo>
                  <a:close/>
                  <a:moveTo>
                    <a:pt x="113411" y="2327529"/>
                  </a:moveTo>
                  <a:cubicBezTo>
                    <a:pt x="71247" y="2327529"/>
                    <a:pt x="35433" y="2334260"/>
                    <a:pt x="5334" y="2347468"/>
                  </a:cubicBezTo>
                  <a:cubicBezTo>
                    <a:pt x="3556" y="2348230"/>
                    <a:pt x="1778" y="2349119"/>
                    <a:pt x="0" y="2349881"/>
                  </a:cubicBezTo>
                  <a:lnTo>
                    <a:pt x="0" y="2809113"/>
                  </a:lnTo>
                  <a:cubicBezTo>
                    <a:pt x="121666" y="2671953"/>
                    <a:pt x="226441" y="2522474"/>
                    <a:pt x="313182" y="2362200"/>
                  </a:cubicBezTo>
                  <a:cubicBezTo>
                    <a:pt x="235077" y="2338959"/>
                    <a:pt x="168783" y="2327529"/>
                    <a:pt x="113284" y="2327529"/>
                  </a:cubicBezTo>
                  <a:close/>
                </a:path>
              </a:pathLst>
            </a:custGeom>
            <a:blipFill>
              <a:blip r:embed="rId91"/>
              <a:stretch>
                <a:fillRect l="-2546" t="-20874" r="-3852" b="-8244"/>
              </a:stretch>
            </a:blipFill>
          </p:spPr>
          <p:txBody>
            <a:bodyPr/>
            <a:lstStyle/>
            <a:p>
              <a:endParaRPr lang="en-MY"/>
            </a:p>
          </p:txBody>
        </p:sp>
      </p:grpSp>
      <p:grpSp>
        <p:nvGrpSpPr>
          <p:cNvPr id="191" name="Group 191"/>
          <p:cNvGrpSpPr/>
          <p:nvPr/>
        </p:nvGrpSpPr>
        <p:grpSpPr>
          <a:xfrm>
            <a:off x="6435500" y="18992145"/>
            <a:ext cx="449456" cy="1769726"/>
            <a:chOff x="0" y="0"/>
            <a:chExt cx="599275" cy="2359635"/>
          </a:xfrm>
        </p:grpSpPr>
        <p:sp>
          <p:nvSpPr>
            <p:cNvPr id="192" name="Freeform 192"/>
            <p:cNvSpPr/>
            <p:nvPr/>
          </p:nvSpPr>
          <p:spPr>
            <a:xfrm>
              <a:off x="0" y="0"/>
              <a:ext cx="599440" cy="2359660"/>
            </a:xfrm>
            <a:custGeom>
              <a:avLst/>
              <a:gdLst/>
              <a:ahLst/>
              <a:cxnLst/>
              <a:rect l="l" t="t" r="r" b="b"/>
              <a:pathLst>
                <a:path w="599440" h="2359660">
                  <a:moveTo>
                    <a:pt x="599313" y="0"/>
                  </a:moveTo>
                  <a:cubicBezTo>
                    <a:pt x="539623" y="3302"/>
                    <a:pt x="494919" y="26035"/>
                    <a:pt x="475996" y="54737"/>
                  </a:cubicBezTo>
                  <a:cubicBezTo>
                    <a:pt x="449834" y="94361"/>
                    <a:pt x="473075" y="140589"/>
                    <a:pt x="497205" y="172212"/>
                  </a:cubicBezTo>
                  <a:cubicBezTo>
                    <a:pt x="524002" y="207518"/>
                    <a:pt x="558800" y="237871"/>
                    <a:pt x="599440" y="262509"/>
                  </a:cubicBezTo>
                  <a:lnTo>
                    <a:pt x="599440" y="0"/>
                  </a:lnTo>
                  <a:close/>
                  <a:moveTo>
                    <a:pt x="83185" y="670814"/>
                  </a:moveTo>
                  <a:cubicBezTo>
                    <a:pt x="56388" y="670814"/>
                    <a:pt x="29464" y="673735"/>
                    <a:pt x="1905" y="677926"/>
                  </a:cubicBezTo>
                  <a:cubicBezTo>
                    <a:pt x="635" y="710438"/>
                    <a:pt x="0" y="743077"/>
                    <a:pt x="0" y="775843"/>
                  </a:cubicBezTo>
                  <a:cubicBezTo>
                    <a:pt x="0" y="1098804"/>
                    <a:pt x="63246" y="1411986"/>
                    <a:pt x="187960" y="1707007"/>
                  </a:cubicBezTo>
                  <a:cubicBezTo>
                    <a:pt x="289179" y="1946402"/>
                    <a:pt x="427228" y="2165350"/>
                    <a:pt x="599186" y="2359660"/>
                  </a:cubicBezTo>
                  <a:lnTo>
                    <a:pt x="599186" y="1187577"/>
                  </a:lnTo>
                  <a:cubicBezTo>
                    <a:pt x="446024" y="1149223"/>
                    <a:pt x="359664" y="1104138"/>
                    <a:pt x="321945" y="1043940"/>
                  </a:cubicBezTo>
                  <a:cubicBezTo>
                    <a:pt x="287274" y="988568"/>
                    <a:pt x="300863" y="931545"/>
                    <a:pt x="311912" y="885825"/>
                  </a:cubicBezTo>
                  <a:cubicBezTo>
                    <a:pt x="325120" y="830580"/>
                    <a:pt x="330835" y="797560"/>
                    <a:pt x="294767" y="762254"/>
                  </a:cubicBezTo>
                  <a:cubicBezTo>
                    <a:pt x="223012" y="691515"/>
                    <a:pt x="154051" y="670941"/>
                    <a:pt x="83058" y="670941"/>
                  </a:cubicBezTo>
                  <a:close/>
                </a:path>
              </a:pathLst>
            </a:custGeom>
            <a:blipFill>
              <a:blip r:embed="rId92"/>
              <a:stretch>
                <a:fillRect l="-2349" t="-18689" r="-3440" b="-9906"/>
              </a:stretch>
            </a:blipFill>
          </p:spPr>
          <p:txBody>
            <a:bodyPr/>
            <a:lstStyle/>
            <a:p>
              <a:endParaRPr lang="en-MY"/>
            </a:p>
          </p:txBody>
        </p:sp>
      </p:grpSp>
      <p:grpSp>
        <p:nvGrpSpPr>
          <p:cNvPr id="193" name="Group 193"/>
          <p:cNvGrpSpPr/>
          <p:nvPr/>
        </p:nvGrpSpPr>
        <p:grpSpPr>
          <a:xfrm>
            <a:off x="9125169" y="18800169"/>
            <a:ext cx="454142" cy="2329205"/>
            <a:chOff x="0" y="0"/>
            <a:chExt cx="605523" cy="3105607"/>
          </a:xfrm>
        </p:grpSpPr>
        <p:sp>
          <p:nvSpPr>
            <p:cNvPr id="194" name="Freeform 194"/>
            <p:cNvSpPr/>
            <p:nvPr/>
          </p:nvSpPr>
          <p:spPr>
            <a:xfrm>
              <a:off x="0" y="0"/>
              <a:ext cx="605663" cy="3105658"/>
            </a:xfrm>
            <a:custGeom>
              <a:avLst/>
              <a:gdLst/>
              <a:ahLst/>
              <a:cxnLst/>
              <a:rect l="l" t="t" r="r" b="b"/>
              <a:pathLst>
                <a:path w="605663" h="3105658">
                  <a:moveTo>
                    <a:pt x="0" y="0"/>
                  </a:moveTo>
                  <a:lnTo>
                    <a:pt x="0" y="632333"/>
                  </a:lnTo>
                  <a:cubicBezTo>
                    <a:pt x="116459" y="671195"/>
                    <a:pt x="195199" y="797306"/>
                    <a:pt x="271399" y="919226"/>
                  </a:cubicBezTo>
                  <a:cubicBezTo>
                    <a:pt x="329311" y="1012063"/>
                    <a:pt x="389255" y="1108075"/>
                    <a:pt x="452120" y="1131951"/>
                  </a:cubicBezTo>
                  <a:cubicBezTo>
                    <a:pt x="509016" y="1153668"/>
                    <a:pt x="553593" y="1163066"/>
                    <a:pt x="591185" y="1163066"/>
                  </a:cubicBezTo>
                  <a:cubicBezTo>
                    <a:pt x="596138" y="1163066"/>
                    <a:pt x="600964" y="1162939"/>
                    <a:pt x="605663" y="1162558"/>
                  </a:cubicBezTo>
                  <a:lnTo>
                    <a:pt x="605663" y="46609"/>
                  </a:lnTo>
                  <a:cubicBezTo>
                    <a:pt x="552577" y="77851"/>
                    <a:pt x="497840" y="99949"/>
                    <a:pt x="441960" y="112649"/>
                  </a:cubicBezTo>
                  <a:cubicBezTo>
                    <a:pt x="405384" y="121158"/>
                    <a:pt x="368300" y="125349"/>
                    <a:pt x="331343" y="125349"/>
                  </a:cubicBezTo>
                  <a:cubicBezTo>
                    <a:pt x="230251" y="125349"/>
                    <a:pt x="130048" y="94234"/>
                    <a:pt x="40894" y="33909"/>
                  </a:cubicBezTo>
                  <a:cubicBezTo>
                    <a:pt x="26416" y="24257"/>
                    <a:pt x="12954" y="12827"/>
                    <a:pt x="0" y="0"/>
                  </a:cubicBezTo>
                  <a:close/>
                  <a:moveTo>
                    <a:pt x="605536" y="2154936"/>
                  </a:moveTo>
                  <a:cubicBezTo>
                    <a:pt x="604647" y="2155317"/>
                    <a:pt x="603631" y="2155698"/>
                    <a:pt x="602742" y="2156206"/>
                  </a:cubicBezTo>
                  <a:cubicBezTo>
                    <a:pt x="536702" y="2185289"/>
                    <a:pt x="501523" y="2243201"/>
                    <a:pt x="460756" y="2310511"/>
                  </a:cubicBezTo>
                  <a:cubicBezTo>
                    <a:pt x="421513" y="2374900"/>
                    <a:pt x="380873" y="2441829"/>
                    <a:pt x="307848" y="2489200"/>
                  </a:cubicBezTo>
                  <a:cubicBezTo>
                    <a:pt x="247142" y="2528443"/>
                    <a:pt x="171958" y="2548001"/>
                    <a:pt x="79756" y="2548001"/>
                  </a:cubicBezTo>
                  <a:cubicBezTo>
                    <a:pt x="54483" y="2548001"/>
                    <a:pt x="27940" y="2546604"/>
                    <a:pt x="127" y="2543683"/>
                  </a:cubicBezTo>
                  <a:lnTo>
                    <a:pt x="0" y="2543683"/>
                  </a:lnTo>
                  <a:lnTo>
                    <a:pt x="0" y="3105658"/>
                  </a:lnTo>
                  <a:cubicBezTo>
                    <a:pt x="181229" y="3001264"/>
                    <a:pt x="347853" y="2873375"/>
                    <a:pt x="497840" y="2723515"/>
                  </a:cubicBezTo>
                  <a:cubicBezTo>
                    <a:pt x="535178" y="2686304"/>
                    <a:pt x="570992" y="2647950"/>
                    <a:pt x="605536" y="2608707"/>
                  </a:cubicBezTo>
                  <a:lnTo>
                    <a:pt x="605536" y="2154936"/>
                  </a:lnTo>
                  <a:close/>
                </a:path>
              </a:pathLst>
            </a:custGeom>
            <a:blipFill>
              <a:blip r:embed="rId93"/>
              <a:stretch>
                <a:fillRect l="-1725" t="-5958" r="-2977" b="-10832"/>
              </a:stretch>
            </a:blipFill>
          </p:spPr>
          <p:txBody>
            <a:bodyPr/>
            <a:lstStyle/>
            <a:p>
              <a:endParaRPr lang="en-MY"/>
            </a:p>
          </p:txBody>
        </p:sp>
      </p:grpSp>
      <p:grpSp>
        <p:nvGrpSpPr>
          <p:cNvPr id="195" name="Group 195"/>
          <p:cNvGrpSpPr/>
          <p:nvPr/>
        </p:nvGrpSpPr>
        <p:grpSpPr>
          <a:xfrm>
            <a:off x="6878850" y="19881256"/>
            <a:ext cx="457190" cy="1249080"/>
            <a:chOff x="0" y="0"/>
            <a:chExt cx="609587" cy="1665440"/>
          </a:xfrm>
        </p:grpSpPr>
        <p:sp>
          <p:nvSpPr>
            <p:cNvPr id="196" name="Freeform 196"/>
            <p:cNvSpPr/>
            <p:nvPr/>
          </p:nvSpPr>
          <p:spPr>
            <a:xfrm>
              <a:off x="0" y="0"/>
              <a:ext cx="609600" cy="1665478"/>
            </a:xfrm>
            <a:custGeom>
              <a:avLst/>
              <a:gdLst/>
              <a:ahLst/>
              <a:cxnLst/>
              <a:rect l="l" t="t" r="r" b="b"/>
              <a:pathLst>
                <a:path w="609600" h="1665478">
                  <a:moveTo>
                    <a:pt x="0" y="0"/>
                  </a:moveTo>
                  <a:lnTo>
                    <a:pt x="0" y="1164971"/>
                  </a:lnTo>
                  <a:cubicBezTo>
                    <a:pt x="35052" y="1204976"/>
                    <a:pt x="71628" y="1244092"/>
                    <a:pt x="109601" y="1282065"/>
                  </a:cubicBezTo>
                  <a:cubicBezTo>
                    <a:pt x="260096" y="1432560"/>
                    <a:pt x="427482" y="1560830"/>
                    <a:pt x="609600" y="1665478"/>
                  </a:cubicBezTo>
                  <a:lnTo>
                    <a:pt x="609600" y="1004951"/>
                  </a:lnTo>
                  <a:cubicBezTo>
                    <a:pt x="590423" y="964438"/>
                    <a:pt x="578358" y="919988"/>
                    <a:pt x="566928" y="877443"/>
                  </a:cubicBezTo>
                  <a:cubicBezTo>
                    <a:pt x="547751" y="806450"/>
                    <a:pt x="529717" y="739394"/>
                    <a:pt x="483870" y="690372"/>
                  </a:cubicBezTo>
                  <a:cubicBezTo>
                    <a:pt x="449707" y="653669"/>
                    <a:pt x="420751" y="625221"/>
                    <a:pt x="395224" y="600075"/>
                  </a:cubicBezTo>
                  <a:cubicBezTo>
                    <a:pt x="310515" y="516890"/>
                    <a:pt x="263906" y="471043"/>
                    <a:pt x="227203" y="317500"/>
                  </a:cubicBezTo>
                  <a:cubicBezTo>
                    <a:pt x="217678" y="277876"/>
                    <a:pt x="219329" y="239395"/>
                    <a:pt x="220853" y="202311"/>
                  </a:cubicBezTo>
                  <a:cubicBezTo>
                    <a:pt x="224663" y="111252"/>
                    <a:pt x="227203" y="51054"/>
                    <a:pt x="62738" y="14859"/>
                  </a:cubicBezTo>
                  <a:cubicBezTo>
                    <a:pt x="40640" y="10033"/>
                    <a:pt x="19812" y="5080"/>
                    <a:pt x="0" y="0"/>
                  </a:cubicBezTo>
                  <a:close/>
                </a:path>
              </a:pathLst>
            </a:custGeom>
            <a:blipFill>
              <a:blip r:embed="rId94"/>
              <a:stretch>
                <a:fillRect l="-2060" t="-25472" r="-1989" b="-20122"/>
              </a:stretch>
            </a:blipFill>
          </p:spPr>
          <p:txBody>
            <a:bodyPr/>
            <a:lstStyle/>
            <a:p>
              <a:endParaRPr lang="en-MY"/>
            </a:p>
          </p:txBody>
        </p:sp>
      </p:grpSp>
      <p:grpSp>
        <p:nvGrpSpPr>
          <p:cNvPr id="197" name="Group 197"/>
          <p:cNvGrpSpPr/>
          <p:nvPr/>
        </p:nvGrpSpPr>
        <p:grpSpPr>
          <a:xfrm>
            <a:off x="7777991" y="19572351"/>
            <a:ext cx="902179" cy="1795910"/>
            <a:chOff x="0" y="0"/>
            <a:chExt cx="1202906" cy="2394547"/>
          </a:xfrm>
        </p:grpSpPr>
        <p:sp>
          <p:nvSpPr>
            <p:cNvPr id="198" name="Freeform 198"/>
            <p:cNvSpPr/>
            <p:nvPr/>
          </p:nvSpPr>
          <p:spPr>
            <a:xfrm>
              <a:off x="0" y="0"/>
              <a:ext cx="1202944" cy="2394585"/>
            </a:xfrm>
            <a:custGeom>
              <a:avLst/>
              <a:gdLst/>
              <a:ahLst/>
              <a:cxnLst/>
              <a:rect l="l" t="t" r="r" b="b"/>
              <a:pathLst>
                <a:path w="1202944" h="2394585">
                  <a:moveTo>
                    <a:pt x="359156" y="0"/>
                  </a:moveTo>
                  <a:cubicBezTo>
                    <a:pt x="374650" y="74676"/>
                    <a:pt x="358267" y="148336"/>
                    <a:pt x="311785" y="209804"/>
                  </a:cubicBezTo>
                  <a:cubicBezTo>
                    <a:pt x="259715" y="278765"/>
                    <a:pt x="202184" y="330835"/>
                    <a:pt x="151511" y="376936"/>
                  </a:cubicBezTo>
                  <a:cubicBezTo>
                    <a:pt x="81280" y="440817"/>
                    <a:pt x="25654" y="491236"/>
                    <a:pt x="16637" y="555879"/>
                  </a:cubicBezTo>
                  <a:cubicBezTo>
                    <a:pt x="8382" y="614680"/>
                    <a:pt x="34671" y="677926"/>
                    <a:pt x="62484" y="744982"/>
                  </a:cubicBezTo>
                  <a:cubicBezTo>
                    <a:pt x="90297" y="812038"/>
                    <a:pt x="119126" y="881380"/>
                    <a:pt x="120269" y="958088"/>
                  </a:cubicBezTo>
                  <a:cubicBezTo>
                    <a:pt x="121666" y="1041400"/>
                    <a:pt x="60325" y="1078230"/>
                    <a:pt x="0" y="1099693"/>
                  </a:cubicBezTo>
                  <a:lnTo>
                    <a:pt x="0" y="2318258"/>
                  </a:lnTo>
                  <a:cubicBezTo>
                    <a:pt x="195326" y="2368931"/>
                    <a:pt x="396875" y="2394585"/>
                    <a:pt x="602361" y="2394585"/>
                  </a:cubicBezTo>
                  <a:cubicBezTo>
                    <a:pt x="807212" y="2394585"/>
                    <a:pt x="1008126" y="2369185"/>
                    <a:pt x="1202944" y="2318766"/>
                  </a:cubicBezTo>
                  <a:lnTo>
                    <a:pt x="1202944" y="1809496"/>
                  </a:lnTo>
                  <a:cubicBezTo>
                    <a:pt x="1202690" y="1809242"/>
                    <a:pt x="1202309" y="1809115"/>
                    <a:pt x="1202055" y="1808861"/>
                  </a:cubicBezTo>
                  <a:cubicBezTo>
                    <a:pt x="1060958" y="1701927"/>
                    <a:pt x="1125855" y="1492885"/>
                    <a:pt x="1202944" y="1282573"/>
                  </a:cubicBezTo>
                  <a:lnTo>
                    <a:pt x="1202944" y="711454"/>
                  </a:lnTo>
                  <a:cubicBezTo>
                    <a:pt x="1158367" y="687324"/>
                    <a:pt x="1113282" y="666623"/>
                    <a:pt x="1069213" y="646303"/>
                  </a:cubicBezTo>
                  <a:cubicBezTo>
                    <a:pt x="931418" y="582676"/>
                    <a:pt x="801116" y="522732"/>
                    <a:pt x="809244" y="390398"/>
                  </a:cubicBezTo>
                  <a:cubicBezTo>
                    <a:pt x="824357" y="140081"/>
                    <a:pt x="949833" y="58547"/>
                    <a:pt x="1043305" y="0"/>
                  </a:cubicBezTo>
                  <a:close/>
                </a:path>
              </a:pathLst>
            </a:custGeom>
            <a:blipFill>
              <a:blip r:embed="rId95"/>
              <a:stretch>
                <a:fillRect l="-760" t="-516" r="-1233" b="-747"/>
              </a:stretch>
            </a:blipFill>
          </p:spPr>
          <p:txBody>
            <a:bodyPr/>
            <a:lstStyle/>
            <a:p>
              <a:endParaRPr lang="en-MY"/>
            </a:p>
          </p:txBody>
        </p:sp>
      </p:grpSp>
      <p:grpSp>
        <p:nvGrpSpPr>
          <p:cNvPr id="199" name="Group 199"/>
          <p:cNvGrpSpPr/>
          <p:nvPr/>
        </p:nvGrpSpPr>
        <p:grpSpPr>
          <a:xfrm>
            <a:off x="7329945" y="20394873"/>
            <a:ext cx="454142" cy="917753"/>
            <a:chOff x="0" y="0"/>
            <a:chExt cx="605523" cy="1223670"/>
          </a:xfrm>
        </p:grpSpPr>
        <p:sp>
          <p:nvSpPr>
            <p:cNvPr id="200" name="Freeform 200"/>
            <p:cNvSpPr/>
            <p:nvPr/>
          </p:nvSpPr>
          <p:spPr>
            <a:xfrm>
              <a:off x="0" y="0"/>
              <a:ext cx="605536" cy="1223645"/>
            </a:xfrm>
            <a:custGeom>
              <a:avLst/>
              <a:gdLst/>
              <a:ahLst/>
              <a:cxnLst/>
              <a:rect l="l" t="t" r="r" b="b"/>
              <a:pathLst>
                <a:path w="605536" h="1223645">
                  <a:moveTo>
                    <a:pt x="605536" y="0"/>
                  </a:moveTo>
                  <a:cubicBezTo>
                    <a:pt x="583819" y="8255"/>
                    <a:pt x="561848" y="14224"/>
                    <a:pt x="542544" y="19558"/>
                  </a:cubicBezTo>
                  <a:cubicBezTo>
                    <a:pt x="518795" y="26162"/>
                    <a:pt x="474599" y="38354"/>
                    <a:pt x="468757" y="48133"/>
                  </a:cubicBezTo>
                  <a:lnTo>
                    <a:pt x="469138" y="50546"/>
                  </a:lnTo>
                  <a:cubicBezTo>
                    <a:pt x="481076" y="114173"/>
                    <a:pt x="492252" y="301625"/>
                    <a:pt x="401828" y="402971"/>
                  </a:cubicBezTo>
                  <a:cubicBezTo>
                    <a:pt x="364109" y="445262"/>
                    <a:pt x="312928" y="467106"/>
                    <a:pt x="252730" y="467106"/>
                  </a:cubicBezTo>
                  <a:lnTo>
                    <a:pt x="252730" y="467233"/>
                  </a:lnTo>
                  <a:cubicBezTo>
                    <a:pt x="246634" y="467233"/>
                    <a:pt x="240538" y="466852"/>
                    <a:pt x="234315" y="466598"/>
                  </a:cubicBezTo>
                  <a:cubicBezTo>
                    <a:pt x="94488" y="456438"/>
                    <a:pt x="34671" y="385445"/>
                    <a:pt x="0" y="301752"/>
                  </a:cubicBezTo>
                  <a:lnTo>
                    <a:pt x="0" y="975868"/>
                  </a:lnTo>
                  <a:cubicBezTo>
                    <a:pt x="86233" y="1025906"/>
                    <a:pt x="175895" y="1070610"/>
                    <a:pt x="268605" y="1109853"/>
                  </a:cubicBezTo>
                  <a:cubicBezTo>
                    <a:pt x="378460" y="1156335"/>
                    <a:pt x="490982" y="1194308"/>
                    <a:pt x="605536" y="1223645"/>
                  </a:cubicBezTo>
                  <a:lnTo>
                    <a:pt x="605536" y="0"/>
                  </a:lnTo>
                  <a:close/>
                </a:path>
              </a:pathLst>
            </a:custGeom>
            <a:blipFill>
              <a:blip r:embed="rId96"/>
              <a:stretch>
                <a:fillRect l="-729" t="-42200" r="-1216" b="-7531"/>
              </a:stretch>
            </a:blipFill>
          </p:spPr>
          <p:txBody>
            <a:bodyPr/>
            <a:lstStyle/>
            <a:p>
              <a:endParaRPr lang="en-MY"/>
            </a:p>
          </p:txBody>
        </p:sp>
      </p:grpSp>
      <p:grpSp>
        <p:nvGrpSpPr>
          <p:cNvPr id="201" name="Group 201"/>
          <p:cNvGrpSpPr/>
          <p:nvPr/>
        </p:nvGrpSpPr>
        <p:grpSpPr>
          <a:xfrm>
            <a:off x="8674075" y="20102665"/>
            <a:ext cx="457190" cy="1210304"/>
            <a:chOff x="0" y="0"/>
            <a:chExt cx="609587" cy="1613738"/>
          </a:xfrm>
        </p:grpSpPr>
        <p:sp>
          <p:nvSpPr>
            <p:cNvPr id="202" name="Freeform 202"/>
            <p:cNvSpPr/>
            <p:nvPr/>
          </p:nvSpPr>
          <p:spPr>
            <a:xfrm>
              <a:off x="0" y="0"/>
              <a:ext cx="609600" cy="1613789"/>
            </a:xfrm>
            <a:custGeom>
              <a:avLst/>
              <a:gdLst/>
              <a:ahLst/>
              <a:cxnLst/>
              <a:rect l="l" t="t" r="r" b="b"/>
              <a:pathLst>
                <a:path w="609600" h="1613789">
                  <a:moveTo>
                    <a:pt x="0" y="0"/>
                  </a:moveTo>
                  <a:lnTo>
                    <a:pt x="0" y="597789"/>
                  </a:lnTo>
                  <a:cubicBezTo>
                    <a:pt x="8382" y="574421"/>
                    <a:pt x="17145" y="551053"/>
                    <a:pt x="25781" y="527812"/>
                  </a:cubicBezTo>
                  <a:cubicBezTo>
                    <a:pt x="105664" y="312293"/>
                    <a:pt x="181229" y="108585"/>
                    <a:pt x="57531" y="32766"/>
                  </a:cubicBezTo>
                  <a:cubicBezTo>
                    <a:pt x="38608" y="21082"/>
                    <a:pt x="19304" y="10287"/>
                    <a:pt x="0" y="0"/>
                  </a:cubicBezTo>
                  <a:close/>
                  <a:moveTo>
                    <a:pt x="545719" y="802005"/>
                  </a:moveTo>
                  <a:cubicBezTo>
                    <a:pt x="431038" y="802005"/>
                    <a:pt x="383032" y="895096"/>
                    <a:pt x="332486" y="993394"/>
                  </a:cubicBezTo>
                  <a:cubicBezTo>
                    <a:pt x="292608" y="1070737"/>
                    <a:pt x="254889" y="1143889"/>
                    <a:pt x="181864" y="1160526"/>
                  </a:cubicBezTo>
                  <a:cubicBezTo>
                    <a:pt x="172593" y="1162685"/>
                    <a:pt x="162941" y="1163701"/>
                    <a:pt x="153162" y="1163701"/>
                  </a:cubicBezTo>
                  <a:cubicBezTo>
                    <a:pt x="110109" y="1163701"/>
                    <a:pt x="62103" y="1143254"/>
                    <a:pt x="7366" y="1101725"/>
                  </a:cubicBezTo>
                  <a:cubicBezTo>
                    <a:pt x="4826" y="1099820"/>
                    <a:pt x="2413" y="1097915"/>
                    <a:pt x="127" y="1096010"/>
                  </a:cubicBezTo>
                  <a:lnTo>
                    <a:pt x="0" y="1096010"/>
                  </a:lnTo>
                  <a:lnTo>
                    <a:pt x="0" y="1613789"/>
                  </a:lnTo>
                  <a:cubicBezTo>
                    <a:pt x="115189" y="1584452"/>
                    <a:pt x="228346" y="1546352"/>
                    <a:pt x="338836" y="1499489"/>
                  </a:cubicBezTo>
                  <a:cubicBezTo>
                    <a:pt x="432308" y="1459992"/>
                    <a:pt x="522605" y="1414780"/>
                    <a:pt x="609600" y="1364234"/>
                  </a:cubicBezTo>
                  <a:lnTo>
                    <a:pt x="609600" y="807847"/>
                  </a:lnTo>
                  <a:cubicBezTo>
                    <a:pt x="598805" y="806831"/>
                    <a:pt x="587883" y="805561"/>
                    <a:pt x="576707" y="804037"/>
                  </a:cubicBezTo>
                  <a:cubicBezTo>
                    <a:pt x="565912" y="802640"/>
                    <a:pt x="555498" y="802005"/>
                    <a:pt x="545719" y="802005"/>
                  </a:cubicBezTo>
                  <a:close/>
                </a:path>
              </a:pathLst>
            </a:custGeom>
            <a:blipFill>
              <a:blip r:embed="rId97"/>
              <a:stretch>
                <a:fillRect l="-3050" t="-7856" r="-1000" b="-5677"/>
              </a:stretch>
            </a:blipFill>
          </p:spPr>
          <p:txBody>
            <a:bodyPr/>
            <a:lstStyle/>
            <a:p>
              <a:endParaRPr lang="en-MY"/>
            </a:p>
          </p:txBody>
        </p:sp>
      </p:grpSp>
      <p:grpSp>
        <p:nvGrpSpPr>
          <p:cNvPr id="203" name="Group 203"/>
          <p:cNvGrpSpPr/>
          <p:nvPr/>
        </p:nvGrpSpPr>
        <p:grpSpPr>
          <a:xfrm>
            <a:off x="7252802" y="17722091"/>
            <a:ext cx="2036550" cy="357883"/>
            <a:chOff x="0" y="0"/>
            <a:chExt cx="2715400" cy="477177"/>
          </a:xfrm>
        </p:grpSpPr>
        <p:sp>
          <p:nvSpPr>
            <p:cNvPr id="204" name="Freeform 204"/>
            <p:cNvSpPr/>
            <p:nvPr/>
          </p:nvSpPr>
          <p:spPr>
            <a:xfrm>
              <a:off x="0" y="0"/>
              <a:ext cx="2715514" cy="477139"/>
            </a:xfrm>
            <a:custGeom>
              <a:avLst/>
              <a:gdLst/>
              <a:ahLst/>
              <a:cxnLst/>
              <a:rect l="l" t="t" r="r" b="b"/>
              <a:pathLst>
                <a:path w="2715514" h="477139">
                  <a:moveTo>
                    <a:pt x="1302639" y="0"/>
                  </a:moveTo>
                  <a:cubicBezTo>
                    <a:pt x="1235583" y="0"/>
                    <a:pt x="1169035" y="2540"/>
                    <a:pt x="1102995" y="7747"/>
                  </a:cubicBezTo>
                  <a:cubicBezTo>
                    <a:pt x="1059307" y="11303"/>
                    <a:pt x="1015873" y="15875"/>
                    <a:pt x="972566" y="21590"/>
                  </a:cubicBezTo>
                  <a:cubicBezTo>
                    <a:pt x="755523" y="50673"/>
                    <a:pt x="544322" y="108204"/>
                    <a:pt x="341503" y="194056"/>
                  </a:cubicBezTo>
                  <a:cubicBezTo>
                    <a:pt x="336550" y="196088"/>
                    <a:pt x="331597" y="198120"/>
                    <a:pt x="326644" y="200279"/>
                  </a:cubicBezTo>
                  <a:cubicBezTo>
                    <a:pt x="299593" y="211963"/>
                    <a:pt x="272669" y="224028"/>
                    <a:pt x="246126" y="236728"/>
                  </a:cubicBezTo>
                  <a:cubicBezTo>
                    <a:pt x="161417" y="276860"/>
                    <a:pt x="79248" y="321564"/>
                    <a:pt x="0" y="370840"/>
                  </a:cubicBezTo>
                  <a:cubicBezTo>
                    <a:pt x="6096" y="367157"/>
                    <a:pt x="12954" y="365252"/>
                    <a:pt x="19939" y="365252"/>
                  </a:cubicBezTo>
                  <a:cubicBezTo>
                    <a:pt x="25908" y="365252"/>
                    <a:pt x="31877" y="366649"/>
                    <a:pt x="37338" y="369443"/>
                  </a:cubicBezTo>
                  <a:cubicBezTo>
                    <a:pt x="57150" y="379476"/>
                    <a:pt x="71120" y="393827"/>
                    <a:pt x="80899" y="411607"/>
                  </a:cubicBezTo>
                  <a:cubicBezTo>
                    <a:pt x="173990" y="356235"/>
                    <a:pt x="270891" y="307086"/>
                    <a:pt x="371475" y="264668"/>
                  </a:cubicBezTo>
                  <a:cubicBezTo>
                    <a:pt x="666369" y="139827"/>
                    <a:pt x="979678" y="76708"/>
                    <a:pt x="1302639" y="76708"/>
                  </a:cubicBezTo>
                  <a:cubicBezTo>
                    <a:pt x="1625600" y="76708"/>
                    <a:pt x="1938909" y="139827"/>
                    <a:pt x="2233803" y="264668"/>
                  </a:cubicBezTo>
                  <a:cubicBezTo>
                    <a:pt x="2372487" y="323469"/>
                    <a:pt x="2504313" y="394335"/>
                    <a:pt x="2628519" y="477139"/>
                  </a:cubicBezTo>
                  <a:cubicBezTo>
                    <a:pt x="2643632" y="466979"/>
                    <a:pt x="2657602" y="456438"/>
                    <a:pt x="2670937" y="446024"/>
                  </a:cubicBezTo>
                  <a:cubicBezTo>
                    <a:pt x="2677922" y="440436"/>
                    <a:pt x="2686431" y="437515"/>
                    <a:pt x="2694940" y="437515"/>
                  </a:cubicBezTo>
                  <a:cubicBezTo>
                    <a:pt x="2702052" y="437515"/>
                    <a:pt x="2709291" y="439547"/>
                    <a:pt x="2715514" y="443484"/>
                  </a:cubicBezTo>
                  <a:cubicBezTo>
                    <a:pt x="2574544" y="345059"/>
                    <a:pt x="2423668" y="261620"/>
                    <a:pt x="2263775" y="194056"/>
                  </a:cubicBezTo>
                  <a:cubicBezTo>
                    <a:pt x="2246884" y="186944"/>
                    <a:pt x="2229866" y="179832"/>
                    <a:pt x="2212848" y="173228"/>
                  </a:cubicBezTo>
                  <a:cubicBezTo>
                    <a:pt x="2186432" y="162687"/>
                    <a:pt x="2159889" y="152781"/>
                    <a:pt x="2133219" y="143129"/>
                  </a:cubicBezTo>
                  <a:cubicBezTo>
                    <a:pt x="2038604" y="109220"/>
                    <a:pt x="1942338" y="81534"/>
                    <a:pt x="1844675" y="59436"/>
                  </a:cubicBezTo>
                  <a:cubicBezTo>
                    <a:pt x="1818386" y="53721"/>
                    <a:pt x="1792097" y="48133"/>
                    <a:pt x="1765554" y="43180"/>
                  </a:cubicBezTo>
                  <a:cubicBezTo>
                    <a:pt x="1679829" y="26924"/>
                    <a:pt x="1593215" y="15240"/>
                    <a:pt x="1505585" y="8128"/>
                  </a:cubicBezTo>
                  <a:cubicBezTo>
                    <a:pt x="1474470" y="5588"/>
                    <a:pt x="1443228" y="3683"/>
                    <a:pt x="1411986" y="2413"/>
                  </a:cubicBezTo>
                  <a:cubicBezTo>
                    <a:pt x="1375664" y="762"/>
                    <a:pt x="1339088" y="0"/>
                    <a:pt x="1302512" y="0"/>
                  </a:cubicBezTo>
                  <a:close/>
                </a:path>
              </a:pathLst>
            </a:custGeom>
            <a:blipFill>
              <a:blip r:embed="rId98"/>
              <a:stretch>
                <a:fillRect l="-3234" t="-3691" r="-19154" b="-17681"/>
              </a:stretch>
            </a:blipFill>
          </p:spPr>
          <p:txBody>
            <a:bodyPr/>
            <a:lstStyle/>
            <a:p>
              <a:endParaRPr lang="en-MY"/>
            </a:p>
          </p:txBody>
        </p:sp>
      </p:grpSp>
      <p:grpSp>
        <p:nvGrpSpPr>
          <p:cNvPr id="205" name="Group 205"/>
          <p:cNvGrpSpPr/>
          <p:nvPr/>
        </p:nvGrpSpPr>
        <p:grpSpPr>
          <a:xfrm>
            <a:off x="6377930" y="18493864"/>
            <a:ext cx="412547" cy="2245662"/>
            <a:chOff x="0" y="0"/>
            <a:chExt cx="550062" cy="2994216"/>
          </a:xfrm>
        </p:grpSpPr>
        <p:sp>
          <p:nvSpPr>
            <p:cNvPr id="206" name="Freeform 206"/>
            <p:cNvSpPr/>
            <p:nvPr/>
          </p:nvSpPr>
          <p:spPr>
            <a:xfrm>
              <a:off x="0" y="0"/>
              <a:ext cx="550037" cy="2994279"/>
            </a:xfrm>
            <a:custGeom>
              <a:avLst/>
              <a:gdLst/>
              <a:ahLst/>
              <a:cxnLst/>
              <a:rect l="l" t="t" r="r" b="b"/>
              <a:pathLst>
                <a:path w="550037" h="2994279">
                  <a:moveTo>
                    <a:pt x="462915" y="0"/>
                  </a:moveTo>
                  <a:cubicBezTo>
                    <a:pt x="355981" y="148717"/>
                    <a:pt x="266065" y="308864"/>
                    <a:pt x="194056" y="479044"/>
                  </a:cubicBezTo>
                  <a:cubicBezTo>
                    <a:pt x="134747" y="619379"/>
                    <a:pt x="88773" y="763651"/>
                    <a:pt x="56642" y="911225"/>
                  </a:cubicBezTo>
                  <a:cubicBezTo>
                    <a:pt x="128778" y="581533"/>
                    <a:pt x="267970" y="271653"/>
                    <a:pt x="462915" y="0"/>
                  </a:cubicBezTo>
                  <a:close/>
                  <a:moveTo>
                    <a:pt x="3175" y="1312672"/>
                  </a:moveTo>
                  <a:cubicBezTo>
                    <a:pt x="1016" y="1354963"/>
                    <a:pt x="0" y="1397508"/>
                    <a:pt x="0" y="1440180"/>
                  </a:cubicBezTo>
                  <a:cubicBezTo>
                    <a:pt x="0" y="1773428"/>
                    <a:pt x="65278" y="2096897"/>
                    <a:pt x="194056" y="2401316"/>
                  </a:cubicBezTo>
                  <a:cubicBezTo>
                    <a:pt x="284861" y="2615819"/>
                    <a:pt x="404114" y="2814447"/>
                    <a:pt x="550037" y="2994279"/>
                  </a:cubicBezTo>
                  <a:lnTo>
                    <a:pt x="550037" y="2869311"/>
                  </a:lnTo>
                  <a:cubicBezTo>
                    <a:pt x="435483" y="2715768"/>
                    <a:pt x="339979" y="2549271"/>
                    <a:pt x="264668" y="2371471"/>
                  </a:cubicBezTo>
                  <a:cubicBezTo>
                    <a:pt x="139954" y="2076450"/>
                    <a:pt x="76708" y="1763268"/>
                    <a:pt x="76708" y="1440307"/>
                  </a:cubicBezTo>
                  <a:cubicBezTo>
                    <a:pt x="76708" y="1407668"/>
                    <a:pt x="77343" y="1374902"/>
                    <a:pt x="78613" y="1342390"/>
                  </a:cubicBezTo>
                  <a:cubicBezTo>
                    <a:pt x="68580" y="1344041"/>
                    <a:pt x="58420" y="1345819"/>
                    <a:pt x="48133" y="1347597"/>
                  </a:cubicBezTo>
                  <a:cubicBezTo>
                    <a:pt x="45847" y="1347978"/>
                    <a:pt x="43688" y="1348105"/>
                    <a:pt x="41402" y="1348105"/>
                  </a:cubicBezTo>
                  <a:cubicBezTo>
                    <a:pt x="32131" y="1348105"/>
                    <a:pt x="23114" y="1344676"/>
                    <a:pt x="16002" y="1338453"/>
                  </a:cubicBezTo>
                  <a:cubicBezTo>
                    <a:pt x="8509" y="1331849"/>
                    <a:pt x="3937" y="1322705"/>
                    <a:pt x="3175" y="1312672"/>
                  </a:cubicBezTo>
                  <a:close/>
                </a:path>
              </a:pathLst>
            </a:custGeom>
            <a:blipFill>
              <a:blip r:embed="rId99"/>
              <a:stretch>
                <a:fillRect l="-3999" t="-16858" r="-2057" b="-12759"/>
              </a:stretch>
            </a:blipFill>
          </p:spPr>
          <p:txBody>
            <a:bodyPr/>
            <a:lstStyle/>
            <a:p>
              <a:endParaRPr lang="en-MY"/>
            </a:p>
          </p:txBody>
        </p:sp>
      </p:grpSp>
      <p:grpSp>
        <p:nvGrpSpPr>
          <p:cNvPr id="207" name="Group 207"/>
          <p:cNvGrpSpPr/>
          <p:nvPr/>
        </p:nvGrpSpPr>
        <p:grpSpPr>
          <a:xfrm>
            <a:off x="9660865" y="18398366"/>
            <a:ext cx="109137" cy="146809"/>
            <a:chOff x="0" y="0"/>
            <a:chExt cx="145517" cy="195745"/>
          </a:xfrm>
        </p:grpSpPr>
        <p:sp>
          <p:nvSpPr>
            <p:cNvPr id="208" name="Freeform 208"/>
            <p:cNvSpPr/>
            <p:nvPr/>
          </p:nvSpPr>
          <p:spPr>
            <a:xfrm>
              <a:off x="0" y="0"/>
              <a:ext cx="145542" cy="195707"/>
            </a:xfrm>
            <a:custGeom>
              <a:avLst/>
              <a:gdLst/>
              <a:ahLst/>
              <a:cxnLst/>
              <a:rect l="l" t="t" r="r" b="b"/>
              <a:pathLst>
                <a:path w="145542" h="195707">
                  <a:moveTo>
                    <a:pt x="0" y="0"/>
                  </a:moveTo>
                  <a:cubicBezTo>
                    <a:pt x="51308" y="62611"/>
                    <a:pt x="99695" y="127889"/>
                    <a:pt x="144907" y="195707"/>
                  </a:cubicBezTo>
                  <a:lnTo>
                    <a:pt x="145542" y="195707"/>
                  </a:lnTo>
                  <a:cubicBezTo>
                    <a:pt x="100330" y="128270"/>
                    <a:pt x="51816" y="62992"/>
                    <a:pt x="0" y="0"/>
                  </a:cubicBezTo>
                  <a:close/>
                </a:path>
              </a:pathLst>
            </a:custGeom>
            <a:blipFill>
              <a:blip r:embed="rId100"/>
              <a:stretch>
                <a:fillRect l="-381596" t="-192861" r="-302591" b="-3049"/>
              </a:stretch>
            </a:blipFill>
          </p:spPr>
          <p:txBody>
            <a:bodyPr/>
            <a:lstStyle/>
            <a:p>
              <a:endParaRPr lang="en-MY"/>
            </a:p>
          </p:txBody>
        </p:sp>
      </p:grpSp>
      <p:grpSp>
        <p:nvGrpSpPr>
          <p:cNvPr id="209" name="Group 209"/>
          <p:cNvGrpSpPr/>
          <p:nvPr/>
        </p:nvGrpSpPr>
        <p:grpSpPr>
          <a:xfrm>
            <a:off x="9667694" y="18539079"/>
            <a:ext cx="411280" cy="2202123"/>
            <a:chOff x="0" y="0"/>
            <a:chExt cx="548373" cy="2936164"/>
          </a:xfrm>
        </p:grpSpPr>
        <p:sp>
          <p:nvSpPr>
            <p:cNvPr id="210" name="Freeform 210"/>
            <p:cNvSpPr/>
            <p:nvPr/>
          </p:nvSpPr>
          <p:spPr>
            <a:xfrm>
              <a:off x="0" y="0"/>
              <a:ext cx="548259" cy="2936113"/>
            </a:xfrm>
            <a:custGeom>
              <a:avLst/>
              <a:gdLst/>
              <a:ahLst/>
              <a:cxnLst/>
              <a:rect l="l" t="t" r="r" b="b"/>
              <a:pathLst>
                <a:path w="548259" h="2936113">
                  <a:moveTo>
                    <a:pt x="130429" y="0"/>
                  </a:moveTo>
                  <a:cubicBezTo>
                    <a:pt x="145542" y="22479"/>
                    <a:pt x="160274" y="45212"/>
                    <a:pt x="174752" y="68199"/>
                  </a:cubicBezTo>
                  <a:cubicBezTo>
                    <a:pt x="183007" y="81280"/>
                    <a:pt x="182499" y="98044"/>
                    <a:pt x="173609" y="110744"/>
                  </a:cubicBezTo>
                  <a:cubicBezTo>
                    <a:pt x="162433" y="126619"/>
                    <a:pt x="151003" y="142113"/>
                    <a:pt x="139573" y="156845"/>
                  </a:cubicBezTo>
                  <a:cubicBezTo>
                    <a:pt x="195199" y="250317"/>
                    <a:pt x="244348" y="347726"/>
                    <a:pt x="287147" y="448564"/>
                  </a:cubicBezTo>
                  <a:cubicBezTo>
                    <a:pt x="391541" y="695452"/>
                    <a:pt x="452882" y="955040"/>
                    <a:pt x="470027" y="1222629"/>
                  </a:cubicBezTo>
                  <a:cubicBezTo>
                    <a:pt x="481584" y="1220597"/>
                    <a:pt x="493522" y="1218692"/>
                    <a:pt x="505714" y="1217168"/>
                  </a:cubicBezTo>
                  <a:cubicBezTo>
                    <a:pt x="507365" y="1216787"/>
                    <a:pt x="509143" y="1216787"/>
                    <a:pt x="510794" y="1216787"/>
                  </a:cubicBezTo>
                  <a:cubicBezTo>
                    <a:pt x="519684" y="1216787"/>
                    <a:pt x="528320" y="1219835"/>
                    <a:pt x="535305" y="1225550"/>
                  </a:cubicBezTo>
                  <a:cubicBezTo>
                    <a:pt x="541909" y="1231011"/>
                    <a:pt x="546354" y="1238377"/>
                    <a:pt x="548259" y="1246759"/>
                  </a:cubicBezTo>
                  <a:cubicBezTo>
                    <a:pt x="533146" y="960374"/>
                    <a:pt x="469265" y="682371"/>
                    <a:pt x="357759" y="418719"/>
                  </a:cubicBezTo>
                  <a:cubicBezTo>
                    <a:pt x="295529" y="271272"/>
                    <a:pt x="219710" y="131445"/>
                    <a:pt x="130937" y="0"/>
                  </a:cubicBezTo>
                  <a:close/>
                  <a:moveTo>
                    <a:pt x="526288" y="1737868"/>
                  </a:moveTo>
                  <a:cubicBezTo>
                    <a:pt x="506095" y="1874520"/>
                    <a:pt x="474345" y="2009648"/>
                    <a:pt x="431038" y="2142871"/>
                  </a:cubicBezTo>
                  <a:cubicBezTo>
                    <a:pt x="389636" y="2270379"/>
                    <a:pt x="337693" y="2395220"/>
                    <a:pt x="276606" y="2513584"/>
                  </a:cubicBezTo>
                  <a:cubicBezTo>
                    <a:pt x="269875" y="2526665"/>
                    <a:pt x="256540" y="2534412"/>
                    <a:pt x="242443" y="2534412"/>
                  </a:cubicBezTo>
                  <a:cubicBezTo>
                    <a:pt x="238379" y="2534412"/>
                    <a:pt x="234315" y="2533777"/>
                    <a:pt x="230378" y="2532507"/>
                  </a:cubicBezTo>
                  <a:cubicBezTo>
                    <a:pt x="215646" y="2527554"/>
                    <a:pt x="201168" y="2522982"/>
                    <a:pt x="187198" y="2518918"/>
                  </a:cubicBezTo>
                  <a:cubicBezTo>
                    <a:pt x="131953" y="2620899"/>
                    <a:pt x="69469" y="2718562"/>
                    <a:pt x="0" y="2811399"/>
                  </a:cubicBezTo>
                  <a:lnTo>
                    <a:pt x="0" y="2936113"/>
                  </a:lnTo>
                  <a:cubicBezTo>
                    <a:pt x="146812" y="2755773"/>
                    <a:pt x="266700" y="2556383"/>
                    <a:pt x="357759" y="2340991"/>
                  </a:cubicBezTo>
                  <a:cubicBezTo>
                    <a:pt x="439801" y="2146808"/>
                    <a:pt x="496189" y="1944878"/>
                    <a:pt x="526161" y="1737868"/>
                  </a:cubicBezTo>
                  <a:close/>
                </a:path>
              </a:pathLst>
            </a:custGeom>
            <a:blipFill>
              <a:blip r:embed="rId101"/>
              <a:stretch>
                <a:fillRect l="-1037" t="-213" r="-5362" b="-12940"/>
              </a:stretch>
            </a:blipFill>
          </p:spPr>
          <p:txBody>
            <a:bodyPr/>
            <a:lstStyle/>
            <a:p>
              <a:endParaRPr lang="en-MY"/>
            </a:p>
          </p:txBody>
        </p:sp>
      </p:grpSp>
      <p:grpSp>
        <p:nvGrpSpPr>
          <p:cNvPr id="211" name="Group 211"/>
          <p:cNvGrpSpPr/>
          <p:nvPr/>
        </p:nvGrpSpPr>
        <p:grpSpPr>
          <a:xfrm>
            <a:off x="6784381" y="20637541"/>
            <a:ext cx="417566" cy="477345"/>
            <a:chOff x="0" y="0"/>
            <a:chExt cx="556755" cy="636460"/>
          </a:xfrm>
        </p:grpSpPr>
        <p:sp>
          <p:nvSpPr>
            <p:cNvPr id="212" name="Freeform 212"/>
            <p:cNvSpPr/>
            <p:nvPr/>
          </p:nvSpPr>
          <p:spPr>
            <a:xfrm>
              <a:off x="0" y="0"/>
              <a:ext cx="556768" cy="636397"/>
            </a:xfrm>
            <a:custGeom>
              <a:avLst/>
              <a:gdLst/>
              <a:ahLst/>
              <a:cxnLst/>
              <a:rect l="l" t="t" r="r" b="b"/>
              <a:pathLst>
                <a:path w="556768" h="636397">
                  <a:moveTo>
                    <a:pt x="0" y="0"/>
                  </a:moveTo>
                  <a:lnTo>
                    <a:pt x="0" y="125857"/>
                  </a:lnTo>
                  <a:cubicBezTo>
                    <a:pt x="56388" y="196088"/>
                    <a:pt x="116840" y="263525"/>
                    <a:pt x="181229" y="327914"/>
                  </a:cubicBezTo>
                  <a:cubicBezTo>
                    <a:pt x="297053" y="443738"/>
                    <a:pt x="422529" y="546735"/>
                    <a:pt x="556768" y="636397"/>
                  </a:cubicBezTo>
                  <a:lnTo>
                    <a:pt x="556768" y="543433"/>
                  </a:lnTo>
                  <a:cubicBezTo>
                    <a:pt x="442722" y="463550"/>
                    <a:pt x="335407" y="373507"/>
                    <a:pt x="235585" y="273558"/>
                  </a:cubicBezTo>
                  <a:cubicBezTo>
                    <a:pt x="149733" y="187706"/>
                    <a:pt x="71120" y="96393"/>
                    <a:pt x="0" y="0"/>
                  </a:cubicBezTo>
                  <a:close/>
                </a:path>
              </a:pathLst>
            </a:custGeom>
            <a:blipFill>
              <a:blip r:embed="rId102"/>
              <a:stretch>
                <a:fillRect l="-921" t="-9586" r="-3852" b="-69219"/>
              </a:stretch>
            </a:blipFill>
          </p:spPr>
          <p:txBody>
            <a:bodyPr/>
            <a:lstStyle/>
            <a:p>
              <a:endParaRPr lang="en-MY"/>
            </a:p>
          </p:txBody>
        </p:sp>
      </p:grpSp>
      <p:grpSp>
        <p:nvGrpSpPr>
          <p:cNvPr id="213" name="Group 213"/>
          <p:cNvGrpSpPr/>
          <p:nvPr/>
        </p:nvGrpSpPr>
        <p:grpSpPr>
          <a:xfrm>
            <a:off x="9256233" y="20639484"/>
            <a:ext cx="417566" cy="476307"/>
            <a:chOff x="0" y="0"/>
            <a:chExt cx="556755" cy="635076"/>
          </a:xfrm>
        </p:grpSpPr>
        <p:sp>
          <p:nvSpPr>
            <p:cNvPr id="214" name="Freeform 214"/>
            <p:cNvSpPr/>
            <p:nvPr/>
          </p:nvSpPr>
          <p:spPr>
            <a:xfrm>
              <a:off x="0" y="0"/>
              <a:ext cx="556768" cy="635127"/>
            </a:xfrm>
            <a:custGeom>
              <a:avLst/>
              <a:gdLst/>
              <a:ahLst/>
              <a:cxnLst/>
              <a:rect l="l" t="t" r="r" b="b"/>
              <a:pathLst>
                <a:path w="556768" h="635127">
                  <a:moveTo>
                    <a:pt x="556768" y="0"/>
                  </a:moveTo>
                  <a:cubicBezTo>
                    <a:pt x="486156" y="95504"/>
                    <a:pt x="408178" y="185928"/>
                    <a:pt x="323088" y="271018"/>
                  </a:cubicBezTo>
                  <a:cubicBezTo>
                    <a:pt x="222631" y="371348"/>
                    <a:pt x="114808" y="461899"/>
                    <a:pt x="0" y="542163"/>
                  </a:cubicBezTo>
                  <a:lnTo>
                    <a:pt x="0" y="635127"/>
                  </a:lnTo>
                  <a:cubicBezTo>
                    <a:pt x="134874" y="545084"/>
                    <a:pt x="260985" y="441706"/>
                    <a:pt x="377317" y="325374"/>
                  </a:cubicBezTo>
                  <a:cubicBezTo>
                    <a:pt x="441071" y="261620"/>
                    <a:pt x="500888" y="195072"/>
                    <a:pt x="556768" y="125603"/>
                  </a:cubicBezTo>
                  <a:lnTo>
                    <a:pt x="556768" y="0"/>
                  </a:lnTo>
                  <a:close/>
                </a:path>
              </a:pathLst>
            </a:custGeom>
            <a:blipFill>
              <a:blip r:embed="rId103"/>
              <a:stretch>
                <a:fillRect l="-2848" t="-10013" r="-1925" b="-69150"/>
              </a:stretch>
            </a:blipFill>
          </p:spPr>
          <p:txBody>
            <a:bodyPr/>
            <a:lstStyle/>
            <a:p>
              <a:endParaRPr lang="en-MY"/>
            </a:p>
          </p:txBody>
        </p:sp>
      </p:grpSp>
      <p:grpSp>
        <p:nvGrpSpPr>
          <p:cNvPr id="215" name="Group 215"/>
          <p:cNvGrpSpPr/>
          <p:nvPr/>
        </p:nvGrpSpPr>
        <p:grpSpPr>
          <a:xfrm>
            <a:off x="7195842" y="21040820"/>
            <a:ext cx="2066477" cy="384086"/>
            <a:chOff x="0" y="0"/>
            <a:chExt cx="2755303" cy="512115"/>
          </a:xfrm>
        </p:grpSpPr>
        <p:sp>
          <p:nvSpPr>
            <p:cNvPr id="216" name="Freeform 216"/>
            <p:cNvSpPr/>
            <p:nvPr/>
          </p:nvSpPr>
          <p:spPr>
            <a:xfrm>
              <a:off x="0" y="0"/>
              <a:ext cx="2755265" cy="512064"/>
            </a:xfrm>
            <a:custGeom>
              <a:avLst/>
              <a:gdLst/>
              <a:ahLst/>
              <a:cxnLst/>
              <a:rect l="l" t="t" r="r" b="b"/>
              <a:pathLst>
                <a:path w="2755265" h="512064">
                  <a:moveTo>
                    <a:pt x="0" y="0"/>
                  </a:moveTo>
                  <a:lnTo>
                    <a:pt x="0" y="93345"/>
                  </a:lnTo>
                  <a:cubicBezTo>
                    <a:pt x="131064" y="181737"/>
                    <a:pt x="270510" y="257302"/>
                    <a:pt x="417449" y="319405"/>
                  </a:cubicBezTo>
                  <a:cubicBezTo>
                    <a:pt x="697357" y="437769"/>
                    <a:pt x="993267" y="502412"/>
                    <a:pt x="1298194" y="512064"/>
                  </a:cubicBezTo>
                  <a:lnTo>
                    <a:pt x="1458849" y="512064"/>
                  </a:lnTo>
                  <a:cubicBezTo>
                    <a:pt x="1763776" y="502412"/>
                    <a:pt x="2059686" y="437769"/>
                    <a:pt x="2339594" y="319405"/>
                  </a:cubicBezTo>
                  <a:cubicBezTo>
                    <a:pt x="2485898" y="257429"/>
                    <a:pt x="2624709" y="182372"/>
                    <a:pt x="2755265" y="94488"/>
                  </a:cubicBezTo>
                  <a:lnTo>
                    <a:pt x="2755265" y="1270"/>
                  </a:lnTo>
                  <a:cubicBezTo>
                    <a:pt x="2616454" y="99187"/>
                    <a:pt x="2467483" y="181864"/>
                    <a:pt x="2309749" y="248666"/>
                  </a:cubicBezTo>
                  <a:cubicBezTo>
                    <a:pt x="2014855" y="373507"/>
                    <a:pt x="1701546" y="436626"/>
                    <a:pt x="1378585" y="436626"/>
                  </a:cubicBezTo>
                  <a:cubicBezTo>
                    <a:pt x="1055624" y="436626"/>
                    <a:pt x="742315" y="373507"/>
                    <a:pt x="447421" y="248666"/>
                  </a:cubicBezTo>
                  <a:cubicBezTo>
                    <a:pt x="288798" y="181483"/>
                    <a:pt x="139319" y="98425"/>
                    <a:pt x="0" y="0"/>
                  </a:cubicBezTo>
                  <a:close/>
                </a:path>
              </a:pathLst>
            </a:custGeom>
            <a:blipFill>
              <a:blip r:embed="rId104"/>
              <a:stretch>
                <a:fillRect l="-431" t="-7795" r="-566" b="-5300"/>
              </a:stretch>
            </a:blipFill>
          </p:spPr>
          <p:txBody>
            <a:bodyPr/>
            <a:lstStyle/>
            <a:p>
              <a:endParaRPr lang="en-MY"/>
            </a:p>
          </p:txBody>
        </p:sp>
      </p:grpSp>
      <p:grpSp>
        <p:nvGrpSpPr>
          <p:cNvPr id="217" name="Group 217"/>
          <p:cNvGrpSpPr/>
          <p:nvPr/>
        </p:nvGrpSpPr>
        <p:grpSpPr>
          <a:xfrm>
            <a:off x="8669360" y="18114769"/>
            <a:ext cx="1070258" cy="721995"/>
            <a:chOff x="0" y="0"/>
            <a:chExt cx="1427010" cy="962660"/>
          </a:xfrm>
        </p:grpSpPr>
        <p:sp>
          <p:nvSpPr>
            <p:cNvPr id="218" name="Freeform 218"/>
            <p:cNvSpPr/>
            <p:nvPr/>
          </p:nvSpPr>
          <p:spPr>
            <a:xfrm>
              <a:off x="-43" y="0"/>
              <a:ext cx="1427015" cy="962533"/>
            </a:xfrm>
            <a:custGeom>
              <a:avLst/>
              <a:gdLst/>
              <a:ahLst/>
              <a:cxnLst/>
              <a:rect l="l" t="t" r="r" b="b"/>
              <a:pathLst>
                <a:path w="1427015" h="962533">
                  <a:moveTo>
                    <a:pt x="807001" y="0"/>
                  </a:moveTo>
                  <a:cubicBezTo>
                    <a:pt x="702353" y="76708"/>
                    <a:pt x="589450" y="112903"/>
                    <a:pt x="448353" y="112903"/>
                  </a:cubicBezTo>
                  <a:cubicBezTo>
                    <a:pt x="403141" y="112903"/>
                    <a:pt x="355135" y="109220"/>
                    <a:pt x="303573" y="101854"/>
                  </a:cubicBezTo>
                  <a:cubicBezTo>
                    <a:pt x="294048" y="100457"/>
                    <a:pt x="284650" y="99822"/>
                    <a:pt x="275379" y="99822"/>
                  </a:cubicBezTo>
                  <a:cubicBezTo>
                    <a:pt x="223817" y="99822"/>
                    <a:pt x="176065" y="120650"/>
                    <a:pt x="133139" y="161671"/>
                  </a:cubicBezTo>
                  <a:cubicBezTo>
                    <a:pt x="35095" y="255397"/>
                    <a:pt x="-5291" y="419608"/>
                    <a:pt x="551" y="481457"/>
                  </a:cubicBezTo>
                  <a:cubicBezTo>
                    <a:pt x="2583" y="503301"/>
                    <a:pt x="10584" y="519049"/>
                    <a:pt x="25570" y="530860"/>
                  </a:cubicBezTo>
                  <a:cubicBezTo>
                    <a:pt x="49700" y="549783"/>
                    <a:pt x="92245" y="559435"/>
                    <a:pt x="152697" y="559435"/>
                  </a:cubicBezTo>
                  <a:cubicBezTo>
                    <a:pt x="190162" y="559435"/>
                    <a:pt x="234358" y="555752"/>
                    <a:pt x="285285" y="548386"/>
                  </a:cubicBezTo>
                  <a:cubicBezTo>
                    <a:pt x="295064" y="546862"/>
                    <a:pt x="304716" y="546227"/>
                    <a:pt x="313987" y="546227"/>
                  </a:cubicBezTo>
                  <a:cubicBezTo>
                    <a:pt x="431589" y="546227"/>
                    <a:pt x="508424" y="654558"/>
                    <a:pt x="576750" y="750951"/>
                  </a:cubicBezTo>
                  <a:cubicBezTo>
                    <a:pt x="615739" y="805942"/>
                    <a:pt x="652442" y="857758"/>
                    <a:pt x="691431" y="884174"/>
                  </a:cubicBezTo>
                  <a:cubicBezTo>
                    <a:pt x="748454" y="922655"/>
                    <a:pt x="832909" y="962533"/>
                    <a:pt x="937303" y="962533"/>
                  </a:cubicBezTo>
                  <a:cubicBezTo>
                    <a:pt x="967402" y="962533"/>
                    <a:pt x="999152" y="959358"/>
                    <a:pt x="1032426" y="951738"/>
                  </a:cubicBezTo>
                  <a:cubicBezTo>
                    <a:pt x="1172253" y="919607"/>
                    <a:pt x="1304968" y="819150"/>
                    <a:pt x="1427015" y="652907"/>
                  </a:cubicBezTo>
                  <a:cubicBezTo>
                    <a:pt x="1262296" y="396621"/>
                    <a:pt x="1053889" y="177165"/>
                    <a:pt x="807001" y="0"/>
                  </a:cubicBezTo>
                  <a:close/>
                </a:path>
              </a:pathLst>
            </a:custGeom>
            <a:blipFill>
              <a:blip r:embed="rId105"/>
              <a:stretch>
                <a:fillRect l="-859" t="-1688" r="-1949" b="-2458"/>
              </a:stretch>
            </a:blipFill>
          </p:spPr>
          <p:txBody>
            <a:bodyPr/>
            <a:lstStyle/>
            <a:p>
              <a:endParaRPr lang="en-MY"/>
            </a:p>
          </p:txBody>
        </p:sp>
      </p:grpSp>
      <p:grpSp>
        <p:nvGrpSpPr>
          <p:cNvPr id="219" name="Group 219"/>
          <p:cNvGrpSpPr/>
          <p:nvPr/>
        </p:nvGrpSpPr>
        <p:grpSpPr>
          <a:xfrm>
            <a:off x="8611800" y="18050256"/>
            <a:ext cx="1191339" cy="843915"/>
            <a:chOff x="0" y="0"/>
            <a:chExt cx="1588452" cy="1125220"/>
          </a:xfrm>
        </p:grpSpPr>
        <p:sp>
          <p:nvSpPr>
            <p:cNvPr id="220" name="Freeform 220"/>
            <p:cNvSpPr/>
            <p:nvPr/>
          </p:nvSpPr>
          <p:spPr>
            <a:xfrm>
              <a:off x="25" y="0"/>
              <a:ext cx="1588395" cy="1125220"/>
            </a:xfrm>
            <a:custGeom>
              <a:avLst/>
              <a:gdLst/>
              <a:ahLst/>
              <a:cxnLst/>
              <a:rect l="l" t="t" r="r" b="b"/>
              <a:pathLst>
                <a:path w="1588395" h="1125220">
                  <a:moveTo>
                    <a:pt x="883641" y="85979"/>
                  </a:moveTo>
                  <a:cubicBezTo>
                    <a:pt x="1130529" y="263144"/>
                    <a:pt x="1338936" y="482600"/>
                    <a:pt x="1503782" y="739013"/>
                  </a:cubicBezTo>
                  <a:cubicBezTo>
                    <a:pt x="1381735" y="905256"/>
                    <a:pt x="1249020" y="1005713"/>
                    <a:pt x="1109193" y="1037844"/>
                  </a:cubicBezTo>
                  <a:cubicBezTo>
                    <a:pt x="1075919" y="1045464"/>
                    <a:pt x="1044169" y="1048639"/>
                    <a:pt x="1014070" y="1048639"/>
                  </a:cubicBezTo>
                  <a:cubicBezTo>
                    <a:pt x="909676" y="1048639"/>
                    <a:pt x="825221" y="1008634"/>
                    <a:pt x="768198" y="970280"/>
                  </a:cubicBezTo>
                  <a:cubicBezTo>
                    <a:pt x="729209" y="943864"/>
                    <a:pt x="692379" y="892048"/>
                    <a:pt x="653517" y="837057"/>
                  </a:cubicBezTo>
                  <a:cubicBezTo>
                    <a:pt x="585191" y="740664"/>
                    <a:pt x="508483" y="632333"/>
                    <a:pt x="390754" y="632333"/>
                  </a:cubicBezTo>
                  <a:cubicBezTo>
                    <a:pt x="381483" y="632333"/>
                    <a:pt x="371831" y="632968"/>
                    <a:pt x="362052" y="634492"/>
                  </a:cubicBezTo>
                  <a:cubicBezTo>
                    <a:pt x="311125" y="641731"/>
                    <a:pt x="266802" y="645541"/>
                    <a:pt x="229464" y="645541"/>
                  </a:cubicBezTo>
                  <a:cubicBezTo>
                    <a:pt x="169139" y="645541"/>
                    <a:pt x="126594" y="635889"/>
                    <a:pt x="102337" y="616966"/>
                  </a:cubicBezTo>
                  <a:cubicBezTo>
                    <a:pt x="87351" y="605155"/>
                    <a:pt x="79350" y="589407"/>
                    <a:pt x="77318" y="567563"/>
                  </a:cubicBezTo>
                  <a:cubicBezTo>
                    <a:pt x="71476" y="505714"/>
                    <a:pt x="111862" y="341503"/>
                    <a:pt x="209906" y="247904"/>
                  </a:cubicBezTo>
                  <a:cubicBezTo>
                    <a:pt x="252832" y="206883"/>
                    <a:pt x="300584" y="186055"/>
                    <a:pt x="352146" y="186055"/>
                  </a:cubicBezTo>
                  <a:cubicBezTo>
                    <a:pt x="361417" y="186055"/>
                    <a:pt x="370815" y="186690"/>
                    <a:pt x="380340" y="188087"/>
                  </a:cubicBezTo>
                  <a:cubicBezTo>
                    <a:pt x="431902" y="195326"/>
                    <a:pt x="480035" y="199136"/>
                    <a:pt x="525120" y="199136"/>
                  </a:cubicBezTo>
                  <a:cubicBezTo>
                    <a:pt x="666217" y="199136"/>
                    <a:pt x="779120" y="162941"/>
                    <a:pt x="883768" y="86233"/>
                  </a:cubicBezTo>
                  <a:close/>
                  <a:moveTo>
                    <a:pt x="882752" y="0"/>
                  </a:moveTo>
                  <a:cubicBezTo>
                    <a:pt x="874243" y="0"/>
                    <a:pt x="865734" y="2921"/>
                    <a:pt x="858749" y="8509"/>
                  </a:cubicBezTo>
                  <a:cubicBezTo>
                    <a:pt x="845541" y="19050"/>
                    <a:pt x="831444" y="29464"/>
                    <a:pt x="816331" y="39624"/>
                  </a:cubicBezTo>
                  <a:cubicBezTo>
                    <a:pt x="748894" y="84709"/>
                    <a:pt x="659613" y="121793"/>
                    <a:pt x="521691" y="121793"/>
                  </a:cubicBezTo>
                  <a:cubicBezTo>
                    <a:pt x="482194" y="121793"/>
                    <a:pt x="438887" y="118745"/>
                    <a:pt x="390881" y="112014"/>
                  </a:cubicBezTo>
                  <a:cubicBezTo>
                    <a:pt x="377927" y="110109"/>
                    <a:pt x="364973" y="109347"/>
                    <a:pt x="352146" y="109347"/>
                  </a:cubicBezTo>
                  <a:cubicBezTo>
                    <a:pt x="280899" y="109347"/>
                    <a:pt x="213970" y="137668"/>
                    <a:pt x="156693" y="192278"/>
                  </a:cubicBezTo>
                  <a:cubicBezTo>
                    <a:pt x="43409" y="300609"/>
                    <a:pt x="-7391" y="487172"/>
                    <a:pt x="864" y="574548"/>
                  </a:cubicBezTo>
                  <a:cubicBezTo>
                    <a:pt x="4928" y="617728"/>
                    <a:pt x="23089" y="652272"/>
                    <a:pt x="54839" y="677164"/>
                  </a:cubicBezTo>
                  <a:cubicBezTo>
                    <a:pt x="93066" y="707263"/>
                    <a:pt x="150089" y="721995"/>
                    <a:pt x="230353" y="721995"/>
                  </a:cubicBezTo>
                  <a:cubicBezTo>
                    <a:pt x="271628" y="721995"/>
                    <a:pt x="318872" y="718058"/>
                    <a:pt x="372974" y="710311"/>
                  </a:cubicBezTo>
                  <a:cubicBezTo>
                    <a:pt x="378562" y="709676"/>
                    <a:pt x="384150" y="709168"/>
                    <a:pt x="389484" y="709168"/>
                  </a:cubicBezTo>
                  <a:cubicBezTo>
                    <a:pt x="468732" y="709168"/>
                    <a:pt x="528168" y="792988"/>
                    <a:pt x="590779" y="881380"/>
                  </a:cubicBezTo>
                  <a:cubicBezTo>
                    <a:pt x="633832" y="942213"/>
                    <a:pt x="674599" y="999744"/>
                    <a:pt x="725145" y="1033780"/>
                  </a:cubicBezTo>
                  <a:cubicBezTo>
                    <a:pt x="814299" y="1094105"/>
                    <a:pt x="914629" y="1125220"/>
                    <a:pt x="1015594" y="1125220"/>
                  </a:cubicBezTo>
                  <a:cubicBezTo>
                    <a:pt x="1052551" y="1125220"/>
                    <a:pt x="1089635" y="1121029"/>
                    <a:pt x="1126211" y="1112520"/>
                  </a:cubicBezTo>
                  <a:cubicBezTo>
                    <a:pt x="1277341" y="1077976"/>
                    <a:pt x="1418819" y="975741"/>
                    <a:pt x="1547343" y="808609"/>
                  </a:cubicBezTo>
                  <a:cubicBezTo>
                    <a:pt x="1558773" y="793877"/>
                    <a:pt x="1570076" y="778510"/>
                    <a:pt x="1581379" y="762508"/>
                  </a:cubicBezTo>
                  <a:cubicBezTo>
                    <a:pt x="1590269" y="749808"/>
                    <a:pt x="1590777" y="733044"/>
                    <a:pt x="1582522" y="719963"/>
                  </a:cubicBezTo>
                  <a:cubicBezTo>
                    <a:pt x="1526261" y="630174"/>
                    <a:pt x="1464920" y="545084"/>
                    <a:pt x="1398753" y="464058"/>
                  </a:cubicBezTo>
                  <a:cubicBezTo>
                    <a:pt x="1256132" y="290195"/>
                    <a:pt x="1090778" y="137160"/>
                    <a:pt x="904850" y="6985"/>
                  </a:cubicBezTo>
                  <a:cubicBezTo>
                    <a:pt x="904342" y="6604"/>
                    <a:pt x="903961" y="6350"/>
                    <a:pt x="903453" y="5969"/>
                  </a:cubicBezTo>
                  <a:cubicBezTo>
                    <a:pt x="897103" y="2032"/>
                    <a:pt x="889864" y="0"/>
                    <a:pt x="882752" y="0"/>
                  </a:cubicBezTo>
                  <a:close/>
                </a:path>
              </a:pathLst>
            </a:custGeom>
            <a:blipFill>
              <a:blip r:embed="rId106"/>
              <a:stretch>
                <a:fillRect l="-1275" t="-1323" r="-1726" b="-1309"/>
              </a:stretch>
            </a:blipFill>
          </p:spPr>
          <p:txBody>
            <a:bodyPr/>
            <a:lstStyle/>
            <a:p>
              <a:endParaRPr lang="en-MY"/>
            </a:p>
          </p:txBody>
        </p:sp>
      </p:grpSp>
      <p:grpSp>
        <p:nvGrpSpPr>
          <p:cNvPr id="221" name="Group 221"/>
          <p:cNvGrpSpPr/>
          <p:nvPr/>
        </p:nvGrpSpPr>
        <p:grpSpPr>
          <a:xfrm>
            <a:off x="8442208" y="19293078"/>
            <a:ext cx="1582312" cy="1624708"/>
            <a:chOff x="0" y="0"/>
            <a:chExt cx="2109749" cy="2166277"/>
          </a:xfrm>
        </p:grpSpPr>
        <p:sp>
          <p:nvSpPr>
            <p:cNvPr id="222" name="Freeform 222"/>
            <p:cNvSpPr/>
            <p:nvPr/>
          </p:nvSpPr>
          <p:spPr>
            <a:xfrm>
              <a:off x="67" y="0"/>
              <a:ext cx="2109881" cy="2166366"/>
            </a:xfrm>
            <a:custGeom>
              <a:avLst/>
              <a:gdLst/>
              <a:ahLst/>
              <a:cxnLst/>
              <a:rect l="l" t="t" r="r" b="b"/>
              <a:pathLst>
                <a:path w="2109881" h="2166366">
                  <a:moveTo>
                    <a:pt x="634806" y="0"/>
                  </a:moveTo>
                  <a:cubicBezTo>
                    <a:pt x="575370" y="0"/>
                    <a:pt x="525586" y="11303"/>
                    <a:pt x="485708" y="34036"/>
                  </a:cubicBezTo>
                  <a:cubicBezTo>
                    <a:pt x="399094" y="83312"/>
                    <a:pt x="366963" y="181991"/>
                    <a:pt x="346897" y="272161"/>
                  </a:cubicBezTo>
                  <a:cubicBezTo>
                    <a:pt x="328228" y="355981"/>
                    <a:pt x="264093" y="396240"/>
                    <a:pt x="201990" y="435229"/>
                  </a:cubicBezTo>
                  <a:cubicBezTo>
                    <a:pt x="109026" y="493268"/>
                    <a:pt x="13141" y="553593"/>
                    <a:pt x="187" y="767461"/>
                  </a:cubicBezTo>
                  <a:cubicBezTo>
                    <a:pt x="-4385" y="843661"/>
                    <a:pt x="74990" y="884174"/>
                    <a:pt x="215706" y="948944"/>
                  </a:cubicBezTo>
                  <a:cubicBezTo>
                    <a:pt x="275269" y="976376"/>
                    <a:pt x="342706" y="1007364"/>
                    <a:pt x="406841" y="1046861"/>
                  </a:cubicBezTo>
                  <a:cubicBezTo>
                    <a:pt x="488629" y="1097026"/>
                    <a:pt x="520506" y="1181608"/>
                    <a:pt x="504504" y="1305560"/>
                  </a:cubicBezTo>
                  <a:cubicBezTo>
                    <a:pt x="491550" y="1405636"/>
                    <a:pt x="448497" y="1521587"/>
                    <a:pt x="406841" y="1634109"/>
                  </a:cubicBezTo>
                  <a:cubicBezTo>
                    <a:pt x="332927" y="1833372"/>
                    <a:pt x="256473" y="2039493"/>
                    <a:pt x="362772" y="2120138"/>
                  </a:cubicBezTo>
                  <a:cubicBezTo>
                    <a:pt x="403412" y="2150999"/>
                    <a:pt x="436686" y="2166366"/>
                    <a:pt x="462086" y="2166366"/>
                  </a:cubicBezTo>
                  <a:cubicBezTo>
                    <a:pt x="466277" y="2166366"/>
                    <a:pt x="470214" y="2165985"/>
                    <a:pt x="474024" y="2165223"/>
                  </a:cubicBezTo>
                  <a:cubicBezTo>
                    <a:pt x="512251" y="2156587"/>
                    <a:pt x="541969" y="2098802"/>
                    <a:pt x="573465" y="2037715"/>
                  </a:cubicBezTo>
                  <a:cubicBezTo>
                    <a:pt x="624773" y="1938147"/>
                    <a:pt x="693607" y="1804670"/>
                    <a:pt x="854262" y="1804670"/>
                  </a:cubicBezTo>
                  <a:cubicBezTo>
                    <a:pt x="867470" y="1804670"/>
                    <a:pt x="881313" y="1805559"/>
                    <a:pt x="895918" y="1807591"/>
                  </a:cubicBezTo>
                  <a:cubicBezTo>
                    <a:pt x="930716" y="1812163"/>
                    <a:pt x="962212" y="1814195"/>
                    <a:pt x="990787" y="1814195"/>
                  </a:cubicBezTo>
                  <a:cubicBezTo>
                    <a:pt x="1183954" y="1814195"/>
                    <a:pt x="1243390" y="1716278"/>
                    <a:pt x="1305874" y="1613408"/>
                  </a:cubicBezTo>
                  <a:cubicBezTo>
                    <a:pt x="1349435" y="1541780"/>
                    <a:pt x="1394393" y="1467739"/>
                    <a:pt x="1482531" y="1428877"/>
                  </a:cubicBezTo>
                  <a:cubicBezTo>
                    <a:pt x="1522663" y="1411097"/>
                    <a:pt x="1568510" y="1402334"/>
                    <a:pt x="1621596" y="1402334"/>
                  </a:cubicBezTo>
                  <a:cubicBezTo>
                    <a:pt x="1688017" y="1402334"/>
                    <a:pt x="1765741" y="1416177"/>
                    <a:pt x="1857181" y="1444498"/>
                  </a:cubicBezTo>
                  <a:cubicBezTo>
                    <a:pt x="1910013" y="1338326"/>
                    <a:pt x="1955352" y="1227455"/>
                    <a:pt x="1992182" y="1114171"/>
                  </a:cubicBezTo>
                  <a:cubicBezTo>
                    <a:pt x="2078796" y="847471"/>
                    <a:pt x="2117912" y="572008"/>
                    <a:pt x="2108514" y="294640"/>
                  </a:cubicBezTo>
                  <a:cubicBezTo>
                    <a:pt x="1915982" y="328676"/>
                    <a:pt x="1822891" y="405003"/>
                    <a:pt x="1740087" y="472948"/>
                  </a:cubicBezTo>
                  <a:cubicBezTo>
                    <a:pt x="1669856" y="530479"/>
                    <a:pt x="1606229" y="582676"/>
                    <a:pt x="1502978" y="582676"/>
                  </a:cubicBezTo>
                  <a:cubicBezTo>
                    <a:pt x="1456496" y="582676"/>
                    <a:pt x="1402013" y="572135"/>
                    <a:pt x="1335338" y="546735"/>
                  </a:cubicBezTo>
                  <a:cubicBezTo>
                    <a:pt x="1248470" y="513588"/>
                    <a:pt x="1184589" y="411226"/>
                    <a:pt x="1116898" y="302895"/>
                  </a:cubicBezTo>
                  <a:cubicBezTo>
                    <a:pt x="1047683" y="191897"/>
                    <a:pt x="976182" y="77343"/>
                    <a:pt x="885631" y="47752"/>
                  </a:cubicBezTo>
                  <a:cubicBezTo>
                    <a:pt x="788984" y="15875"/>
                    <a:pt x="705164" y="0"/>
                    <a:pt x="634806" y="0"/>
                  </a:cubicBezTo>
                  <a:close/>
                </a:path>
              </a:pathLst>
            </a:custGeom>
            <a:blipFill>
              <a:blip r:embed="rId107"/>
              <a:stretch>
                <a:fillRect l="-677" t="-578" r="-1786" b="-410"/>
              </a:stretch>
            </a:blipFill>
          </p:spPr>
          <p:txBody>
            <a:bodyPr/>
            <a:lstStyle/>
            <a:p>
              <a:endParaRPr lang="en-MY"/>
            </a:p>
          </p:txBody>
        </p:sp>
      </p:grpSp>
      <p:grpSp>
        <p:nvGrpSpPr>
          <p:cNvPr id="223" name="Group 223"/>
          <p:cNvGrpSpPr/>
          <p:nvPr/>
        </p:nvGrpSpPr>
        <p:grpSpPr>
          <a:xfrm>
            <a:off x="8384619" y="19235290"/>
            <a:ext cx="1697393" cy="1740151"/>
            <a:chOff x="0" y="0"/>
            <a:chExt cx="2263191" cy="2320201"/>
          </a:xfrm>
        </p:grpSpPr>
        <p:sp>
          <p:nvSpPr>
            <p:cNvPr id="224" name="Freeform 224"/>
            <p:cNvSpPr/>
            <p:nvPr/>
          </p:nvSpPr>
          <p:spPr>
            <a:xfrm>
              <a:off x="30" y="0"/>
              <a:ext cx="2263110" cy="2320290"/>
            </a:xfrm>
            <a:custGeom>
              <a:avLst/>
              <a:gdLst/>
              <a:ahLst/>
              <a:cxnLst/>
              <a:rect l="l" t="t" r="r" b="b"/>
              <a:pathLst>
                <a:path w="2263110" h="2320290">
                  <a:moveTo>
                    <a:pt x="711678" y="77089"/>
                  </a:moveTo>
                  <a:cubicBezTo>
                    <a:pt x="782036" y="77089"/>
                    <a:pt x="865856" y="92964"/>
                    <a:pt x="962503" y="124841"/>
                  </a:cubicBezTo>
                  <a:cubicBezTo>
                    <a:pt x="1053054" y="154432"/>
                    <a:pt x="1124555" y="268986"/>
                    <a:pt x="1193643" y="379730"/>
                  </a:cubicBezTo>
                  <a:cubicBezTo>
                    <a:pt x="1261334" y="488061"/>
                    <a:pt x="1325215" y="590423"/>
                    <a:pt x="1412083" y="623570"/>
                  </a:cubicBezTo>
                  <a:cubicBezTo>
                    <a:pt x="1478758" y="648970"/>
                    <a:pt x="1533241" y="659511"/>
                    <a:pt x="1579723" y="659511"/>
                  </a:cubicBezTo>
                  <a:cubicBezTo>
                    <a:pt x="1682847" y="659511"/>
                    <a:pt x="1746474" y="607314"/>
                    <a:pt x="1816832" y="549783"/>
                  </a:cubicBezTo>
                  <a:cubicBezTo>
                    <a:pt x="1899636" y="481838"/>
                    <a:pt x="1992727" y="405511"/>
                    <a:pt x="2185259" y="371475"/>
                  </a:cubicBezTo>
                  <a:cubicBezTo>
                    <a:pt x="2194657" y="648843"/>
                    <a:pt x="2155541" y="924306"/>
                    <a:pt x="2068927" y="1191006"/>
                  </a:cubicBezTo>
                  <a:cubicBezTo>
                    <a:pt x="2032097" y="1304290"/>
                    <a:pt x="1986758" y="1415161"/>
                    <a:pt x="1933926" y="1521333"/>
                  </a:cubicBezTo>
                  <a:cubicBezTo>
                    <a:pt x="1842359" y="1493012"/>
                    <a:pt x="1764762" y="1479169"/>
                    <a:pt x="1698341" y="1479169"/>
                  </a:cubicBezTo>
                  <a:cubicBezTo>
                    <a:pt x="1645382" y="1479169"/>
                    <a:pt x="1599408" y="1487932"/>
                    <a:pt x="1559276" y="1505712"/>
                  </a:cubicBezTo>
                  <a:cubicBezTo>
                    <a:pt x="1471138" y="1544701"/>
                    <a:pt x="1426180" y="1618615"/>
                    <a:pt x="1382619" y="1690243"/>
                  </a:cubicBezTo>
                  <a:cubicBezTo>
                    <a:pt x="1320135" y="1793240"/>
                    <a:pt x="1260699" y="1891030"/>
                    <a:pt x="1067532" y="1891030"/>
                  </a:cubicBezTo>
                  <a:cubicBezTo>
                    <a:pt x="1038957" y="1891030"/>
                    <a:pt x="1007588" y="1888998"/>
                    <a:pt x="972663" y="1884426"/>
                  </a:cubicBezTo>
                  <a:cubicBezTo>
                    <a:pt x="958058" y="1882394"/>
                    <a:pt x="944215" y="1881505"/>
                    <a:pt x="931007" y="1881505"/>
                  </a:cubicBezTo>
                  <a:cubicBezTo>
                    <a:pt x="770352" y="1881505"/>
                    <a:pt x="701518" y="2014982"/>
                    <a:pt x="650210" y="2114550"/>
                  </a:cubicBezTo>
                  <a:cubicBezTo>
                    <a:pt x="618714" y="2175637"/>
                    <a:pt x="588996" y="2233422"/>
                    <a:pt x="550769" y="2242058"/>
                  </a:cubicBezTo>
                  <a:cubicBezTo>
                    <a:pt x="546959" y="2242947"/>
                    <a:pt x="543022" y="2243201"/>
                    <a:pt x="538831" y="2243201"/>
                  </a:cubicBezTo>
                  <a:cubicBezTo>
                    <a:pt x="513431" y="2243201"/>
                    <a:pt x="480157" y="2227834"/>
                    <a:pt x="439517" y="2196973"/>
                  </a:cubicBezTo>
                  <a:cubicBezTo>
                    <a:pt x="333218" y="2116328"/>
                    <a:pt x="409672" y="1910334"/>
                    <a:pt x="483586" y="1710944"/>
                  </a:cubicBezTo>
                  <a:cubicBezTo>
                    <a:pt x="525242" y="1598549"/>
                    <a:pt x="568295" y="1482471"/>
                    <a:pt x="581249" y="1382395"/>
                  </a:cubicBezTo>
                  <a:cubicBezTo>
                    <a:pt x="597251" y="1258443"/>
                    <a:pt x="565374" y="1173734"/>
                    <a:pt x="483586" y="1123696"/>
                  </a:cubicBezTo>
                  <a:cubicBezTo>
                    <a:pt x="419324" y="1084199"/>
                    <a:pt x="351887" y="1053211"/>
                    <a:pt x="292451" y="1025779"/>
                  </a:cubicBezTo>
                  <a:cubicBezTo>
                    <a:pt x="151735" y="961136"/>
                    <a:pt x="72360" y="920623"/>
                    <a:pt x="76932" y="844423"/>
                  </a:cubicBezTo>
                  <a:cubicBezTo>
                    <a:pt x="89886" y="630555"/>
                    <a:pt x="185898" y="570230"/>
                    <a:pt x="278735" y="512191"/>
                  </a:cubicBezTo>
                  <a:cubicBezTo>
                    <a:pt x="340838" y="473202"/>
                    <a:pt x="404973" y="432943"/>
                    <a:pt x="423642" y="349123"/>
                  </a:cubicBezTo>
                  <a:cubicBezTo>
                    <a:pt x="443708" y="259080"/>
                    <a:pt x="475966" y="160274"/>
                    <a:pt x="562453" y="110998"/>
                  </a:cubicBezTo>
                  <a:cubicBezTo>
                    <a:pt x="602331" y="88265"/>
                    <a:pt x="652242" y="76962"/>
                    <a:pt x="711551" y="76962"/>
                  </a:cubicBezTo>
                  <a:close/>
                  <a:moveTo>
                    <a:pt x="711297" y="0"/>
                  </a:moveTo>
                  <a:cubicBezTo>
                    <a:pt x="638526" y="0"/>
                    <a:pt x="576550" y="14732"/>
                    <a:pt x="524607" y="44323"/>
                  </a:cubicBezTo>
                  <a:cubicBezTo>
                    <a:pt x="411958" y="108331"/>
                    <a:pt x="372461" y="225933"/>
                    <a:pt x="348712" y="332359"/>
                  </a:cubicBezTo>
                  <a:cubicBezTo>
                    <a:pt x="337536" y="382524"/>
                    <a:pt x="301214" y="407416"/>
                    <a:pt x="237968" y="447167"/>
                  </a:cubicBezTo>
                  <a:cubicBezTo>
                    <a:pt x="144115" y="505968"/>
                    <a:pt x="15718" y="586359"/>
                    <a:pt x="351" y="839851"/>
                  </a:cubicBezTo>
                  <a:cubicBezTo>
                    <a:pt x="-7650" y="972185"/>
                    <a:pt x="122525" y="1032129"/>
                    <a:pt x="260320" y="1095756"/>
                  </a:cubicBezTo>
                  <a:cubicBezTo>
                    <a:pt x="320645" y="1123569"/>
                    <a:pt x="383129" y="1152271"/>
                    <a:pt x="443454" y="1189228"/>
                  </a:cubicBezTo>
                  <a:cubicBezTo>
                    <a:pt x="567025" y="1265047"/>
                    <a:pt x="491587" y="1468755"/>
                    <a:pt x="411577" y="1684401"/>
                  </a:cubicBezTo>
                  <a:cubicBezTo>
                    <a:pt x="327884" y="1910080"/>
                    <a:pt x="241397" y="2143252"/>
                    <a:pt x="393162" y="2258314"/>
                  </a:cubicBezTo>
                  <a:cubicBezTo>
                    <a:pt x="447899" y="2299843"/>
                    <a:pt x="495905" y="2320290"/>
                    <a:pt x="538958" y="2320290"/>
                  </a:cubicBezTo>
                  <a:cubicBezTo>
                    <a:pt x="548737" y="2320290"/>
                    <a:pt x="558389" y="2319274"/>
                    <a:pt x="567660" y="2317115"/>
                  </a:cubicBezTo>
                  <a:cubicBezTo>
                    <a:pt x="640685" y="2300478"/>
                    <a:pt x="678404" y="2227326"/>
                    <a:pt x="718282" y="2149983"/>
                  </a:cubicBezTo>
                  <a:cubicBezTo>
                    <a:pt x="768828" y="2051812"/>
                    <a:pt x="816834" y="1958594"/>
                    <a:pt x="931515" y="1958594"/>
                  </a:cubicBezTo>
                  <a:cubicBezTo>
                    <a:pt x="941294" y="1958594"/>
                    <a:pt x="951708" y="1959229"/>
                    <a:pt x="962503" y="1960626"/>
                  </a:cubicBezTo>
                  <a:cubicBezTo>
                    <a:pt x="999460" y="1965579"/>
                    <a:pt x="1034258" y="1967865"/>
                    <a:pt x="1066897" y="1967865"/>
                  </a:cubicBezTo>
                  <a:cubicBezTo>
                    <a:pt x="1159099" y="1967865"/>
                    <a:pt x="1234410" y="1948434"/>
                    <a:pt x="1294989" y="1909064"/>
                  </a:cubicBezTo>
                  <a:cubicBezTo>
                    <a:pt x="1368014" y="1861693"/>
                    <a:pt x="1408654" y="1794764"/>
                    <a:pt x="1447897" y="1730248"/>
                  </a:cubicBezTo>
                  <a:cubicBezTo>
                    <a:pt x="1488664" y="1663065"/>
                    <a:pt x="1523843" y="1605153"/>
                    <a:pt x="1589883" y="1575943"/>
                  </a:cubicBezTo>
                  <a:cubicBezTo>
                    <a:pt x="1619855" y="1562735"/>
                    <a:pt x="1655796" y="1556004"/>
                    <a:pt x="1697960" y="1556004"/>
                  </a:cubicBezTo>
                  <a:cubicBezTo>
                    <a:pt x="1753459" y="1556004"/>
                    <a:pt x="1819753" y="1567561"/>
                    <a:pt x="1897858" y="1590675"/>
                  </a:cubicBezTo>
                  <a:cubicBezTo>
                    <a:pt x="1911828" y="1594739"/>
                    <a:pt x="1926306" y="1599311"/>
                    <a:pt x="1941038" y="1604264"/>
                  </a:cubicBezTo>
                  <a:cubicBezTo>
                    <a:pt x="1944975" y="1605407"/>
                    <a:pt x="1949039" y="1606169"/>
                    <a:pt x="1953103" y="1606169"/>
                  </a:cubicBezTo>
                  <a:cubicBezTo>
                    <a:pt x="1967200" y="1606169"/>
                    <a:pt x="1980535" y="1598422"/>
                    <a:pt x="1987266" y="1585341"/>
                  </a:cubicBezTo>
                  <a:cubicBezTo>
                    <a:pt x="2048353" y="1466977"/>
                    <a:pt x="2100296" y="1342136"/>
                    <a:pt x="2141698" y="1214628"/>
                  </a:cubicBezTo>
                  <a:cubicBezTo>
                    <a:pt x="2185005" y="1081405"/>
                    <a:pt x="2216755" y="946277"/>
                    <a:pt x="2236948" y="809625"/>
                  </a:cubicBezTo>
                  <a:cubicBezTo>
                    <a:pt x="2253331" y="698754"/>
                    <a:pt x="2262094" y="586740"/>
                    <a:pt x="2263110" y="474472"/>
                  </a:cubicBezTo>
                  <a:lnTo>
                    <a:pt x="2263110" y="428752"/>
                  </a:lnTo>
                  <a:cubicBezTo>
                    <a:pt x="2262729" y="394208"/>
                    <a:pt x="2261713" y="359537"/>
                    <a:pt x="2259935" y="324993"/>
                  </a:cubicBezTo>
                  <a:cubicBezTo>
                    <a:pt x="2259808" y="322834"/>
                    <a:pt x="2259554" y="320548"/>
                    <a:pt x="2259046" y="318516"/>
                  </a:cubicBezTo>
                  <a:cubicBezTo>
                    <a:pt x="2257141" y="310261"/>
                    <a:pt x="2252696" y="302768"/>
                    <a:pt x="2246092" y="297307"/>
                  </a:cubicBezTo>
                  <a:cubicBezTo>
                    <a:pt x="2239107" y="291592"/>
                    <a:pt x="2230471" y="288544"/>
                    <a:pt x="2221581" y="288544"/>
                  </a:cubicBezTo>
                  <a:cubicBezTo>
                    <a:pt x="2219930" y="288544"/>
                    <a:pt x="2218152" y="288544"/>
                    <a:pt x="2216501" y="288925"/>
                  </a:cubicBezTo>
                  <a:cubicBezTo>
                    <a:pt x="2204309" y="290449"/>
                    <a:pt x="2192371" y="292354"/>
                    <a:pt x="2180814" y="294386"/>
                  </a:cubicBezTo>
                  <a:cubicBezTo>
                    <a:pt x="1962374" y="330962"/>
                    <a:pt x="1855059" y="418973"/>
                    <a:pt x="1768064" y="490347"/>
                  </a:cubicBezTo>
                  <a:cubicBezTo>
                    <a:pt x="1703040" y="543687"/>
                    <a:pt x="1655288" y="582930"/>
                    <a:pt x="1578453" y="582930"/>
                  </a:cubicBezTo>
                  <a:cubicBezTo>
                    <a:pt x="1540861" y="582930"/>
                    <a:pt x="1496284" y="573405"/>
                    <a:pt x="1439388" y="551815"/>
                  </a:cubicBezTo>
                  <a:cubicBezTo>
                    <a:pt x="1376650" y="527939"/>
                    <a:pt x="1316706" y="431927"/>
                    <a:pt x="1258667" y="339090"/>
                  </a:cubicBezTo>
                  <a:cubicBezTo>
                    <a:pt x="1182340" y="216789"/>
                    <a:pt x="1103473" y="90297"/>
                    <a:pt x="986379" y="51816"/>
                  </a:cubicBezTo>
                  <a:cubicBezTo>
                    <a:pt x="881223" y="17272"/>
                    <a:pt x="790037" y="0"/>
                    <a:pt x="711297" y="0"/>
                  </a:cubicBezTo>
                  <a:close/>
                </a:path>
              </a:pathLst>
            </a:custGeom>
            <a:blipFill>
              <a:blip r:embed="rId108"/>
              <a:stretch>
                <a:fillRect l="-978" t="-868" r="-930" b="-718"/>
              </a:stretch>
            </a:blipFill>
          </p:spPr>
          <p:txBody>
            <a:bodyPr/>
            <a:lstStyle/>
            <a:p>
              <a:endParaRPr lang="en-MY"/>
            </a:p>
          </p:txBody>
        </p:sp>
      </p:grpSp>
      <p:grpSp>
        <p:nvGrpSpPr>
          <p:cNvPr id="225" name="Group 225"/>
          <p:cNvGrpSpPr/>
          <p:nvPr/>
        </p:nvGrpSpPr>
        <p:grpSpPr>
          <a:xfrm>
            <a:off x="6439995" y="18061181"/>
            <a:ext cx="1554061" cy="2626490"/>
            <a:chOff x="0" y="0"/>
            <a:chExt cx="2072081" cy="3501987"/>
          </a:xfrm>
        </p:grpSpPr>
        <p:sp>
          <p:nvSpPr>
            <p:cNvPr id="226" name="Freeform 226"/>
            <p:cNvSpPr/>
            <p:nvPr/>
          </p:nvSpPr>
          <p:spPr>
            <a:xfrm>
              <a:off x="0" y="-127"/>
              <a:ext cx="2072467" cy="3502279"/>
            </a:xfrm>
            <a:custGeom>
              <a:avLst/>
              <a:gdLst/>
              <a:ahLst/>
              <a:cxnLst/>
              <a:rect l="l" t="t" r="r" b="b"/>
              <a:pathLst>
                <a:path w="2072467" h="3502279">
                  <a:moveTo>
                    <a:pt x="1098677" y="127"/>
                  </a:moveTo>
                  <a:cubicBezTo>
                    <a:pt x="462026" y="407035"/>
                    <a:pt x="54483" y="1090422"/>
                    <a:pt x="0" y="1841246"/>
                  </a:cubicBezTo>
                  <a:cubicBezTo>
                    <a:pt x="25654" y="1837817"/>
                    <a:pt x="51562" y="1835531"/>
                    <a:pt x="77724" y="1835531"/>
                  </a:cubicBezTo>
                  <a:cubicBezTo>
                    <a:pt x="163830" y="1835531"/>
                    <a:pt x="252730" y="1860296"/>
                    <a:pt x="342773" y="1948688"/>
                  </a:cubicBezTo>
                  <a:cubicBezTo>
                    <a:pt x="373634" y="1979168"/>
                    <a:pt x="390017" y="2013204"/>
                    <a:pt x="392684" y="2053209"/>
                  </a:cubicBezTo>
                  <a:cubicBezTo>
                    <a:pt x="394970" y="2085721"/>
                    <a:pt x="387731" y="2115820"/>
                    <a:pt x="380746" y="2145030"/>
                  </a:cubicBezTo>
                  <a:cubicBezTo>
                    <a:pt x="370078" y="2189353"/>
                    <a:pt x="364490" y="2218055"/>
                    <a:pt x="381254" y="2244725"/>
                  </a:cubicBezTo>
                  <a:cubicBezTo>
                    <a:pt x="410083" y="2290826"/>
                    <a:pt x="505460" y="2331974"/>
                    <a:pt x="664591" y="2367026"/>
                  </a:cubicBezTo>
                  <a:cubicBezTo>
                    <a:pt x="891921" y="2416937"/>
                    <a:pt x="886841" y="2536571"/>
                    <a:pt x="882904" y="2632583"/>
                  </a:cubicBezTo>
                  <a:cubicBezTo>
                    <a:pt x="881507" y="2665984"/>
                    <a:pt x="880237" y="2697480"/>
                    <a:pt x="887222" y="2726563"/>
                  </a:cubicBezTo>
                  <a:cubicBezTo>
                    <a:pt x="918845" y="2858770"/>
                    <a:pt x="952627" y="2892171"/>
                    <a:pt x="1034415" y="2972435"/>
                  </a:cubicBezTo>
                  <a:cubicBezTo>
                    <a:pt x="1060577" y="2997962"/>
                    <a:pt x="1090168" y="3027172"/>
                    <a:pt x="1125347" y="3065018"/>
                  </a:cubicBezTo>
                  <a:cubicBezTo>
                    <a:pt x="1184275" y="3128010"/>
                    <a:pt x="1205611" y="3207639"/>
                    <a:pt x="1226439" y="3284474"/>
                  </a:cubicBezTo>
                  <a:cubicBezTo>
                    <a:pt x="1258824" y="3404743"/>
                    <a:pt x="1282192" y="3491357"/>
                    <a:pt x="1426464" y="3501771"/>
                  </a:cubicBezTo>
                  <a:cubicBezTo>
                    <a:pt x="1431036" y="3502152"/>
                    <a:pt x="1435481" y="3502279"/>
                    <a:pt x="1439926" y="3502279"/>
                  </a:cubicBezTo>
                  <a:cubicBezTo>
                    <a:pt x="1478280" y="3502279"/>
                    <a:pt x="1508252" y="3489579"/>
                    <a:pt x="1531366" y="3463671"/>
                  </a:cubicBezTo>
                  <a:cubicBezTo>
                    <a:pt x="1595628" y="3391662"/>
                    <a:pt x="1592199" y="3239135"/>
                    <a:pt x="1580515" y="3176651"/>
                  </a:cubicBezTo>
                  <a:cubicBezTo>
                    <a:pt x="1576578" y="3155442"/>
                    <a:pt x="1576959" y="3115818"/>
                    <a:pt x="1624457" y="3088132"/>
                  </a:cubicBezTo>
                  <a:cubicBezTo>
                    <a:pt x="1647825" y="3074416"/>
                    <a:pt x="1677543" y="3066288"/>
                    <a:pt x="1709166" y="3057525"/>
                  </a:cubicBezTo>
                  <a:cubicBezTo>
                    <a:pt x="1793494" y="3034284"/>
                    <a:pt x="1828673" y="3017774"/>
                    <a:pt x="1828038" y="2974594"/>
                  </a:cubicBezTo>
                  <a:cubicBezTo>
                    <a:pt x="1827149" y="2912618"/>
                    <a:pt x="1801241" y="2850134"/>
                    <a:pt x="1776095" y="2789809"/>
                  </a:cubicBezTo>
                  <a:cubicBezTo>
                    <a:pt x="1745615" y="2716149"/>
                    <a:pt x="1713992" y="2640076"/>
                    <a:pt x="1725041" y="2560701"/>
                  </a:cubicBezTo>
                  <a:cubicBezTo>
                    <a:pt x="1737868" y="2468372"/>
                    <a:pt x="1805686" y="2406777"/>
                    <a:pt x="1884299" y="2335530"/>
                  </a:cubicBezTo>
                  <a:cubicBezTo>
                    <a:pt x="1932559" y="2291715"/>
                    <a:pt x="1987169" y="2242058"/>
                    <a:pt x="2034921" y="2178939"/>
                  </a:cubicBezTo>
                  <a:cubicBezTo>
                    <a:pt x="2072132" y="2129663"/>
                    <a:pt x="2081911" y="2071751"/>
                    <a:pt x="2063242" y="2011426"/>
                  </a:cubicBezTo>
                  <a:cubicBezTo>
                    <a:pt x="2032254" y="1910969"/>
                    <a:pt x="1928876" y="1818259"/>
                    <a:pt x="1799844" y="1774825"/>
                  </a:cubicBezTo>
                  <a:cubicBezTo>
                    <a:pt x="1764411" y="1763014"/>
                    <a:pt x="1734312" y="1757934"/>
                    <a:pt x="1708023" y="1757934"/>
                  </a:cubicBezTo>
                  <a:cubicBezTo>
                    <a:pt x="1631315" y="1757934"/>
                    <a:pt x="1588389" y="1801241"/>
                    <a:pt x="1546479" y="1843659"/>
                  </a:cubicBezTo>
                  <a:cubicBezTo>
                    <a:pt x="1512570" y="1877822"/>
                    <a:pt x="1474724" y="1915922"/>
                    <a:pt x="1422400" y="1915922"/>
                  </a:cubicBezTo>
                  <a:cubicBezTo>
                    <a:pt x="1415796" y="1915922"/>
                    <a:pt x="1408938" y="1915414"/>
                    <a:pt x="1401953" y="1914017"/>
                  </a:cubicBezTo>
                  <a:cubicBezTo>
                    <a:pt x="1341628" y="1902968"/>
                    <a:pt x="1318133" y="1844548"/>
                    <a:pt x="1295273" y="1788160"/>
                  </a:cubicBezTo>
                  <a:cubicBezTo>
                    <a:pt x="1263015" y="1708404"/>
                    <a:pt x="1232281" y="1632204"/>
                    <a:pt x="1114171" y="1632204"/>
                  </a:cubicBezTo>
                  <a:cubicBezTo>
                    <a:pt x="1091057" y="1632204"/>
                    <a:pt x="1064514" y="1635125"/>
                    <a:pt x="1034034" y="1641475"/>
                  </a:cubicBezTo>
                  <a:cubicBezTo>
                    <a:pt x="985393" y="1651635"/>
                    <a:pt x="934974" y="1656715"/>
                    <a:pt x="884936" y="1656715"/>
                  </a:cubicBezTo>
                  <a:cubicBezTo>
                    <a:pt x="821436" y="1656715"/>
                    <a:pt x="758444" y="1648587"/>
                    <a:pt x="699516" y="1632458"/>
                  </a:cubicBezTo>
                  <a:cubicBezTo>
                    <a:pt x="584835" y="1600835"/>
                    <a:pt x="491617" y="1541399"/>
                    <a:pt x="430149" y="1460246"/>
                  </a:cubicBezTo>
                  <a:cubicBezTo>
                    <a:pt x="375793" y="1388491"/>
                    <a:pt x="367030" y="1313434"/>
                    <a:pt x="406146" y="1254125"/>
                  </a:cubicBezTo>
                  <a:cubicBezTo>
                    <a:pt x="444246" y="1196340"/>
                    <a:pt x="519811" y="1164209"/>
                    <a:pt x="608076" y="1164209"/>
                  </a:cubicBezTo>
                  <a:cubicBezTo>
                    <a:pt x="639318" y="1164209"/>
                    <a:pt x="672211" y="1168273"/>
                    <a:pt x="705485" y="1176528"/>
                  </a:cubicBezTo>
                  <a:cubicBezTo>
                    <a:pt x="747649" y="1187069"/>
                    <a:pt x="785495" y="1192276"/>
                    <a:pt x="819023" y="1192276"/>
                  </a:cubicBezTo>
                  <a:cubicBezTo>
                    <a:pt x="869696" y="1192276"/>
                    <a:pt x="910463" y="1180211"/>
                    <a:pt x="940816" y="1156335"/>
                  </a:cubicBezTo>
                  <a:cubicBezTo>
                    <a:pt x="981837" y="1123823"/>
                    <a:pt x="999236" y="1074547"/>
                    <a:pt x="1010920" y="1030478"/>
                  </a:cubicBezTo>
                  <a:cubicBezTo>
                    <a:pt x="1025017" y="977138"/>
                    <a:pt x="1061593" y="966089"/>
                    <a:pt x="1097915" y="966089"/>
                  </a:cubicBezTo>
                  <a:cubicBezTo>
                    <a:pt x="1111758" y="966089"/>
                    <a:pt x="1125601" y="967613"/>
                    <a:pt x="1138174" y="969137"/>
                  </a:cubicBezTo>
                  <a:cubicBezTo>
                    <a:pt x="1156081" y="971169"/>
                    <a:pt x="1175512" y="973328"/>
                    <a:pt x="1196848" y="973328"/>
                  </a:cubicBezTo>
                  <a:cubicBezTo>
                    <a:pt x="1237996" y="973328"/>
                    <a:pt x="1286129" y="965073"/>
                    <a:pt x="1343787" y="930783"/>
                  </a:cubicBezTo>
                  <a:cubicBezTo>
                    <a:pt x="1376807" y="911098"/>
                    <a:pt x="1393952" y="882396"/>
                    <a:pt x="1396492" y="842899"/>
                  </a:cubicBezTo>
                  <a:cubicBezTo>
                    <a:pt x="1401826" y="759079"/>
                    <a:pt x="1319149" y="571754"/>
                    <a:pt x="1172464" y="457200"/>
                  </a:cubicBezTo>
                  <a:cubicBezTo>
                    <a:pt x="1085469" y="389255"/>
                    <a:pt x="1095121" y="262636"/>
                    <a:pt x="1103503" y="150876"/>
                  </a:cubicBezTo>
                  <a:cubicBezTo>
                    <a:pt x="1107821" y="93345"/>
                    <a:pt x="1112647" y="29464"/>
                    <a:pt x="1099058" y="0"/>
                  </a:cubicBezTo>
                  <a:close/>
                </a:path>
              </a:pathLst>
            </a:custGeom>
            <a:blipFill>
              <a:blip r:embed="rId109"/>
              <a:stretch>
                <a:fillRect l="-968" t="-354" r="-1714" b="-309"/>
              </a:stretch>
            </a:blipFill>
          </p:spPr>
          <p:txBody>
            <a:bodyPr/>
            <a:lstStyle/>
            <a:p>
              <a:endParaRPr lang="en-MY"/>
            </a:p>
          </p:txBody>
        </p:sp>
      </p:grpSp>
      <p:grpSp>
        <p:nvGrpSpPr>
          <p:cNvPr id="227" name="Group 227"/>
          <p:cNvGrpSpPr/>
          <p:nvPr/>
        </p:nvGrpSpPr>
        <p:grpSpPr>
          <a:xfrm>
            <a:off x="6380236" y="17996030"/>
            <a:ext cx="1671352" cy="2749296"/>
            <a:chOff x="0" y="0"/>
            <a:chExt cx="2228469" cy="3665728"/>
          </a:xfrm>
        </p:grpSpPr>
        <p:sp>
          <p:nvSpPr>
            <p:cNvPr id="228" name="Freeform 228"/>
            <p:cNvSpPr/>
            <p:nvPr/>
          </p:nvSpPr>
          <p:spPr>
            <a:xfrm>
              <a:off x="-83" y="0"/>
              <a:ext cx="2228613" cy="3665728"/>
            </a:xfrm>
            <a:custGeom>
              <a:avLst/>
              <a:gdLst/>
              <a:ahLst/>
              <a:cxnLst/>
              <a:rect l="l" t="t" r="r" b="b"/>
              <a:pathLst>
                <a:path w="2228613" h="3665728">
                  <a:moveTo>
                    <a:pt x="1178516" y="86868"/>
                  </a:moveTo>
                  <a:cubicBezTo>
                    <a:pt x="1192232" y="116332"/>
                    <a:pt x="1187406" y="180213"/>
                    <a:pt x="1182961" y="237744"/>
                  </a:cubicBezTo>
                  <a:cubicBezTo>
                    <a:pt x="1174452" y="349504"/>
                    <a:pt x="1164927" y="476123"/>
                    <a:pt x="1251922" y="544068"/>
                  </a:cubicBezTo>
                  <a:cubicBezTo>
                    <a:pt x="1398607" y="658749"/>
                    <a:pt x="1481284" y="845947"/>
                    <a:pt x="1475950" y="929767"/>
                  </a:cubicBezTo>
                  <a:cubicBezTo>
                    <a:pt x="1473410" y="969264"/>
                    <a:pt x="1456138" y="997966"/>
                    <a:pt x="1423245" y="1017651"/>
                  </a:cubicBezTo>
                  <a:cubicBezTo>
                    <a:pt x="1365587" y="1051814"/>
                    <a:pt x="1317581" y="1060196"/>
                    <a:pt x="1276306" y="1060196"/>
                  </a:cubicBezTo>
                  <a:cubicBezTo>
                    <a:pt x="1254970" y="1060196"/>
                    <a:pt x="1235539" y="1058037"/>
                    <a:pt x="1217632" y="1056005"/>
                  </a:cubicBezTo>
                  <a:cubicBezTo>
                    <a:pt x="1205059" y="1054481"/>
                    <a:pt x="1191216" y="1052957"/>
                    <a:pt x="1177373" y="1052957"/>
                  </a:cubicBezTo>
                  <a:cubicBezTo>
                    <a:pt x="1141051" y="1052957"/>
                    <a:pt x="1104475" y="1064006"/>
                    <a:pt x="1090378" y="1117346"/>
                  </a:cubicBezTo>
                  <a:cubicBezTo>
                    <a:pt x="1078694" y="1161415"/>
                    <a:pt x="1061295" y="1210691"/>
                    <a:pt x="1020274" y="1243203"/>
                  </a:cubicBezTo>
                  <a:cubicBezTo>
                    <a:pt x="990048" y="1267079"/>
                    <a:pt x="949281" y="1279144"/>
                    <a:pt x="898481" y="1279144"/>
                  </a:cubicBezTo>
                  <a:cubicBezTo>
                    <a:pt x="864953" y="1279144"/>
                    <a:pt x="827107" y="1273937"/>
                    <a:pt x="784943" y="1263396"/>
                  </a:cubicBezTo>
                  <a:cubicBezTo>
                    <a:pt x="751542" y="1255141"/>
                    <a:pt x="718776" y="1251077"/>
                    <a:pt x="687534" y="1251077"/>
                  </a:cubicBezTo>
                  <a:cubicBezTo>
                    <a:pt x="599269" y="1251077"/>
                    <a:pt x="523704" y="1283208"/>
                    <a:pt x="485604" y="1340993"/>
                  </a:cubicBezTo>
                  <a:cubicBezTo>
                    <a:pt x="446488" y="1400302"/>
                    <a:pt x="455251" y="1475232"/>
                    <a:pt x="509607" y="1547114"/>
                  </a:cubicBezTo>
                  <a:cubicBezTo>
                    <a:pt x="571075" y="1628267"/>
                    <a:pt x="664166" y="1687703"/>
                    <a:pt x="778974" y="1719326"/>
                  </a:cubicBezTo>
                  <a:cubicBezTo>
                    <a:pt x="837775" y="1735455"/>
                    <a:pt x="900894" y="1743583"/>
                    <a:pt x="964394" y="1743583"/>
                  </a:cubicBezTo>
                  <a:cubicBezTo>
                    <a:pt x="1014432" y="1743583"/>
                    <a:pt x="1064851" y="1738503"/>
                    <a:pt x="1113492" y="1728343"/>
                  </a:cubicBezTo>
                  <a:cubicBezTo>
                    <a:pt x="1143972" y="1721866"/>
                    <a:pt x="1170515" y="1719072"/>
                    <a:pt x="1193629" y="1719072"/>
                  </a:cubicBezTo>
                  <a:cubicBezTo>
                    <a:pt x="1311739" y="1719072"/>
                    <a:pt x="1342473" y="1795272"/>
                    <a:pt x="1374731" y="1875028"/>
                  </a:cubicBezTo>
                  <a:cubicBezTo>
                    <a:pt x="1397464" y="1931416"/>
                    <a:pt x="1421086" y="1989836"/>
                    <a:pt x="1481411" y="2000885"/>
                  </a:cubicBezTo>
                  <a:cubicBezTo>
                    <a:pt x="1488523" y="2002282"/>
                    <a:pt x="1495254" y="2002790"/>
                    <a:pt x="1501858" y="2002790"/>
                  </a:cubicBezTo>
                  <a:cubicBezTo>
                    <a:pt x="1554182" y="2002790"/>
                    <a:pt x="1592028" y="1964690"/>
                    <a:pt x="1625937" y="1930527"/>
                  </a:cubicBezTo>
                  <a:cubicBezTo>
                    <a:pt x="1667847" y="1888236"/>
                    <a:pt x="1710773" y="1844802"/>
                    <a:pt x="1787481" y="1844802"/>
                  </a:cubicBezTo>
                  <a:cubicBezTo>
                    <a:pt x="1813643" y="1844802"/>
                    <a:pt x="1843869" y="1849882"/>
                    <a:pt x="1879302" y="1861693"/>
                  </a:cubicBezTo>
                  <a:cubicBezTo>
                    <a:pt x="2008334" y="1905000"/>
                    <a:pt x="2111712" y="1997837"/>
                    <a:pt x="2142700" y="2098294"/>
                  </a:cubicBezTo>
                  <a:cubicBezTo>
                    <a:pt x="2161369" y="2158619"/>
                    <a:pt x="2151590" y="2216531"/>
                    <a:pt x="2114379" y="2265807"/>
                  </a:cubicBezTo>
                  <a:cubicBezTo>
                    <a:pt x="2066627" y="2328926"/>
                    <a:pt x="2012017" y="2378583"/>
                    <a:pt x="1963757" y="2422398"/>
                  </a:cubicBezTo>
                  <a:cubicBezTo>
                    <a:pt x="1885271" y="2493645"/>
                    <a:pt x="1817326" y="2555367"/>
                    <a:pt x="1804499" y="2647569"/>
                  </a:cubicBezTo>
                  <a:cubicBezTo>
                    <a:pt x="1793450" y="2726944"/>
                    <a:pt x="1824946" y="2803017"/>
                    <a:pt x="1855553" y="2876677"/>
                  </a:cubicBezTo>
                  <a:cubicBezTo>
                    <a:pt x="1880572" y="2937002"/>
                    <a:pt x="1906480" y="2999486"/>
                    <a:pt x="1907496" y="3061462"/>
                  </a:cubicBezTo>
                  <a:cubicBezTo>
                    <a:pt x="1908131" y="3104642"/>
                    <a:pt x="1872952" y="3121279"/>
                    <a:pt x="1788624" y="3144393"/>
                  </a:cubicBezTo>
                  <a:cubicBezTo>
                    <a:pt x="1757128" y="3153156"/>
                    <a:pt x="1727410" y="3161284"/>
                    <a:pt x="1703915" y="3175000"/>
                  </a:cubicBezTo>
                  <a:cubicBezTo>
                    <a:pt x="1656544" y="3202813"/>
                    <a:pt x="1656036" y="3242437"/>
                    <a:pt x="1659973" y="3263519"/>
                  </a:cubicBezTo>
                  <a:cubicBezTo>
                    <a:pt x="1671657" y="3326003"/>
                    <a:pt x="1675086" y="3478530"/>
                    <a:pt x="1610824" y="3550539"/>
                  </a:cubicBezTo>
                  <a:cubicBezTo>
                    <a:pt x="1587710" y="3576447"/>
                    <a:pt x="1557738" y="3589147"/>
                    <a:pt x="1519384" y="3589147"/>
                  </a:cubicBezTo>
                  <a:cubicBezTo>
                    <a:pt x="1515066" y="3589147"/>
                    <a:pt x="1510621" y="3589020"/>
                    <a:pt x="1505922" y="3588639"/>
                  </a:cubicBezTo>
                  <a:cubicBezTo>
                    <a:pt x="1361650" y="3578352"/>
                    <a:pt x="1338282" y="3491611"/>
                    <a:pt x="1305897" y="3371342"/>
                  </a:cubicBezTo>
                  <a:cubicBezTo>
                    <a:pt x="1285196" y="3294507"/>
                    <a:pt x="1263733" y="3214878"/>
                    <a:pt x="1204805" y="3151886"/>
                  </a:cubicBezTo>
                  <a:cubicBezTo>
                    <a:pt x="1169499" y="3113913"/>
                    <a:pt x="1139908" y="3084830"/>
                    <a:pt x="1113873" y="3059303"/>
                  </a:cubicBezTo>
                  <a:cubicBezTo>
                    <a:pt x="1032085" y="2979039"/>
                    <a:pt x="998303" y="2945638"/>
                    <a:pt x="966680" y="2813431"/>
                  </a:cubicBezTo>
                  <a:cubicBezTo>
                    <a:pt x="959695" y="2784348"/>
                    <a:pt x="960965" y="2752852"/>
                    <a:pt x="962362" y="2719451"/>
                  </a:cubicBezTo>
                  <a:cubicBezTo>
                    <a:pt x="966426" y="2623439"/>
                    <a:pt x="971379" y="2503932"/>
                    <a:pt x="744049" y="2453894"/>
                  </a:cubicBezTo>
                  <a:cubicBezTo>
                    <a:pt x="584918" y="2418842"/>
                    <a:pt x="489668" y="2377694"/>
                    <a:pt x="460712" y="2331593"/>
                  </a:cubicBezTo>
                  <a:cubicBezTo>
                    <a:pt x="443948" y="2304796"/>
                    <a:pt x="449663" y="2276221"/>
                    <a:pt x="460204" y="2231898"/>
                  </a:cubicBezTo>
                  <a:cubicBezTo>
                    <a:pt x="467189" y="2202815"/>
                    <a:pt x="474428" y="2172589"/>
                    <a:pt x="472142" y="2140077"/>
                  </a:cubicBezTo>
                  <a:cubicBezTo>
                    <a:pt x="469475" y="2100072"/>
                    <a:pt x="453092" y="2066036"/>
                    <a:pt x="422231" y="2035556"/>
                  </a:cubicBezTo>
                  <a:cubicBezTo>
                    <a:pt x="332188" y="1947164"/>
                    <a:pt x="243288" y="1922399"/>
                    <a:pt x="157182" y="1922399"/>
                  </a:cubicBezTo>
                  <a:cubicBezTo>
                    <a:pt x="131020" y="1922399"/>
                    <a:pt x="105112" y="1924812"/>
                    <a:pt x="79458" y="1928114"/>
                  </a:cubicBezTo>
                  <a:cubicBezTo>
                    <a:pt x="134322" y="1177163"/>
                    <a:pt x="541738" y="493776"/>
                    <a:pt x="1178516" y="86868"/>
                  </a:cubicBezTo>
                  <a:close/>
                  <a:moveTo>
                    <a:pt x="1183469" y="0"/>
                  </a:moveTo>
                  <a:cubicBezTo>
                    <a:pt x="1176484" y="0"/>
                    <a:pt x="1169626" y="1905"/>
                    <a:pt x="1163530" y="5588"/>
                  </a:cubicBezTo>
                  <a:cubicBezTo>
                    <a:pt x="1163403" y="5715"/>
                    <a:pt x="1163276" y="5715"/>
                    <a:pt x="1163149" y="5969"/>
                  </a:cubicBezTo>
                  <a:cubicBezTo>
                    <a:pt x="884003" y="179451"/>
                    <a:pt x="646386" y="403987"/>
                    <a:pt x="459950" y="663829"/>
                  </a:cubicBezTo>
                  <a:cubicBezTo>
                    <a:pt x="264878" y="935355"/>
                    <a:pt x="125813" y="1245235"/>
                    <a:pt x="53550" y="1574927"/>
                  </a:cubicBezTo>
                  <a:cubicBezTo>
                    <a:pt x="25229" y="1704467"/>
                    <a:pt x="7195" y="1837055"/>
                    <a:pt x="83" y="1971548"/>
                  </a:cubicBezTo>
                  <a:cubicBezTo>
                    <a:pt x="-44" y="1973199"/>
                    <a:pt x="-44" y="1974977"/>
                    <a:pt x="210" y="1976501"/>
                  </a:cubicBezTo>
                  <a:cubicBezTo>
                    <a:pt x="972" y="1986534"/>
                    <a:pt x="5544" y="1995678"/>
                    <a:pt x="13037" y="2002282"/>
                  </a:cubicBezTo>
                  <a:cubicBezTo>
                    <a:pt x="20149" y="2008505"/>
                    <a:pt x="29166" y="2011934"/>
                    <a:pt x="38437" y="2011934"/>
                  </a:cubicBezTo>
                  <a:cubicBezTo>
                    <a:pt x="40723" y="2011934"/>
                    <a:pt x="42882" y="2011807"/>
                    <a:pt x="45168" y="2011426"/>
                  </a:cubicBezTo>
                  <a:cubicBezTo>
                    <a:pt x="55455" y="2009521"/>
                    <a:pt x="65615" y="2007870"/>
                    <a:pt x="75648" y="2006219"/>
                  </a:cubicBezTo>
                  <a:cubicBezTo>
                    <a:pt x="103207" y="2002028"/>
                    <a:pt x="130258" y="1999107"/>
                    <a:pt x="156928" y="1999107"/>
                  </a:cubicBezTo>
                  <a:cubicBezTo>
                    <a:pt x="227794" y="1999107"/>
                    <a:pt x="296755" y="2019554"/>
                    <a:pt x="368637" y="2090420"/>
                  </a:cubicBezTo>
                  <a:cubicBezTo>
                    <a:pt x="404705" y="2125853"/>
                    <a:pt x="398990" y="2158873"/>
                    <a:pt x="385782" y="2213991"/>
                  </a:cubicBezTo>
                  <a:cubicBezTo>
                    <a:pt x="374860" y="2259711"/>
                    <a:pt x="361144" y="2316734"/>
                    <a:pt x="395815" y="2372106"/>
                  </a:cubicBezTo>
                  <a:cubicBezTo>
                    <a:pt x="437725" y="2439162"/>
                    <a:pt x="540087" y="2487422"/>
                    <a:pt x="727666" y="2528570"/>
                  </a:cubicBezTo>
                  <a:cubicBezTo>
                    <a:pt x="892131" y="2564765"/>
                    <a:pt x="889591" y="2624963"/>
                    <a:pt x="885781" y="2716022"/>
                  </a:cubicBezTo>
                  <a:cubicBezTo>
                    <a:pt x="884257" y="2753106"/>
                    <a:pt x="882606" y="2791587"/>
                    <a:pt x="892131" y="2831211"/>
                  </a:cubicBezTo>
                  <a:cubicBezTo>
                    <a:pt x="928834" y="2984754"/>
                    <a:pt x="975570" y="3030728"/>
                    <a:pt x="1060279" y="3113786"/>
                  </a:cubicBezTo>
                  <a:cubicBezTo>
                    <a:pt x="1085806" y="3138805"/>
                    <a:pt x="1114762" y="3167253"/>
                    <a:pt x="1148925" y="3204083"/>
                  </a:cubicBezTo>
                  <a:cubicBezTo>
                    <a:pt x="1194772" y="3253232"/>
                    <a:pt x="1212806" y="3320288"/>
                    <a:pt x="1231983" y="3391154"/>
                  </a:cubicBezTo>
                  <a:cubicBezTo>
                    <a:pt x="1264749" y="3512947"/>
                    <a:pt x="1301960" y="3650742"/>
                    <a:pt x="1500588" y="3665093"/>
                  </a:cubicBezTo>
                  <a:cubicBezTo>
                    <a:pt x="1506811" y="3665474"/>
                    <a:pt x="1513034" y="3665728"/>
                    <a:pt x="1519003" y="3665728"/>
                  </a:cubicBezTo>
                  <a:lnTo>
                    <a:pt x="1519003" y="3665601"/>
                  </a:lnTo>
                  <a:cubicBezTo>
                    <a:pt x="1579201" y="3665601"/>
                    <a:pt x="1630382" y="3643757"/>
                    <a:pt x="1668101" y="3601466"/>
                  </a:cubicBezTo>
                  <a:cubicBezTo>
                    <a:pt x="1758525" y="3500247"/>
                    <a:pt x="1747349" y="3312795"/>
                    <a:pt x="1735411" y="3249041"/>
                  </a:cubicBezTo>
                  <a:lnTo>
                    <a:pt x="1735030" y="3246628"/>
                  </a:lnTo>
                  <a:cubicBezTo>
                    <a:pt x="1740999" y="3236849"/>
                    <a:pt x="1785068" y="3224657"/>
                    <a:pt x="1808817" y="3218053"/>
                  </a:cubicBezTo>
                  <a:cubicBezTo>
                    <a:pt x="1879302" y="3198749"/>
                    <a:pt x="1985728" y="3169412"/>
                    <a:pt x="1984077" y="3059938"/>
                  </a:cubicBezTo>
                  <a:cubicBezTo>
                    <a:pt x="1982934" y="2983230"/>
                    <a:pt x="1954105" y="2914015"/>
                    <a:pt x="1926292" y="2846959"/>
                  </a:cubicBezTo>
                  <a:cubicBezTo>
                    <a:pt x="1898479" y="2779903"/>
                    <a:pt x="1872190" y="2716530"/>
                    <a:pt x="1880445" y="2657856"/>
                  </a:cubicBezTo>
                  <a:cubicBezTo>
                    <a:pt x="1889462" y="2593213"/>
                    <a:pt x="1944961" y="2542667"/>
                    <a:pt x="2015319" y="2478913"/>
                  </a:cubicBezTo>
                  <a:cubicBezTo>
                    <a:pt x="2065992" y="2432812"/>
                    <a:pt x="2123523" y="2380742"/>
                    <a:pt x="2175593" y="2311781"/>
                  </a:cubicBezTo>
                  <a:cubicBezTo>
                    <a:pt x="2227536" y="2243074"/>
                    <a:pt x="2241887" y="2159000"/>
                    <a:pt x="2216106" y="2075434"/>
                  </a:cubicBezTo>
                  <a:cubicBezTo>
                    <a:pt x="2177498" y="1950339"/>
                    <a:pt x="2057737" y="1840611"/>
                    <a:pt x="1903813" y="1788795"/>
                  </a:cubicBezTo>
                  <a:cubicBezTo>
                    <a:pt x="1859871" y="1774063"/>
                    <a:pt x="1821390" y="1767967"/>
                    <a:pt x="1787481" y="1767967"/>
                  </a:cubicBezTo>
                  <a:cubicBezTo>
                    <a:pt x="1678769" y="1767967"/>
                    <a:pt x="1616412" y="1830959"/>
                    <a:pt x="1571454" y="1876298"/>
                  </a:cubicBezTo>
                  <a:cubicBezTo>
                    <a:pt x="1538307" y="1909699"/>
                    <a:pt x="1520273" y="1925955"/>
                    <a:pt x="1501477" y="1925955"/>
                  </a:cubicBezTo>
                  <a:cubicBezTo>
                    <a:pt x="1499445" y="1925955"/>
                    <a:pt x="1497413" y="1925828"/>
                    <a:pt x="1495381" y="1925320"/>
                  </a:cubicBezTo>
                  <a:cubicBezTo>
                    <a:pt x="1476585" y="1921891"/>
                    <a:pt x="1461726" y="1885188"/>
                    <a:pt x="1445978" y="1846199"/>
                  </a:cubicBezTo>
                  <a:cubicBezTo>
                    <a:pt x="1412196" y="1762506"/>
                    <a:pt x="1363555" y="1642364"/>
                    <a:pt x="1193756" y="1642364"/>
                  </a:cubicBezTo>
                  <a:cubicBezTo>
                    <a:pt x="1165308" y="1642364"/>
                    <a:pt x="1133558" y="1645793"/>
                    <a:pt x="1097744" y="1653159"/>
                  </a:cubicBezTo>
                  <a:cubicBezTo>
                    <a:pt x="1053167" y="1662430"/>
                    <a:pt x="1008336" y="1667002"/>
                    <a:pt x="964267" y="1667002"/>
                  </a:cubicBezTo>
                  <a:cubicBezTo>
                    <a:pt x="801580" y="1667002"/>
                    <a:pt x="650450" y="1605661"/>
                    <a:pt x="570821" y="1500759"/>
                  </a:cubicBezTo>
                  <a:cubicBezTo>
                    <a:pt x="546691" y="1469136"/>
                    <a:pt x="523577" y="1422908"/>
                    <a:pt x="549612" y="1383284"/>
                  </a:cubicBezTo>
                  <a:cubicBezTo>
                    <a:pt x="570186" y="1352169"/>
                    <a:pt x="620859" y="1328039"/>
                    <a:pt x="688169" y="1328039"/>
                  </a:cubicBezTo>
                  <a:cubicBezTo>
                    <a:pt x="712299" y="1328039"/>
                    <a:pt x="738588" y="1331087"/>
                    <a:pt x="766274" y="1338072"/>
                  </a:cubicBezTo>
                  <a:cubicBezTo>
                    <a:pt x="814280" y="1350137"/>
                    <a:pt x="858349" y="1355979"/>
                    <a:pt x="898354" y="1355979"/>
                  </a:cubicBezTo>
                  <a:cubicBezTo>
                    <a:pt x="966934" y="1355979"/>
                    <a:pt x="1023703" y="1338580"/>
                    <a:pt x="1067772" y="1303528"/>
                  </a:cubicBezTo>
                  <a:cubicBezTo>
                    <a:pt x="1126700" y="1256792"/>
                    <a:pt x="1150322" y="1190117"/>
                    <a:pt x="1164292" y="1137285"/>
                  </a:cubicBezTo>
                  <a:cubicBezTo>
                    <a:pt x="1165308" y="1133348"/>
                    <a:pt x="1166324" y="1131316"/>
                    <a:pt x="1166832" y="1130554"/>
                  </a:cubicBezTo>
                  <a:cubicBezTo>
                    <a:pt x="1168610" y="1130046"/>
                    <a:pt x="1171277" y="1129665"/>
                    <a:pt x="1174706" y="1129665"/>
                  </a:cubicBezTo>
                  <a:cubicBezTo>
                    <a:pt x="1183850" y="1129665"/>
                    <a:pt x="1197693" y="1131316"/>
                    <a:pt x="1208615" y="1132586"/>
                  </a:cubicBezTo>
                  <a:cubicBezTo>
                    <a:pt x="1227919" y="1134745"/>
                    <a:pt x="1250398" y="1137539"/>
                    <a:pt x="1276052" y="1137539"/>
                  </a:cubicBezTo>
                  <a:cubicBezTo>
                    <a:pt x="1326725" y="1137539"/>
                    <a:pt x="1389336" y="1127379"/>
                    <a:pt x="1462107" y="1084072"/>
                  </a:cubicBezTo>
                  <a:cubicBezTo>
                    <a:pt x="1516971" y="1051560"/>
                    <a:pt x="1548086" y="1000125"/>
                    <a:pt x="1552277" y="935228"/>
                  </a:cubicBezTo>
                  <a:cubicBezTo>
                    <a:pt x="1562310" y="777875"/>
                    <a:pt x="1411561" y="572135"/>
                    <a:pt x="1298912" y="484124"/>
                  </a:cubicBezTo>
                  <a:cubicBezTo>
                    <a:pt x="1244302" y="441452"/>
                    <a:pt x="1252303" y="336677"/>
                    <a:pt x="1259288" y="243967"/>
                  </a:cubicBezTo>
                  <a:cubicBezTo>
                    <a:pt x="1265003" y="168148"/>
                    <a:pt x="1270591" y="95123"/>
                    <a:pt x="1244048" y="46863"/>
                  </a:cubicBezTo>
                  <a:cubicBezTo>
                    <a:pt x="1234396" y="29083"/>
                    <a:pt x="1220299" y="14732"/>
                    <a:pt x="1200487" y="4699"/>
                  </a:cubicBezTo>
                  <a:cubicBezTo>
                    <a:pt x="1195026" y="1778"/>
                    <a:pt x="1189057" y="508"/>
                    <a:pt x="1183088" y="508"/>
                  </a:cubicBezTo>
                  <a:close/>
                </a:path>
              </a:pathLst>
            </a:custGeom>
            <a:blipFill>
              <a:blip r:embed="rId110"/>
              <a:stretch>
                <a:fillRect l="-361" t="-281" r="-918" b="-512"/>
              </a:stretch>
            </a:blipFill>
          </p:spPr>
          <p:txBody>
            <a:bodyPr/>
            <a:lstStyle/>
            <a:p>
              <a:endParaRPr lang="en-MY"/>
            </a:p>
          </p:txBody>
        </p:sp>
      </p:grpSp>
      <p:grpSp>
        <p:nvGrpSpPr>
          <p:cNvPr id="229" name="Group 229"/>
          <p:cNvGrpSpPr/>
          <p:nvPr/>
        </p:nvGrpSpPr>
        <p:grpSpPr>
          <a:xfrm>
            <a:off x="7032317" y="16281397"/>
            <a:ext cx="138855" cy="353187"/>
            <a:chOff x="0" y="0"/>
            <a:chExt cx="185141" cy="470916"/>
          </a:xfrm>
        </p:grpSpPr>
        <p:sp>
          <p:nvSpPr>
            <p:cNvPr id="230" name="Freeform 230"/>
            <p:cNvSpPr/>
            <p:nvPr/>
          </p:nvSpPr>
          <p:spPr>
            <a:xfrm>
              <a:off x="-29" y="0"/>
              <a:ext cx="185195" cy="470916"/>
            </a:xfrm>
            <a:custGeom>
              <a:avLst/>
              <a:gdLst/>
              <a:ahLst/>
              <a:cxnLst/>
              <a:rect l="l" t="t" r="r" b="b"/>
              <a:pathLst>
                <a:path w="185195" h="470916">
                  <a:moveTo>
                    <a:pt x="158652" y="0"/>
                  </a:moveTo>
                  <a:cubicBezTo>
                    <a:pt x="118139" y="3175"/>
                    <a:pt x="76102" y="19685"/>
                    <a:pt x="42447" y="62611"/>
                  </a:cubicBezTo>
                  <a:cubicBezTo>
                    <a:pt x="-7083" y="125984"/>
                    <a:pt x="-13941" y="228219"/>
                    <a:pt x="25429" y="317119"/>
                  </a:cubicBezTo>
                  <a:cubicBezTo>
                    <a:pt x="56671" y="387604"/>
                    <a:pt x="112551" y="440563"/>
                    <a:pt x="185195" y="470916"/>
                  </a:cubicBezTo>
                  <a:cubicBezTo>
                    <a:pt x="161827" y="292100"/>
                    <a:pt x="158144" y="111125"/>
                    <a:pt x="158652" y="0"/>
                  </a:cubicBezTo>
                  <a:close/>
                </a:path>
              </a:pathLst>
            </a:custGeom>
            <a:blipFill>
              <a:blip r:embed="rId111"/>
              <a:stretch>
                <a:fillRect l="-16676" t="-2157" r="-6679" b="-2839"/>
              </a:stretch>
            </a:blipFill>
          </p:spPr>
          <p:txBody>
            <a:bodyPr/>
            <a:lstStyle/>
            <a:p>
              <a:endParaRPr lang="en-MY"/>
            </a:p>
          </p:txBody>
        </p:sp>
      </p:grpSp>
      <p:grpSp>
        <p:nvGrpSpPr>
          <p:cNvPr id="231" name="Group 231"/>
          <p:cNvGrpSpPr/>
          <p:nvPr/>
        </p:nvGrpSpPr>
        <p:grpSpPr>
          <a:xfrm>
            <a:off x="6975024" y="16223866"/>
            <a:ext cx="205816" cy="475231"/>
            <a:chOff x="0" y="0"/>
            <a:chExt cx="274422" cy="633641"/>
          </a:xfrm>
        </p:grpSpPr>
        <p:sp>
          <p:nvSpPr>
            <p:cNvPr id="232" name="Freeform 232"/>
            <p:cNvSpPr/>
            <p:nvPr/>
          </p:nvSpPr>
          <p:spPr>
            <a:xfrm>
              <a:off x="-51" y="0"/>
              <a:ext cx="274372" cy="633603"/>
            </a:xfrm>
            <a:custGeom>
              <a:avLst/>
              <a:gdLst/>
              <a:ahLst/>
              <a:cxnLst/>
              <a:rect l="l" t="t" r="r" b="b"/>
              <a:pathLst>
                <a:path w="274372" h="633603">
                  <a:moveTo>
                    <a:pt x="236144" y="0"/>
                  </a:moveTo>
                  <a:cubicBezTo>
                    <a:pt x="173533" y="3175"/>
                    <a:pt x="108763" y="27559"/>
                    <a:pt x="58344" y="92075"/>
                  </a:cubicBezTo>
                  <a:cubicBezTo>
                    <a:pt x="-8077" y="177038"/>
                    <a:pt x="-18872" y="310896"/>
                    <a:pt x="31547" y="424815"/>
                  </a:cubicBezTo>
                  <a:cubicBezTo>
                    <a:pt x="77013" y="527812"/>
                    <a:pt x="163119" y="600710"/>
                    <a:pt x="274371" y="633603"/>
                  </a:cubicBezTo>
                  <a:cubicBezTo>
                    <a:pt x="269545" y="605282"/>
                    <a:pt x="265227" y="576326"/>
                    <a:pt x="261417" y="547624"/>
                  </a:cubicBezTo>
                  <a:cubicBezTo>
                    <a:pt x="188773" y="517271"/>
                    <a:pt x="132893" y="464312"/>
                    <a:pt x="101651" y="393827"/>
                  </a:cubicBezTo>
                  <a:cubicBezTo>
                    <a:pt x="62408" y="304927"/>
                    <a:pt x="69266" y="202692"/>
                    <a:pt x="118669" y="139319"/>
                  </a:cubicBezTo>
                  <a:cubicBezTo>
                    <a:pt x="152451" y="96393"/>
                    <a:pt x="194488" y="79883"/>
                    <a:pt x="235001" y="76708"/>
                  </a:cubicBezTo>
                  <a:cubicBezTo>
                    <a:pt x="235128" y="44704"/>
                    <a:pt x="235636" y="18669"/>
                    <a:pt x="236144" y="0"/>
                  </a:cubicBezTo>
                  <a:close/>
                </a:path>
              </a:pathLst>
            </a:custGeom>
            <a:blipFill>
              <a:blip r:embed="rId112"/>
              <a:stretch>
                <a:fillRect l="-14265" t="-2860" r="-6299" b="-1904"/>
              </a:stretch>
            </a:blipFill>
          </p:spPr>
          <p:txBody>
            <a:bodyPr/>
            <a:lstStyle/>
            <a:p>
              <a:endParaRPr lang="en-MY"/>
            </a:p>
          </p:txBody>
        </p:sp>
      </p:grpSp>
      <p:grpSp>
        <p:nvGrpSpPr>
          <p:cNvPr id="233" name="Group 233"/>
          <p:cNvGrpSpPr/>
          <p:nvPr/>
        </p:nvGrpSpPr>
        <p:grpSpPr>
          <a:xfrm>
            <a:off x="9180386" y="16294608"/>
            <a:ext cx="128797" cy="335661"/>
            <a:chOff x="0" y="0"/>
            <a:chExt cx="171729" cy="447548"/>
          </a:xfrm>
        </p:grpSpPr>
        <p:sp>
          <p:nvSpPr>
            <p:cNvPr id="234" name="Freeform 234"/>
            <p:cNvSpPr/>
            <p:nvPr/>
          </p:nvSpPr>
          <p:spPr>
            <a:xfrm>
              <a:off x="0" y="0"/>
              <a:ext cx="171719" cy="447548"/>
            </a:xfrm>
            <a:custGeom>
              <a:avLst/>
              <a:gdLst/>
              <a:ahLst/>
              <a:cxnLst/>
              <a:rect l="l" t="t" r="r" b="b"/>
              <a:pathLst>
                <a:path w="171719" h="447548">
                  <a:moveTo>
                    <a:pt x="16002" y="0"/>
                  </a:moveTo>
                  <a:cubicBezTo>
                    <a:pt x="14478" y="176149"/>
                    <a:pt x="11684" y="322453"/>
                    <a:pt x="0" y="447548"/>
                  </a:cubicBezTo>
                  <a:cubicBezTo>
                    <a:pt x="94361" y="415925"/>
                    <a:pt x="170434" y="345567"/>
                    <a:pt x="171704" y="202057"/>
                  </a:cubicBezTo>
                  <a:cubicBezTo>
                    <a:pt x="172339" y="132080"/>
                    <a:pt x="152273" y="78994"/>
                    <a:pt x="112014" y="44450"/>
                  </a:cubicBezTo>
                  <a:cubicBezTo>
                    <a:pt x="83947" y="20320"/>
                    <a:pt x="48768" y="7112"/>
                    <a:pt x="16002" y="0"/>
                  </a:cubicBezTo>
                  <a:close/>
                </a:path>
              </a:pathLst>
            </a:custGeom>
            <a:blipFill>
              <a:blip r:embed="rId113"/>
              <a:stretch>
                <a:fillRect l="-9518" t="-2420" r="-13940" b="-4276"/>
              </a:stretch>
            </a:blipFill>
          </p:spPr>
          <p:txBody>
            <a:bodyPr/>
            <a:lstStyle/>
            <a:p>
              <a:endParaRPr lang="en-MY"/>
            </a:p>
          </p:txBody>
        </p:sp>
      </p:grpSp>
      <p:grpSp>
        <p:nvGrpSpPr>
          <p:cNvPr id="235" name="Group 235"/>
          <p:cNvGrpSpPr/>
          <p:nvPr/>
        </p:nvGrpSpPr>
        <p:grpSpPr>
          <a:xfrm>
            <a:off x="9173251" y="16236058"/>
            <a:ext cx="193510" cy="456057"/>
            <a:chOff x="0" y="0"/>
            <a:chExt cx="258013" cy="608076"/>
          </a:xfrm>
        </p:grpSpPr>
        <p:sp>
          <p:nvSpPr>
            <p:cNvPr id="236" name="Freeform 236"/>
            <p:cNvSpPr/>
            <p:nvPr/>
          </p:nvSpPr>
          <p:spPr>
            <a:xfrm>
              <a:off x="0" y="0"/>
              <a:ext cx="257952" cy="608076"/>
            </a:xfrm>
            <a:custGeom>
              <a:avLst/>
              <a:gdLst/>
              <a:ahLst/>
              <a:cxnLst/>
              <a:rect l="l" t="t" r="r" b="b"/>
              <a:pathLst>
                <a:path w="257952" h="608076">
                  <a:moveTo>
                    <a:pt x="26035" y="0"/>
                  </a:moveTo>
                  <a:cubicBezTo>
                    <a:pt x="25908" y="26797"/>
                    <a:pt x="25654" y="52705"/>
                    <a:pt x="25400" y="78105"/>
                  </a:cubicBezTo>
                  <a:cubicBezTo>
                    <a:pt x="58166" y="85217"/>
                    <a:pt x="93345" y="98425"/>
                    <a:pt x="121412" y="122428"/>
                  </a:cubicBezTo>
                  <a:cubicBezTo>
                    <a:pt x="161671" y="156972"/>
                    <a:pt x="181737" y="210185"/>
                    <a:pt x="181102" y="280035"/>
                  </a:cubicBezTo>
                  <a:cubicBezTo>
                    <a:pt x="179959" y="423672"/>
                    <a:pt x="103886" y="493903"/>
                    <a:pt x="9525" y="525653"/>
                  </a:cubicBezTo>
                  <a:cubicBezTo>
                    <a:pt x="6858" y="554228"/>
                    <a:pt x="3683" y="581660"/>
                    <a:pt x="0" y="608076"/>
                  </a:cubicBezTo>
                  <a:cubicBezTo>
                    <a:pt x="164338" y="566547"/>
                    <a:pt x="256413" y="452247"/>
                    <a:pt x="257937" y="280797"/>
                  </a:cubicBezTo>
                  <a:cubicBezTo>
                    <a:pt x="258699" y="187198"/>
                    <a:pt x="229616" y="114173"/>
                    <a:pt x="171450" y="64262"/>
                  </a:cubicBezTo>
                  <a:cubicBezTo>
                    <a:pt x="128016" y="26924"/>
                    <a:pt x="74930" y="8636"/>
                    <a:pt x="26035" y="0"/>
                  </a:cubicBezTo>
                  <a:close/>
                </a:path>
              </a:pathLst>
            </a:custGeom>
            <a:blipFill>
              <a:blip r:embed="rId114"/>
              <a:stretch>
                <a:fillRect l="-2643" t="-2867" r="-5710" b="-3508"/>
              </a:stretch>
            </a:blipFill>
          </p:spPr>
          <p:txBody>
            <a:bodyPr/>
            <a:lstStyle/>
            <a:p>
              <a:endParaRPr lang="en-MY"/>
            </a:p>
          </p:txBody>
        </p:sp>
      </p:grpSp>
      <p:grpSp>
        <p:nvGrpSpPr>
          <p:cNvPr id="237" name="Group 237"/>
          <p:cNvGrpSpPr/>
          <p:nvPr/>
        </p:nvGrpSpPr>
        <p:grpSpPr>
          <a:xfrm>
            <a:off x="7209006" y="16199101"/>
            <a:ext cx="1926460" cy="1117216"/>
            <a:chOff x="0" y="0"/>
            <a:chExt cx="2568613" cy="1489621"/>
          </a:xfrm>
        </p:grpSpPr>
        <p:sp>
          <p:nvSpPr>
            <p:cNvPr id="238" name="Freeform 238"/>
            <p:cNvSpPr/>
            <p:nvPr/>
          </p:nvSpPr>
          <p:spPr>
            <a:xfrm>
              <a:off x="-17" y="0"/>
              <a:ext cx="2568592" cy="1489583"/>
            </a:xfrm>
            <a:custGeom>
              <a:avLst/>
              <a:gdLst/>
              <a:ahLst/>
              <a:cxnLst/>
              <a:rect l="l" t="t" r="r" b="b"/>
              <a:pathLst>
                <a:path w="2568592" h="1489583">
                  <a:moveTo>
                    <a:pt x="1526557" y="684403"/>
                  </a:moveTo>
                  <a:cubicBezTo>
                    <a:pt x="1534304" y="684403"/>
                    <a:pt x="1542178" y="686562"/>
                    <a:pt x="1548909" y="691515"/>
                  </a:cubicBezTo>
                  <a:cubicBezTo>
                    <a:pt x="1566181" y="703834"/>
                    <a:pt x="1570118" y="727964"/>
                    <a:pt x="1557672" y="744982"/>
                  </a:cubicBezTo>
                  <a:cubicBezTo>
                    <a:pt x="1506110" y="816991"/>
                    <a:pt x="1398795" y="863346"/>
                    <a:pt x="1284241" y="863346"/>
                  </a:cubicBezTo>
                  <a:cubicBezTo>
                    <a:pt x="1093360" y="863346"/>
                    <a:pt x="1023637" y="746887"/>
                    <a:pt x="1020716" y="741934"/>
                  </a:cubicBezTo>
                  <a:cubicBezTo>
                    <a:pt x="1010048" y="723646"/>
                    <a:pt x="1016271" y="700151"/>
                    <a:pt x="1034686" y="689483"/>
                  </a:cubicBezTo>
                  <a:cubicBezTo>
                    <a:pt x="1040782" y="685927"/>
                    <a:pt x="1047386" y="684403"/>
                    <a:pt x="1053863" y="684403"/>
                  </a:cubicBezTo>
                  <a:cubicBezTo>
                    <a:pt x="1067071" y="684403"/>
                    <a:pt x="1080025" y="691134"/>
                    <a:pt x="1087137" y="703580"/>
                  </a:cubicBezTo>
                  <a:cubicBezTo>
                    <a:pt x="1089042" y="706628"/>
                    <a:pt x="1139588" y="786765"/>
                    <a:pt x="1284241" y="786765"/>
                  </a:cubicBezTo>
                  <a:cubicBezTo>
                    <a:pt x="1373395" y="786765"/>
                    <a:pt x="1458231" y="752094"/>
                    <a:pt x="1495315" y="700405"/>
                  </a:cubicBezTo>
                  <a:cubicBezTo>
                    <a:pt x="1502808" y="689864"/>
                    <a:pt x="1514619" y="684530"/>
                    <a:pt x="1526557" y="684530"/>
                  </a:cubicBezTo>
                  <a:close/>
                  <a:moveTo>
                    <a:pt x="2568592" y="0"/>
                  </a:moveTo>
                  <a:lnTo>
                    <a:pt x="2504076" y="127"/>
                  </a:lnTo>
                  <a:cubicBezTo>
                    <a:pt x="2515379" y="205740"/>
                    <a:pt x="2518046" y="547116"/>
                    <a:pt x="2428384" y="710819"/>
                  </a:cubicBezTo>
                  <a:cubicBezTo>
                    <a:pt x="2356756" y="841756"/>
                    <a:pt x="2243599" y="912368"/>
                    <a:pt x="2118250" y="912368"/>
                  </a:cubicBezTo>
                  <a:cubicBezTo>
                    <a:pt x="2066434" y="912368"/>
                    <a:pt x="2012586" y="900176"/>
                    <a:pt x="1958738" y="875411"/>
                  </a:cubicBezTo>
                  <a:cubicBezTo>
                    <a:pt x="1878601" y="838327"/>
                    <a:pt x="1844565" y="791210"/>
                    <a:pt x="1811672" y="745744"/>
                  </a:cubicBezTo>
                  <a:cubicBezTo>
                    <a:pt x="1784875" y="708660"/>
                    <a:pt x="1757062" y="670179"/>
                    <a:pt x="1700039" y="629793"/>
                  </a:cubicBezTo>
                  <a:cubicBezTo>
                    <a:pt x="1614822" y="569341"/>
                    <a:pt x="1468899" y="535305"/>
                    <a:pt x="1300624" y="535305"/>
                  </a:cubicBezTo>
                  <a:cubicBezTo>
                    <a:pt x="1276621" y="535305"/>
                    <a:pt x="1252237" y="535940"/>
                    <a:pt x="1227472" y="537337"/>
                  </a:cubicBezTo>
                  <a:cubicBezTo>
                    <a:pt x="1052339" y="547370"/>
                    <a:pt x="894097" y="591693"/>
                    <a:pt x="842662" y="645414"/>
                  </a:cubicBezTo>
                  <a:cubicBezTo>
                    <a:pt x="816500" y="672846"/>
                    <a:pt x="796561" y="702818"/>
                    <a:pt x="777384" y="731901"/>
                  </a:cubicBezTo>
                  <a:cubicBezTo>
                    <a:pt x="733950" y="797560"/>
                    <a:pt x="688992" y="865505"/>
                    <a:pt x="577486" y="894461"/>
                  </a:cubicBezTo>
                  <a:cubicBezTo>
                    <a:pt x="530877" y="906653"/>
                    <a:pt x="487570" y="912749"/>
                    <a:pt x="447438" y="912749"/>
                  </a:cubicBezTo>
                  <a:cubicBezTo>
                    <a:pt x="354855" y="912749"/>
                    <a:pt x="279036" y="880364"/>
                    <a:pt x="217568" y="815213"/>
                  </a:cubicBezTo>
                  <a:cubicBezTo>
                    <a:pt x="52214" y="639953"/>
                    <a:pt x="55643" y="241173"/>
                    <a:pt x="74820" y="3429"/>
                  </a:cubicBezTo>
                  <a:lnTo>
                    <a:pt x="1795" y="3556"/>
                  </a:lnTo>
                  <a:cubicBezTo>
                    <a:pt x="1795" y="4064"/>
                    <a:pt x="1795" y="4572"/>
                    <a:pt x="1795" y="5207"/>
                  </a:cubicBezTo>
                  <a:cubicBezTo>
                    <a:pt x="1541" y="11811"/>
                    <a:pt x="-23986" y="668020"/>
                    <a:pt x="126001" y="945515"/>
                  </a:cubicBezTo>
                  <a:cubicBezTo>
                    <a:pt x="267606" y="1207897"/>
                    <a:pt x="520209" y="1238377"/>
                    <a:pt x="704613" y="1260729"/>
                  </a:cubicBezTo>
                  <a:lnTo>
                    <a:pt x="726076" y="1263269"/>
                  </a:lnTo>
                  <a:cubicBezTo>
                    <a:pt x="738141" y="1264793"/>
                    <a:pt x="748809" y="1271905"/>
                    <a:pt x="754778" y="1282573"/>
                  </a:cubicBezTo>
                  <a:cubicBezTo>
                    <a:pt x="754905" y="1282700"/>
                    <a:pt x="785131" y="1333373"/>
                    <a:pt x="864506" y="1383792"/>
                  </a:cubicBezTo>
                  <a:cubicBezTo>
                    <a:pt x="998491" y="1469009"/>
                    <a:pt x="1167020" y="1488440"/>
                    <a:pt x="1284749" y="1489583"/>
                  </a:cubicBezTo>
                  <a:lnTo>
                    <a:pt x="1296814" y="1489583"/>
                  </a:lnTo>
                  <a:cubicBezTo>
                    <a:pt x="1413654" y="1489583"/>
                    <a:pt x="1575071" y="1471168"/>
                    <a:pt x="1704103" y="1387348"/>
                  </a:cubicBezTo>
                  <a:cubicBezTo>
                    <a:pt x="1783351" y="1335913"/>
                    <a:pt x="1813450" y="1283335"/>
                    <a:pt x="1813704" y="1282827"/>
                  </a:cubicBezTo>
                  <a:cubicBezTo>
                    <a:pt x="1820435" y="1270254"/>
                    <a:pt x="1833389" y="1262888"/>
                    <a:pt x="1847232" y="1262888"/>
                  </a:cubicBezTo>
                  <a:cubicBezTo>
                    <a:pt x="1849899" y="1262888"/>
                    <a:pt x="1852693" y="1263269"/>
                    <a:pt x="1855360" y="1263904"/>
                  </a:cubicBezTo>
                  <a:cubicBezTo>
                    <a:pt x="1855614" y="1263904"/>
                    <a:pt x="1878220" y="1268349"/>
                    <a:pt x="1915685" y="1268349"/>
                  </a:cubicBezTo>
                  <a:cubicBezTo>
                    <a:pt x="1939434" y="1268349"/>
                    <a:pt x="1969152" y="1266698"/>
                    <a:pt x="2002934" y="1260729"/>
                  </a:cubicBezTo>
                  <a:cubicBezTo>
                    <a:pt x="2119901" y="1240790"/>
                    <a:pt x="2228740" y="1184656"/>
                    <a:pt x="2326276" y="1094486"/>
                  </a:cubicBezTo>
                  <a:cubicBezTo>
                    <a:pt x="2440195" y="988949"/>
                    <a:pt x="2502171" y="872109"/>
                    <a:pt x="2533667" y="703707"/>
                  </a:cubicBezTo>
                  <a:cubicBezTo>
                    <a:pt x="2565036" y="535559"/>
                    <a:pt x="2566560" y="319659"/>
                    <a:pt x="2568592" y="20955"/>
                  </a:cubicBezTo>
                  <a:lnTo>
                    <a:pt x="2568592" y="0"/>
                  </a:lnTo>
                  <a:close/>
                </a:path>
              </a:pathLst>
            </a:custGeom>
            <a:blipFill>
              <a:blip r:embed="rId115"/>
              <a:stretch>
                <a:fillRect l="-1804" t="-1272" r="-740" b="-1265"/>
              </a:stretch>
            </a:blipFill>
          </p:spPr>
          <p:txBody>
            <a:bodyPr/>
            <a:lstStyle/>
            <a:p>
              <a:endParaRPr lang="en-MY"/>
            </a:p>
          </p:txBody>
        </p:sp>
      </p:grpSp>
      <p:grpSp>
        <p:nvGrpSpPr>
          <p:cNvPr id="239" name="Group 239"/>
          <p:cNvGrpSpPr/>
          <p:nvPr/>
        </p:nvGrpSpPr>
        <p:grpSpPr>
          <a:xfrm>
            <a:off x="7151218" y="16170278"/>
            <a:ext cx="2041827" cy="1203703"/>
            <a:chOff x="0" y="0"/>
            <a:chExt cx="2722436" cy="1604937"/>
          </a:xfrm>
        </p:grpSpPr>
        <p:sp>
          <p:nvSpPr>
            <p:cNvPr id="240" name="Freeform 240"/>
            <p:cNvSpPr/>
            <p:nvPr/>
          </p:nvSpPr>
          <p:spPr>
            <a:xfrm>
              <a:off x="-43" y="-127"/>
              <a:ext cx="2722797" cy="1605026"/>
            </a:xfrm>
            <a:custGeom>
              <a:avLst/>
              <a:gdLst/>
              <a:ahLst/>
              <a:cxnLst/>
              <a:rect l="l" t="t" r="r" b="b"/>
              <a:pathLst>
                <a:path w="2722797" h="1605026">
                  <a:moveTo>
                    <a:pt x="2684061" y="127"/>
                  </a:moveTo>
                  <a:cubicBezTo>
                    <a:pt x="2662979" y="127"/>
                    <a:pt x="2645834" y="17272"/>
                    <a:pt x="2645707" y="38227"/>
                  </a:cubicBezTo>
                  <a:lnTo>
                    <a:pt x="2645707" y="38608"/>
                  </a:lnTo>
                  <a:lnTo>
                    <a:pt x="2645580" y="59436"/>
                  </a:lnTo>
                  <a:cubicBezTo>
                    <a:pt x="2643548" y="358140"/>
                    <a:pt x="2642151" y="574040"/>
                    <a:pt x="2610655" y="742188"/>
                  </a:cubicBezTo>
                  <a:cubicBezTo>
                    <a:pt x="2579159" y="910717"/>
                    <a:pt x="2517183" y="1027557"/>
                    <a:pt x="2403264" y="1132967"/>
                  </a:cubicBezTo>
                  <a:cubicBezTo>
                    <a:pt x="2305601" y="1223264"/>
                    <a:pt x="2196889" y="1279271"/>
                    <a:pt x="2079922" y="1299210"/>
                  </a:cubicBezTo>
                  <a:cubicBezTo>
                    <a:pt x="2046013" y="1305179"/>
                    <a:pt x="2016295" y="1306830"/>
                    <a:pt x="1992673" y="1306830"/>
                  </a:cubicBezTo>
                  <a:cubicBezTo>
                    <a:pt x="1955081" y="1306830"/>
                    <a:pt x="1932602" y="1302385"/>
                    <a:pt x="1932348" y="1302385"/>
                  </a:cubicBezTo>
                  <a:cubicBezTo>
                    <a:pt x="1929681" y="1301750"/>
                    <a:pt x="1926887" y="1301369"/>
                    <a:pt x="1924220" y="1301369"/>
                  </a:cubicBezTo>
                  <a:cubicBezTo>
                    <a:pt x="1910504" y="1301369"/>
                    <a:pt x="1897550" y="1308862"/>
                    <a:pt x="1890692" y="1321308"/>
                  </a:cubicBezTo>
                  <a:cubicBezTo>
                    <a:pt x="1890438" y="1321816"/>
                    <a:pt x="1860339" y="1374267"/>
                    <a:pt x="1781091" y="1425829"/>
                  </a:cubicBezTo>
                  <a:cubicBezTo>
                    <a:pt x="1651932" y="1509649"/>
                    <a:pt x="1490642" y="1528064"/>
                    <a:pt x="1373802" y="1528064"/>
                  </a:cubicBezTo>
                  <a:lnTo>
                    <a:pt x="1361737" y="1528064"/>
                  </a:lnTo>
                  <a:cubicBezTo>
                    <a:pt x="1244008" y="1526921"/>
                    <a:pt x="1075479" y="1507363"/>
                    <a:pt x="941494" y="1422273"/>
                  </a:cubicBezTo>
                  <a:cubicBezTo>
                    <a:pt x="862119" y="1371854"/>
                    <a:pt x="832020" y="1321181"/>
                    <a:pt x="831766" y="1321054"/>
                  </a:cubicBezTo>
                  <a:cubicBezTo>
                    <a:pt x="825797" y="1310386"/>
                    <a:pt x="815129" y="1303274"/>
                    <a:pt x="803064" y="1301750"/>
                  </a:cubicBezTo>
                  <a:lnTo>
                    <a:pt x="781601" y="1299210"/>
                  </a:lnTo>
                  <a:cubicBezTo>
                    <a:pt x="597197" y="1276858"/>
                    <a:pt x="344594" y="1246378"/>
                    <a:pt x="202989" y="984123"/>
                  </a:cubicBezTo>
                  <a:cubicBezTo>
                    <a:pt x="53129" y="706628"/>
                    <a:pt x="78656" y="50419"/>
                    <a:pt x="78910" y="43815"/>
                  </a:cubicBezTo>
                  <a:cubicBezTo>
                    <a:pt x="78910" y="43180"/>
                    <a:pt x="78910" y="42672"/>
                    <a:pt x="78910" y="42164"/>
                  </a:cubicBezTo>
                  <a:cubicBezTo>
                    <a:pt x="78910" y="21590"/>
                    <a:pt x="62781" y="4699"/>
                    <a:pt x="42207" y="3810"/>
                  </a:cubicBezTo>
                  <a:cubicBezTo>
                    <a:pt x="41699" y="3810"/>
                    <a:pt x="41191" y="3683"/>
                    <a:pt x="40556" y="3683"/>
                  </a:cubicBezTo>
                  <a:cubicBezTo>
                    <a:pt x="20236" y="3683"/>
                    <a:pt x="3091" y="19939"/>
                    <a:pt x="2202" y="40640"/>
                  </a:cubicBezTo>
                  <a:cubicBezTo>
                    <a:pt x="2075" y="43688"/>
                    <a:pt x="1694" y="54356"/>
                    <a:pt x="1186" y="71628"/>
                  </a:cubicBezTo>
                  <a:cubicBezTo>
                    <a:pt x="678" y="90170"/>
                    <a:pt x="297" y="116332"/>
                    <a:pt x="43" y="148336"/>
                  </a:cubicBezTo>
                  <a:cubicBezTo>
                    <a:pt x="-465" y="259461"/>
                    <a:pt x="3218" y="440436"/>
                    <a:pt x="26586" y="619252"/>
                  </a:cubicBezTo>
                  <a:cubicBezTo>
                    <a:pt x="30396" y="648081"/>
                    <a:pt x="34587" y="677037"/>
                    <a:pt x="39540" y="705231"/>
                  </a:cubicBezTo>
                  <a:cubicBezTo>
                    <a:pt x="59860" y="824230"/>
                    <a:pt x="90213" y="936879"/>
                    <a:pt x="135552" y="1020699"/>
                  </a:cubicBezTo>
                  <a:cubicBezTo>
                    <a:pt x="183177" y="1108964"/>
                    <a:pt x="241851" y="1173988"/>
                    <a:pt x="305986" y="1222375"/>
                  </a:cubicBezTo>
                  <a:cubicBezTo>
                    <a:pt x="328465" y="1239520"/>
                    <a:pt x="351706" y="1254506"/>
                    <a:pt x="375201" y="1267714"/>
                  </a:cubicBezTo>
                  <a:cubicBezTo>
                    <a:pt x="510456" y="1343787"/>
                    <a:pt x="658919" y="1361694"/>
                    <a:pt x="772584" y="1375410"/>
                  </a:cubicBezTo>
                  <a:lnTo>
                    <a:pt x="776521" y="1375918"/>
                  </a:lnTo>
                  <a:cubicBezTo>
                    <a:pt x="809541" y="1420749"/>
                    <a:pt x="917999" y="1540510"/>
                    <a:pt x="1164125" y="1586611"/>
                  </a:cubicBezTo>
                  <a:lnTo>
                    <a:pt x="1317414" y="1586611"/>
                  </a:lnTo>
                  <a:lnTo>
                    <a:pt x="1317414" y="1603756"/>
                  </a:lnTo>
                  <a:cubicBezTo>
                    <a:pt x="1331638" y="1604391"/>
                    <a:pt x="1346116" y="1604772"/>
                    <a:pt x="1360975" y="1604899"/>
                  </a:cubicBezTo>
                  <a:cubicBezTo>
                    <a:pt x="1365420" y="1604899"/>
                    <a:pt x="1369738" y="1605026"/>
                    <a:pt x="1374056" y="1605026"/>
                  </a:cubicBezTo>
                  <a:cubicBezTo>
                    <a:pt x="1429174" y="1605026"/>
                    <a:pt x="1479339" y="1601343"/>
                    <a:pt x="1525313" y="1594866"/>
                  </a:cubicBezTo>
                  <a:lnTo>
                    <a:pt x="1525313" y="1586611"/>
                  </a:lnTo>
                  <a:lnTo>
                    <a:pt x="1575478" y="1586611"/>
                  </a:lnTo>
                  <a:cubicBezTo>
                    <a:pt x="1601132" y="1581531"/>
                    <a:pt x="1625389" y="1575562"/>
                    <a:pt x="1647995" y="1568958"/>
                  </a:cubicBezTo>
                  <a:cubicBezTo>
                    <a:pt x="1824398" y="1517650"/>
                    <a:pt x="1910631" y="1424686"/>
                    <a:pt x="1942762" y="1381379"/>
                  </a:cubicBezTo>
                  <a:cubicBezTo>
                    <a:pt x="1955589" y="1382776"/>
                    <a:pt x="1972861" y="1383919"/>
                    <a:pt x="1993562" y="1383919"/>
                  </a:cubicBezTo>
                  <a:cubicBezTo>
                    <a:pt x="2041949" y="1383919"/>
                    <a:pt x="2109513" y="1377442"/>
                    <a:pt x="2186983" y="1351788"/>
                  </a:cubicBezTo>
                  <a:cubicBezTo>
                    <a:pt x="2214542" y="1342644"/>
                    <a:pt x="2243244" y="1330960"/>
                    <a:pt x="2272962" y="1316355"/>
                  </a:cubicBezTo>
                  <a:cubicBezTo>
                    <a:pt x="2298743" y="1303655"/>
                    <a:pt x="2325286" y="1288542"/>
                    <a:pt x="2352083" y="1270762"/>
                  </a:cubicBezTo>
                  <a:cubicBezTo>
                    <a:pt x="2373673" y="1256538"/>
                    <a:pt x="2395390" y="1240409"/>
                    <a:pt x="2417234" y="1222629"/>
                  </a:cubicBezTo>
                  <a:cubicBezTo>
                    <a:pt x="2430061" y="1212088"/>
                    <a:pt x="2442761" y="1200912"/>
                    <a:pt x="2455588" y="1189101"/>
                  </a:cubicBezTo>
                  <a:cubicBezTo>
                    <a:pt x="2602019" y="1053592"/>
                    <a:pt x="2666789" y="906653"/>
                    <a:pt x="2696253" y="695833"/>
                  </a:cubicBezTo>
                  <a:cubicBezTo>
                    <a:pt x="2699936" y="669417"/>
                    <a:pt x="2703111" y="641985"/>
                    <a:pt x="2705778" y="613410"/>
                  </a:cubicBezTo>
                  <a:cubicBezTo>
                    <a:pt x="2717462" y="488315"/>
                    <a:pt x="2720256" y="342011"/>
                    <a:pt x="2721780" y="165862"/>
                  </a:cubicBezTo>
                  <a:cubicBezTo>
                    <a:pt x="2722034" y="140462"/>
                    <a:pt x="2722161" y="114554"/>
                    <a:pt x="2722415" y="87757"/>
                  </a:cubicBezTo>
                  <a:cubicBezTo>
                    <a:pt x="2722542" y="78613"/>
                    <a:pt x="2722542" y="69342"/>
                    <a:pt x="2722669" y="59817"/>
                  </a:cubicBezTo>
                  <a:lnTo>
                    <a:pt x="2722796" y="38608"/>
                  </a:lnTo>
                  <a:cubicBezTo>
                    <a:pt x="2722923" y="17399"/>
                    <a:pt x="2705905" y="127"/>
                    <a:pt x="2684696" y="0"/>
                  </a:cubicBezTo>
                  <a:close/>
                </a:path>
              </a:pathLst>
            </a:custGeom>
            <a:blipFill>
              <a:blip r:embed="rId116"/>
              <a:stretch>
                <a:fillRect l="-736" t="-888" r="-783" b="-604"/>
              </a:stretch>
            </a:blipFill>
          </p:spPr>
          <p:txBody>
            <a:bodyPr/>
            <a:lstStyle/>
            <a:p>
              <a:endParaRPr lang="en-MY"/>
            </a:p>
          </p:txBody>
        </p:sp>
      </p:grpSp>
      <p:grpSp>
        <p:nvGrpSpPr>
          <p:cNvPr id="241" name="Group 241"/>
          <p:cNvGrpSpPr/>
          <p:nvPr/>
        </p:nvGrpSpPr>
        <p:grpSpPr>
          <a:xfrm>
            <a:off x="7316019" y="15526131"/>
            <a:ext cx="1717643" cy="1300229"/>
            <a:chOff x="0" y="0"/>
            <a:chExt cx="2290191" cy="1733639"/>
          </a:xfrm>
        </p:grpSpPr>
        <p:sp>
          <p:nvSpPr>
            <p:cNvPr id="242" name="Freeform 242"/>
            <p:cNvSpPr/>
            <p:nvPr/>
          </p:nvSpPr>
          <p:spPr>
            <a:xfrm>
              <a:off x="-9" y="0"/>
              <a:ext cx="2290221" cy="1733677"/>
            </a:xfrm>
            <a:custGeom>
              <a:avLst/>
              <a:gdLst/>
              <a:ahLst/>
              <a:cxnLst/>
              <a:rect l="l" t="t" r="r" b="b"/>
              <a:pathLst>
                <a:path w="2290221" h="1733677">
                  <a:moveTo>
                    <a:pt x="584844" y="635889"/>
                  </a:moveTo>
                  <a:cubicBezTo>
                    <a:pt x="635771" y="635889"/>
                    <a:pt x="684158" y="649986"/>
                    <a:pt x="717305" y="675513"/>
                  </a:cubicBezTo>
                  <a:cubicBezTo>
                    <a:pt x="734069" y="688594"/>
                    <a:pt x="737244" y="712597"/>
                    <a:pt x="724290" y="729361"/>
                  </a:cubicBezTo>
                  <a:cubicBezTo>
                    <a:pt x="716670" y="739140"/>
                    <a:pt x="705367" y="744220"/>
                    <a:pt x="693937" y="744220"/>
                  </a:cubicBezTo>
                  <a:cubicBezTo>
                    <a:pt x="685682" y="744220"/>
                    <a:pt x="677554" y="741680"/>
                    <a:pt x="670569" y="736219"/>
                  </a:cubicBezTo>
                  <a:cubicBezTo>
                    <a:pt x="651011" y="721106"/>
                    <a:pt x="618753" y="712724"/>
                    <a:pt x="584844" y="712724"/>
                  </a:cubicBezTo>
                  <a:cubicBezTo>
                    <a:pt x="574938" y="712724"/>
                    <a:pt x="564905" y="713359"/>
                    <a:pt x="554999" y="714883"/>
                  </a:cubicBezTo>
                  <a:cubicBezTo>
                    <a:pt x="516645" y="720598"/>
                    <a:pt x="485530" y="737108"/>
                    <a:pt x="469655" y="759587"/>
                  </a:cubicBezTo>
                  <a:cubicBezTo>
                    <a:pt x="462162" y="770255"/>
                    <a:pt x="450351" y="775843"/>
                    <a:pt x="438159" y="775843"/>
                  </a:cubicBezTo>
                  <a:cubicBezTo>
                    <a:pt x="430539" y="775843"/>
                    <a:pt x="422792" y="773684"/>
                    <a:pt x="416188" y="768858"/>
                  </a:cubicBezTo>
                  <a:cubicBezTo>
                    <a:pt x="398789" y="756666"/>
                    <a:pt x="394598" y="732790"/>
                    <a:pt x="406790" y="715391"/>
                  </a:cubicBezTo>
                  <a:cubicBezTo>
                    <a:pt x="434984" y="675259"/>
                    <a:pt x="483498" y="647954"/>
                    <a:pt x="543442" y="639064"/>
                  </a:cubicBezTo>
                  <a:cubicBezTo>
                    <a:pt x="557285" y="636905"/>
                    <a:pt x="571255" y="635889"/>
                    <a:pt x="585098" y="635889"/>
                  </a:cubicBezTo>
                  <a:close/>
                  <a:moveTo>
                    <a:pt x="1709175" y="646430"/>
                  </a:moveTo>
                  <a:cubicBezTo>
                    <a:pt x="1758832" y="646430"/>
                    <a:pt x="1815093" y="662305"/>
                    <a:pt x="1870719" y="711454"/>
                  </a:cubicBezTo>
                  <a:cubicBezTo>
                    <a:pt x="1886594" y="725551"/>
                    <a:pt x="1888118" y="749681"/>
                    <a:pt x="1874021" y="765683"/>
                  </a:cubicBezTo>
                  <a:cubicBezTo>
                    <a:pt x="1866401" y="774319"/>
                    <a:pt x="1855860" y="778764"/>
                    <a:pt x="1845192" y="778764"/>
                  </a:cubicBezTo>
                  <a:cubicBezTo>
                    <a:pt x="1836175" y="778764"/>
                    <a:pt x="1827031" y="775589"/>
                    <a:pt x="1819792" y="769112"/>
                  </a:cubicBezTo>
                  <a:cubicBezTo>
                    <a:pt x="1781311" y="735076"/>
                    <a:pt x="1742449" y="723519"/>
                    <a:pt x="1707651" y="723519"/>
                  </a:cubicBezTo>
                  <a:cubicBezTo>
                    <a:pt x="1667138" y="723519"/>
                    <a:pt x="1632086" y="739140"/>
                    <a:pt x="1608972" y="752602"/>
                  </a:cubicBezTo>
                  <a:cubicBezTo>
                    <a:pt x="1602876" y="756285"/>
                    <a:pt x="1596145" y="758063"/>
                    <a:pt x="1589414" y="758063"/>
                  </a:cubicBezTo>
                  <a:cubicBezTo>
                    <a:pt x="1576333" y="758063"/>
                    <a:pt x="1563506" y="751332"/>
                    <a:pt x="1556394" y="739267"/>
                  </a:cubicBezTo>
                  <a:cubicBezTo>
                    <a:pt x="1545599" y="720979"/>
                    <a:pt x="1551695" y="697484"/>
                    <a:pt x="1569856" y="686562"/>
                  </a:cubicBezTo>
                  <a:cubicBezTo>
                    <a:pt x="1596907" y="670687"/>
                    <a:pt x="1647961" y="646430"/>
                    <a:pt x="1709048" y="646430"/>
                  </a:cubicBezTo>
                  <a:close/>
                  <a:moveTo>
                    <a:pt x="591448" y="933196"/>
                  </a:moveTo>
                  <a:cubicBezTo>
                    <a:pt x="600719" y="933196"/>
                    <a:pt x="609863" y="934212"/>
                    <a:pt x="619007" y="936244"/>
                  </a:cubicBezTo>
                  <a:cubicBezTo>
                    <a:pt x="628151" y="938276"/>
                    <a:pt x="636914" y="941451"/>
                    <a:pt x="645550" y="945515"/>
                  </a:cubicBezTo>
                  <a:cubicBezTo>
                    <a:pt x="654186" y="949579"/>
                    <a:pt x="662187" y="954659"/>
                    <a:pt x="669934" y="960628"/>
                  </a:cubicBezTo>
                  <a:cubicBezTo>
                    <a:pt x="677681" y="966597"/>
                    <a:pt x="684793" y="973328"/>
                    <a:pt x="691397" y="980821"/>
                  </a:cubicBezTo>
                  <a:cubicBezTo>
                    <a:pt x="697874" y="988441"/>
                    <a:pt x="703843" y="996696"/>
                    <a:pt x="708923" y="1005586"/>
                  </a:cubicBezTo>
                  <a:cubicBezTo>
                    <a:pt x="714130" y="1014603"/>
                    <a:pt x="718448" y="1023874"/>
                    <a:pt x="722004" y="1033653"/>
                  </a:cubicBezTo>
                  <a:cubicBezTo>
                    <a:pt x="725560" y="1043686"/>
                    <a:pt x="728227" y="1053846"/>
                    <a:pt x="730005" y="1064260"/>
                  </a:cubicBezTo>
                  <a:cubicBezTo>
                    <a:pt x="731783" y="1074674"/>
                    <a:pt x="732672" y="1085215"/>
                    <a:pt x="732672" y="1096137"/>
                  </a:cubicBezTo>
                  <a:cubicBezTo>
                    <a:pt x="732672" y="1106805"/>
                    <a:pt x="731783" y="1117346"/>
                    <a:pt x="730005" y="1127760"/>
                  </a:cubicBezTo>
                  <a:cubicBezTo>
                    <a:pt x="728227" y="1138174"/>
                    <a:pt x="725560" y="1148461"/>
                    <a:pt x="722004" y="1158367"/>
                  </a:cubicBezTo>
                  <a:cubicBezTo>
                    <a:pt x="718448" y="1168146"/>
                    <a:pt x="714130" y="1177544"/>
                    <a:pt x="708923" y="1186434"/>
                  </a:cubicBezTo>
                  <a:cubicBezTo>
                    <a:pt x="703716" y="1195197"/>
                    <a:pt x="697874" y="1203579"/>
                    <a:pt x="691397" y="1211199"/>
                  </a:cubicBezTo>
                  <a:cubicBezTo>
                    <a:pt x="684793" y="1218692"/>
                    <a:pt x="677681" y="1225423"/>
                    <a:pt x="669934" y="1231392"/>
                  </a:cubicBezTo>
                  <a:cubicBezTo>
                    <a:pt x="662187" y="1237361"/>
                    <a:pt x="654059" y="1242441"/>
                    <a:pt x="645550" y="1246505"/>
                  </a:cubicBezTo>
                  <a:cubicBezTo>
                    <a:pt x="637041" y="1250569"/>
                    <a:pt x="628151" y="1253744"/>
                    <a:pt x="619007" y="1255776"/>
                  </a:cubicBezTo>
                  <a:cubicBezTo>
                    <a:pt x="609863" y="1257808"/>
                    <a:pt x="600719" y="1258824"/>
                    <a:pt x="591448" y="1258824"/>
                  </a:cubicBezTo>
                  <a:cubicBezTo>
                    <a:pt x="582177" y="1258824"/>
                    <a:pt x="573033" y="1257808"/>
                    <a:pt x="563889" y="1255776"/>
                  </a:cubicBezTo>
                  <a:cubicBezTo>
                    <a:pt x="554745" y="1253744"/>
                    <a:pt x="545982" y="1250569"/>
                    <a:pt x="537346" y="1246505"/>
                  </a:cubicBezTo>
                  <a:cubicBezTo>
                    <a:pt x="528710" y="1242441"/>
                    <a:pt x="520709" y="1237361"/>
                    <a:pt x="512962" y="1231392"/>
                  </a:cubicBezTo>
                  <a:cubicBezTo>
                    <a:pt x="505215" y="1225423"/>
                    <a:pt x="498103" y="1218692"/>
                    <a:pt x="491626" y="1211199"/>
                  </a:cubicBezTo>
                  <a:cubicBezTo>
                    <a:pt x="485022" y="1203579"/>
                    <a:pt x="479180" y="1195324"/>
                    <a:pt x="474100" y="1186434"/>
                  </a:cubicBezTo>
                  <a:cubicBezTo>
                    <a:pt x="468893" y="1177417"/>
                    <a:pt x="464575" y="1168146"/>
                    <a:pt x="461019" y="1158367"/>
                  </a:cubicBezTo>
                  <a:cubicBezTo>
                    <a:pt x="457463" y="1148334"/>
                    <a:pt x="454796" y="1138174"/>
                    <a:pt x="453018" y="1127760"/>
                  </a:cubicBezTo>
                  <a:cubicBezTo>
                    <a:pt x="451240" y="1117346"/>
                    <a:pt x="450351" y="1106805"/>
                    <a:pt x="450351" y="1096137"/>
                  </a:cubicBezTo>
                  <a:cubicBezTo>
                    <a:pt x="450351" y="1085342"/>
                    <a:pt x="451240" y="1074801"/>
                    <a:pt x="453018" y="1064260"/>
                  </a:cubicBezTo>
                  <a:cubicBezTo>
                    <a:pt x="454796" y="1053719"/>
                    <a:pt x="457463" y="1043559"/>
                    <a:pt x="461019" y="1033653"/>
                  </a:cubicBezTo>
                  <a:cubicBezTo>
                    <a:pt x="464575" y="1023874"/>
                    <a:pt x="468893" y="1014476"/>
                    <a:pt x="474100" y="1005586"/>
                  </a:cubicBezTo>
                  <a:cubicBezTo>
                    <a:pt x="479307" y="996823"/>
                    <a:pt x="485149" y="988441"/>
                    <a:pt x="491626" y="980821"/>
                  </a:cubicBezTo>
                  <a:cubicBezTo>
                    <a:pt x="498230" y="973328"/>
                    <a:pt x="505342" y="966597"/>
                    <a:pt x="512962" y="960628"/>
                  </a:cubicBezTo>
                  <a:cubicBezTo>
                    <a:pt x="520582" y="954659"/>
                    <a:pt x="528837" y="949579"/>
                    <a:pt x="537346" y="945515"/>
                  </a:cubicBezTo>
                  <a:cubicBezTo>
                    <a:pt x="545855" y="941451"/>
                    <a:pt x="554745" y="938276"/>
                    <a:pt x="563889" y="936244"/>
                  </a:cubicBezTo>
                  <a:cubicBezTo>
                    <a:pt x="573033" y="934212"/>
                    <a:pt x="582177" y="933196"/>
                    <a:pt x="591448" y="933196"/>
                  </a:cubicBezTo>
                  <a:close/>
                  <a:moveTo>
                    <a:pt x="1691649" y="937768"/>
                  </a:moveTo>
                  <a:cubicBezTo>
                    <a:pt x="1700920" y="937768"/>
                    <a:pt x="1710064" y="938911"/>
                    <a:pt x="1719208" y="940943"/>
                  </a:cubicBezTo>
                  <a:cubicBezTo>
                    <a:pt x="1728352" y="942975"/>
                    <a:pt x="1737115" y="946023"/>
                    <a:pt x="1745751" y="950214"/>
                  </a:cubicBezTo>
                  <a:cubicBezTo>
                    <a:pt x="1754260" y="954278"/>
                    <a:pt x="1762388" y="959231"/>
                    <a:pt x="1770135" y="965073"/>
                  </a:cubicBezTo>
                  <a:cubicBezTo>
                    <a:pt x="1777882" y="971169"/>
                    <a:pt x="1784994" y="977773"/>
                    <a:pt x="1791598" y="985393"/>
                  </a:cubicBezTo>
                  <a:cubicBezTo>
                    <a:pt x="1798202" y="993013"/>
                    <a:pt x="1804044" y="1001141"/>
                    <a:pt x="1809124" y="1010158"/>
                  </a:cubicBezTo>
                  <a:cubicBezTo>
                    <a:pt x="1814331" y="1018921"/>
                    <a:pt x="1818649" y="1028446"/>
                    <a:pt x="1822205" y="1038225"/>
                  </a:cubicBezTo>
                  <a:cubicBezTo>
                    <a:pt x="1825761" y="1048258"/>
                    <a:pt x="1828428" y="1058418"/>
                    <a:pt x="1830206" y="1068832"/>
                  </a:cubicBezTo>
                  <a:cubicBezTo>
                    <a:pt x="1831984" y="1079246"/>
                    <a:pt x="1832873" y="1089787"/>
                    <a:pt x="1832873" y="1100455"/>
                  </a:cubicBezTo>
                  <a:cubicBezTo>
                    <a:pt x="1832873" y="1111123"/>
                    <a:pt x="1831984" y="1121791"/>
                    <a:pt x="1830206" y="1132332"/>
                  </a:cubicBezTo>
                  <a:cubicBezTo>
                    <a:pt x="1828428" y="1142873"/>
                    <a:pt x="1825761" y="1153033"/>
                    <a:pt x="1822205" y="1162812"/>
                  </a:cubicBezTo>
                  <a:cubicBezTo>
                    <a:pt x="1818649" y="1172845"/>
                    <a:pt x="1814331" y="1182116"/>
                    <a:pt x="1809124" y="1191133"/>
                  </a:cubicBezTo>
                  <a:cubicBezTo>
                    <a:pt x="1803917" y="1199896"/>
                    <a:pt x="1798075" y="1208278"/>
                    <a:pt x="1791598" y="1215898"/>
                  </a:cubicBezTo>
                  <a:cubicBezTo>
                    <a:pt x="1784994" y="1223391"/>
                    <a:pt x="1777882" y="1230122"/>
                    <a:pt x="1770135" y="1236091"/>
                  </a:cubicBezTo>
                  <a:cubicBezTo>
                    <a:pt x="1762388" y="1242060"/>
                    <a:pt x="1754260" y="1247140"/>
                    <a:pt x="1745751" y="1251204"/>
                  </a:cubicBezTo>
                  <a:cubicBezTo>
                    <a:pt x="1737242" y="1255268"/>
                    <a:pt x="1728352" y="1258316"/>
                    <a:pt x="1719208" y="1260475"/>
                  </a:cubicBezTo>
                  <a:cubicBezTo>
                    <a:pt x="1710064" y="1262507"/>
                    <a:pt x="1700920" y="1263523"/>
                    <a:pt x="1691649" y="1263523"/>
                  </a:cubicBezTo>
                  <a:cubicBezTo>
                    <a:pt x="1682378" y="1263523"/>
                    <a:pt x="1673234" y="1262507"/>
                    <a:pt x="1664090" y="1260475"/>
                  </a:cubicBezTo>
                  <a:cubicBezTo>
                    <a:pt x="1654946" y="1258316"/>
                    <a:pt x="1646183" y="1255268"/>
                    <a:pt x="1637547" y="1251204"/>
                  </a:cubicBezTo>
                  <a:cubicBezTo>
                    <a:pt x="1628911" y="1247140"/>
                    <a:pt x="1620910" y="1242060"/>
                    <a:pt x="1613163" y="1236091"/>
                  </a:cubicBezTo>
                  <a:cubicBezTo>
                    <a:pt x="1605416" y="1230122"/>
                    <a:pt x="1598304" y="1223391"/>
                    <a:pt x="1591827" y="1215898"/>
                  </a:cubicBezTo>
                  <a:cubicBezTo>
                    <a:pt x="1585223" y="1208278"/>
                    <a:pt x="1579381" y="1200023"/>
                    <a:pt x="1574301" y="1191133"/>
                  </a:cubicBezTo>
                  <a:cubicBezTo>
                    <a:pt x="1569094" y="1182116"/>
                    <a:pt x="1564776" y="1172845"/>
                    <a:pt x="1561220" y="1162812"/>
                  </a:cubicBezTo>
                  <a:cubicBezTo>
                    <a:pt x="1557664" y="1153033"/>
                    <a:pt x="1554997" y="1142873"/>
                    <a:pt x="1553219" y="1132332"/>
                  </a:cubicBezTo>
                  <a:cubicBezTo>
                    <a:pt x="1551441" y="1121791"/>
                    <a:pt x="1550552" y="1111123"/>
                    <a:pt x="1550552" y="1100455"/>
                  </a:cubicBezTo>
                  <a:cubicBezTo>
                    <a:pt x="1550552" y="1089787"/>
                    <a:pt x="1551441" y="1079246"/>
                    <a:pt x="1553219" y="1068832"/>
                  </a:cubicBezTo>
                  <a:cubicBezTo>
                    <a:pt x="1554997" y="1058418"/>
                    <a:pt x="1557664" y="1048131"/>
                    <a:pt x="1561220" y="1038225"/>
                  </a:cubicBezTo>
                  <a:cubicBezTo>
                    <a:pt x="1564776" y="1028446"/>
                    <a:pt x="1569094" y="1018921"/>
                    <a:pt x="1574301" y="1010158"/>
                  </a:cubicBezTo>
                  <a:cubicBezTo>
                    <a:pt x="1579508" y="1001141"/>
                    <a:pt x="1585350" y="993013"/>
                    <a:pt x="1591827" y="985393"/>
                  </a:cubicBezTo>
                  <a:cubicBezTo>
                    <a:pt x="1598304" y="977773"/>
                    <a:pt x="1605543" y="971169"/>
                    <a:pt x="1613163" y="965073"/>
                  </a:cubicBezTo>
                  <a:cubicBezTo>
                    <a:pt x="1620910" y="959104"/>
                    <a:pt x="1629038" y="954278"/>
                    <a:pt x="1637547" y="950214"/>
                  </a:cubicBezTo>
                  <a:cubicBezTo>
                    <a:pt x="1646056" y="946023"/>
                    <a:pt x="1654946" y="942975"/>
                    <a:pt x="1664090" y="940943"/>
                  </a:cubicBezTo>
                  <a:cubicBezTo>
                    <a:pt x="1673234" y="938911"/>
                    <a:pt x="1682378" y="937768"/>
                    <a:pt x="1691649" y="937768"/>
                  </a:cubicBezTo>
                  <a:close/>
                  <a:moveTo>
                    <a:pt x="1140977" y="1197483"/>
                  </a:moveTo>
                  <a:cubicBezTo>
                    <a:pt x="1166885" y="1197483"/>
                    <a:pt x="1192793" y="1204468"/>
                    <a:pt x="1217939" y="1218184"/>
                  </a:cubicBezTo>
                  <a:cubicBezTo>
                    <a:pt x="1236481" y="1228344"/>
                    <a:pt x="1243339" y="1251712"/>
                    <a:pt x="1233179" y="1270381"/>
                  </a:cubicBezTo>
                  <a:cubicBezTo>
                    <a:pt x="1226194" y="1283081"/>
                    <a:pt x="1212986" y="1290320"/>
                    <a:pt x="1199524" y="1290320"/>
                  </a:cubicBezTo>
                  <a:cubicBezTo>
                    <a:pt x="1193301" y="1290320"/>
                    <a:pt x="1186951" y="1288796"/>
                    <a:pt x="1181109" y="1285621"/>
                  </a:cubicBezTo>
                  <a:cubicBezTo>
                    <a:pt x="1167393" y="1278128"/>
                    <a:pt x="1154185" y="1274445"/>
                    <a:pt x="1140977" y="1274445"/>
                  </a:cubicBezTo>
                  <a:cubicBezTo>
                    <a:pt x="1127769" y="1274445"/>
                    <a:pt x="1114815" y="1278128"/>
                    <a:pt x="1101226" y="1285494"/>
                  </a:cubicBezTo>
                  <a:cubicBezTo>
                    <a:pt x="1095384" y="1288542"/>
                    <a:pt x="1089161" y="1290066"/>
                    <a:pt x="1083065" y="1290066"/>
                  </a:cubicBezTo>
                  <a:cubicBezTo>
                    <a:pt x="1069476" y="1290066"/>
                    <a:pt x="1056268" y="1282827"/>
                    <a:pt x="1049283" y="1269873"/>
                  </a:cubicBezTo>
                  <a:cubicBezTo>
                    <a:pt x="1039250" y="1251204"/>
                    <a:pt x="1046108" y="1228090"/>
                    <a:pt x="1064777" y="1217930"/>
                  </a:cubicBezTo>
                  <a:cubicBezTo>
                    <a:pt x="1089796" y="1204341"/>
                    <a:pt x="1115450" y="1197610"/>
                    <a:pt x="1141104" y="1197610"/>
                  </a:cubicBezTo>
                  <a:close/>
                  <a:moveTo>
                    <a:pt x="321954" y="1251966"/>
                  </a:moveTo>
                  <a:cubicBezTo>
                    <a:pt x="405139" y="1251966"/>
                    <a:pt x="466861" y="1314069"/>
                    <a:pt x="477148" y="1397381"/>
                  </a:cubicBezTo>
                  <a:cubicBezTo>
                    <a:pt x="488197" y="1487424"/>
                    <a:pt x="432952" y="1554480"/>
                    <a:pt x="339099" y="1566037"/>
                  </a:cubicBezTo>
                  <a:cubicBezTo>
                    <a:pt x="330336" y="1567053"/>
                    <a:pt x="321954" y="1567561"/>
                    <a:pt x="313572" y="1567561"/>
                  </a:cubicBezTo>
                  <a:cubicBezTo>
                    <a:pt x="232800" y="1567561"/>
                    <a:pt x="174380" y="1517396"/>
                    <a:pt x="164347" y="1435608"/>
                  </a:cubicBezTo>
                  <a:cubicBezTo>
                    <a:pt x="153298" y="1345565"/>
                    <a:pt x="206892" y="1264793"/>
                    <a:pt x="300618" y="1253236"/>
                  </a:cubicBezTo>
                  <a:cubicBezTo>
                    <a:pt x="307857" y="1252347"/>
                    <a:pt x="314969" y="1251839"/>
                    <a:pt x="321827" y="1251839"/>
                  </a:cubicBezTo>
                  <a:close/>
                  <a:moveTo>
                    <a:pt x="1987813" y="1251839"/>
                  </a:moveTo>
                  <a:cubicBezTo>
                    <a:pt x="2070998" y="1251839"/>
                    <a:pt x="2132720" y="1313942"/>
                    <a:pt x="2143007" y="1397254"/>
                  </a:cubicBezTo>
                  <a:cubicBezTo>
                    <a:pt x="2154056" y="1487297"/>
                    <a:pt x="2098811" y="1554353"/>
                    <a:pt x="2004958" y="1565910"/>
                  </a:cubicBezTo>
                  <a:cubicBezTo>
                    <a:pt x="1996195" y="1566926"/>
                    <a:pt x="1987813" y="1567434"/>
                    <a:pt x="1979431" y="1567434"/>
                  </a:cubicBezTo>
                  <a:cubicBezTo>
                    <a:pt x="1898659" y="1567434"/>
                    <a:pt x="1840239" y="1517269"/>
                    <a:pt x="1830206" y="1435481"/>
                  </a:cubicBezTo>
                  <a:cubicBezTo>
                    <a:pt x="1819157" y="1345438"/>
                    <a:pt x="1872751" y="1264666"/>
                    <a:pt x="1966477" y="1253109"/>
                  </a:cubicBezTo>
                  <a:cubicBezTo>
                    <a:pt x="1973716" y="1252220"/>
                    <a:pt x="1980828" y="1251712"/>
                    <a:pt x="1987686" y="1251712"/>
                  </a:cubicBezTo>
                  <a:close/>
                  <a:moveTo>
                    <a:pt x="1141231" y="0"/>
                  </a:moveTo>
                  <a:cubicBezTo>
                    <a:pt x="1111513" y="41783"/>
                    <a:pt x="1060459" y="106045"/>
                    <a:pt x="981465" y="184785"/>
                  </a:cubicBezTo>
                  <a:lnTo>
                    <a:pt x="981465" y="500380"/>
                  </a:lnTo>
                  <a:lnTo>
                    <a:pt x="716162" y="500380"/>
                  </a:lnTo>
                  <a:lnTo>
                    <a:pt x="716162" y="410845"/>
                  </a:lnTo>
                  <a:cubicBezTo>
                    <a:pt x="661679" y="451104"/>
                    <a:pt x="601481" y="492633"/>
                    <a:pt x="534933" y="534797"/>
                  </a:cubicBezTo>
                  <a:lnTo>
                    <a:pt x="534933" y="618617"/>
                  </a:lnTo>
                  <a:lnTo>
                    <a:pt x="383803" y="618617"/>
                  </a:lnTo>
                  <a:cubicBezTo>
                    <a:pt x="238515" y="687324"/>
                    <a:pt x="84845" y="733425"/>
                    <a:pt x="25790" y="749808"/>
                  </a:cubicBezTo>
                  <a:cubicBezTo>
                    <a:pt x="18043" y="805815"/>
                    <a:pt x="390" y="951484"/>
                    <a:pt x="9" y="1113409"/>
                  </a:cubicBezTo>
                  <a:cubicBezTo>
                    <a:pt x="-753" y="1379601"/>
                    <a:pt x="44459" y="1568577"/>
                    <a:pt x="130692" y="1659890"/>
                  </a:cubicBezTo>
                  <a:cubicBezTo>
                    <a:pt x="177428" y="1709547"/>
                    <a:pt x="232927" y="1733550"/>
                    <a:pt x="303793" y="1733677"/>
                  </a:cubicBezTo>
                  <a:cubicBezTo>
                    <a:pt x="337321" y="1733677"/>
                    <a:pt x="374278" y="1728216"/>
                    <a:pt x="415426" y="1717421"/>
                  </a:cubicBezTo>
                  <a:cubicBezTo>
                    <a:pt x="498484" y="1695958"/>
                    <a:pt x="530234" y="1647825"/>
                    <a:pt x="570620" y="1586865"/>
                  </a:cubicBezTo>
                  <a:cubicBezTo>
                    <a:pt x="591702" y="1554861"/>
                    <a:pt x="613546" y="1521841"/>
                    <a:pt x="644534" y="1489456"/>
                  </a:cubicBezTo>
                  <a:cubicBezTo>
                    <a:pt x="724417" y="1406144"/>
                    <a:pt x="929268" y="1366520"/>
                    <a:pt x="1080398" y="1358011"/>
                  </a:cubicBezTo>
                  <a:cubicBezTo>
                    <a:pt x="1107068" y="1356487"/>
                    <a:pt x="1133357" y="1355598"/>
                    <a:pt x="1159138" y="1355598"/>
                  </a:cubicBezTo>
                  <a:cubicBezTo>
                    <a:pt x="1344304" y="1355598"/>
                    <a:pt x="1502800" y="1394079"/>
                    <a:pt x="1601733" y="1464310"/>
                  </a:cubicBezTo>
                  <a:cubicBezTo>
                    <a:pt x="1669170" y="1512189"/>
                    <a:pt x="1702063" y="1557782"/>
                    <a:pt x="1731146" y="1597914"/>
                  </a:cubicBezTo>
                  <a:cubicBezTo>
                    <a:pt x="1762007" y="1640586"/>
                    <a:pt x="1786391" y="1674241"/>
                    <a:pt x="1848240" y="1702943"/>
                  </a:cubicBezTo>
                  <a:cubicBezTo>
                    <a:pt x="1891420" y="1722882"/>
                    <a:pt x="1934092" y="1732534"/>
                    <a:pt x="1974986" y="1732534"/>
                  </a:cubicBezTo>
                  <a:cubicBezTo>
                    <a:pt x="2073157" y="1732534"/>
                    <a:pt x="2160787" y="1676527"/>
                    <a:pt x="2218445" y="1571371"/>
                  </a:cubicBezTo>
                  <a:cubicBezTo>
                    <a:pt x="2323474" y="1379347"/>
                    <a:pt x="2285374" y="880999"/>
                    <a:pt x="2274579" y="763778"/>
                  </a:cubicBezTo>
                  <a:cubicBezTo>
                    <a:pt x="2270134" y="762381"/>
                    <a:pt x="2265308" y="760857"/>
                    <a:pt x="2260355" y="759333"/>
                  </a:cubicBezTo>
                  <a:cubicBezTo>
                    <a:pt x="2129418" y="719074"/>
                    <a:pt x="1856876" y="635000"/>
                    <a:pt x="1660280" y="504698"/>
                  </a:cubicBezTo>
                  <a:cubicBezTo>
                    <a:pt x="1656597" y="502285"/>
                    <a:pt x="1652914" y="499745"/>
                    <a:pt x="1649231" y="497459"/>
                  </a:cubicBezTo>
                  <a:lnTo>
                    <a:pt x="1633991" y="497459"/>
                  </a:lnTo>
                  <a:lnTo>
                    <a:pt x="1633991" y="486918"/>
                  </a:lnTo>
                  <a:cubicBezTo>
                    <a:pt x="1629292" y="483743"/>
                    <a:pt x="1624593" y="480441"/>
                    <a:pt x="1620021" y="477266"/>
                  </a:cubicBezTo>
                  <a:lnTo>
                    <a:pt x="1620021" y="618617"/>
                  </a:lnTo>
                  <a:lnTo>
                    <a:pt x="1337446" y="618617"/>
                  </a:lnTo>
                  <a:lnTo>
                    <a:pt x="1337446" y="237236"/>
                  </a:lnTo>
                  <a:cubicBezTo>
                    <a:pt x="1333509" y="233172"/>
                    <a:pt x="1329699" y="229108"/>
                    <a:pt x="1325889" y="225171"/>
                  </a:cubicBezTo>
                  <a:lnTo>
                    <a:pt x="1325889" y="500380"/>
                  </a:lnTo>
                  <a:lnTo>
                    <a:pt x="1061348" y="500380"/>
                  </a:lnTo>
                  <a:lnTo>
                    <a:pt x="1061348" y="197485"/>
                  </a:lnTo>
                  <a:lnTo>
                    <a:pt x="1299854" y="197485"/>
                  </a:lnTo>
                  <a:cubicBezTo>
                    <a:pt x="1224543" y="115824"/>
                    <a:pt x="1172092" y="45085"/>
                    <a:pt x="1141231" y="0"/>
                  </a:cubicBezTo>
                  <a:close/>
                </a:path>
              </a:pathLst>
            </a:custGeom>
            <a:blipFill>
              <a:blip r:embed="rId117"/>
              <a:stretch>
                <a:fillRect l="-860" t="-1103" r="-2318" b="-671"/>
              </a:stretch>
            </a:blipFill>
          </p:spPr>
          <p:txBody>
            <a:bodyPr/>
            <a:lstStyle/>
            <a:p>
              <a:endParaRPr lang="en-MY"/>
            </a:p>
          </p:txBody>
        </p:sp>
      </p:grpSp>
      <p:grpSp>
        <p:nvGrpSpPr>
          <p:cNvPr id="243" name="Group 243"/>
          <p:cNvGrpSpPr/>
          <p:nvPr/>
        </p:nvGrpSpPr>
        <p:grpSpPr>
          <a:xfrm>
            <a:off x="7258279" y="15444473"/>
            <a:ext cx="1833039" cy="1439161"/>
            <a:chOff x="0" y="0"/>
            <a:chExt cx="2444052" cy="1918881"/>
          </a:xfrm>
        </p:grpSpPr>
        <p:sp>
          <p:nvSpPr>
            <p:cNvPr id="244" name="Freeform 244"/>
            <p:cNvSpPr/>
            <p:nvPr/>
          </p:nvSpPr>
          <p:spPr>
            <a:xfrm>
              <a:off x="-61" y="0"/>
              <a:ext cx="2444087" cy="1918843"/>
            </a:xfrm>
            <a:custGeom>
              <a:avLst/>
              <a:gdLst/>
              <a:ahLst/>
              <a:cxnLst/>
              <a:rect l="l" t="t" r="r" b="b"/>
              <a:pathLst>
                <a:path w="2444087" h="1918843">
                  <a:moveTo>
                    <a:pt x="1218245" y="0"/>
                  </a:moveTo>
                  <a:cubicBezTo>
                    <a:pt x="1204402" y="127"/>
                    <a:pt x="1191702" y="7747"/>
                    <a:pt x="1184971" y="19812"/>
                  </a:cubicBezTo>
                  <a:cubicBezTo>
                    <a:pt x="1184209" y="21209"/>
                    <a:pt x="1145728" y="89281"/>
                    <a:pt x="1047049" y="194691"/>
                  </a:cubicBezTo>
                  <a:lnTo>
                    <a:pt x="1058479" y="194691"/>
                  </a:lnTo>
                  <a:lnTo>
                    <a:pt x="1058479" y="293624"/>
                  </a:lnTo>
                  <a:cubicBezTo>
                    <a:pt x="1137600" y="214884"/>
                    <a:pt x="1188527" y="150749"/>
                    <a:pt x="1218245" y="108839"/>
                  </a:cubicBezTo>
                  <a:cubicBezTo>
                    <a:pt x="1248979" y="153924"/>
                    <a:pt x="1301430" y="224663"/>
                    <a:pt x="1376741" y="306324"/>
                  </a:cubicBezTo>
                  <a:lnTo>
                    <a:pt x="1402776" y="306324"/>
                  </a:lnTo>
                  <a:lnTo>
                    <a:pt x="1402776" y="334137"/>
                  </a:lnTo>
                  <a:cubicBezTo>
                    <a:pt x="1406586" y="338074"/>
                    <a:pt x="1410523" y="342138"/>
                    <a:pt x="1414333" y="346202"/>
                  </a:cubicBezTo>
                  <a:lnTo>
                    <a:pt x="1414333" y="311912"/>
                  </a:lnTo>
                  <a:lnTo>
                    <a:pt x="1489263" y="311912"/>
                  </a:lnTo>
                  <a:cubicBezTo>
                    <a:pt x="1331021" y="153797"/>
                    <a:pt x="1252916" y="21209"/>
                    <a:pt x="1251900" y="19177"/>
                  </a:cubicBezTo>
                  <a:cubicBezTo>
                    <a:pt x="1245042" y="7239"/>
                    <a:pt x="1232342" y="0"/>
                    <a:pt x="1218626" y="0"/>
                  </a:cubicBezTo>
                  <a:close/>
                  <a:moveTo>
                    <a:pt x="1697416" y="491617"/>
                  </a:moveTo>
                  <a:lnTo>
                    <a:pt x="1697416" y="586232"/>
                  </a:lnTo>
                  <a:cubicBezTo>
                    <a:pt x="1702115" y="589407"/>
                    <a:pt x="1706687" y="592709"/>
                    <a:pt x="1711386" y="595884"/>
                  </a:cubicBezTo>
                  <a:lnTo>
                    <a:pt x="1711386" y="543941"/>
                  </a:lnTo>
                  <a:lnTo>
                    <a:pt x="1771330" y="543941"/>
                  </a:lnTo>
                  <a:cubicBezTo>
                    <a:pt x="1745676" y="526669"/>
                    <a:pt x="1721038" y="509270"/>
                    <a:pt x="1697289" y="491617"/>
                  </a:cubicBezTo>
                  <a:close/>
                  <a:moveTo>
                    <a:pt x="793176" y="423164"/>
                  </a:moveTo>
                  <a:cubicBezTo>
                    <a:pt x="739455" y="464820"/>
                    <a:pt x="679257" y="508127"/>
                    <a:pt x="611947" y="552323"/>
                  </a:cubicBezTo>
                  <a:lnTo>
                    <a:pt x="611947" y="643636"/>
                  </a:lnTo>
                  <a:cubicBezTo>
                    <a:pt x="678495" y="601472"/>
                    <a:pt x="738693" y="559943"/>
                    <a:pt x="793176" y="519684"/>
                  </a:cubicBezTo>
                  <a:lnTo>
                    <a:pt x="793176" y="423164"/>
                  </a:lnTo>
                  <a:close/>
                  <a:moveTo>
                    <a:pt x="1776410" y="547497"/>
                  </a:moveTo>
                  <a:lnTo>
                    <a:pt x="1776410" y="606425"/>
                  </a:lnTo>
                  <a:lnTo>
                    <a:pt x="1726372" y="606425"/>
                  </a:lnTo>
                  <a:cubicBezTo>
                    <a:pt x="1730055" y="608838"/>
                    <a:pt x="1733738" y="611378"/>
                    <a:pt x="1737421" y="613664"/>
                  </a:cubicBezTo>
                  <a:cubicBezTo>
                    <a:pt x="1934017" y="744093"/>
                    <a:pt x="2206559" y="828040"/>
                    <a:pt x="2337496" y="868299"/>
                  </a:cubicBezTo>
                  <a:cubicBezTo>
                    <a:pt x="2342449" y="869823"/>
                    <a:pt x="2347275" y="871347"/>
                    <a:pt x="2351720" y="872744"/>
                  </a:cubicBezTo>
                  <a:cubicBezTo>
                    <a:pt x="2362388" y="989965"/>
                    <a:pt x="2400615" y="1488313"/>
                    <a:pt x="2295586" y="1680337"/>
                  </a:cubicBezTo>
                  <a:cubicBezTo>
                    <a:pt x="2238055" y="1785493"/>
                    <a:pt x="2150425" y="1841500"/>
                    <a:pt x="2052127" y="1841500"/>
                  </a:cubicBezTo>
                  <a:cubicBezTo>
                    <a:pt x="2011233" y="1841500"/>
                    <a:pt x="1968561" y="1831848"/>
                    <a:pt x="1925381" y="1811909"/>
                  </a:cubicBezTo>
                  <a:cubicBezTo>
                    <a:pt x="1863532" y="1783334"/>
                    <a:pt x="1839148" y="1749552"/>
                    <a:pt x="1808287" y="1706880"/>
                  </a:cubicBezTo>
                  <a:cubicBezTo>
                    <a:pt x="1779204" y="1666748"/>
                    <a:pt x="1746311" y="1621155"/>
                    <a:pt x="1678874" y="1573276"/>
                  </a:cubicBezTo>
                  <a:cubicBezTo>
                    <a:pt x="1579941" y="1503045"/>
                    <a:pt x="1421445" y="1464564"/>
                    <a:pt x="1236279" y="1464564"/>
                  </a:cubicBezTo>
                  <a:cubicBezTo>
                    <a:pt x="1210498" y="1464564"/>
                    <a:pt x="1184209" y="1465453"/>
                    <a:pt x="1157539" y="1466977"/>
                  </a:cubicBezTo>
                  <a:cubicBezTo>
                    <a:pt x="1006282" y="1475486"/>
                    <a:pt x="801431" y="1515110"/>
                    <a:pt x="721675" y="1598422"/>
                  </a:cubicBezTo>
                  <a:cubicBezTo>
                    <a:pt x="690687" y="1630807"/>
                    <a:pt x="668843" y="1663827"/>
                    <a:pt x="647761" y="1695831"/>
                  </a:cubicBezTo>
                  <a:cubicBezTo>
                    <a:pt x="607502" y="1756791"/>
                    <a:pt x="575625" y="1804924"/>
                    <a:pt x="492567" y="1826387"/>
                  </a:cubicBezTo>
                  <a:cubicBezTo>
                    <a:pt x="451419" y="1837182"/>
                    <a:pt x="414462" y="1842643"/>
                    <a:pt x="380934" y="1842643"/>
                  </a:cubicBezTo>
                  <a:cubicBezTo>
                    <a:pt x="310068" y="1842516"/>
                    <a:pt x="254569" y="1818386"/>
                    <a:pt x="207833" y="1768856"/>
                  </a:cubicBezTo>
                  <a:cubicBezTo>
                    <a:pt x="121600" y="1677416"/>
                    <a:pt x="76388" y="1488440"/>
                    <a:pt x="77023" y="1222248"/>
                  </a:cubicBezTo>
                  <a:cubicBezTo>
                    <a:pt x="77531" y="1060323"/>
                    <a:pt x="95184" y="914781"/>
                    <a:pt x="102804" y="858647"/>
                  </a:cubicBezTo>
                  <a:cubicBezTo>
                    <a:pt x="161859" y="842264"/>
                    <a:pt x="315529" y="796163"/>
                    <a:pt x="460817" y="727456"/>
                  </a:cubicBezTo>
                  <a:lnTo>
                    <a:pt x="329499" y="727456"/>
                  </a:lnTo>
                  <a:lnTo>
                    <a:pt x="329499" y="700913"/>
                  </a:lnTo>
                  <a:cubicBezTo>
                    <a:pt x="188021" y="757555"/>
                    <a:pt x="60894" y="790575"/>
                    <a:pt x="58862" y="791083"/>
                  </a:cubicBezTo>
                  <a:cubicBezTo>
                    <a:pt x="44130" y="795020"/>
                    <a:pt x="32954" y="807212"/>
                    <a:pt x="30541" y="822198"/>
                  </a:cubicBezTo>
                  <a:cubicBezTo>
                    <a:pt x="29017" y="831469"/>
                    <a:pt x="17587" y="904875"/>
                    <a:pt x="9078" y="1009523"/>
                  </a:cubicBezTo>
                  <a:cubicBezTo>
                    <a:pt x="-10099" y="1247267"/>
                    <a:pt x="-13528" y="1646047"/>
                    <a:pt x="151953" y="1821307"/>
                  </a:cubicBezTo>
                  <a:cubicBezTo>
                    <a:pt x="213421" y="1886458"/>
                    <a:pt x="289240" y="1918843"/>
                    <a:pt x="381823" y="1918843"/>
                  </a:cubicBezTo>
                  <a:cubicBezTo>
                    <a:pt x="421955" y="1918843"/>
                    <a:pt x="465262" y="1912747"/>
                    <a:pt x="511871" y="1900555"/>
                  </a:cubicBezTo>
                  <a:cubicBezTo>
                    <a:pt x="623377" y="1871599"/>
                    <a:pt x="668335" y="1803654"/>
                    <a:pt x="711769" y="1737995"/>
                  </a:cubicBezTo>
                  <a:cubicBezTo>
                    <a:pt x="730946" y="1708912"/>
                    <a:pt x="750758" y="1678940"/>
                    <a:pt x="777047" y="1651508"/>
                  </a:cubicBezTo>
                  <a:cubicBezTo>
                    <a:pt x="828355" y="1597787"/>
                    <a:pt x="986597" y="1553464"/>
                    <a:pt x="1161857" y="1543431"/>
                  </a:cubicBezTo>
                  <a:cubicBezTo>
                    <a:pt x="1186622" y="1542034"/>
                    <a:pt x="1211006" y="1541399"/>
                    <a:pt x="1235009" y="1541399"/>
                  </a:cubicBezTo>
                  <a:cubicBezTo>
                    <a:pt x="1403284" y="1541399"/>
                    <a:pt x="1549207" y="1575435"/>
                    <a:pt x="1634424" y="1635887"/>
                  </a:cubicBezTo>
                  <a:cubicBezTo>
                    <a:pt x="1691574" y="1676400"/>
                    <a:pt x="1719260" y="1714754"/>
                    <a:pt x="1746057" y="1751838"/>
                  </a:cubicBezTo>
                  <a:cubicBezTo>
                    <a:pt x="1778950" y="1797431"/>
                    <a:pt x="1813113" y="1844421"/>
                    <a:pt x="1893123" y="1881505"/>
                  </a:cubicBezTo>
                  <a:cubicBezTo>
                    <a:pt x="1946971" y="1906270"/>
                    <a:pt x="2000819" y="1918462"/>
                    <a:pt x="2052635" y="1918462"/>
                  </a:cubicBezTo>
                  <a:cubicBezTo>
                    <a:pt x="2177984" y="1918462"/>
                    <a:pt x="2291141" y="1847850"/>
                    <a:pt x="2362769" y="1716913"/>
                  </a:cubicBezTo>
                  <a:cubicBezTo>
                    <a:pt x="2452431" y="1553210"/>
                    <a:pt x="2449764" y="1211834"/>
                    <a:pt x="2438461" y="1006221"/>
                  </a:cubicBezTo>
                  <a:cubicBezTo>
                    <a:pt x="2433254" y="912876"/>
                    <a:pt x="2426396" y="847598"/>
                    <a:pt x="2425507" y="839470"/>
                  </a:cubicBezTo>
                  <a:cubicBezTo>
                    <a:pt x="2423856" y="824357"/>
                    <a:pt x="2413442" y="811657"/>
                    <a:pt x="2399091" y="807085"/>
                  </a:cubicBezTo>
                  <a:cubicBezTo>
                    <a:pt x="2388550" y="803656"/>
                    <a:pt x="2375469" y="799592"/>
                    <a:pt x="2359975" y="794893"/>
                  </a:cubicBezTo>
                  <a:cubicBezTo>
                    <a:pt x="2232467" y="755650"/>
                    <a:pt x="1967037" y="673862"/>
                    <a:pt x="1779712" y="549529"/>
                  </a:cubicBezTo>
                  <a:cubicBezTo>
                    <a:pt x="1778569" y="548894"/>
                    <a:pt x="1777426" y="548132"/>
                    <a:pt x="1776283" y="547370"/>
                  </a:cubicBezTo>
                  <a:close/>
                </a:path>
              </a:pathLst>
            </a:custGeom>
            <a:blipFill>
              <a:blip r:embed="rId118"/>
              <a:stretch>
                <a:fillRect l="-1118" t="-617" r="-1114" b="-1043"/>
              </a:stretch>
            </a:blipFill>
          </p:spPr>
          <p:txBody>
            <a:bodyPr/>
            <a:lstStyle/>
            <a:p>
              <a:endParaRPr lang="en-MY"/>
            </a:p>
          </p:txBody>
        </p:sp>
      </p:grpSp>
      <p:grpSp>
        <p:nvGrpSpPr>
          <p:cNvPr id="245" name="Group 245"/>
          <p:cNvGrpSpPr/>
          <p:nvPr/>
        </p:nvGrpSpPr>
        <p:grpSpPr>
          <a:xfrm>
            <a:off x="8479136" y="16010887"/>
            <a:ext cx="249479" cy="99184"/>
            <a:chOff x="0" y="0"/>
            <a:chExt cx="332638" cy="132245"/>
          </a:xfrm>
        </p:grpSpPr>
        <p:sp>
          <p:nvSpPr>
            <p:cNvPr id="246" name="Freeform 246"/>
            <p:cNvSpPr/>
            <p:nvPr/>
          </p:nvSpPr>
          <p:spPr>
            <a:xfrm>
              <a:off x="-10" y="0"/>
              <a:ext cx="332632" cy="132334"/>
            </a:xfrm>
            <a:custGeom>
              <a:avLst/>
              <a:gdLst/>
              <a:ahLst/>
              <a:cxnLst/>
              <a:rect l="l" t="t" r="r" b="b"/>
              <a:pathLst>
                <a:path w="332632" h="132334">
                  <a:moveTo>
                    <a:pt x="158125" y="0"/>
                  </a:moveTo>
                  <a:cubicBezTo>
                    <a:pt x="96911" y="0"/>
                    <a:pt x="45984" y="24257"/>
                    <a:pt x="18806" y="40132"/>
                  </a:cubicBezTo>
                  <a:cubicBezTo>
                    <a:pt x="645" y="50927"/>
                    <a:pt x="-5451" y="74549"/>
                    <a:pt x="5344" y="92837"/>
                  </a:cubicBezTo>
                  <a:cubicBezTo>
                    <a:pt x="12583" y="104902"/>
                    <a:pt x="25283" y="111633"/>
                    <a:pt x="38364" y="111633"/>
                  </a:cubicBezTo>
                  <a:cubicBezTo>
                    <a:pt x="44968" y="111633"/>
                    <a:pt x="51699" y="109982"/>
                    <a:pt x="57922" y="106172"/>
                  </a:cubicBezTo>
                  <a:cubicBezTo>
                    <a:pt x="81036" y="92583"/>
                    <a:pt x="116215" y="77089"/>
                    <a:pt x="156601" y="77089"/>
                  </a:cubicBezTo>
                  <a:cubicBezTo>
                    <a:pt x="191399" y="77089"/>
                    <a:pt x="230261" y="88646"/>
                    <a:pt x="268742" y="122682"/>
                  </a:cubicBezTo>
                  <a:cubicBezTo>
                    <a:pt x="275981" y="129159"/>
                    <a:pt x="285125" y="132334"/>
                    <a:pt x="294142" y="132334"/>
                  </a:cubicBezTo>
                  <a:cubicBezTo>
                    <a:pt x="304810" y="132334"/>
                    <a:pt x="315351" y="127889"/>
                    <a:pt x="322971" y="119253"/>
                  </a:cubicBezTo>
                  <a:cubicBezTo>
                    <a:pt x="337068" y="103378"/>
                    <a:pt x="335544" y="79121"/>
                    <a:pt x="319669" y="65024"/>
                  </a:cubicBezTo>
                  <a:cubicBezTo>
                    <a:pt x="264043" y="15875"/>
                    <a:pt x="207782" y="0"/>
                    <a:pt x="158125" y="0"/>
                  </a:cubicBezTo>
                  <a:close/>
                </a:path>
              </a:pathLst>
            </a:custGeom>
            <a:blipFill>
              <a:blip r:embed="rId119"/>
              <a:stretch>
                <a:fillRect l="-3807" t="-3838" r="-5613" b="-13886"/>
              </a:stretch>
            </a:blipFill>
          </p:spPr>
          <p:txBody>
            <a:bodyPr/>
            <a:lstStyle/>
            <a:p>
              <a:endParaRPr lang="en-MY"/>
            </a:p>
          </p:txBody>
        </p:sp>
      </p:grpSp>
      <p:grpSp>
        <p:nvGrpSpPr>
          <p:cNvPr id="247" name="Group 247"/>
          <p:cNvGrpSpPr/>
          <p:nvPr/>
        </p:nvGrpSpPr>
        <p:grpSpPr>
          <a:xfrm>
            <a:off x="7615771" y="16003019"/>
            <a:ext cx="249469" cy="105032"/>
            <a:chOff x="0" y="0"/>
            <a:chExt cx="332626" cy="140043"/>
          </a:xfrm>
        </p:grpSpPr>
        <p:sp>
          <p:nvSpPr>
            <p:cNvPr id="248" name="Freeform 248"/>
            <p:cNvSpPr/>
            <p:nvPr/>
          </p:nvSpPr>
          <p:spPr>
            <a:xfrm>
              <a:off x="7" y="0"/>
              <a:ext cx="332454" cy="140081"/>
            </a:xfrm>
            <a:custGeom>
              <a:avLst/>
              <a:gdLst/>
              <a:ahLst/>
              <a:cxnLst/>
              <a:rect l="l" t="t" r="r" b="b"/>
              <a:pathLst>
                <a:path w="332454" h="140081">
                  <a:moveTo>
                    <a:pt x="185159" y="0"/>
                  </a:moveTo>
                  <a:cubicBezTo>
                    <a:pt x="171443" y="0"/>
                    <a:pt x="157473" y="1016"/>
                    <a:pt x="143630" y="3175"/>
                  </a:cubicBezTo>
                  <a:cubicBezTo>
                    <a:pt x="83686" y="12192"/>
                    <a:pt x="35172" y="39497"/>
                    <a:pt x="6978" y="79629"/>
                  </a:cubicBezTo>
                  <a:cubicBezTo>
                    <a:pt x="-5214" y="97028"/>
                    <a:pt x="-1023" y="120904"/>
                    <a:pt x="16376" y="133096"/>
                  </a:cubicBezTo>
                  <a:cubicBezTo>
                    <a:pt x="23107" y="137795"/>
                    <a:pt x="30727" y="140081"/>
                    <a:pt x="38347" y="140081"/>
                  </a:cubicBezTo>
                  <a:cubicBezTo>
                    <a:pt x="50412" y="140081"/>
                    <a:pt x="62350" y="134493"/>
                    <a:pt x="69843" y="123825"/>
                  </a:cubicBezTo>
                  <a:cubicBezTo>
                    <a:pt x="85718" y="101346"/>
                    <a:pt x="116833" y="84836"/>
                    <a:pt x="155187" y="79121"/>
                  </a:cubicBezTo>
                  <a:cubicBezTo>
                    <a:pt x="165093" y="77597"/>
                    <a:pt x="175126" y="76962"/>
                    <a:pt x="185032" y="76962"/>
                  </a:cubicBezTo>
                  <a:cubicBezTo>
                    <a:pt x="218941" y="76962"/>
                    <a:pt x="251199" y="85471"/>
                    <a:pt x="270757" y="100457"/>
                  </a:cubicBezTo>
                  <a:cubicBezTo>
                    <a:pt x="277742" y="105918"/>
                    <a:pt x="285997" y="108458"/>
                    <a:pt x="294125" y="108458"/>
                  </a:cubicBezTo>
                  <a:cubicBezTo>
                    <a:pt x="305555" y="108458"/>
                    <a:pt x="316985" y="103378"/>
                    <a:pt x="324478" y="93599"/>
                  </a:cubicBezTo>
                  <a:cubicBezTo>
                    <a:pt x="337432" y="76835"/>
                    <a:pt x="334257" y="52832"/>
                    <a:pt x="317493" y="39751"/>
                  </a:cubicBezTo>
                  <a:cubicBezTo>
                    <a:pt x="284600" y="14097"/>
                    <a:pt x="236213" y="0"/>
                    <a:pt x="185159" y="0"/>
                  </a:cubicBezTo>
                  <a:close/>
                </a:path>
              </a:pathLst>
            </a:custGeom>
            <a:blipFill>
              <a:blip r:embed="rId120"/>
              <a:stretch>
                <a:fillRect l="-3910" t="-8223" r="-5424" b="-2991"/>
              </a:stretch>
            </a:blipFill>
          </p:spPr>
          <p:txBody>
            <a:bodyPr/>
            <a:lstStyle/>
            <a:p>
              <a:endParaRPr lang="en-MY"/>
            </a:p>
          </p:txBody>
        </p:sp>
      </p:grpSp>
      <p:grpSp>
        <p:nvGrpSpPr>
          <p:cNvPr id="249" name="Group 249"/>
          <p:cNvGrpSpPr/>
          <p:nvPr/>
        </p:nvGrpSpPr>
        <p:grpSpPr>
          <a:xfrm>
            <a:off x="7438120" y="16465039"/>
            <a:ext cx="236639" cy="236725"/>
            <a:chOff x="0" y="0"/>
            <a:chExt cx="315519" cy="315633"/>
          </a:xfrm>
        </p:grpSpPr>
        <p:sp>
          <p:nvSpPr>
            <p:cNvPr id="250" name="Freeform 250"/>
            <p:cNvSpPr/>
            <p:nvPr/>
          </p:nvSpPr>
          <p:spPr>
            <a:xfrm>
              <a:off x="-35" y="0"/>
              <a:ext cx="315631" cy="315595"/>
            </a:xfrm>
            <a:custGeom>
              <a:avLst/>
              <a:gdLst/>
              <a:ahLst/>
              <a:cxnLst/>
              <a:rect l="l" t="t" r="r" b="b"/>
              <a:pathLst>
                <a:path w="315631" h="315595">
                  <a:moveTo>
                    <a:pt x="159039" y="0"/>
                  </a:moveTo>
                  <a:cubicBezTo>
                    <a:pt x="152054" y="0"/>
                    <a:pt x="145069" y="508"/>
                    <a:pt x="137830" y="1397"/>
                  </a:cubicBezTo>
                  <a:cubicBezTo>
                    <a:pt x="43977" y="12827"/>
                    <a:pt x="-9617" y="93599"/>
                    <a:pt x="1432" y="183769"/>
                  </a:cubicBezTo>
                  <a:cubicBezTo>
                    <a:pt x="11465" y="265557"/>
                    <a:pt x="69885" y="315595"/>
                    <a:pt x="150657" y="315595"/>
                  </a:cubicBezTo>
                  <a:cubicBezTo>
                    <a:pt x="158912" y="315595"/>
                    <a:pt x="167421" y="315087"/>
                    <a:pt x="176184" y="314071"/>
                  </a:cubicBezTo>
                  <a:cubicBezTo>
                    <a:pt x="270037" y="302514"/>
                    <a:pt x="325282" y="235458"/>
                    <a:pt x="314233" y="145415"/>
                  </a:cubicBezTo>
                  <a:cubicBezTo>
                    <a:pt x="303946" y="62103"/>
                    <a:pt x="242224" y="0"/>
                    <a:pt x="159039" y="0"/>
                  </a:cubicBezTo>
                  <a:close/>
                </a:path>
              </a:pathLst>
            </a:custGeom>
            <a:blipFill>
              <a:blip r:embed="rId121"/>
              <a:stretch>
                <a:fillRect l="-9533" t="-5686" r="-11318" b="-2696"/>
              </a:stretch>
            </a:blipFill>
          </p:spPr>
          <p:txBody>
            <a:bodyPr/>
            <a:lstStyle/>
            <a:p>
              <a:endParaRPr lang="en-MY"/>
            </a:p>
          </p:txBody>
        </p:sp>
      </p:grpSp>
      <p:grpSp>
        <p:nvGrpSpPr>
          <p:cNvPr id="251" name="Group 251"/>
          <p:cNvGrpSpPr/>
          <p:nvPr/>
        </p:nvGrpSpPr>
        <p:grpSpPr>
          <a:xfrm>
            <a:off x="8687638" y="16465039"/>
            <a:ext cx="236639" cy="236725"/>
            <a:chOff x="0" y="0"/>
            <a:chExt cx="315519" cy="315633"/>
          </a:xfrm>
        </p:grpSpPr>
        <p:sp>
          <p:nvSpPr>
            <p:cNvPr id="252" name="Freeform 252"/>
            <p:cNvSpPr/>
            <p:nvPr/>
          </p:nvSpPr>
          <p:spPr>
            <a:xfrm>
              <a:off x="-35" y="0"/>
              <a:ext cx="315631" cy="315595"/>
            </a:xfrm>
            <a:custGeom>
              <a:avLst/>
              <a:gdLst/>
              <a:ahLst/>
              <a:cxnLst/>
              <a:rect l="l" t="t" r="r" b="b"/>
              <a:pathLst>
                <a:path w="315631" h="315595">
                  <a:moveTo>
                    <a:pt x="159039" y="0"/>
                  </a:moveTo>
                  <a:cubicBezTo>
                    <a:pt x="152054" y="0"/>
                    <a:pt x="145069" y="508"/>
                    <a:pt x="137830" y="1397"/>
                  </a:cubicBezTo>
                  <a:cubicBezTo>
                    <a:pt x="43977" y="12827"/>
                    <a:pt x="-9617" y="93599"/>
                    <a:pt x="1432" y="183769"/>
                  </a:cubicBezTo>
                  <a:cubicBezTo>
                    <a:pt x="11465" y="265557"/>
                    <a:pt x="69885" y="315595"/>
                    <a:pt x="150657" y="315595"/>
                  </a:cubicBezTo>
                  <a:cubicBezTo>
                    <a:pt x="158912" y="315595"/>
                    <a:pt x="167421" y="315087"/>
                    <a:pt x="176184" y="314071"/>
                  </a:cubicBezTo>
                  <a:cubicBezTo>
                    <a:pt x="270037" y="302514"/>
                    <a:pt x="325282" y="235458"/>
                    <a:pt x="314233" y="145415"/>
                  </a:cubicBezTo>
                  <a:cubicBezTo>
                    <a:pt x="303946" y="62103"/>
                    <a:pt x="242224" y="0"/>
                    <a:pt x="159039" y="0"/>
                  </a:cubicBezTo>
                  <a:close/>
                </a:path>
              </a:pathLst>
            </a:custGeom>
            <a:blipFill>
              <a:blip r:embed="rId122"/>
              <a:stretch>
                <a:fillRect l="-6245" t="-5686" r="-8988" b="-2696"/>
              </a:stretch>
            </a:blipFill>
          </p:spPr>
          <p:txBody>
            <a:bodyPr/>
            <a:lstStyle/>
            <a:p>
              <a:endParaRPr lang="en-MY"/>
            </a:p>
          </p:txBody>
        </p:sp>
      </p:grpSp>
      <p:grpSp>
        <p:nvGrpSpPr>
          <p:cNvPr id="253" name="Group 253"/>
          <p:cNvGrpSpPr/>
          <p:nvPr/>
        </p:nvGrpSpPr>
        <p:grpSpPr>
          <a:xfrm>
            <a:off x="8099412" y="16424272"/>
            <a:ext cx="144990" cy="69599"/>
            <a:chOff x="0" y="0"/>
            <a:chExt cx="193319" cy="92799"/>
          </a:xfrm>
        </p:grpSpPr>
        <p:sp>
          <p:nvSpPr>
            <p:cNvPr id="254" name="Freeform 254"/>
            <p:cNvSpPr/>
            <p:nvPr/>
          </p:nvSpPr>
          <p:spPr>
            <a:xfrm>
              <a:off x="-11" y="0"/>
              <a:ext cx="193308" cy="92710"/>
            </a:xfrm>
            <a:custGeom>
              <a:avLst/>
              <a:gdLst/>
              <a:ahLst/>
              <a:cxnLst/>
              <a:rect l="l" t="t" r="r" b="b"/>
              <a:pathLst>
                <a:path w="193308" h="92710">
                  <a:moveTo>
                    <a:pt x="96404" y="0"/>
                  </a:moveTo>
                  <a:cubicBezTo>
                    <a:pt x="70750" y="0"/>
                    <a:pt x="45096" y="6731"/>
                    <a:pt x="20204" y="20320"/>
                  </a:cubicBezTo>
                  <a:cubicBezTo>
                    <a:pt x="1535" y="30480"/>
                    <a:pt x="-5450" y="53721"/>
                    <a:pt x="4583" y="72263"/>
                  </a:cubicBezTo>
                  <a:cubicBezTo>
                    <a:pt x="11568" y="85217"/>
                    <a:pt x="24776" y="92456"/>
                    <a:pt x="38492" y="92456"/>
                  </a:cubicBezTo>
                  <a:cubicBezTo>
                    <a:pt x="44715" y="92456"/>
                    <a:pt x="50938" y="90932"/>
                    <a:pt x="56653" y="87884"/>
                  </a:cubicBezTo>
                  <a:cubicBezTo>
                    <a:pt x="70242" y="80645"/>
                    <a:pt x="83323" y="76835"/>
                    <a:pt x="96404" y="76835"/>
                  </a:cubicBezTo>
                  <a:cubicBezTo>
                    <a:pt x="109485" y="76835"/>
                    <a:pt x="122820" y="80518"/>
                    <a:pt x="136536" y="88011"/>
                  </a:cubicBezTo>
                  <a:cubicBezTo>
                    <a:pt x="142378" y="91186"/>
                    <a:pt x="148728" y="92710"/>
                    <a:pt x="154951" y="92710"/>
                  </a:cubicBezTo>
                  <a:cubicBezTo>
                    <a:pt x="168540" y="92710"/>
                    <a:pt x="181621" y="85471"/>
                    <a:pt x="188606" y="72771"/>
                  </a:cubicBezTo>
                  <a:cubicBezTo>
                    <a:pt x="198766" y="54102"/>
                    <a:pt x="191908" y="30734"/>
                    <a:pt x="173366" y="20574"/>
                  </a:cubicBezTo>
                  <a:cubicBezTo>
                    <a:pt x="148220" y="6985"/>
                    <a:pt x="122312" y="0"/>
                    <a:pt x="96404" y="0"/>
                  </a:cubicBezTo>
                  <a:close/>
                </a:path>
              </a:pathLst>
            </a:custGeom>
            <a:blipFill>
              <a:blip r:embed="rId123"/>
              <a:stretch>
                <a:fillRect l="-7431" t="-15520" r="-10976" b="-15986"/>
              </a:stretch>
            </a:blipFill>
          </p:spPr>
          <p:txBody>
            <a:bodyPr/>
            <a:lstStyle/>
            <a:p>
              <a:endParaRPr lang="en-MY"/>
            </a:p>
          </p:txBody>
        </p:sp>
      </p:grpSp>
      <p:grpSp>
        <p:nvGrpSpPr>
          <p:cNvPr id="255" name="Group 255"/>
          <p:cNvGrpSpPr/>
          <p:nvPr/>
        </p:nvGrpSpPr>
        <p:grpSpPr>
          <a:xfrm>
            <a:off x="7970691" y="16712441"/>
            <a:ext cx="411956" cy="134236"/>
            <a:chOff x="0" y="0"/>
            <a:chExt cx="549275" cy="178981"/>
          </a:xfrm>
        </p:grpSpPr>
        <p:sp>
          <p:nvSpPr>
            <p:cNvPr id="256" name="Freeform 256"/>
            <p:cNvSpPr/>
            <p:nvPr/>
          </p:nvSpPr>
          <p:spPr>
            <a:xfrm>
              <a:off x="-5" y="0"/>
              <a:ext cx="549345" cy="178943"/>
            </a:xfrm>
            <a:custGeom>
              <a:avLst/>
              <a:gdLst/>
              <a:ahLst/>
              <a:cxnLst/>
              <a:rect l="l" t="t" r="r" b="b"/>
              <a:pathLst>
                <a:path w="549345" h="178943">
                  <a:moveTo>
                    <a:pt x="38359" y="0"/>
                  </a:moveTo>
                  <a:cubicBezTo>
                    <a:pt x="31882" y="0"/>
                    <a:pt x="25151" y="1524"/>
                    <a:pt x="19182" y="5080"/>
                  </a:cubicBezTo>
                  <a:cubicBezTo>
                    <a:pt x="767" y="15748"/>
                    <a:pt x="-5456" y="39243"/>
                    <a:pt x="5212" y="57531"/>
                  </a:cubicBezTo>
                  <a:cubicBezTo>
                    <a:pt x="8133" y="62484"/>
                    <a:pt x="77856" y="178943"/>
                    <a:pt x="268737" y="178943"/>
                  </a:cubicBezTo>
                  <a:cubicBezTo>
                    <a:pt x="383291" y="178943"/>
                    <a:pt x="490606" y="132588"/>
                    <a:pt x="542168" y="60579"/>
                  </a:cubicBezTo>
                  <a:cubicBezTo>
                    <a:pt x="554487" y="43434"/>
                    <a:pt x="550550" y="19431"/>
                    <a:pt x="533405" y="7112"/>
                  </a:cubicBezTo>
                  <a:cubicBezTo>
                    <a:pt x="526547" y="2159"/>
                    <a:pt x="518673" y="0"/>
                    <a:pt x="510926" y="0"/>
                  </a:cubicBezTo>
                  <a:cubicBezTo>
                    <a:pt x="498988" y="0"/>
                    <a:pt x="487177" y="5461"/>
                    <a:pt x="479684" y="15875"/>
                  </a:cubicBezTo>
                  <a:cubicBezTo>
                    <a:pt x="442600" y="67564"/>
                    <a:pt x="357764" y="102235"/>
                    <a:pt x="268610" y="102235"/>
                  </a:cubicBezTo>
                  <a:cubicBezTo>
                    <a:pt x="124084" y="102235"/>
                    <a:pt x="73411" y="22225"/>
                    <a:pt x="71633" y="19177"/>
                  </a:cubicBezTo>
                  <a:cubicBezTo>
                    <a:pt x="64521" y="6731"/>
                    <a:pt x="51567" y="0"/>
                    <a:pt x="38359" y="0"/>
                  </a:cubicBezTo>
                  <a:close/>
                </a:path>
              </a:pathLst>
            </a:custGeom>
            <a:blipFill>
              <a:blip r:embed="rId124"/>
              <a:stretch>
                <a:fillRect l="-2199" t="-5110" r="-4239" b="-10340"/>
              </a:stretch>
            </a:blipFill>
          </p:spPr>
          <p:txBody>
            <a:bodyPr/>
            <a:lstStyle/>
            <a:p>
              <a:endParaRPr lang="en-MY"/>
            </a:p>
          </p:txBody>
        </p:sp>
      </p:grpSp>
      <p:grpSp>
        <p:nvGrpSpPr>
          <p:cNvPr id="257" name="Group 257"/>
          <p:cNvGrpSpPr/>
          <p:nvPr/>
        </p:nvGrpSpPr>
        <p:grpSpPr>
          <a:xfrm>
            <a:off x="7653728" y="16226028"/>
            <a:ext cx="211750" cy="244221"/>
            <a:chOff x="0" y="0"/>
            <a:chExt cx="282334" cy="325628"/>
          </a:xfrm>
        </p:grpSpPr>
        <p:sp>
          <p:nvSpPr>
            <p:cNvPr id="258" name="Freeform 258"/>
            <p:cNvSpPr/>
            <p:nvPr/>
          </p:nvSpPr>
          <p:spPr>
            <a:xfrm>
              <a:off x="0" y="0"/>
              <a:ext cx="282321" cy="325628"/>
            </a:xfrm>
            <a:custGeom>
              <a:avLst/>
              <a:gdLst/>
              <a:ahLst/>
              <a:cxnLst/>
              <a:rect l="l" t="t" r="r" b="b"/>
              <a:pathLst>
                <a:path w="282321" h="325628">
                  <a:moveTo>
                    <a:pt x="141224" y="0"/>
                  </a:moveTo>
                  <a:cubicBezTo>
                    <a:pt x="131953" y="0"/>
                    <a:pt x="122809" y="1016"/>
                    <a:pt x="113665" y="3048"/>
                  </a:cubicBezTo>
                  <a:cubicBezTo>
                    <a:pt x="104521" y="5080"/>
                    <a:pt x="95758" y="8255"/>
                    <a:pt x="87122" y="12319"/>
                  </a:cubicBezTo>
                  <a:cubicBezTo>
                    <a:pt x="78486" y="16383"/>
                    <a:pt x="70485" y="21463"/>
                    <a:pt x="62738" y="27432"/>
                  </a:cubicBezTo>
                  <a:cubicBezTo>
                    <a:pt x="54991" y="33401"/>
                    <a:pt x="47879" y="40132"/>
                    <a:pt x="41402" y="47625"/>
                  </a:cubicBezTo>
                  <a:cubicBezTo>
                    <a:pt x="34798" y="55245"/>
                    <a:pt x="28956" y="63500"/>
                    <a:pt x="23876" y="72390"/>
                  </a:cubicBezTo>
                  <a:cubicBezTo>
                    <a:pt x="18669" y="81407"/>
                    <a:pt x="14351" y="90678"/>
                    <a:pt x="10795" y="100457"/>
                  </a:cubicBezTo>
                  <a:cubicBezTo>
                    <a:pt x="7239" y="110490"/>
                    <a:pt x="4572" y="120650"/>
                    <a:pt x="2794" y="131064"/>
                  </a:cubicBezTo>
                  <a:cubicBezTo>
                    <a:pt x="1016" y="141478"/>
                    <a:pt x="0" y="152019"/>
                    <a:pt x="0" y="162941"/>
                  </a:cubicBezTo>
                  <a:cubicBezTo>
                    <a:pt x="0" y="173609"/>
                    <a:pt x="889" y="184150"/>
                    <a:pt x="2667" y="194564"/>
                  </a:cubicBezTo>
                  <a:cubicBezTo>
                    <a:pt x="4445" y="204978"/>
                    <a:pt x="7112" y="215265"/>
                    <a:pt x="10668" y="225171"/>
                  </a:cubicBezTo>
                  <a:cubicBezTo>
                    <a:pt x="14224" y="234950"/>
                    <a:pt x="18542" y="244348"/>
                    <a:pt x="23749" y="253238"/>
                  </a:cubicBezTo>
                  <a:cubicBezTo>
                    <a:pt x="28956" y="262001"/>
                    <a:pt x="34798" y="270383"/>
                    <a:pt x="41275" y="278003"/>
                  </a:cubicBezTo>
                  <a:cubicBezTo>
                    <a:pt x="47879" y="285496"/>
                    <a:pt x="54991" y="292227"/>
                    <a:pt x="62611" y="298196"/>
                  </a:cubicBezTo>
                  <a:cubicBezTo>
                    <a:pt x="70231" y="304165"/>
                    <a:pt x="78486" y="309245"/>
                    <a:pt x="86995" y="313309"/>
                  </a:cubicBezTo>
                  <a:cubicBezTo>
                    <a:pt x="95504" y="317373"/>
                    <a:pt x="104394" y="320548"/>
                    <a:pt x="113538" y="322580"/>
                  </a:cubicBezTo>
                  <a:cubicBezTo>
                    <a:pt x="122682" y="324612"/>
                    <a:pt x="131826" y="325628"/>
                    <a:pt x="141097" y="325628"/>
                  </a:cubicBezTo>
                  <a:cubicBezTo>
                    <a:pt x="150368" y="325628"/>
                    <a:pt x="159512" y="324612"/>
                    <a:pt x="168656" y="322580"/>
                  </a:cubicBezTo>
                  <a:cubicBezTo>
                    <a:pt x="177800" y="320548"/>
                    <a:pt x="186563" y="317373"/>
                    <a:pt x="195199" y="313309"/>
                  </a:cubicBezTo>
                  <a:cubicBezTo>
                    <a:pt x="203835" y="309245"/>
                    <a:pt x="211836" y="304165"/>
                    <a:pt x="219583" y="298196"/>
                  </a:cubicBezTo>
                  <a:cubicBezTo>
                    <a:pt x="227330" y="292227"/>
                    <a:pt x="234442" y="285496"/>
                    <a:pt x="241046" y="278003"/>
                  </a:cubicBezTo>
                  <a:cubicBezTo>
                    <a:pt x="247523" y="270383"/>
                    <a:pt x="253492" y="262128"/>
                    <a:pt x="258572" y="253238"/>
                  </a:cubicBezTo>
                  <a:cubicBezTo>
                    <a:pt x="263779" y="244221"/>
                    <a:pt x="268097" y="234950"/>
                    <a:pt x="271653" y="225171"/>
                  </a:cubicBezTo>
                  <a:cubicBezTo>
                    <a:pt x="275209" y="215138"/>
                    <a:pt x="277876" y="204978"/>
                    <a:pt x="279654" y="194564"/>
                  </a:cubicBezTo>
                  <a:cubicBezTo>
                    <a:pt x="281432" y="184150"/>
                    <a:pt x="282321" y="173609"/>
                    <a:pt x="282321" y="162941"/>
                  </a:cubicBezTo>
                  <a:cubicBezTo>
                    <a:pt x="282321" y="152146"/>
                    <a:pt x="281432" y="141605"/>
                    <a:pt x="279654" y="131064"/>
                  </a:cubicBezTo>
                  <a:cubicBezTo>
                    <a:pt x="277876" y="120523"/>
                    <a:pt x="275209" y="110363"/>
                    <a:pt x="271653" y="100457"/>
                  </a:cubicBezTo>
                  <a:cubicBezTo>
                    <a:pt x="268097" y="90678"/>
                    <a:pt x="263779" y="81280"/>
                    <a:pt x="258572" y="72390"/>
                  </a:cubicBezTo>
                  <a:cubicBezTo>
                    <a:pt x="253365" y="63627"/>
                    <a:pt x="247523" y="55245"/>
                    <a:pt x="241046" y="47625"/>
                  </a:cubicBezTo>
                  <a:cubicBezTo>
                    <a:pt x="234442" y="40132"/>
                    <a:pt x="227330" y="33401"/>
                    <a:pt x="219583" y="27432"/>
                  </a:cubicBezTo>
                  <a:cubicBezTo>
                    <a:pt x="211836" y="21463"/>
                    <a:pt x="203708" y="16383"/>
                    <a:pt x="195199" y="12319"/>
                  </a:cubicBezTo>
                  <a:cubicBezTo>
                    <a:pt x="186690" y="8255"/>
                    <a:pt x="177800" y="5080"/>
                    <a:pt x="168656" y="3048"/>
                  </a:cubicBezTo>
                  <a:cubicBezTo>
                    <a:pt x="159512" y="1016"/>
                    <a:pt x="150495" y="0"/>
                    <a:pt x="141224" y="0"/>
                  </a:cubicBezTo>
                  <a:close/>
                </a:path>
              </a:pathLst>
            </a:custGeom>
            <a:blipFill>
              <a:blip r:embed="rId125"/>
              <a:stretch>
                <a:fillRect l="-4534" t="-6446" r="-6491" b="-3798"/>
              </a:stretch>
            </a:blipFill>
          </p:spPr>
          <p:txBody>
            <a:bodyPr/>
            <a:lstStyle/>
            <a:p>
              <a:endParaRPr lang="en-MY"/>
            </a:p>
          </p:txBody>
        </p:sp>
      </p:grpSp>
      <p:grpSp>
        <p:nvGrpSpPr>
          <p:cNvPr id="259" name="Group 259"/>
          <p:cNvGrpSpPr/>
          <p:nvPr/>
        </p:nvGrpSpPr>
        <p:grpSpPr>
          <a:xfrm>
            <a:off x="8478898" y="16229457"/>
            <a:ext cx="211750" cy="244345"/>
            <a:chOff x="0" y="0"/>
            <a:chExt cx="282334" cy="325793"/>
          </a:xfrm>
        </p:grpSpPr>
        <p:sp>
          <p:nvSpPr>
            <p:cNvPr id="260" name="Freeform 260"/>
            <p:cNvSpPr/>
            <p:nvPr/>
          </p:nvSpPr>
          <p:spPr>
            <a:xfrm>
              <a:off x="0" y="0"/>
              <a:ext cx="282321" cy="326009"/>
            </a:xfrm>
            <a:custGeom>
              <a:avLst/>
              <a:gdLst/>
              <a:ahLst/>
              <a:cxnLst/>
              <a:rect l="l" t="t" r="r" b="b"/>
              <a:pathLst>
                <a:path w="282321" h="326009">
                  <a:moveTo>
                    <a:pt x="141224" y="0"/>
                  </a:moveTo>
                  <a:cubicBezTo>
                    <a:pt x="131953" y="0"/>
                    <a:pt x="122809" y="1143"/>
                    <a:pt x="113665" y="3175"/>
                  </a:cubicBezTo>
                  <a:cubicBezTo>
                    <a:pt x="104521" y="5207"/>
                    <a:pt x="95758" y="8255"/>
                    <a:pt x="87122" y="12573"/>
                  </a:cubicBezTo>
                  <a:cubicBezTo>
                    <a:pt x="78613" y="16637"/>
                    <a:pt x="70485" y="21590"/>
                    <a:pt x="62738" y="27432"/>
                  </a:cubicBezTo>
                  <a:cubicBezTo>
                    <a:pt x="54991" y="33528"/>
                    <a:pt x="47879" y="40132"/>
                    <a:pt x="41402" y="47752"/>
                  </a:cubicBezTo>
                  <a:cubicBezTo>
                    <a:pt x="34925" y="55372"/>
                    <a:pt x="28956" y="63500"/>
                    <a:pt x="23749" y="72517"/>
                  </a:cubicBezTo>
                  <a:cubicBezTo>
                    <a:pt x="18669" y="81280"/>
                    <a:pt x="14351" y="90805"/>
                    <a:pt x="10795" y="100584"/>
                  </a:cubicBezTo>
                  <a:cubicBezTo>
                    <a:pt x="7239" y="110617"/>
                    <a:pt x="4572" y="120777"/>
                    <a:pt x="2667" y="131191"/>
                  </a:cubicBezTo>
                  <a:cubicBezTo>
                    <a:pt x="762" y="141605"/>
                    <a:pt x="0" y="152273"/>
                    <a:pt x="0" y="162941"/>
                  </a:cubicBezTo>
                  <a:cubicBezTo>
                    <a:pt x="0" y="173609"/>
                    <a:pt x="889" y="184277"/>
                    <a:pt x="2667" y="194818"/>
                  </a:cubicBezTo>
                  <a:cubicBezTo>
                    <a:pt x="4445" y="205359"/>
                    <a:pt x="7112" y="215519"/>
                    <a:pt x="10668" y="225298"/>
                  </a:cubicBezTo>
                  <a:cubicBezTo>
                    <a:pt x="14224" y="235331"/>
                    <a:pt x="18542" y="244602"/>
                    <a:pt x="23749" y="253619"/>
                  </a:cubicBezTo>
                  <a:cubicBezTo>
                    <a:pt x="28956" y="262382"/>
                    <a:pt x="34798" y="270764"/>
                    <a:pt x="41275" y="278384"/>
                  </a:cubicBezTo>
                  <a:cubicBezTo>
                    <a:pt x="47879" y="285877"/>
                    <a:pt x="54991" y="292608"/>
                    <a:pt x="62611" y="298577"/>
                  </a:cubicBezTo>
                  <a:cubicBezTo>
                    <a:pt x="70231" y="304546"/>
                    <a:pt x="78486" y="309626"/>
                    <a:pt x="86995" y="313690"/>
                  </a:cubicBezTo>
                  <a:cubicBezTo>
                    <a:pt x="95504" y="317754"/>
                    <a:pt x="104394" y="320802"/>
                    <a:pt x="113538" y="322961"/>
                  </a:cubicBezTo>
                  <a:cubicBezTo>
                    <a:pt x="122555" y="324993"/>
                    <a:pt x="131826" y="326009"/>
                    <a:pt x="141097" y="326009"/>
                  </a:cubicBezTo>
                  <a:cubicBezTo>
                    <a:pt x="150368" y="326009"/>
                    <a:pt x="159512" y="324993"/>
                    <a:pt x="168656" y="322961"/>
                  </a:cubicBezTo>
                  <a:cubicBezTo>
                    <a:pt x="177800" y="320802"/>
                    <a:pt x="186563" y="317754"/>
                    <a:pt x="195199" y="313690"/>
                  </a:cubicBezTo>
                  <a:cubicBezTo>
                    <a:pt x="203835" y="309626"/>
                    <a:pt x="211836" y="304546"/>
                    <a:pt x="219583" y="298577"/>
                  </a:cubicBezTo>
                  <a:cubicBezTo>
                    <a:pt x="227330" y="292608"/>
                    <a:pt x="234442" y="285877"/>
                    <a:pt x="241046" y="278384"/>
                  </a:cubicBezTo>
                  <a:cubicBezTo>
                    <a:pt x="247650" y="270764"/>
                    <a:pt x="253492" y="262509"/>
                    <a:pt x="258572" y="253619"/>
                  </a:cubicBezTo>
                  <a:cubicBezTo>
                    <a:pt x="263779" y="244602"/>
                    <a:pt x="268097" y="235331"/>
                    <a:pt x="271653" y="225298"/>
                  </a:cubicBezTo>
                  <a:cubicBezTo>
                    <a:pt x="275209" y="215519"/>
                    <a:pt x="277876" y="205359"/>
                    <a:pt x="279654" y="194818"/>
                  </a:cubicBezTo>
                  <a:cubicBezTo>
                    <a:pt x="281432" y="184277"/>
                    <a:pt x="282321" y="173609"/>
                    <a:pt x="282321" y="162941"/>
                  </a:cubicBezTo>
                  <a:cubicBezTo>
                    <a:pt x="282321" y="152273"/>
                    <a:pt x="281432" y="141732"/>
                    <a:pt x="279654" y="131318"/>
                  </a:cubicBezTo>
                  <a:cubicBezTo>
                    <a:pt x="277876" y="120904"/>
                    <a:pt x="275209" y="110617"/>
                    <a:pt x="271653" y="100711"/>
                  </a:cubicBezTo>
                  <a:cubicBezTo>
                    <a:pt x="268097" y="90932"/>
                    <a:pt x="263779" y="81407"/>
                    <a:pt x="258572" y="72644"/>
                  </a:cubicBezTo>
                  <a:cubicBezTo>
                    <a:pt x="253365" y="63627"/>
                    <a:pt x="247523" y="55499"/>
                    <a:pt x="241046" y="47879"/>
                  </a:cubicBezTo>
                  <a:cubicBezTo>
                    <a:pt x="234569" y="40259"/>
                    <a:pt x="227330" y="33655"/>
                    <a:pt x="219583" y="27559"/>
                  </a:cubicBezTo>
                  <a:cubicBezTo>
                    <a:pt x="211836" y="21590"/>
                    <a:pt x="203708" y="16764"/>
                    <a:pt x="195199" y="12700"/>
                  </a:cubicBezTo>
                  <a:cubicBezTo>
                    <a:pt x="186563" y="8255"/>
                    <a:pt x="177800" y="5207"/>
                    <a:pt x="168656" y="3175"/>
                  </a:cubicBezTo>
                  <a:cubicBezTo>
                    <a:pt x="159512" y="1143"/>
                    <a:pt x="150495" y="0"/>
                    <a:pt x="141224" y="0"/>
                  </a:cubicBezTo>
                  <a:close/>
                </a:path>
              </a:pathLst>
            </a:custGeom>
            <a:blipFill>
              <a:blip r:embed="rId126"/>
              <a:stretch>
                <a:fillRect l="-4376" t="-2649" r="-6630" b="-2271"/>
              </a:stretch>
            </a:blipFill>
          </p:spPr>
          <p:txBody>
            <a:bodyPr/>
            <a:lstStyle/>
            <a:p>
              <a:endParaRPr lang="en-MY"/>
            </a:p>
          </p:txBody>
        </p:sp>
      </p:grpSp>
      <p:grpSp>
        <p:nvGrpSpPr>
          <p:cNvPr id="261" name="Group 261"/>
          <p:cNvGrpSpPr/>
          <p:nvPr/>
        </p:nvGrpSpPr>
        <p:grpSpPr>
          <a:xfrm>
            <a:off x="6361433" y="15664177"/>
            <a:ext cx="158887" cy="243840"/>
            <a:chOff x="0" y="0"/>
            <a:chExt cx="158890" cy="243840"/>
          </a:xfrm>
        </p:grpSpPr>
        <p:sp>
          <p:nvSpPr>
            <p:cNvPr id="262" name="Freeform 262"/>
            <p:cNvSpPr/>
            <p:nvPr/>
          </p:nvSpPr>
          <p:spPr>
            <a:xfrm>
              <a:off x="0" y="0"/>
              <a:ext cx="158877" cy="243840"/>
            </a:xfrm>
            <a:custGeom>
              <a:avLst/>
              <a:gdLst/>
              <a:ahLst/>
              <a:cxnLst/>
              <a:rect l="l" t="t" r="r" b="b"/>
              <a:pathLst>
                <a:path w="158877" h="243840">
                  <a:moveTo>
                    <a:pt x="0" y="243840"/>
                  </a:moveTo>
                  <a:lnTo>
                    <a:pt x="158877" y="243840"/>
                  </a:lnTo>
                  <a:lnTo>
                    <a:pt x="158877" y="0"/>
                  </a:lnTo>
                  <a:lnTo>
                    <a:pt x="0" y="0"/>
                  </a:lnTo>
                  <a:lnTo>
                    <a:pt x="0" y="243840"/>
                  </a:lnTo>
                  <a:close/>
                </a:path>
              </a:pathLst>
            </a:custGeom>
            <a:solidFill>
              <a:srgbClr val="090F10"/>
            </a:solidFill>
          </p:spPr>
          <p:txBody>
            <a:bodyPr/>
            <a:lstStyle/>
            <a:p>
              <a:endParaRPr lang="en-MY"/>
            </a:p>
          </p:txBody>
        </p:sp>
      </p:grpSp>
      <p:grpSp>
        <p:nvGrpSpPr>
          <p:cNvPr id="263" name="Group 263"/>
          <p:cNvGrpSpPr/>
          <p:nvPr/>
        </p:nvGrpSpPr>
        <p:grpSpPr>
          <a:xfrm>
            <a:off x="6377188" y="15674216"/>
            <a:ext cx="123930" cy="223009"/>
            <a:chOff x="0" y="0"/>
            <a:chExt cx="165240" cy="297345"/>
          </a:xfrm>
        </p:grpSpPr>
        <p:sp>
          <p:nvSpPr>
            <p:cNvPr id="264" name="Freeform 264"/>
            <p:cNvSpPr/>
            <p:nvPr/>
          </p:nvSpPr>
          <p:spPr>
            <a:xfrm>
              <a:off x="0" y="0"/>
              <a:ext cx="165227" cy="297307"/>
            </a:xfrm>
            <a:custGeom>
              <a:avLst/>
              <a:gdLst/>
              <a:ahLst/>
              <a:cxnLst/>
              <a:rect l="l" t="t" r="r" b="b"/>
              <a:pathLst>
                <a:path w="165227" h="297307">
                  <a:moveTo>
                    <a:pt x="0" y="0"/>
                  </a:moveTo>
                  <a:lnTo>
                    <a:pt x="165227" y="0"/>
                  </a:lnTo>
                  <a:lnTo>
                    <a:pt x="165227" y="297307"/>
                  </a:lnTo>
                  <a:lnTo>
                    <a:pt x="0" y="297307"/>
                  </a:lnTo>
                  <a:lnTo>
                    <a:pt x="0" y="0"/>
                  </a:lnTo>
                  <a:close/>
                </a:path>
              </a:pathLst>
            </a:custGeom>
            <a:blipFill>
              <a:blip r:embed="rId127"/>
              <a:stretch>
                <a:fillRect l="-12720" t="-4498" r="-15495" b="-4856"/>
              </a:stretch>
            </a:blipFill>
          </p:spPr>
          <p:txBody>
            <a:bodyPr/>
            <a:lstStyle/>
            <a:p>
              <a:endParaRPr lang="en-MY"/>
            </a:p>
          </p:txBody>
        </p:sp>
      </p:grpSp>
      <p:grpSp>
        <p:nvGrpSpPr>
          <p:cNvPr id="265" name="Group 265"/>
          <p:cNvGrpSpPr/>
          <p:nvPr/>
        </p:nvGrpSpPr>
        <p:grpSpPr>
          <a:xfrm>
            <a:off x="6659413" y="15674216"/>
            <a:ext cx="189481" cy="227200"/>
            <a:chOff x="0" y="0"/>
            <a:chExt cx="252641" cy="302933"/>
          </a:xfrm>
        </p:grpSpPr>
        <p:sp>
          <p:nvSpPr>
            <p:cNvPr id="266" name="Freeform 266"/>
            <p:cNvSpPr/>
            <p:nvPr/>
          </p:nvSpPr>
          <p:spPr>
            <a:xfrm>
              <a:off x="0" y="0"/>
              <a:ext cx="252603" cy="302895"/>
            </a:xfrm>
            <a:custGeom>
              <a:avLst/>
              <a:gdLst/>
              <a:ahLst/>
              <a:cxnLst/>
              <a:rect l="l" t="t" r="r" b="b"/>
              <a:pathLst>
                <a:path w="252603" h="302895">
                  <a:moveTo>
                    <a:pt x="0" y="0"/>
                  </a:moveTo>
                  <a:lnTo>
                    <a:pt x="252603" y="0"/>
                  </a:lnTo>
                  <a:lnTo>
                    <a:pt x="252603" y="302895"/>
                  </a:lnTo>
                  <a:lnTo>
                    <a:pt x="0" y="302895"/>
                  </a:lnTo>
                  <a:lnTo>
                    <a:pt x="0" y="0"/>
                  </a:lnTo>
                  <a:close/>
                </a:path>
              </a:pathLst>
            </a:custGeom>
            <a:blipFill>
              <a:blip r:embed="rId128"/>
              <a:stretch>
                <a:fillRect l="-3102" t="-4415" r="-7330" b="-2922"/>
              </a:stretch>
            </a:blipFill>
          </p:spPr>
          <p:txBody>
            <a:bodyPr/>
            <a:lstStyle/>
            <a:p>
              <a:endParaRPr lang="en-MY"/>
            </a:p>
          </p:txBody>
        </p:sp>
      </p:grpSp>
      <p:grpSp>
        <p:nvGrpSpPr>
          <p:cNvPr id="267" name="Group 267"/>
          <p:cNvGrpSpPr/>
          <p:nvPr/>
        </p:nvGrpSpPr>
        <p:grpSpPr>
          <a:xfrm>
            <a:off x="6653527" y="15664177"/>
            <a:ext cx="209217" cy="243840"/>
            <a:chOff x="0" y="0"/>
            <a:chExt cx="209220" cy="243840"/>
          </a:xfrm>
        </p:grpSpPr>
        <p:sp>
          <p:nvSpPr>
            <p:cNvPr id="268" name="Freeform 268"/>
            <p:cNvSpPr/>
            <p:nvPr/>
          </p:nvSpPr>
          <p:spPr>
            <a:xfrm>
              <a:off x="0" y="0"/>
              <a:ext cx="209169" cy="243840"/>
            </a:xfrm>
            <a:custGeom>
              <a:avLst/>
              <a:gdLst/>
              <a:ahLst/>
              <a:cxnLst/>
              <a:rect l="l" t="t" r="r" b="b"/>
              <a:pathLst>
                <a:path w="209169" h="243840">
                  <a:moveTo>
                    <a:pt x="0" y="243840"/>
                  </a:moveTo>
                  <a:lnTo>
                    <a:pt x="209169" y="243840"/>
                  </a:lnTo>
                  <a:lnTo>
                    <a:pt x="209169" y="0"/>
                  </a:lnTo>
                  <a:lnTo>
                    <a:pt x="0" y="0"/>
                  </a:lnTo>
                  <a:lnTo>
                    <a:pt x="0" y="243840"/>
                  </a:lnTo>
                  <a:close/>
                </a:path>
              </a:pathLst>
            </a:custGeom>
            <a:solidFill>
              <a:srgbClr val="090F10"/>
            </a:solidFill>
          </p:spPr>
          <p:txBody>
            <a:bodyPr/>
            <a:lstStyle/>
            <a:p>
              <a:endParaRPr lang="en-MY"/>
            </a:p>
          </p:txBody>
        </p:sp>
      </p:grpSp>
      <p:grpSp>
        <p:nvGrpSpPr>
          <p:cNvPr id="269" name="Group 269"/>
          <p:cNvGrpSpPr/>
          <p:nvPr/>
        </p:nvGrpSpPr>
        <p:grpSpPr>
          <a:xfrm>
            <a:off x="6879422" y="15678407"/>
            <a:ext cx="105775" cy="218818"/>
            <a:chOff x="0" y="0"/>
            <a:chExt cx="141034" cy="291757"/>
          </a:xfrm>
        </p:grpSpPr>
        <p:sp>
          <p:nvSpPr>
            <p:cNvPr id="270" name="Freeform 270"/>
            <p:cNvSpPr/>
            <p:nvPr/>
          </p:nvSpPr>
          <p:spPr>
            <a:xfrm>
              <a:off x="0" y="0"/>
              <a:ext cx="141097" cy="291719"/>
            </a:xfrm>
            <a:custGeom>
              <a:avLst/>
              <a:gdLst/>
              <a:ahLst/>
              <a:cxnLst/>
              <a:rect l="l" t="t" r="r" b="b"/>
              <a:pathLst>
                <a:path w="141097" h="291719">
                  <a:moveTo>
                    <a:pt x="0" y="0"/>
                  </a:moveTo>
                  <a:lnTo>
                    <a:pt x="0" y="291719"/>
                  </a:lnTo>
                  <a:lnTo>
                    <a:pt x="87376" y="291719"/>
                  </a:lnTo>
                  <a:cubicBezTo>
                    <a:pt x="98552" y="198120"/>
                    <a:pt x="116459" y="98933"/>
                    <a:pt x="141097" y="0"/>
                  </a:cubicBezTo>
                  <a:close/>
                </a:path>
              </a:pathLst>
            </a:custGeom>
            <a:blipFill>
              <a:blip r:embed="rId129"/>
              <a:stretch>
                <a:fillRect l="-9441" t="-6499" r="-16489" b="-4949"/>
              </a:stretch>
            </a:blipFill>
          </p:spPr>
          <p:txBody>
            <a:bodyPr/>
            <a:lstStyle/>
            <a:p>
              <a:endParaRPr lang="en-MY"/>
            </a:p>
          </p:txBody>
        </p:sp>
      </p:grpSp>
      <p:grpSp>
        <p:nvGrpSpPr>
          <p:cNvPr id="271" name="Group 271"/>
          <p:cNvGrpSpPr/>
          <p:nvPr/>
        </p:nvGrpSpPr>
        <p:grpSpPr>
          <a:xfrm>
            <a:off x="6869430" y="15664177"/>
            <a:ext cx="133264" cy="243840"/>
            <a:chOff x="0" y="0"/>
            <a:chExt cx="133261" cy="243840"/>
          </a:xfrm>
        </p:grpSpPr>
        <p:sp>
          <p:nvSpPr>
            <p:cNvPr id="272" name="Freeform 272"/>
            <p:cNvSpPr/>
            <p:nvPr/>
          </p:nvSpPr>
          <p:spPr>
            <a:xfrm>
              <a:off x="0" y="0"/>
              <a:ext cx="133223" cy="243840"/>
            </a:xfrm>
            <a:custGeom>
              <a:avLst/>
              <a:gdLst/>
              <a:ahLst/>
              <a:cxnLst/>
              <a:rect l="l" t="t" r="r" b="b"/>
              <a:pathLst>
                <a:path w="133223" h="243840">
                  <a:moveTo>
                    <a:pt x="0" y="243840"/>
                  </a:moveTo>
                  <a:lnTo>
                    <a:pt x="133223" y="243840"/>
                  </a:lnTo>
                  <a:lnTo>
                    <a:pt x="133223" y="0"/>
                  </a:lnTo>
                  <a:lnTo>
                    <a:pt x="0" y="0"/>
                  </a:lnTo>
                  <a:lnTo>
                    <a:pt x="0" y="243840"/>
                  </a:lnTo>
                  <a:close/>
                </a:path>
              </a:pathLst>
            </a:custGeom>
            <a:solidFill>
              <a:srgbClr val="090F10"/>
            </a:solidFill>
          </p:spPr>
          <p:txBody>
            <a:bodyPr/>
            <a:lstStyle/>
            <a:p>
              <a:endParaRPr lang="en-MY"/>
            </a:p>
          </p:txBody>
        </p:sp>
      </p:grpSp>
      <p:grpSp>
        <p:nvGrpSpPr>
          <p:cNvPr id="273" name="Group 273"/>
          <p:cNvGrpSpPr/>
          <p:nvPr/>
        </p:nvGrpSpPr>
        <p:grpSpPr>
          <a:xfrm>
            <a:off x="7002770" y="15678407"/>
            <a:ext cx="87363" cy="218818"/>
            <a:chOff x="0" y="0"/>
            <a:chExt cx="116484" cy="291757"/>
          </a:xfrm>
        </p:grpSpPr>
        <p:sp>
          <p:nvSpPr>
            <p:cNvPr id="274" name="Freeform 274"/>
            <p:cNvSpPr/>
            <p:nvPr/>
          </p:nvSpPr>
          <p:spPr>
            <a:xfrm>
              <a:off x="0" y="0"/>
              <a:ext cx="116459" cy="291719"/>
            </a:xfrm>
            <a:custGeom>
              <a:avLst/>
              <a:gdLst/>
              <a:ahLst/>
              <a:cxnLst/>
              <a:rect l="l" t="t" r="r" b="b"/>
              <a:pathLst>
                <a:path w="116459" h="291719">
                  <a:moveTo>
                    <a:pt x="55499" y="0"/>
                  </a:moveTo>
                  <a:cubicBezTo>
                    <a:pt x="30607" y="95885"/>
                    <a:pt x="11811" y="194691"/>
                    <a:pt x="0" y="291719"/>
                  </a:cubicBezTo>
                  <a:lnTo>
                    <a:pt x="116459" y="291719"/>
                  </a:lnTo>
                  <a:lnTo>
                    <a:pt x="116459" y="0"/>
                  </a:lnTo>
                  <a:close/>
                </a:path>
              </a:pathLst>
            </a:custGeom>
            <a:blipFill>
              <a:blip r:embed="rId130"/>
              <a:stretch>
                <a:fillRect l="-7251" t="-6499" r="-16139" b="-4949"/>
              </a:stretch>
            </a:blipFill>
          </p:spPr>
          <p:txBody>
            <a:bodyPr/>
            <a:lstStyle/>
            <a:p>
              <a:endParaRPr lang="en-MY"/>
            </a:p>
          </p:txBody>
        </p:sp>
      </p:grpSp>
      <p:grpSp>
        <p:nvGrpSpPr>
          <p:cNvPr id="275" name="Group 275"/>
          <p:cNvGrpSpPr/>
          <p:nvPr/>
        </p:nvGrpSpPr>
        <p:grpSpPr>
          <a:xfrm>
            <a:off x="6996427" y="15664177"/>
            <a:ext cx="107775" cy="243840"/>
            <a:chOff x="0" y="0"/>
            <a:chExt cx="107785" cy="243840"/>
          </a:xfrm>
        </p:grpSpPr>
        <p:sp>
          <p:nvSpPr>
            <p:cNvPr id="276" name="Freeform 276"/>
            <p:cNvSpPr/>
            <p:nvPr/>
          </p:nvSpPr>
          <p:spPr>
            <a:xfrm>
              <a:off x="0" y="0"/>
              <a:ext cx="107828" cy="243840"/>
            </a:xfrm>
            <a:custGeom>
              <a:avLst/>
              <a:gdLst/>
              <a:ahLst/>
              <a:cxnLst/>
              <a:rect l="l" t="t" r="r" b="b"/>
              <a:pathLst>
                <a:path w="107828" h="243840">
                  <a:moveTo>
                    <a:pt x="0" y="243840"/>
                  </a:moveTo>
                  <a:lnTo>
                    <a:pt x="107828" y="243840"/>
                  </a:lnTo>
                  <a:lnTo>
                    <a:pt x="107828" y="0"/>
                  </a:lnTo>
                  <a:lnTo>
                    <a:pt x="0" y="0"/>
                  </a:lnTo>
                  <a:lnTo>
                    <a:pt x="0" y="243840"/>
                  </a:lnTo>
                  <a:close/>
                </a:path>
              </a:pathLst>
            </a:custGeom>
            <a:solidFill>
              <a:srgbClr val="090F10"/>
            </a:solidFill>
          </p:spPr>
          <p:txBody>
            <a:bodyPr/>
            <a:lstStyle/>
            <a:p>
              <a:endParaRPr lang="en-MY"/>
            </a:p>
          </p:txBody>
        </p:sp>
      </p:grpSp>
      <p:grpSp>
        <p:nvGrpSpPr>
          <p:cNvPr id="277" name="Group 277"/>
          <p:cNvGrpSpPr/>
          <p:nvPr/>
        </p:nvGrpSpPr>
        <p:grpSpPr>
          <a:xfrm>
            <a:off x="6944944" y="15678407"/>
            <a:ext cx="99451" cy="218818"/>
            <a:chOff x="0" y="0"/>
            <a:chExt cx="132601" cy="291757"/>
          </a:xfrm>
        </p:grpSpPr>
        <p:sp>
          <p:nvSpPr>
            <p:cNvPr id="278" name="Freeform 278"/>
            <p:cNvSpPr/>
            <p:nvPr/>
          </p:nvSpPr>
          <p:spPr>
            <a:xfrm>
              <a:off x="0" y="0"/>
              <a:ext cx="132588" cy="291719"/>
            </a:xfrm>
            <a:custGeom>
              <a:avLst/>
              <a:gdLst/>
              <a:ahLst/>
              <a:cxnLst/>
              <a:rect l="l" t="t" r="r" b="b"/>
              <a:pathLst>
                <a:path w="132588" h="291719">
                  <a:moveTo>
                    <a:pt x="53721" y="0"/>
                  </a:moveTo>
                  <a:cubicBezTo>
                    <a:pt x="29083" y="98933"/>
                    <a:pt x="11176" y="198120"/>
                    <a:pt x="0" y="291719"/>
                  </a:cubicBezTo>
                  <a:lnTo>
                    <a:pt x="77089" y="291719"/>
                  </a:lnTo>
                  <a:cubicBezTo>
                    <a:pt x="88900" y="194691"/>
                    <a:pt x="107696" y="95885"/>
                    <a:pt x="132588" y="0"/>
                  </a:cubicBezTo>
                  <a:close/>
                </a:path>
              </a:pathLst>
            </a:custGeom>
            <a:blipFill>
              <a:blip r:embed="rId131"/>
              <a:stretch>
                <a:fillRect l="-12078" t="-6499" r="-9214" b="-4949"/>
              </a:stretch>
            </a:blipFill>
          </p:spPr>
          <p:txBody>
            <a:bodyPr/>
            <a:lstStyle/>
            <a:p>
              <a:endParaRPr lang="en-MY"/>
            </a:p>
          </p:txBody>
        </p:sp>
      </p:grpSp>
      <p:grpSp>
        <p:nvGrpSpPr>
          <p:cNvPr id="279" name="Group 279"/>
          <p:cNvGrpSpPr/>
          <p:nvPr/>
        </p:nvGrpSpPr>
        <p:grpSpPr>
          <a:xfrm>
            <a:off x="6932933" y="15664177"/>
            <a:ext cx="120615" cy="243840"/>
            <a:chOff x="0" y="0"/>
            <a:chExt cx="120612" cy="243840"/>
          </a:xfrm>
        </p:grpSpPr>
        <p:sp>
          <p:nvSpPr>
            <p:cNvPr id="280" name="Freeform 280"/>
            <p:cNvSpPr/>
            <p:nvPr/>
          </p:nvSpPr>
          <p:spPr>
            <a:xfrm>
              <a:off x="0" y="0"/>
              <a:ext cx="120651" cy="243840"/>
            </a:xfrm>
            <a:custGeom>
              <a:avLst/>
              <a:gdLst/>
              <a:ahLst/>
              <a:cxnLst/>
              <a:rect l="l" t="t" r="r" b="b"/>
              <a:pathLst>
                <a:path w="120651" h="243840">
                  <a:moveTo>
                    <a:pt x="0" y="243840"/>
                  </a:moveTo>
                  <a:lnTo>
                    <a:pt x="120651" y="243840"/>
                  </a:lnTo>
                  <a:lnTo>
                    <a:pt x="120651" y="0"/>
                  </a:lnTo>
                  <a:lnTo>
                    <a:pt x="0" y="0"/>
                  </a:lnTo>
                  <a:lnTo>
                    <a:pt x="0" y="243840"/>
                  </a:lnTo>
                  <a:close/>
                </a:path>
              </a:pathLst>
            </a:custGeom>
            <a:solidFill>
              <a:srgbClr val="090F10"/>
            </a:solidFill>
          </p:spPr>
          <p:txBody>
            <a:bodyPr/>
            <a:lstStyle/>
            <a:p>
              <a:endParaRPr lang="en-MY"/>
            </a:p>
          </p:txBody>
        </p:sp>
      </p:grpSp>
      <p:grpSp>
        <p:nvGrpSpPr>
          <p:cNvPr id="281" name="Group 281"/>
          <p:cNvGrpSpPr/>
          <p:nvPr/>
        </p:nvGrpSpPr>
        <p:grpSpPr>
          <a:xfrm>
            <a:off x="7110727" y="15664177"/>
            <a:ext cx="209217" cy="243840"/>
            <a:chOff x="0" y="0"/>
            <a:chExt cx="209220" cy="243840"/>
          </a:xfrm>
        </p:grpSpPr>
        <p:sp>
          <p:nvSpPr>
            <p:cNvPr id="282" name="Freeform 282"/>
            <p:cNvSpPr/>
            <p:nvPr/>
          </p:nvSpPr>
          <p:spPr>
            <a:xfrm>
              <a:off x="0" y="0"/>
              <a:ext cx="209169" cy="243840"/>
            </a:xfrm>
            <a:custGeom>
              <a:avLst/>
              <a:gdLst/>
              <a:ahLst/>
              <a:cxnLst/>
              <a:rect l="l" t="t" r="r" b="b"/>
              <a:pathLst>
                <a:path w="209169" h="243840">
                  <a:moveTo>
                    <a:pt x="0" y="243840"/>
                  </a:moveTo>
                  <a:lnTo>
                    <a:pt x="209169" y="243840"/>
                  </a:lnTo>
                  <a:lnTo>
                    <a:pt x="209169" y="0"/>
                  </a:lnTo>
                  <a:lnTo>
                    <a:pt x="0" y="0"/>
                  </a:lnTo>
                  <a:lnTo>
                    <a:pt x="0" y="243840"/>
                  </a:lnTo>
                  <a:close/>
                </a:path>
              </a:pathLst>
            </a:custGeom>
            <a:solidFill>
              <a:srgbClr val="090F10"/>
            </a:solidFill>
          </p:spPr>
          <p:txBody>
            <a:bodyPr/>
            <a:lstStyle/>
            <a:p>
              <a:endParaRPr lang="en-MY"/>
            </a:p>
          </p:txBody>
        </p:sp>
      </p:grpSp>
      <p:grpSp>
        <p:nvGrpSpPr>
          <p:cNvPr id="283" name="Group 283"/>
          <p:cNvGrpSpPr/>
          <p:nvPr/>
        </p:nvGrpSpPr>
        <p:grpSpPr>
          <a:xfrm>
            <a:off x="7120461" y="15674216"/>
            <a:ext cx="189481" cy="227200"/>
            <a:chOff x="0" y="0"/>
            <a:chExt cx="252641" cy="302933"/>
          </a:xfrm>
        </p:grpSpPr>
        <p:sp>
          <p:nvSpPr>
            <p:cNvPr id="284" name="Freeform 284"/>
            <p:cNvSpPr/>
            <p:nvPr/>
          </p:nvSpPr>
          <p:spPr>
            <a:xfrm>
              <a:off x="0" y="0"/>
              <a:ext cx="252603" cy="302895"/>
            </a:xfrm>
            <a:custGeom>
              <a:avLst/>
              <a:gdLst/>
              <a:ahLst/>
              <a:cxnLst/>
              <a:rect l="l" t="t" r="r" b="b"/>
              <a:pathLst>
                <a:path w="252603" h="302895">
                  <a:moveTo>
                    <a:pt x="0" y="0"/>
                  </a:moveTo>
                  <a:lnTo>
                    <a:pt x="252603" y="0"/>
                  </a:lnTo>
                  <a:lnTo>
                    <a:pt x="252603" y="302895"/>
                  </a:lnTo>
                  <a:lnTo>
                    <a:pt x="0" y="302895"/>
                  </a:lnTo>
                  <a:lnTo>
                    <a:pt x="0" y="0"/>
                  </a:lnTo>
                  <a:close/>
                </a:path>
              </a:pathLst>
            </a:custGeom>
            <a:blipFill>
              <a:blip r:embed="rId132"/>
              <a:stretch>
                <a:fillRect l="-5133" t="-4415" r="-5299" b="-2922"/>
              </a:stretch>
            </a:blipFill>
          </p:spPr>
          <p:txBody>
            <a:bodyPr/>
            <a:lstStyle/>
            <a:p>
              <a:endParaRPr lang="en-MY"/>
            </a:p>
          </p:txBody>
        </p:sp>
      </p:grpSp>
      <p:grpSp>
        <p:nvGrpSpPr>
          <p:cNvPr id="285" name="Group 285"/>
          <p:cNvGrpSpPr/>
          <p:nvPr/>
        </p:nvGrpSpPr>
        <p:grpSpPr>
          <a:xfrm>
            <a:off x="7367854" y="15676369"/>
            <a:ext cx="125997" cy="220856"/>
            <a:chOff x="0" y="0"/>
            <a:chExt cx="167996" cy="294475"/>
          </a:xfrm>
        </p:grpSpPr>
        <p:sp>
          <p:nvSpPr>
            <p:cNvPr id="286" name="Freeform 286"/>
            <p:cNvSpPr/>
            <p:nvPr/>
          </p:nvSpPr>
          <p:spPr>
            <a:xfrm>
              <a:off x="0" y="0"/>
              <a:ext cx="168021" cy="294513"/>
            </a:xfrm>
            <a:custGeom>
              <a:avLst/>
              <a:gdLst/>
              <a:ahLst/>
              <a:cxnLst/>
              <a:rect l="l" t="t" r="r" b="b"/>
              <a:pathLst>
                <a:path w="168021" h="294513">
                  <a:moveTo>
                    <a:pt x="0" y="0"/>
                  </a:moveTo>
                  <a:lnTo>
                    <a:pt x="168021" y="0"/>
                  </a:lnTo>
                  <a:lnTo>
                    <a:pt x="168021" y="294513"/>
                  </a:lnTo>
                  <a:lnTo>
                    <a:pt x="0" y="294513"/>
                  </a:lnTo>
                  <a:lnTo>
                    <a:pt x="0" y="0"/>
                  </a:lnTo>
                  <a:close/>
                </a:path>
              </a:pathLst>
            </a:custGeom>
            <a:blipFill>
              <a:blip r:embed="rId133"/>
              <a:stretch>
                <a:fillRect l="-12554" t="-5519" r="-13582" b="-4872"/>
              </a:stretch>
            </a:blipFill>
          </p:spPr>
          <p:txBody>
            <a:bodyPr/>
            <a:lstStyle/>
            <a:p>
              <a:endParaRPr lang="en-MY"/>
            </a:p>
          </p:txBody>
        </p:sp>
      </p:grpSp>
      <p:grpSp>
        <p:nvGrpSpPr>
          <p:cNvPr id="287" name="Group 287"/>
          <p:cNvGrpSpPr/>
          <p:nvPr/>
        </p:nvGrpSpPr>
        <p:grpSpPr>
          <a:xfrm>
            <a:off x="7352033" y="15664177"/>
            <a:ext cx="158953" cy="243840"/>
            <a:chOff x="0" y="0"/>
            <a:chExt cx="158953" cy="243840"/>
          </a:xfrm>
        </p:grpSpPr>
        <p:sp>
          <p:nvSpPr>
            <p:cNvPr id="288" name="Freeform 288"/>
            <p:cNvSpPr/>
            <p:nvPr/>
          </p:nvSpPr>
          <p:spPr>
            <a:xfrm>
              <a:off x="0" y="0"/>
              <a:ext cx="159004" cy="243840"/>
            </a:xfrm>
            <a:custGeom>
              <a:avLst/>
              <a:gdLst/>
              <a:ahLst/>
              <a:cxnLst/>
              <a:rect l="l" t="t" r="r" b="b"/>
              <a:pathLst>
                <a:path w="159004" h="243840">
                  <a:moveTo>
                    <a:pt x="0" y="243840"/>
                  </a:moveTo>
                  <a:lnTo>
                    <a:pt x="159004" y="243840"/>
                  </a:lnTo>
                  <a:lnTo>
                    <a:pt x="159004" y="0"/>
                  </a:lnTo>
                  <a:lnTo>
                    <a:pt x="0" y="0"/>
                  </a:lnTo>
                  <a:lnTo>
                    <a:pt x="0" y="243840"/>
                  </a:lnTo>
                  <a:close/>
                </a:path>
              </a:pathLst>
            </a:custGeom>
            <a:solidFill>
              <a:srgbClr val="090F10"/>
            </a:solidFill>
          </p:spPr>
          <p:txBody>
            <a:bodyPr/>
            <a:lstStyle/>
            <a:p>
              <a:endParaRPr lang="en-MY"/>
            </a:p>
          </p:txBody>
        </p:sp>
      </p:grpSp>
      <p:grpSp>
        <p:nvGrpSpPr>
          <p:cNvPr id="289" name="Group 289"/>
          <p:cNvGrpSpPr/>
          <p:nvPr/>
        </p:nvGrpSpPr>
        <p:grpSpPr>
          <a:xfrm>
            <a:off x="7505329" y="15678407"/>
            <a:ext cx="211903" cy="291722"/>
            <a:chOff x="0" y="0"/>
            <a:chExt cx="282537" cy="388963"/>
          </a:xfrm>
        </p:grpSpPr>
        <p:sp>
          <p:nvSpPr>
            <p:cNvPr id="290" name="Freeform 290"/>
            <p:cNvSpPr/>
            <p:nvPr/>
          </p:nvSpPr>
          <p:spPr>
            <a:xfrm>
              <a:off x="0" y="0"/>
              <a:ext cx="282448" cy="389001"/>
            </a:xfrm>
            <a:custGeom>
              <a:avLst/>
              <a:gdLst/>
              <a:ahLst/>
              <a:cxnLst/>
              <a:rect l="l" t="t" r="r" b="b"/>
              <a:pathLst>
                <a:path w="282448" h="389001">
                  <a:moveTo>
                    <a:pt x="0" y="0"/>
                  </a:moveTo>
                  <a:lnTo>
                    <a:pt x="0" y="389001"/>
                  </a:lnTo>
                  <a:cubicBezTo>
                    <a:pt x="72898" y="359664"/>
                    <a:pt x="149606" y="324104"/>
                    <a:pt x="214757" y="283718"/>
                  </a:cubicBezTo>
                  <a:cubicBezTo>
                    <a:pt x="238125" y="269113"/>
                    <a:pt x="260604" y="254762"/>
                    <a:pt x="282448" y="240538"/>
                  </a:cubicBezTo>
                  <a:lnTo>
                    <a:pt x="282448" y="0"/>
                  </a:lnTo>
                  <a:close/>
                </a:path>
              </a:pathLst>
            </a:custGeom>
            <a:blipFill>
              <a:blip r:embed="rId134"/>
              <a:stretch>
                <a:fillRect l="-6420" t="-4874" r="-4536" b="-4822"/>
              </a:stretch>
            </a:blipFill>
          </p:spPr>
          <p:txBody>
            <a:bodyPr/>
            <a:lstStyle/>
            <a:p>
              <a:endParaRPr lang="en-MY"/>
            </a:p>
          </p:txBody>
        </p:sp>
      </p:grpSp>
      <p:grpSp>
        <p:nvGrpSpPr>
          <p:cNvPr id="291" name="Group 291"/>
          <p:cNvGrpSpPr/>
          <p:nvPr/>
        </p:nvGrpSpPr>
        <p:grpSpPr>
          <a:xfrm>
            <a:off x="7491727" y="15664177"/>
            <a:ext cx="235048" cy="320040"/>
            <a:chOff x="0" y="0"/>
            <a:chExt cx="235052" cy="320040"/>
          </a:xfrm>
        </p:grpSpPr>
        <p:sp>
          <p:nvSpPr>
            <p:cNvPr id="292" name="Freeform 292"/>
            <p:cNvSpPr/>
            <p:nvPr/>
          </p:nvSpPr>
          <p:spPr>
            <a:xfrm>
              <a:off x="0" y="0"/>
              <a:ext cx="235077" cy="320040"/>
            </a:xfrm>
            <a:custGeom>
              <a:avLst/>
              <a:gdLst/>
              <a:ahLst/>
              <a:cxnLst/>
              <a:rect l="l" t="t" r="r" b="b"/>
              <a:pathLst>
                <a:path w="235077" h="320040">
                  <a:moveTo>
                    <a:pt x="0" y="320040"/>
                  </a:moveTo>
                  <a:lnTo>
                    <a:pt x="235077" y="320040"/>
                  </a:lnTo>
                  <a:lnTo>
                    <a:pt x="235077" y="0"/>
                  </a:lnTo>
                  <a:lnTo>
                    <a:pt x="0" y="0"/>
                  </a:lnTo>
                  <a:lnTo>
                    <a:pt x="0" y="320040"/>
                  </a:lnTo>
                  <a:close/>
                </a:path>
              </a:pathLst>
            </a:custGeom>
            <a:solidFill>
              <a:srgbClr val="090F10"/>
            </a:solidFill>
          </p:spPr>
          <p:txBody>
            <a:bodyPr/>
            <a:lstStyle/>
            <a:p>
              <a:endParaRPr lang="en-MY"/>
            </a:p>
          </p:txBody>
        </p:sp>
      </p:grpSp>
      <p:grpSp>
        <p:nvGrpSpPr>
          <p:cNvPr id="293" name="Group 293"/>
          <p:cNvGrpSpPr/>
          <p:nvPr/>
        </p:nvGrpSpPr>
        <p:grpSpPr>
          <a:xfrm>
            <a:off x="7603884" y="15927200"/>
            <a:ext cx="113348" cy="62865"/>
            <a:chOff x="0" y="0"/>
            <a:chExt cx="151130" cy="83820"/>
          </a:xfrm>
        </p:grpSpPr>
        <p:sp>
          <p:nvSpPr>
            <p:cNvPr id="294" name="Freeform 294"/>
            <p:cNvSpPr/>
            <p:nvPr/>
          </p:nvSpPr>
          <p:spPr>
            <a:xfrm>
              <a:off x="0" y="0"/>
              <a:ext cx="151130" cy="83820"/>
            </a:xfrm>
            <a:custGeom>
              <a:avLst/>
              <a:gdLst/>
              <a:ahLst/>
              <a:cxnLst/>
              <a:rect l="l" t="t" r="r" b="b"/>
              <a:pathLst>
                <a:path w="151130" h="83820">
                  <a:moveTo>
                    <a:pt x="0" y="0"/>
                  </a:moveTo>
                  <a:lnTo>
                    <a:pt x="151130" y="0"/>
                  </a:lnTo>
                  <a:lnTo>
                    <a:pt x="151130" y="83820"/>
                  </a:lnTo>
                  <a:lnTo>
                    <a:pt x="0" y="83820"/>
                  </a:lnTo>
                  <a:lnTo>
                    <a:pt x="0" y="0"/>
                  </a:lnTo>
                  <a:close/>
                </a:path>
              </a:pathLst>
            </a:custGeom>
            <a:blipFill>
              <a:blip r:embed="rId135"/>
              <a:stretch>
                <a:fillRect/>
              </a:stretch>
            </a:blipFill>
          </p:spPr>
          <p:txBody>
            <a:bodyPr/>
            <a:lstStyle/>
            <a:p>
              <a:endParaRPr lang="en-MY"/>
            </a:p>
          </p:txBody>
        </p:sp>
      </p:grpSp>
      <p:grpSp>
        <p:nvGrpSpPr>
          <p:cNvPr id="295" name="Group 295"/>
          <p:cNvGrpSpPr/>
          <p:nvPr/>
        </p:nvGrpSpPr>
        <p:grpSpPr>
          <a:xfrm>
            <a:off x="7505329" y="15858744"/>
            <a:ext cx="211903" cy="131321"/>
            <a:chOff x="0" y="0"/>
            <a:chExt cx="282537" cy="175095"/>
          </a:xfrm>
        </p:grpSpPr>
        <p:sp>
          <p:nvSpPr>
            <p:cNvPr id="296" name="Freeform 296"/>
            <p:cNvSpPr/>
            <p:nvPr/>
          </p:nvSpPr>
          <p:spPr>
            <a:xfrm>
              <a:off x="0" y="0"/>
              <a:ext cx="282575" cy="175006"/>
            </a:xfrm>
            <a:custGeom>
              <a:avLst/>
              <a:gdLst/>
              <a:ahLst/>
              <a:cxnLst/>
              <a:rect l="l" t="t" r="r" b="b"/>
              <a:pathLst>
                <a:path w="282575" h="175006">
                  <a:moveTo>
                    <a:pt x="282575" y="0"/>
                  </a:moveTo>
                  <a:cubicBezTo>
                    <a:pt x="260731" y="14224"/>
                    <a:pt x="238252" y="28575"/>
                    <a:pt x="214884" y="43180"/>
                  </a:cubicBezTo>
                  <a:cubicBezTo>
                    <a:pt x="149606" y="83693"/>
                    <a:pt x="72898" y="119253"/>
                    <a:pt x="0" y="148463"/>
                  </a:cubicBezTo>
                  <a:lnTo>
                    <a:pt x="0" y="175006"/>
                  </a:lnTo>
                  <a:lnTo>
                    <a:pt x="131445" y="175006"/>
                  </a:lnTo>
                  <a:cubicBezTo>
                    <a:pt x="174371" y="154686"/>
                    <a:pt x="216535" y="132334"/>
                    <a:pt x="255397" y="108331"/>
                  </a:cubicBezTo>
                  <a:cubicBezTo>
                    <a:pt x="264541" y="102616"/>
                    <a:pt x="273685" y="97028"/>
                    <a:pt x="282575" y="91186"/>
                  </a:cubicBezTo>
                  <a:lnTo>
                    <a:pt x="282575" y="0"/>
                  </a:lnTo>
                  <a:close/>
                </a:path>
              </a:pathLst>
            </a:custGeom>
            <a:blipFill>
              <a:blip r:embed="rId136"/>
              <a:stretch>
                <a:fillRect l="-6417" t="-3098" r="-4489" b="-5268"/>
              </a:stretch>
            </a:blipFill>
          </p:spPr>
          <p:txBody>
            <a:bodyPr/>
            <a:lstStyle/>
            <a:p>
              <a:endParaRPr lang="en-MY"/>
            </a:p>
          </p:txBody>
        </p:sp>
      </p:grpSp>
      <p:grpSp>
        <p:nvGrpSpPr>
          <p:cNvPr id="297" name="Group 297"/>
          <p:cNvGrpSpPr/>
          <p:nvPr/>
        </p:nvGrpSpPr>
        <p:grpSpPr>
          <a:xfrm>
            <a:off x="7491727" y="15854677"/>
            <a:ext cx="235048" cy="142237"/>
            <a:chOff x="0" y="0"/>
            <a:chExt cx="235052" cy="142240"/>
          </a:xfrm>
        </p:grpSpPr>
        <p:sp>
          <p:nvSpPr>
            <p:cNvPr id="298" name="Freeform 298"/>
            <p:cNvSpPr/>
            <p:nvPr/>
          </p:nvSpPr>
          <p:spPr>
            <a:xfrm>
              <a:off x="0" y="0"/>
              <a:ext cx="235077" cy="142240"/>
            </a:xfrm>
            <a:custGeom>
              <a:avLst/>
              <a:gdLst/>
              <a:ahLst/>
              <a:cxnLst/>
              <a:rect l="l" t="t" r="r" b="b"/>
              <a:pathLst>
                <a:path w="235077" h="142240">
                  <a:moveTo>
                    <a:pt x="0" y="142240"/>
                  </a:moveTo>
                  <a:lnTo>
                    <a:pt x="235077" y="142240"/>
                  </a:lnTo>
                  <a:lnTo>
                    <a:pt x="235077" y="0"/>
                  </a:lnTo>
                  <a:lnTo>
                    <a:pt x="0" y="0"/>
                  </a:lnTo>
                  <a:lnTo>
                    <a:pt x="0" y="142240"/>
                  </a:lnTo>
                  <a:close/>
                </a:path>
              </a:pathLst>
            </a:custGeom>
            <a:solidFill>
              <a:srgbClr val="090F10"/>
            </a:solidFill>
          </p:spPr>
          <p:txBody>
            <a:bodyPr/>
            <a:lstStyle/>
            <a:p>
              <a:endParaRPr lang="en-MY"/>
            </a:p>
          </p:txBody>
        </p:sp>
      </p:grpSp>
      <p:grpSp>
        <p:nvGrpSpPr>
          <p:cNvPr id="299" name="Group 299"/>
          <p:cNvGrpSpPr/>
          <p:nvPr/>
        </p:nvGrpSpPr>
        <p:grpSpPr>
          <a:xfrm>
            <a:off x="7853124" y="15590520"/>
            <a:ext cx="190414" cy="171326"/>
            <a:chOff x="0" y="0"/>
            <a:chExt cx="253886" cy="228435"/>
          </a:xfrm>
        </p:grpSpPr>
        <p:sp>
          <p:nvSpPr>
            <p:cNvPr id="300" name="Freeform 300"/>
            <p:cNvSpPr/>
            <p:nvPr/>
          </p:nvSpPr>
          <p:spPr>
            <a:xfrm>
              <a:off x="0" y="0"/>
              <a:ext cx="253873" cy="228473"/>
            </a:xfrm>
            <a:custGeom>
              <a:avLst/>
              <a:gdLst/>
              <a:ahLst/>
              <a:cxnLst/>
              <a:rect l="l" t="t" r="r" b="b"/>
              <a:pathLst>
                <a:path w="253873" h="228473">
                  <a:moveTo>
                    <a:pt x="0" y="0"/>
                  </a:moveTo>
                  <a:lnTo>
                    <a:pt x="0" y="228473"/>
                  </a:lnTo>
                  <a:cubicBezTo>
                    <a:pt x="110617" y="142875"/>
                    <a:pt x="193548" y="64389"/>
                    <a:pt x="253873" y="0"/>
                  </a:cubicBezTo>
                  <a:close/>
                </a:path>
              </a:pathLst>
            </a:custGeom>
            <a:blipFill>
              <a:blip r:embed="rId137"/>
              <a:stretch>
                <a:fillRect l="-3041" t="-8893" r="-6838" b="-3763"/>
              </a:stretch>
            </a:blipFill>
          </p:spPr>
          <p:txBody>
            <a:bodyPr/>
            <a:lstStyle/>
            <a:p>
              <a:endParaRPr lang="en-MY"/>
            </a:p>
          </p:txBody>
        </p:sp>
      </p:grpSp>
      <p:grpSp>
        <p:nvGrpSpPr>
          <p:cNvPr id="301" name="Group 301"/>
          <p:cNvGrpSpPr/>
          <p:nvPr/>
        </p:nvGrpSpPr>
        <p:grpSpPr>
          <a:xfrm>
            <a:off x="7847333" y="15575280"/>
            <a:ext cx="209217" cy="193043"/>
            <a:chOff x="0" y="0"/>
            <a:chExt cx="209220" cy="193040"/>
          </a:xfrm>
        </p:grpSpPr>
        <p:sp>
          <p:nvSpPr>
            <p:cNvPr id="302" name="Freeform 302"/>
            <p:cNvSpPr/>
            <p:nvPr/>
          </p:nvSpPr>
          <p:spPr>
            <a:xfrm>
              <a:off x="0" y="0"/>
              <a:ext cx="209169" cy="193040"/>
            </a:xfrm>
            <a:custGeom>
              <a:avLst/>
              <a:gdLst/>
              <a:ahLst/>
              <a:cxnLst/>
              <a:rect l="l" t="t" r="r" b="b"/>
              <a:pathLst>
                <a:path w="209169" h="193040">
                  <a:moveTo>
                    <a:pt x="0" y="193040"/>
                  </a:moveTo>
                  <a:lnTo>
                    <a:pt x="209169" y="193040"/>
                  </a:lnTo>
                  <a:lnTo>
                    <a:pt x="209169" y="0"/>
                  </a:lnTo>
                  <a:lnTo>
                    <a:pt x="0" y="0"/>
                  </a:lnTo>
                  <a:lnTo>
                    <a:pt x="0" y="193040"/>
                  </a:lnTo>
                  <a:close/>
                </a:path>
              </a:pathLst>
            </a:custGeom>
            <a:solidFill>
              <a:srgbClr val="090F10"/>
            </a:solidFill>
          </p:spPr>
          <p:txBody>
            <a:bodyPr/>
            <a:lstStyle/>
            <a:p>
              <a:endParaRPr lang="en-MY"/>
            </a:p>
          </p:txBody>
        </p:sp>
      </p:grpSp>
      <p:grpSp>
        <p:nvGrpSpPr>
          <p:cNvPr id="303" name="Group 303"/>
          <p:cNvGrpSpPr/>
          <p:nvPr/>
        </p:nvGrpSpPr>
        <p:grpSpPr>
          <a:xfrm>
            <a:off x="7853124" y="15664691"/>
            <a:ext cx="198996" cy="236725"/>
            <a:chOff x="0" y="0"/>
            <a:chExt cx="265328" cy="315633"/>
          </a:xfrm>
        </p:grpSpPr>
        <p:sp>
          <p:nvSpPr>
            <p:cNvPr id="304" name="Freeform 304"/>
            <p:cNvSpPr/>
            <p:nvPr/>
          </p:nvSpPr>
          <p:spPr>
            <a:xfrm>
              <a:off x="0" y="0"/>
              <a:ext cx="265303" cy="315595"/>
            </a:xfrm>
            <a:custGeom>
              <a:avLst/>
              <a:gdLst/>
              <a:ahLst/>
              <a:cxnLst/>
              <a:rect l="l" t="t" r="r" b="b"/>
              <a:pathLst>
                <a:path w="265303" h="315595">
                  <a:moveTo>
                    <a:pt x="265303" y="0"/>
                  </a:moveTo>
                  <a:cubicBezTo>
                    <a:pt x="198374" y="66675"/>
                    <a:pt x="111252" y="143764"/>
                    <a:pt x="0" y="226060"/>
                  </a:cubicBezTo>
                  <a:lnTo>
                    <a:pt x="0" y="315595"/>
                  </a:lnTo>
                  <a:lnTo>
                    <a:pt x="265303" y="315595"/>
                  </a:lnTo>
                  <a:lnTo>
                    <a:pt x="265303" y="0"/>
                  </a:lnTo>
                  <a:close/>
                </a:path>
              </a:pathLst>
            </a:custGeom>
            <a:blipFill>
              <a:blip r:embed="rId138"/>
              <a:stretch>
                <a:fillRect l="-2910" t="-5581" r="-8602" b="-2800"/>
              </a:stretch>
            </a:blipFill>
          </p:spPr>
          <p:txBody>
            <a:bodyPr/>
            <a:lstStyle/>
            <a:p>
              <a:endParaRPr lang="en-MY"/>
            </a:p>
          </p:txBody>
        </p:sp>
      </p:grpSp>
      <p:grpSp>
        <p:nvGrpSpPr>
          <p:cNvPr id="305" name="Group 305"/>
          <p:cNvGrpSpPr/>
          <p:nvPr/>
        </p:nvGrpSpPr>
        <p:grpSpPr>
          <a:xfrm>
            <a:off x="7847333" y="15651480"/>
            <a:ext cx="221885" cy="256537"/>
            <a:chOff x="0" y="0"/>
            <a:chExt cx="221882" cy="256540"/>
          </a:xfrm>
        </p:grpSpPr>
        <p:sp>
          <p:nvSpPr>
            <p:cNvPr id="306" name="Freeform 306"/>
            <p:cNvSpPr/>
            <p:nvPr/>
          </p:nvSpPr>
          <p:spPr>
            <a:xfrm>
              <a:off x="0" y="0"/>
              <a:ext cx="221869" cy="256540"/>
            </a:xfrm>
            <a:custGeom>
              <a:avLst/>
              <a:gdLst/>
              <a:ahLst/>
              <a:cxnLst/>
              <a:rect l="l" t="t" r="r" b="b"/>
              <a:pathLst>
                <a:path w="221869" h="256540">
                  <a:moveTo>
                    <a:pt x="0" y="256540"/>
                  </a:moveTo>
                  <a:lnTo>
                    <a:pt x="221869" y="256540"/>
                  </a:lnTo>
                  <a:lnTo>
                    <a:pt x="221869" y="0"/>
                  </a:lnTo>
                  <a:lnTo>
                    <a:pt x="0" y="0"/>
                  </a:lnTo>
                  <a:lnTo>
                    <a:pt x="0" y="256540"/>
                  </a:lnTo>
                  <a:close/>
                </a:path>
              </a:pathLst>
            </a:custGeom>
            <a:solidFill>
              <a:srgbClr val="090F10"/>
            </a:solidFill>
          </p:spPr>
          <p:txBody>
            <a:bodyPr/>
            <a:lstStyle/>
            <a:p>
              <a:endParaRPr lang="en-MY"/>
            </a:p>
          </p:txBody>
        </p:sp>
      </p:grpSp>
      <p:grpSp>
        <p:nvGrpSpPr>
          <p:cNvPr id="307" name="Group 307"/>
          <p:cNvGrpSpPr/>
          <p:nvPr/>
        </p:nvGrpSpPr>
        <p:grpSpPr>
          <a:xfrm>
            <a:off x="7853124" y="15590520"/>
            <a:ext cx="198996" cy="243716"/>
            <a:chOff x="0" y="0"/>
            <a:chExt cx="265328" cy="324955"/>
          </a:xfrm>
        </p:grpSpPr>
        <p:sp>
          <p:nvSpPr>
            <p:cNvPr id="308" name="Freeform 308"/>
            <p:cNvSpPr/>
            <p:nvPr/>
          </p:nvSpPr>
          <p:spPr>
            <a:xfrm>
              <a:off x="0" y="0"/>
              <a:ext cx="265303" cy="324993"/>
            </a:xfrm>
            <a:custGeom>
              <a:avLst/>
              <a:gdLst/>
              <a:ahLst/>
              <a:cxnLst/>
              <a:rect l="l" t="t" r="r" b="b"/>
              <a:pathLst>
                <a:path w="265303" h="324993">
                  <a:moveTo>
                    <a:pt x="253873" y="0"/>
                  </a:moveTo>
                  <a:cubicBezTo>
                    <a:pt x="193548" y="64389"/>
                    <a:pt x="110617" y="142875"/>
                    <a:pt x="0" y="228473"/>
                  </a:cubicBezTo>
                  <a:lnTo>
                    <a:pt x="0" y="324993"/>
                  </a:lnTo>
                  <a:cubicBezTo>
                    <a:pt x="111252" y="242697"/>
                    <a:pt x="198374" y="165608"/>
                    <a:pt x="265303" y="98933"/>
                  </a:cubicBezTo>
                  <a:lnTo>
                    <a:pt x="265303" y="0"/>
                  </a:lnTo>
                  <a:close/>
                </a:path>
              </a:pathLst>
            </a:custGeom>
            <a:blipFill>
              <a:blip r:embed="rId139"/>
              <a:stretch>
                <a:fillRect l="-2910" t="-6252" r="-8602" b="-4208"/>
              </a:stretch>
            </a:blipFill>
          </p:spPr>
          <p:txBody>
            <a:bodyPr/>
            <a:lstStyle/>
            <a:p>
              <a:endParaRPr lang="en-MY"/>
            </a:p>
          </p:txBody>
        </p:sp>
      </p:grpSp>
      <p:grpSp>
        <p:nvGrpSpPr>
          <p:cNvPr id="309" name="Group 309"/>
          <p:cNvGrpSpPr/>
          <p:nvPr/>
        </p:nvGrpSpPr>
        <p:grpSpPr>
          <a:xfrm>
            <a:off x="7847333" y="15575280"/>
            <a:ext cx="221885" cy="269243"/>
            <a:chOff x="0" y="0"/>
            <a:chExt cx="221882" cy="269240"/>
          </a:xfrm>
        </p:grpSpPr>
        <p:sp>
          <p:nvSpPr>
            <p:cNvPr id="310" name="Freeform 310"/>
            <p:cNvSpPr/>
            <p:nvPr/>
          </p:nvSpPr>
          <p:spPr>
            <a:xfrm>
              <a:off x="0" y="0"/>
              <a:ext cx="221869" cy="269240"/>
            </a:xfrm>
            <a:custGeom>
              <a:avLst/>
              <a:gdLst/>
              <a:ahLst/>
              <a:cxnLst/>
              <a:rect l="l" t="t" r="r" b="b"/>
              <a:pathLst>
                <a:path w="221869" h="269240">
                  <a:moveTo>
                    <a:pt x="0" y="269240"/>
                  </a:moveTo>
                  <a:lnTo>
                    <a:pt x="221869" y="269240"/>
                  </a:lnTo>
                  <a:lnTo>
                    <a:pt x="221869" y="0"/>
                  </a:lnTo>
                  <a:lnTo>
                    <a:pt x="0" y="0"/>
                  </a:lnTo>
                  <a:lnTo>
                    <a:pt x="0" y="269240"/>
                  </a:lnTo>
                  <a:close/>
                </a:path>
              </a:pathLst>
            </a:custGeom>
            <a:solidFill>
              <a:srgbClr val="090F10"/>
            </a:solidFill>
          </p:spPr>
          <p:txBody>
            <a:bodyPr/>
            <a:lstStyle/>
            <a:p>
              <a:endParaRPr lang="en-MY"/>
            </a:p>
          </p:txBody>
        </p:sp>
      </p:grpSp>
      <p:grpSp>
        <p:nvGrpSpPr>
          <p:cNvPr id="311" name="Group 311"/>
          <p:cNvGrpSpPr/>
          <p:nvPr/>
        </p:nvGrpSpPr>
        <p:grpSpPr>
          <a:xfrm>
            <a:off x="8112014" y="15674216"/>
            <a:ext cx="198396" cy="227200"/>
            <a:chOff x="0" y="0"/>
            <a:chExt cx="264528" cy="302933"/>
          </a:xfrm>
        </p:grpSpPr>
        <p:sp>
          <p:nvSpPr>
            <p:cNvPr id="312" name="Freeform 312"/>
            <p:cNvSpPr/>
            <p:nvPr/>
          </p:nvSpPr>
          <p:spPr>
            <a:xfrm>
              <a:off x="0" y="0"/>
              <a:ext cx="264541" cy="302895"/>
            </a:xfrm>
            <a:custGeom>
              <a:avLst/>
              <a:gdLst/>
              <a:ahLst/>
              <a:cxnLst/>
              <a:rect l="l" t="t" r="r" b="b"/>
              <a:pathLst>
                <a:path w="264541" h="302895">
                  <a:moveTo>
                    <a:pt x="0" y="0"/>
                  </a:moveTo>
                  <a:lnTo>
                    <a:pt x="0" y="302895"/>
                  </a:lnTo>
                  <a:lnTo>
                    <a:pt x="264541" y="302895"/>
                  </a:lnTo>
                  <a:lnTo>
                    <a:pt x="264541" y="27813"/>
                  </a:lnTo>
                  <a:cubicBezTo>
                    <a:pt x="255524" y="18288"/>
                    <a:pt x="246888" y="9144"/>
                    <a:pt x="238506" y="0"/>
                  </a:cubicBezTo>
                  <a:close/>
                </a:path>
              </a:pathLst>
            </a:custGeom>
            <a:blipFill>
              <a:blip r:embed="rId140"/>
              <a:stretch>
                <a:fillRect l="-5381" t="-4415" r="-6452" b="-2922"/>
              </a:stretch>
            </a:blipFill>
          </p:spPr>
          <p:txBody>
            <a:bodyPr/>
            <a:lstStyle/>
            <a:p>
              <a:endParaRPr lang="en-MY"/>
            </a:p>
          </p:txBody>
        </p:sp>
      </p:grpSp>
      <p:grpSp>
        <p:nvGrpSpPr>
          <p:cNvPr id="313" name="Group 313"/>
          <p:cNvGrpSpPr/>
          <p:nvPr/>
        </p:nvGrpSpPr>
        <p:grpSpPr>
          <a:xfrm>
            <a:off x="8101327" y="15664177"/>
            <a:ext cx="221885" cy="243840"/>
            <a:chOff x="0" y="0"/>
            <a:chExt cx="221882" cy="243840"/>
          </a:xfrm>
        </p:grpSpPr>
        <p:sp>
          <p:nvSpPr>
            <p:cNvPr id="314" name="Freeform 314"/>
            <p:cNvSpPr/>
            <p:nvPr/>
          </p:nvSpPr>
          <p:spPr>
            <a:xfrm>
              <a:off x="0" y="0"/>
              <a:ext cx="221869" cy="243840"/>
            </a:xfrm>
            <a:custGeom>
              <a:avLst/>
              <a:gdLst/>
              <a:ahLst/>
              <a:cxnLst/>
              <a:rect l="l" t="t" r="r" b="b"/>
              <a:pathLst>
                <a:path w="221869" h="243840">
                  <a:moveTo>
                    <a:pt x="0" y="243840"/>
                  </a:moveTo>
                  <a:lnTo>
                    <a:pt x="221869" y="243840"/>
                  </a:lnTo>
                  <a:lnTo>
                    <a:pt x="221869" y="0"/>
                  </a:lnTo>
                  <a:lnTo>
                    <a:pt x="0" y="0"/>
                  </a:lnTo>
                  <a:lnTo>
                    <a:pt x="0" y="243840"/>
                  </a:lnTo>
                  <a:close/>
                </a:path>
              </a:pathLst>
            </a:custGeom>
            <a:solidFill>
              <a:srgbClr val="090F10"/>
            </a:solidFill>
          </p:spPr>
          <p:txBody>
            <a:bodyPr/>
            <a:lstStyle/>
            <a:p>
              <a:endParaRPr lang="en-MY"/>
            </a:p>
          </p:txBody>
        </p:sp>
      </p:grpSp>
      <p:grpSp>
        <p:nvGrpSpPr>
          <p:cNvPr id="315" name="Group 315"/>
          <p:cNvGrpSpPr/>
          <p:nvPr/>
        </p:nvGrpSpPr>
        <p:grpSpPr>
          <a:xfrm>
            <a:off x="8290855" y="15674216"/>
            <a:ext cx="19555" cy="20831"/>
            <a:chOff x="0" y="0"/>
            <a:chExt cx="26073" cy="27775"/>
          </a:xfrm>
        </p:grpSpPr>
        <p:sp>
          <p:nvSpPr>
            <p:cNvPr id="316" name="Freeform 316"/>
            <p:cNvSpPr/>
            <p:nvPr/>
          </p:nvSpPr>
          <p:spPr>
            <a:xfrm>
              <a:off x="0" y="0"/>
              <a:ext cx="26035" cy="27813"/>
            </a:xfrm>
            <a:custGeom>
              <a:avLst/>
              <a:gdLst/>
              <a:ahLst/>
              <a:cxnLst/>
              <a:rect l="l" t="t" r="r" b="b"/>
              <a:pathLst>
                <a:path w="26035" h="27813">
                  <a:moveTo>
                    <a:pt x="0" y="0"/>
                  </a:moveTo>
                  <a:lnTo>
                    <a:pt x="26035" y="0"/>
                  </a:lnTo>
                  <a:lnTo>
                    <a:pt x="26035" y="27813"/>
                  </a:lnTo>
                  <a:lnTo>
                    <a:pt x="0" y="27813"/>
                  </a:lnTo>
                  <a:lnTo>
                    <a:pt x="0" y="0"/>
                  </a:lnTo>
                  <a:close/>
                </a:path>
              </a:pathLst>
            </a:custGeom>
            <a:blipFill>
              <a:blip r:embed="rId141"/>
              <a:stretch>
                <a:fillRect r="-146" b="136"/>
              </a:stretch>
            </a:blipFill>
          </p:spPr>
          <p:txBody>
            <a:bodyPr/>
            <a:lstStyle/>
            <a:p>
              <a:endParaRPr lang="en-MY"/>
            </a:p>
          </p:txBody>
        </p:sp>
      </p:grpSp>
      <p:grpSp>
        <p:nvGrpSpPr>
          <p:cNvPr id="317" name="Group 317"/>
          <p:cNvGrpSpPr/>
          <p:nvPr/>
        </p:nvGrpSpPr>
        <p:grpSpPr>
          <a:xfrm>
            <a:off x="8375285" y="15678407"/>
            <a:ext cx="155743" cy="134750"/>
            <a:chOff x="0" y="0"/>
            <a:chExt cx="207658" cy="179667"/>
          </a:xfrm>
        </p:grpSpPr>
        <p:sp>
          <p:nvSpPr>
            <p:cNvPr id="318" name="Freeform 318"/>
            <p:cNvSpPr/>
            <p:nvPr/>
          </p:nvSpPr>
          <p:spPr>
            <a:xfrm>
              <a:off x="0" y="0"/>
              <a:ext cx="207645" cy="179705"/>
            </a:xfrm>
            <a:custGeom>
              <a:avLst/>
              <a:gdLst/>
              <a:ahLst/>
              <a:cxnLst/>
              <a:rect l="l" t="t" r="r" b="b"/>
              <a:pathLst>
                <a:path w="207645" h="179705">
                  <a:moveTo>
                    <a:pt x="0" y="0"/>
                  </a:moveTo>
                  <a:cubicBezTo>
                    <a:pt x="58293" y="58039"/>
                    <a:pt x="127508" y="119761"/>
                    <a:pt x="207645" y="179705"/>
                  </a:cubicBezTo>
                  <a:lnTo>
                    <a:pt x="207645" y="0"/>
                  </a:lnTo>
                  <a:close/>
                </a:path>
              </a:pathLst>
            </a:custGeom>
            <a:blipFill>
              <a:blip r:embed="rId142"/>
              <a:stretch>
                <a:fillRect l="-4654" t="-10551" r="-5406" b="-4409"/>
              </a:stretch>
            </a:blipFill>
          </p:spPr>
          <p:txBody>
            <a:bodyPr/>
            <a:lstStyle/>
            <a:p>
              <a:endParaRPr lang="en-MY"/>
            </a:p>
          </p:txBody>
        </p:sp>
      </p:grpSp>
      <p:grpSp>
        <p:nvGrpSpPr>
          <p:cNvPr id="319" name="Group 319"/>
          <p:cNvGrpSpPr/>
          <p:nvPr/>
        </p:nvGrpSpPr>
        <p:grpSpPr>
          <a:xfrm>
            <a:off x="8368027" y="15664177"/>
            <a:ext cx="171402" cy="154943"/>
            <a:chOff x="0" y="0"/>
            <a:chExt cx="171399" cy="154940"/>
          </a:xfrm>
        </p:grpSpPr>
        <p:sp>
          <p:nvSpPr>
            <p:cNvPr id="320" name="Freeform 320"/>
            <p:cNvSpPr/>
            <p:nvPr/>
          </p:nvSpPr>
          <p:spPr>
            <a:xfrm>
              <a:off x="0" y="0"/>
              <a:ext cx="171450" cy="154940"/>
            </a:xfrm>
            <a:custGeom>
              <a:avLst/>
              <a:gdLst/>
              <a:ahLst/>
              <a:cxnLst/>
              <a:rect l="l" t="t" r="r" b="b"/>
              <a:pathLst>
                <a:path w="171450" h="154940">
                  <a:moveTo>
                    <a:pt x="0" y="154940"/>
                  </a:moveTo>
                  <a:lnTo>
                    <a:pt x="171450" y="154940"/>
                  </a:lnTo>
                  <a:lnTo>
                    <a:pt x="171450" y="0"/>
                  </a:lnTo>
                  <a:lnTo>
                    <a:pt x="0" y="0"/>
                  </a:lnTo>
                  <a:lnTo>
                    <a:pt x="0" y="154940"/>
                  </a:lnTo>
                  <a:close/>
                </a:path>
              </a:pathLst>
            </a:custGeom>
            <a:solidFill>
              <a:srgbClr val="090F10"/>
            </a:solidFill>
          </p:spPr>
          <p:txBody>
            <a:bodyPr/>
            <a:lstStyle/>
            <a:p>
              <a:endParaRPr lang="en-MY"/>
            </a:p>
          </p:txBody>
        </p:sp>
      </p:grpSp>
      <p:grpSp>
        <p:nvGrpSpPr>
          <p:cNvPr id="321" name="Group 321"/>
          <p:cNvGrpSpPr/>
          <p:nvPr/>
        </p:nvGrpSpPr>
        <p:grpSpPr>
          <a:xfrm>
            <a:off x="8319125" y="15704058"/>
            <a:ext cx="211903" cy="286007"/>
            <a:chOff x="0" y="0"/>
            <a:chExt cx="282537" cy="381343"/>
          </a:xfrm>
        </p:grpSpPr>
        <p:sp>
          <p:nvSpPr>
            <p:cNvPr id="322" name="Freeform 322"/>
            <p:cNvSpPr/>
            <p:nvPr/>
          </p:nvSpPr>
          <p:spPr>
            <a:xfrm>
              <a:off x="0" y="0"/>
              <a:ext cx="282575" cy="381381"/>
            </a:xfrm>
            <a:custGeom>
              <a:avLst/>
              <a:gdLst/>
              <a:ahLst/>
              <a:cxnLst/>
              <a:rect l="l" t="t" r="r" b="b"/>
              <a:pathLst>
                <a:path w="282575" h="381381">
                  <a:moveTo>
                    <a:pt x="0" y="0"/>
                  </a:moveTo>
                  <a:lnTo>
                    <a:pt x="0" y="381381"/>
                  </a:lnTo>
                  <a:lnTo>
                    <a:pt x="282575" y="381381"/>
                  </a:lnTo>
                  <a:lnTo>
                    <a:pt x="282575" y="240157"/>
                  </a:lnTo>
                  <a:cubicBezTo>
                    <a:pt x="168783" y="160528"/>
                    <a:pt x="74930" y="76708"/>
                    <a:pt x="0" y="0"/>
                  </a:cubicBezTo>
                  <a:close/>
                </a:path>
              </a:pathLst>
            </a:custGeom>
            <a:blipFill>
              <a:blip r:embed="rId143"/>
              <a:stretch>
                <a:fillRect l="-6885" t="-5061" r="-4022" b="-2387"/>
              </a:stretch>
            </a:blipFill>
          </p:spPr>
          <p:txBody>
            <a:bodyPr/>
            <a:lstStyle/>
            <a:p>
              <a:endParaRPr lang="en-MY"/>
            </a:p>
          </p:txBody>
        </p:sp>
      </p:grpSp>
      <p:grpSp>
        <p:nvGrpSpPr>
          <p:cNvPr id="323" name="Group 323"/>
          <p:cNvGrpSpPr/>
          <p:nvPr/>
        </p:nvGrpSpPr>
        <p:grpSpPr>
          <a:xfrm>
            <a:off x="8304533" y="15689580"/>
            <a:ext cx="235048" cy="307343"/>
            <a:chOff x="0" y="0"/>
            <a:chExt cx="235052" cy="307340"/>
          </a:xfrm>
        </p:grpSpPr>
        <p:sp>
          <p:nvSpPr>
            <p:cNvPr id="324" name="Freeform 324"/>
            <p:cNvSpPr/>
            <p:nvPr/>
          </p:nvSpPr>
          <p:spPr>
            <a:xfrm>
              <a:off x="0" y="0"/>
              <a:ext cx="235077" cy="307340"/>
            </a:xfrm>
            <a:custGeom>
              <a:avLst/>
              <a:gdLst/>
              <a:ahLst/>
              <a:cxnLst/>
              <a:rect l="l" t="t" r="r" b="b"/>
              <a:pathLst>
                <a:path w="235077" h="307340">
                  <a:moveTo>
                    <a:pt x="0" y="307340"/>
                  </a:moveTo>
                  <a:lnTo>
                    <a:pt x="235077" y="307340"/>
                  </a:lnTo>
                  <a:lnTo>
                    <a:pt x="235077" y="0"/>
                  </a:lnTo>
                  <a:lnTo>
                    <a:pt x="0" y="0"/>
                  </a:lnTo>
                  <a:lnTo>
                    <a:pt x="0" y="307340"/>
                  </a:lnTo>
                  <a:close/>
                </a:path>
              </a:pathLst>
            </a:custGeom>
            <a:solidFill>
              <a:srgbClr val="090F10"/>
            </a:solidFill>
          </p:spPr>
          <p:txBody>
            <a:bodyPr/>
            <a:lstStyle/>
            <a:p>
              <a:endParaRPr lang="en-MY"/>
            </a:p>
          </p:txBody>
        </p:sp>
      </p:grpSp>
      <p:grpSp>
        <p:nvGrpSpPr>
          <p:cNvPr id="325" name="Group 325"/>
          <p:cNvGrpSpPr/>
          <p:nvPr/>
        </p:nvGrpSpPr>
        <p:grpSpPr>
          <a:xfrm>
            <a:off x="8319125" y="15678407"/>
            <a:ext cx="211903" cy="205740"/>
            <a:chOff x="0" y="0"/>
            <a:chExt cx="282537" cy="274320"/>
          </a:xfrm>
        </p:grpSpPr>
        <p:sp>
          <p:nvSpPr>
            <p:cNvPr id="326" name="Freeform 326"/>
            <p:cNvSpPr/>
            <p:nvPr/>
          </p:nvSpPr>
          <p:spPr>
            <a:xfrm>
              <a:off x="0" y="0"/>
              <a:ext cx="282575" cy="274320"/>
            </a:xfrm>
            <a:custGeom>
              <a:avLst/>
              <a:gdLst/>
              <a:ahLst/>
              <a:cxnLst/>
              <a:rect l="l" t="t" r="r" b="b"/>
              <a:pathLst>
                <a:path w="282575" h="274320">
                  <a:moveTo>
                    <a:pt x="0" y="0"/>
                  </a:moveTo>
                  <a:lnTo>
                    <a:pt x="0" y="34163"/>
                  </a:lnTo>
                  <a:cubicBezTo>
                    <a:pt x="74930" y="110871"/>
                    <a:pt x="168783" y="194691"/>
                    <a:pt x="282575" y="274320"/>
                  </a:cubicBezTo>
                  <a:lnTo>
                    <a:pt x="282575" y="179705"/>
                  </a:lnTo>
                  <a:cubicBezTo>
                    <a:pt x="202311" y="119761"/>
                    <a:pt x="133223" y="58039"/>
                    <a:pt x="74930" y="0"/>
                  </a:cubicBezTo>
                  <a:close/>
                </a:path>
              </a:pathLst>
            </a:custGeom>
            <a:blipFill>
              <a:blip r:embed="rId144"/>
              <a:stretch>
                <a:fillRect l="-6885" t="-6912" r="-4022" b="-5435"/>
              </a:stretch>
            </a:blipFill>
          </p:spPr>
          <p:txBody>
            <a:bodyPr/>
            <a:lstStyle/>
            <a:p>
              <a:endParaRPr lang="en-MY"/>
            </a:p>
          </p:txBody>
        </p:sp>
      </p:grpSp>
      <p:grpSp>
        <p:nvGrpSpPr>
          <p:cNvPr id="327" name="Group 327"/>
          <p:cNvGrpSpPr/>
          <p:nvPr/>
        </p:nvGrpSpPr>
        <p:grpSpPr>
          <a:xfrm>
            <a:off x="8241030" y="15600683"/>
            <a:ext cx="421643" cy="358140"/>
            <a:chOff x="0" y="0"/>
            <a:chExt cx="421640" cy="358140"/>
          </a:xfrm>
        </p:grpSpPr>
        <p:sp>
          <p:nvSpPr>
            <p:cNvPr id="328" name="Freeform 328"/>
            <p:cNvSpPr/>
            <p:nvPr/>
          </p:nvSpPr>
          <p:spPr>
            <a:xfrm>
              <a:off x="63500" y="63500"/>
              <a:ext cx="235077" cy="231140"/>
            </a:xfrm>
            <a:custGeom>
              <a:avLst/>
              <a:gdLst/>
              <a:ahLst/>
              <a:cxnLst/>
              <a:rect l="l" t="t" r="r" b="b"/>
              <a:pathLst>
                <a:path w="235077" h="231140">
                  <a:moveTo>
                    <a:pt x="0" y="231140"/>
                  </a:moveTo>
                  <a:lnTo>
                    <a:pt x="235077" y="231140"/>
                  </a:lnTo>
                  <a:lnTo>
                    <a:pt x="235077" y="0"/>
                  </a:lnTo>
                  <a:lnTo>
                    <a:pt x="0" y="0"/>
                  </a:lnTo>
                  <a:lnTo>
                    <a:pt x="0" y="231140"/>
                  </a:lnTo>
                  <a:close/>
                </a:path>
              </a:pathLst>
            </a:custGeom>
            <a:solidFill>
              <a:srgbClr val="090F10"/>
            </a:solidFill>
          </p:spPr>
          <p:txBody>
            <a:bodyPr/>
            <a:lstStyle/>
            <a:p>
              <a:endParaRPr lang="en-MY"/>
            </a:p>
          </p:txBody>
        </p:sp>
        <p:sp>
          <p:nvSpPr>
            <p:cNvPr id="329" name="Freeform 329"/>
            <p:cNvSpPr/>
            <p:nvPr/>
          </p:nvSpPr>
          <p:spPr>
            <a:xfrm>
              <a:off x="330200" y="24130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B5AFA7"/>
            </a:solidFill>
          </p:spPr>
          <p:txBody>
            <a:bodyPr/>
            <a:lstStyle/>
            <a:p>
              <a:endParaRPr lang="en-MY"/>
            </a:p>
          </p:txBody>
        </p:sp>
      </p:grpSp>
      <p:grpSp>
        <p:nvGrpSpPr>
          <p:cNvPr id="330" name="Group 330"/>
          <p:cNvGrpSpPr/>
          <p:nvPr/>
        </p:nvGrpSpPr>
        <p:grpSpPr>
          <a:xfrm>
            <a:off x="8541525" y="15891386"/>
            <a:ext cx="11430" cy="7877"/>
            <a:chOff x="0" y="0"/>
            <a:chExt cx="15240" cy="10503"/>
          </a:xfrm>
        </p:grpSpPr>
        <p:sp>
          <p:nvSpPr>
            <p:cNvPr id="331" name="Freeform 331"/>
            <p:cNvSpPr/>
            <p:nvPr/>
          </p:nvSpPr>
          <p:spPr>
            <a:xfrm>
              <a:off x="0" y="0"/>
              <a:ext cx="15240" cy="10541"/>
            </a:xfrm>
            <a:custGeom>
              <a:avLst/>
              <a:gdLst/>
              <a:ahLst/>
              <a:cxnLst/>
              <a:rect l="l" t="t" r="r" b="b"/>
              <a:pathLst>
                <a:path w="15240" h="10541">
                  <a:moveTo>
                    <a:pt x="0" y="0"/>
                  </a:moveTo>
                  <a:lnTo>
                    <a:pt x="15240" y="0"/>
                  </a:lnTo>
                  <a:lnTo>
                    <a:pt x="15240" y="10541"/>
                  </a:lnTo>
                  <a:lnTo>
                    <a:pt x="0" y="10541"/>
                  </a:lnTo>
                  <a:lnTo>
                    <a:pt x="0" y="0"/>
                  </a:lnTo>
                  <a:close/>
                </a:path>
              </a:pathLst>
            </a:custGeom>
            <a:blipFill>
              <a:blip r:embed="rId145"/>
              <a:stretch>
                <a:fillRect b="361"/>
              </a:stretch>
            </a:blipFill>
          </p:spPr>
          <p:txBody>
            <a:bodyPr/>
            <a:lstStyle/>
            <a:p>
              <a:endParaRPr lang="en-MY"/>
            </a:p>
          </p:txBody>
        </p:sp>
      </p:grpSp>
      <p:grpSp>
        <p:nvGrpSpPr>
          <p:cNvPr id="332" name="Group 332"/>
          <p:cNvGrpSpPr/>
          <p:nvPr/>
        </p:nvGrpSpPr>
        <p:grpSpPr>
          <a:xfrm>
            <a:off x="8533133" y="15880080"/>
            <a:ext cx="27937" cy="27937"/>
            <a:chOff x="0" y="0"/>
            <a:chExt cx="27940" cy="27940"/>
          </a:xfrm>
        </p:grpSpPr>
        <p:sp>
          <p:nvSpPr>
            <p:cNvPr id="333" name="Freeform 333"/>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grpSp>
      <p:grpSp>
        <p:nvGrpSpPr>
          <p:cNvPr id="334" name="Group 334"/>
          <p:cNvGrpSpPr/>
          <p:nvPr/>
        </p:nvGrpSpPr>
        <p:grpSpPr>
          <a:xfrm>
            <a:off x="8541525" y="15852391"/>
            <a:ext cx="48997" cy="46863"/>
            <a:chOff x="0" y="0"/>
            <a:chExt cx="65329" cy="62484"/>
          </a:xfrm>
        </p:grpSpPr>
        <p:sp>
          <p:nvSpPr>
            <p:cNvPr id="335" name="Freeform 335"/>
            <p:cNvSpPr/>
            <p:nvPr/>
          </p:nvSpPr>
          <p:spPr>
            <a:xfrm>
              <a:off x="0" y="0"/>
              <a:ext cx="65278" cy="62484"/>
            </a:xfrm>
            <a:custGeom>
              <a:avLst/>
              <a:gdLst/>
              <a:ahLst/>
              <a:cxnLst/>
              <a:rect l="l" t="t" r="r" b="b"/>
              <a:pathLst>
                <a:path w="65278" h="62484">
                  <a:moveTo>
                    <a:pt x="0" y="0"/>
                  </a:moveTo>
                  <a:lnTo>
                    <a:pt x="65278" y="0"/>
                  </a:lnTo>
                  <a:lnTo>
                    <a:pt x="65278" y="62484"/>
                  </a:lnTo>
                  <a:lnTo>
                    <a:pt x="0" y="62484"/>
                  </a:lnTo>
                  <a:lnTo>
                    <a:pt x="0" y="0"/>
                  </a:lnTo>
                  <a:close/>
                </a:path>
              </a:pathLst>
            </a:custGeom>
            <a:blipFill>
              <a:blip r:embed="rId146"/>
              <a:stretch>
                <a:fillRect r="-77"/>
              </a:stretch>
            </a:blipFill>
          </p:spPr>
          <p:txBody>
            <a:bodyPr/>
            <a:lstStyle/>
            <a:p>
              <a:endParaRPr lang="en-MY"/>
            </a:p>
          </p:txBody>
        </p:sp>
      </p:grpSp>
      <p:grpSp>
        <p:nvGrpSpPr>
          <p:cNvPr id="336" name="Group 336"/>
          <p:cNvGrpSpPr/>
          <p:nvPr/>
        </p:nvGrpSpPr>
        <p:grpSpPr>
          <a:xfrm>
            <a:off x="8533133" y="15841980"/>
            <a:ext cx="69790" cy="66037"/>
            <a:chOff x="0" y="0"/>
            <a:chExt cx="69787" cy="66040"/>
          </a:xfrm>
        </p:grpSpPr>
        <p:sp>
          <p:nvSpPr>
            <p:cNvPr id="337" name="Freeform 337"/>
            <p:cNvSpPr/>
            <p:nvPr/>
          </p:nvSpPr>
          <p:spPr>
            <a:xfrm>
              <a:off x="0" y="0"/>
              <a:ext cx="69724" cy="66040"/>
            </a:xfrm>
            <a:custGeom>
              <a:avLst/>
              <a:gdLst/>
              <a:ahLst/>
              <a:cxnLst/>
              <a:rect l="l" t="t" r="r" b="b"/>
              <a:pathLst>
                <a:path w="69724" h="66040">
                  <a:moveTo>
                    <a:pt x="0" y="66040"/>
                  </a:moveTo>
                  <a:lnTo>
                    <a:pt x="69724" y="66040"/>
                  </a:lnTo>
                  <a:lnTo>
                    <a:pt x="69724" y="0"/>
                  </a:lnTo>
                  <a:lnTo>
                    <a:pt x="0" y="0"/>
                  </a:lnTo>
                  <a:lnTo>
                    <a:pt x="0" y="66040"/>
                  </a:lnTo>
                  <a:close/>
                </a:path>
              </a:pathLst>
            </a:custGeom>
            <a:solidFill>
              <a:srgbClr val="090F10"/>
            </a:solidFill>
          </p:spPr>
          <p:txBody>
            <a:bodyPr/>
            <a:lstStyle/>
            <a:p>
              <a:endParaRPr lang="en-MY"/>
            </a:p>
          </p:txBody>
        </p:sp>
      </p:grpSp>
      <p:grpSp>
        <p:nvGrpSpPr>
          <p:cNvPr id="338" name="Group 338"/>
          <p:cNvGrpSpPr/>
          <p:nvPr/>
        </p:nvGrpSpPr>
        <p:grpSpPr>
          <a:xfrm>
            <a:off x="8591312" y="15594711"/>
            <a:ext cx="141856" cy="118615"/>
            <a:chOff x="0" y="0"/>
            <a:chExt cx="189141" cy="158153"/>
          </a:xfrm>
        </p:grpSpPr>
        <p:sp>
          <p:nvSpPr>
            <p:cNvPr id="339" name="Freeform 339"/>
            <p:cNvSpPr/>
            <p:nvPr/>
          </p:nvSpPr>
          <p:spPr>
            <a:xfrm>
              <a:off x="0" y="0"/>
              <a:ext cx="189103" cy="158115"/>
            </a:xfrm>
            <a:custGeom>
              <a:avLst/>
              <a:gdLst/>
              <a:ahLst/>
              <a:cxnLst/>
              <a:rect l="l" t="t" r="r" b="b"/>
              <a:pathLst>
                <a:path w="189103" h="158115">
                  <a:moveTo>
                    <a:pt x="0" y="0"/>
                  </a:moveTo>
                  <a:lnTo>
                    <a:pt x="189103" y="0"/>
                  </a:lnTo>
                  <a:lnTo>
                    <a:pt x="189103" y="158115"/>
                  </a:lnTo>
                  <a:lnTo>
                    <a:pt x="0" y="158115"/>
                  </a:lnTo>
                  <a:lnTo>
                    <a:pt x="0" y="0"/>
                  </a:lnTo>
                  <a:close/>
                </a:path>
              </a:pathLst>
            </a:custGeom>
            <a:blipFill>
              <a:blip r:embed="rId147"/>
              <a:stretch>
                <a:fillRect l="-5204" t="-5678" r="-6621" b="-14265"/>
              </a:stretch>
            </a:blipFill>
          </p:spPr>
          <p:txBody>
            <a:bodyPr/>
            <a:lstStyle/>
            <a:p>
              <a:endParaRPr lang="en-MY"/>
            </a:p>
          </p:txBody>
        </p:sp>
      </p:grpSp>
      <p:grpSp>
        <p:nvGrpSpPr>
          <p:cNvPr id="340" name="Group 340"/>
          <p:cNvGrpSpPr/>
          <p:nvPr/>
        </p:nvGrpSpPr>
        <p:grpSpPr>
          <a:xfrm>
            <a:off x="8583930" y="15587977"/>
            <a:ext cx="158601" cy="142237"/>
            <a:chOff x="0" y="0"/>
            <a:chExt cx="158598" cy="142240"/>
          </a:xfrm>
        </p:grpSpPr>
        <p:sp>
          <p:nvSpPr>
            <p:cNvPr id="341" name="Freeform 341"/>
            <p:cNvSpPr/>
            <p:nvPr/>
          </p:nvSpPr>
          <p:spPr>
            <a:xfrm>
              <a:off x="0" y="0"/>
              <a:ext cx="158623" cy="142240"/>
            </a:xfrm>
            <a:custGeom>
              <a:avLst/>
              <a:gdLst/>
              <a:ahLst/>
              <a:cxnLst/>
              <a:rect l="l" t="t" r="r" b="b"/>
              <a:pathLst>
                <a:path w="158623" h="142240">
                  <a:moveTo>
                    <a:pt x="0" y="142240"/>
                  </a:moveTo>
                  <a:lnTo>
                    <a:pt x="158623" y="142240"/>
                  </a:lnTo>
                  <a:lnTo>
                    <a:pt x="158623" y="0"/>
                  </a:lnTo>
                  <a:lnTo>
                    <a:pt x="0" y="0"/>
                  </a:lnTo>
                  <a:lnTo>
                    <a:pt x="0" y="142240"/>
                  </a:lnTo>
                  <a:close/>
                </a:path>
              </a:pathLst>
            </a:custGeom>
            <a:solidFill>
              <a:srgbClr val="090F10"/>
            </a:solidFill>
          </p:spPr>
          <p:txBody>
            <a:bodyPr/>
            <a:lstStyle/>
            <a:p>
              <a:endParaRPr lang="en-MY"/>
            </a:p>
          </p:txBody>
        </p:sp>
      </p:grpSp>
      <p:grpSp>
        <p:nvGrpSpPr>
          <p:cNvPr id="342" name="Group 342"/>
          <p:cNvGrpSpPr/>
          <p:nvPr/>
        </p:nvGrpSpPr>
        <p:grpSpPr>
          <a:xfrm>
            <a:off x="6377188" y="16976341"/>
            <a:ext cx="38205" cy="46863"/>
            <a:chOff x="0" y="0"/>
            <a:chExt cx="50940" cy="62484"/>
          </a:xfrm>
        </p:grpSpPr>
        <p:sp>
          <p:nvSpPr>
            <p:cNvPr id="343" name="Freeform 343"/>
            <p:cNvSpPr/>
            <p:nvPr/>
          </p:nvSpPr>
          <p:spPr>
            <a:xfrm>
              <a:off x="0" y="0"/>
              <a:ext cx="50927" cy="62484"/>
            </a:xfrm>
            <a:custGeom>
              <a:avLst/>
              <a:gdLst/>
              <a:ahLst/>
              <a:cxnLst/>
              <a:rect l="l" t="t" r="r" b="b"/>
              <a:pathLst>
                <a:path w="50927" h="62484">
                  <a:moveTo>
                    <a:pt x="0" y="0"/>
                  </a:moveTo>
                  <a:lnTo>
                    <a:pt x="50927" y="0"/>
                  </a:lnTo>
                  <a:lnTo>
                    <a:pt x="50927" y="62484"/>
                  </a:lnTo>
                  <a:lnTo>
                    <a:pt x="0" y="62484"/>
                  </a:lnTo>
                  <a:lnTo>
                    <a:pt x="0" y="0"/>
                  </a:lnTo>
                  <a:close/>
                </a:path>
              </a:pathLst>
            </a:custGeom>
            <a:blipFill>
              <a:blip r:embed="rId148"/>
              <a:stretch>
                <a:fillRect r="-24"/>
              </a:stretch>
            </a:blipFill>
          </p:spPr>
          <p:txBody>
            <a:bodyPr/>
            <a:lstStyle/>
            <a:p>
              <a:endParaRPr lang="en-MY"/>
            </a:p>
          </p:txBody>
        </p:sp>
      </p:grpSp>
      <p:grpSp>
        <p:nvGrpSpPr>
          <p:cNvPr id="344" name="Group 344"/>
          <p:cNvGrpSpPr/>
          <p:nvPr/>
        </p:nvGrpSpPr>
        <p:grpSpPr>
          <a:xfrm>
            <a:off x="6361433" y="16959577"/>
            <a:ext cx="66037" cy="78743"/>
            <a:chOff x="0" y="0"/>
            <a:chExt cx="66040" cy="78740"/>
          </a:xfrm>
        </p:grpSpPr>
        <p:sp>
          <p:nvSpPr>
            <p:cNvPr id="345" name="Freeform 345"/>
            <p:cNvSpPr/>
            <p:nvPr/>
          </p:nvSpPr>
          <p:spPr>
            <a:xfrm>
              <a:off x="0" y="0"/>
              <a:ext cx="66040" cy="78740"/>
            </a:xfrm>
            <a:custGeom>
              <a:avLst/>
              <a:gdLst/>
              <a:ahLst/>
              <a:cxnLst/>
              <a:rect l="l" t="t" r="r" b="b"/>
              <a:pathLst>
                <a:path w="66040" h="78740">
                  <a:moveTo>
                    <a:pt x="0" y="78740"/>
                  </a:moveTo>
                  <a:lnTo>
                    <a:pt x="66040" y="78740"/>
                  </a:lnTo>
                  <a:lnTo>
                    <a:pt x="66040" y="0"/>
                  </a:lnTo>
                  <a:lnTo>
                    <a:pt x="0" y="0"/>
                  </a:lnTo>
                  <a:lnTo>
                    <a:pt x="0" y="78740"/>
                  </a:lnTo>
                  <a:close/>
                </a:path>
              </a:pathLst>
            </a:custGeom>
            <a:solidFill>
              <a:srgbClr val="090F10"/>
            </a:solidFill>
          </p:spPr>
          <p:txBody>
            <a:bodyPr/>
            <a:lstStyle/>
            <a:p>
              <a:endParaRPr lang="en-MY"/>
            </a:p>
          </p:txBody>
        </p:sp>
      </p:grpSp>
      <p:grpSp>
        <p:nvGrpSpPr>
          <p:cNvPr id="346" name="Group 346"/>
          <p:cNvGrpSpPr/>
          <p:nvPr/>
        </p:nvGrpSpPr>
        <p:grpSpPr>
          <a:xfrm>
            <a:off x="6377188" y="17360141"/>
            <a:ext cx="62417" cy="227200"/>
            <a:chOff x="0" y="0"/>
            <a:chExt cx="83223" cy="302933"/>
          </a:xfrm>
        </p:grpSpPr>
        <p:sp>
          <p:nvSpPr>
            <p:cNvPr id="347" name="Freeform 347"/>
            <p:cNvSpPr/>
            <p:nvPr/>
          </p:nvSpPr>
          <p:spPr>
            <a:xfrm>
              <a:off x="0" y="0"/>
              <a:ext cx="83185" cy="302895"/>
            </a:xfrm>
            <a:custGeom>
              <a:avLst/>
              <a:gdLst/>
              <a:ahLst/>
              <a:cxnLst/>
              <a:rect l="l" t="t" r="r" b="b"/>
              <a:pathLst>
                <a:path w="83185" h="302895">
                  <a:moveTo>
                    <a:pt x="0" y="0"/>
                  </a:moveTo>
                  <a:lnTo>
                    <a:pt x="0" y="302895"/>
                  </a:lnTo>
                  <a:lnTo>
                    <a:pt x="77851" y="302895"/>
                  </a:lnTo>
                  <a:cubicBezTo>
                    <a:pt x="77216" y="290703"/>
                    <a:pt x="78613" y="277114"/>
                    <a:pt x="83185" y="262382"/>
                  </a:cubicBezTo>
                  <a:lnTo>
                    <a:pt x="83185" y="0"/>
                  </a:lnTo>
                  <a:close/>
                </a:path>
              </a:pathLst>
            </a:custGeom>
            <a:blipFill>
              <a:blip r:embed="rId149"/>
              <a:stretch>
                <a:fillRect l="-25267" t="-3018" r="-27404" b="-4318"/>
              </a:stretch>
            </a:blipFill>
          </p:spPr>
          <p:txBody>
            <a:bodyPr/>
            <a:lstStyle/>
            <a:p>
              <a:endParaRPr lang="en-MY"/>
            </a:p>
          </p:txBody>
        </p:sp>
      </p:grpSp>
      <p:grpSp>
        <p:nvGrpSpPr>
          <p:cNvPr id="348" name="Group 348"/>
          <p:cNvGrpSpPr/>
          <p:nvPr/>
        </p:nvGrpSpPr>
        <p:grpSpPr>
          <a:xfrm>
            <a:off x="6361433" y="17353283"/>
            <a:ext cx="95250" cy="243840"/>
            <a:chOff x="0" y="0"/>
            <a:chExt cx="95250" cy="243840"/>
          </a:xfrm>
        </p:grpSpPr>
        <p:sp>
          <p:nvSpPr>
            <p:cNvPr id="349" name="Freeform 349"/>
            <p:cNvSpPr/>
            <p:nvPr/>
          </p:nvSpPr>
          <p:spPr>
            <a:xfrm>
              <a:off x="0" y="0"/>
              <a:ext cx="95250" cy="243840"/>
            </a:xfrm>
            <a:custGeom>
              <a:avLst/>
              <a:gdLst/>
              <a:ahLst/>
              <a:cxnLst/>
              <a:rect l="l" t="t" r="r" b="b"/>
              <a:pathLst>
                <a:path w="95250" h="243840">
                  <a:moveTo>
                    <a:pt x="0" y="243840"/>
                  </a:moveTo>
                  <a:lnTo>
                    <a:pt x="95250" y="243840"/>
                  </a:lnTo>
                  <a:lnTo>
                    <a:pt x="95250" y="0"/>
                  </a:lnTo>
                  <a:lnTo>
                    <a:pt x="0" y="0"/>
                  </a:lnTo>
                  <a:lnTo>
                    <a:pt x="0" y="243840"/>
                  </a:lnTo>
                  <a:close/>
                </a:path>
              </a:pathLst>
            </a:custGeom>
            <a:solidFill>
              <a:srgbClr val="090F10"/>
            </a:solidFill>
          </p:spPr>
          <p:txBody>
            <a:bodyPr/>
            <a:lstStyle/>
            <a:p>
              <a:endParaRPr lang="en-MY"/>
            </a:p>
          </p:txBody>
        </p:sp>
      </p:grpSp>
      <p:grpSp>
        <p:nvGrpSpPr>
          <p:cNvPr id="350" name="Group 350"/>
          <p:cNvGrpSpPr/>
          <p:nvPr/>
        </p:nvGrpSpPr>
        <p:grpSpPr>
          <a:xfrm>
            <a:off x="6435490" y="17556985"/>
            <a:ext cx="4115" cy="30356"/>
            <a:chOff x="0" y="0"/>
            <a:chExt cx="5486" cy="40475"/>
          </a:xfrm>
        </p:grpSpPr>
        <p:sp>
          <p:nvSpPr>
            <p:cNvPr id="351" name="Freeform 351"/>
            <p:cNvSpPr/>
            <p:nvPr/>
          </p:nvSpPr>
          <p:spPr>
            <a:xfrm>
              <a:off x="0" y="0"/>
              <a:ext cx="5461" cy="40513"/>
            </a:xfrm>
            <a:custGeom>
              <a:avLst/>
              <a:gdLst/>
              <a:ahLst/>
              <a:cxnLst/>
              <a:rect l="l" t="t" r="r" b="b"/>
              <a:pathLst>
                <a:path w="5461" h="40513">
                  <a:moveTo>
                    <a:pt x="0" y="0"/>
                  </a:moveTo>
                  <a:lnTo>
                    <a:pt x="5461" y="0"/>
                  </a:lnTo>
                  <a:lnTo>
                    <a:pt x="5461" y="40513"/>
                  </a:lnTo>
                  <a:lnTo>
                    <a:pt x="0" y="40513"/>
                  </a:lnTo>
                  <a:lnTo>
                    <a:pt x="0" y="0"/>
                  </a:lnTo>
                  <a:close/>
                </a:path>
              </a:pathLst>
            </a:custGeom>
            <a:blipFill>
              <a:blip r:embed="rId150"/>
              <a:stretch>
                <a:fillRect r="-465" b="94"/>
              </a:stretch>
            </a:blipFill>
          </p:spPr>
          <p:txBody>
            <a:bodyPr/>
            <a:lstStyle/>
            <a:p>
              <a:endParaRPr lang="en-MY"/>
            </a:p>
          </p:txBody>
        </p:sp>
      </p:grpSp>
      <p:grpSp>
        <p:nvGrpSpPr>
          <p:cNvPr id="352" name="Group 352"/>
          <p:cNvGrpSpPr/>
          <p:nvPr/>
        </p:nvGrpSpPr>
        <p:grpSpPr>
          <a:xfrm>
            <a:off x="6583032" y="17428845"/>
            <a:ext cx="5477" cy="8763"/>
            <a:chOff x="0" y="0"/>
            <a:chExt cx="7302" cy="11684"/>
          </a:xfrm>
        </p:grpSpPr>
        <p:sp>
          <p:nvSpPr>
            <p:cNvPr id="353" name="Freeform 353"/>
            <p:cNvSpPr/>
            <p:nvPr/>
          </p:nvSpPr>
          <p:spPr>
            <a:xfrm>
              <a:off x="0" y="0"/>
              <a:ext cx="7239" cy="11684"/>
            </a:xfrm>
            <a:custGeom>
              <a:avLst/>
              <a:gdLst/>
              <a:ahLst/>
              <a:cxnLst/>
              <a:rect l="l" t="t" r="r" b="b"/>
              <a:pathLst>
                <a:path w="7239" h="11684">
                  <a:moveTo>
                    <a:pt x="0" y="0"/>
                  </a:moveTo>
                  <a:lnTo>
                    <a:pt x="7239" y="0"/>
                  </a:lnTo>
                  <a:lnTo>
                    <a:pt x="7239" y="11684"/>
                  </a:lnTo>
                  <a:lnTo>
                    <a:pt x="0" y="11684"/>
                  </a:lnTo>
                  <a:lnTo>
                    <a:pt x="0" y="0"/>
                  </a:lnTo>
                  <a:close/>
                </a:path>
              </a:pathLst>
            </a:custGeom>
            <a:blipFill>
              <a:blip r:embed="rId151"/>
              <a:stretch>
                <a:fillRect r="-877"/>
              </a:stretch>
            </a:blipFill>
          </p:spPr>
          <p:txBody>
            <a:bodyPr/>
            <a:lstStyle/>
            <a:p>
              <a:endParaRPr lang="en-MY"/>
            </a:p>
          </p:txBody>
        </p:sp>
      </p:grpSp>
      <p:grpSp>
        <p:nvGrpSpPr>
          <p:cNvPr id="354" name="Group 354"/>
          <p:cNvGrpSpPr/>
          <p:nvPr/>
        </p:nvGrpSpPr>
        <p:grpSpPr>
          <a:xfrm>
            <a:off x="6577327" y="17416777"/>
            <a:ext cx="27937" cy="27937"/>
            <a:chOff x="0" y="0"/>
            <a:chExt cx="27940" cy="27940"/>
          </a:xfrm>
        </p:grpSpPr>
        <p:sp>
          <p:nvSpPr>
            <p:cNvPr id="355" name="Freeform 355"/>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grpSp>
      <p:grpSp>
        <p:nvGrpSpPr>
          <p:cNvPr id="356" name="Group 356"/>
          <p:cNvGrpSpPr/>
          <p:nvPr/>
        </p:nvGrpSpPr>
        <p:grpSpPr>
          <a:xfrm>
            <a:off x="6583032" y="17474946"/>
            <a:ext cx="188290" cy="112395"/>
            <a:chOff x="0" y="0"/>
            <a:chExt cx="251054" cy="149860"/>
          </a:xfrm>
        </p:grpSpPr>
        <p:sp>
          <p:nvSpPr>
            <p:cNvPr id="357" name="Freeform 357"/>
            <p:cNvSpPr/>
            <p:nvPr/>
          </p:nvSpPr>
          <p:spPr>
            <a:xfrm>
              <a:off x="0" y="0"/>
              <a:ext cx="251079" cy="149860"/>
            </a:xfrm>
            <a:custGeom>
              <a:avLst/>
              <a:gdLst/>
              <a:ahLst/>
              <a:cxnLst/>
              <a:rect l="l" t="t" r="r" b="b"/>
              <a:pathLst>
                <a:path w="251079" h="149860">
                  <a:moveTo>
                    <a:pt x="87884" y="0"/>
                  </a:moveTo>
                  <a:cubicBezTo>
                    <a:pt x="57150" y="9271"/>
                    <a:pt x="27178" y="21209"/>
                    <a:pt x="0" y="34163"/>
                  </a:cubicBezTo>
                  <a:lnTo>
                    <a:pt x="0" y="101092"/>
                  </a:lnTo>
                  <a:cubicBezTo>
                    <a:pt x="12065" y="95885"/>
                    <a:pt x="24257" y="90805"/>
                    <a:pt x="36576" y="85725"/>
                  </a:cubicBezTo>
                  <a:cubicBezTo>
                    <a:pt x="41275" y="83693"/>
                    <a:pt x="46228" y="82804"/>
                    <a:pt x="51054" y="82804"/>
                  </a:cubicBezTo>
                  <a:cubicBezTo>
                    <a:pt x="66167" y="82804"/>
                    <a:pt x="80518" y="91821"/>
                    <a:pt x="86614" y="106680"/>
                  </a:cubicBezTo>
                  <a:cubicBezTo>
                    <a:pt x="92964" y="122047"/>
                    <a:pt x="88392" y="139319"/>
                    <a:pt x="76708" y="149860"/>
                  </a:cubicBezTo>
                  <a:lnTo>
                    <a:pt x="251079" y="149860"/>
                  </a:lnTo>
                  <a:lnTo>
                    <a:pt x="251079" y="69723"/>
                  </a:lnTo>
                  <a:cubicBezTo>
                    <a:pt x="179705" y="54864"/>
                    <a:pt x="131953" y="22987"/>
                    <a:pt x="114554" y="9779"/>
                  </a:cubicBezTo>
                  <a:cubicBezTo>
                    <a:pt x="108204" y="7747"/>
                    <a:pt x="98806" y="4572"/>
                    <a:pt x="87884" y="0"/>
                  </a:cubicBezTo>
                  <a:close/>
                </a:path>
              </a:pathLst>
            </a:custGeom>
            <a:blipFill>
              <a:blip r:embed="rId152"/>
              <a:stretch>
                <a:fillRect l="-3029" t="-6550" r="-8072" b="-8703"/>
              </a:stretch>
            </a:blipFill>
          </p:spPr>
          <p:txBody>
            <a:bodyPr/>
            <a:lstStyle/>
            <a:p>
              <a:endParaRPr lang="en-MY"/>
            </a:p>
          </p:txBody>
        </p:sp>
      </p:grpSp>
      <p:grpSp>
        <p:nvGrpSpPr>
          <p:cNvPr id="358" name="Group 358"/>
          <p:cNvGrpSpPr/>
          <p:nvPr/>
        </p:nvGrpSpPr>
        <p:grpSpPr>
          <a:xfrm>
            <a:off x="6577327" y="17467583"/>
            <a:ext cx="209217" cy="129540"/>
            <a:chOff x="0" y="0"/>
            <a:chExt cx="209220" cy="129540"/>
          </a:xfrm>
        </p:grpSpPr>
        <p:sp>
          <p:nvSpPr>
            <p:cNvPr id="359" name="Freeform 359"/>
            <p:cNvSpPr/>
            <p:nvPr/>
          </p:nvSpPr>
          <p:spPr>
            <a:xfrm>
              <a:off x="0" y="0"/>
              <a:ext cx="209169" cy="129540"/>
            </a:xfrm>
            <a:custGeom>
              <a:avLst/>
              <a:gdLst/>
              <a:ahLst/>
              <a:cxnLst/>
              <a:rect l="l" t="t" r="r" b="b"/>
              <a:pathLst>
                <a:path w="209169" h="129540">
                  <a:moveTo>
                    <a:pt x="0" y="129540"/>
                  </a:moveTo>
                  <a:lnTo>
                    <a:pt x="209169" y="129540"/>
                  </a:lnTo>
                  <a:lnTo>
                    <a:pt x="209169" y="0"/>
                  </a:lnTo>
                  <a:lnTo>
                    <a:pt x="0" y="0"/>
                  </a:lnTo>
                  <a:lnTo>
                    <a:pt x="0" y="129540"/>
                  </a:lnTo>
                  <a:close/>
                </a:path>
              </a:pathLst>
            </a:custGeom>
            <a:solidFill>
              <a:srgbClr val="090F10"/>
            </a:solidFill>
          </p:spPr>
          <p:txBody>
            <a:bodyPr/>
            <a:lstStyle/>
            <a:p>
              <a:endParaRPr lang="en-MY"/>
            </a:p>
          </p:txBody>
        </p:sp>
      </p:grpSp>
      <p:grpSp>
        <p:nvGrpSpPr>
          <p:cNvPr id="360" name="Group 360"/>
          <p:cNvGrpSpPr/>
          <p:nvPr/>
        </p:nvGrpSpPr>
        <p:grpSpPr>
          <a:xfrm>
            <a:off x="6583032" y="17435446"/>
            <a:ext cx="65923" cy="65151"/>
            <a:chOff x="0" y="0"/>
            <a:chExt cx="87897" cy="86868"/>
          </a:xfrm>
        </p:grpSpPr>
        <p:sp>
          <p:nvSpPr>
            <p:cNvPr id="361" name="Freeform 361"/>
            <p:cNvSpPr/>
            <p:nvPr/>
          </p:nvSpPr>
          <p:spPr>
            <a:xfrm>
              <a:off x="0" y="0"/>
              <a:ext cx="87884" cy="86868"/>
            </a:xfrm>
            <a:custGeom>
              <a:avLst/>
              <a:gdLst/>
              <a:ahLst/>
              <a:cxnLst/>
              <a:rect l="l" t="t" r="r" b="b"/>
              <a:pathLst>
                <a:path w="87884" h="86868">
                  <a:moveTo>
                    <a:pt x="0" y="0"/>
                  </a:moveTo>
                  <a:lnTo>
                    <a:pt x="87884" y="0"/>
                  </a:lnTo>
                  <a:lnTo>
                    <a:pt x="87884" y="86868"/>
                  </a:lnTo>
                  <a:lnTo>
                    <a:pt x="0" y="86868"/>
                  </a:lnTo>
                  <a:lnTo>
                    <a:pt x="0" y="0"/>
                  </a:lnTo>
                  <a:close/>
                </a:path>
              </a:pathLst>
            </a:custGeom>
            <a:blipFill>
              <a:blip r:embed="rId153"/>
              <a:stretch>
                <a:fillRect r="-14"/>
              </a:stretch>
            </a:blipFill>
          </p:spPr>
          <p:txBody>
            <a:bodyPr/>
            <a:lstStyle/>
            <a:p>
              <a:endParaRPr lang="en-MY"/>
            </a:p>
          </p:txBody>
        </p:sp>
      </p:grpSp>
      <p:grpSp>
        <p:nvGrpSpPr>
          <p:cNvPr id="362" name="Group 362"/>
          <p:cNvGrpSpPr/>
          <p:nvPr/>
        </p:nvGrpSpPr>
        <p:grpSpPr>
          <a:xfrm>
            <a:off x="6577327" y="17429483"/>
            <a:ext cx="82639" cy="78743"/>
            <a:chOff x="0" y="0"/>
            <a:chExt cx="82639" cy="78740"/>
          </a:xfrm>
        </p:grpSpPr>
        <p:sp>
          <p:nvSpPr>
            <p:cNvPr id="363" name="Freeform 363"/>
            <p:cNvSpPr/>
            <p:nvPr/>
          </p:nvSpPr>
          <p:spPr>
            <a:xfrm>
              <a:off x="0" y="0"/>
              <a:ext cx="82680" cy="78740"/>
            </a:xfrm>
            <a:custGeom>
              <a:avLst/>
              <a:gdLst/>
              <a:ahLst/>
              <a:cxnLst/>
              <a:rect l="l" t="t" r="r" b="b"/>
              <a:pathLst>
                <a:path w="82680" h="78740">
                  <a:moveTo>
                    <a:pt x="0" y="78740"/>
                  </a:moveTo>
                  <a:lnTo>
                    <a:pt x="82680" y="78740"/>
                  </a:lnTo>
                  <a:lnTo>
                    <a:pt x="82680" y="0"/>
                  </a:lnTo>
                  <a:lnTo>
                    <a:pt x="0" y="0"/>
                  </a:lnTo>
                  <a:lnTo>
                    <a:pt x="0" y="78740"/>
                  </a:lnTo>
                  <a:close/>
                </a:path>
              </a:pathLst>
            </a:custGeom>
            <a:solidFill>
              <a:srgbClr val="090F10"/>
            </a:solidFill>
          </p:spPr>
          <p:txBody>
            <a:bodyPr/>
            <a:lstStyle/>
            <a:p>
              <a:endParaRPr lang="en-MY"/>
            </a:p>
          </p:txBody>
        </p:sp>
      </p:grpSp>
      <p:grpSp>
        <p:nvGrpSpPr>
          <p:cNvPr id="364" name="Group 364"/>
          <p:cNvGrpSpPr/>
          <p:nvPr/>
        </p:nvGrpSpPr>
        <p:grpSpPr>
          <a:xfrm>
            <a:off x="6583032" y="17537049"/>
            <a:ext cx="67075" cy="50292"/>
            <a:chOff x="0" y="0"/>
            <a:chExt cx="89433" cy="67056"/>
          </a:xfrm>
        </p:grpSpPr>
        <p:sp>
          <p:nvSpPr>
            <p:cNvPr id="365" name="Freeform 365"/>
            <p:cNvSpPr/>
            <p:nvPr/>
          </p:nvSpPr>
          <p:spPr>
            <a:xfrm>
              <a:off x="0" y="0"/>
              <a:ext cx="89408" cy="67056"/>
            </a:xfrm>
            <a:custGeom>
              <a:avLst/>
              <a:gdLst/>
              <a:ahLst/>
              <a:cxnLst/>
              <a:rect l="l" t="t" r="r" b="b"/>
              <a:pathLst>
                <a:path w="89408" h="67056">
                  <a:moveTo>
                    <a:pt x="0" y="0"/>
                  </a:moveTo>
                  <a:lnTo>
                    <a:pt x="89408" y="0"/>
                  </a:lnTo>
                  <a:lnTo>
                    <a:pt x="89408" y="67056"/>
                  </a:lnTo>
                  <a:lnTo>
                    <a:pt x="0" y="67056"/>
                  </a:lnTo>
                  <a:lnTo>
                    <a:pt x="0" y="0"/>
                  </a:lnTo>
                  <a:close/>
                </a:path>
              </a:pathLst>
            </a:custGeom>
            <a:blipFill>
              <a:blip r:embed="rId154"/>
              <a:stretch>
                <a:fillRect r="-28"/>
              </a:stretch>
            </a:blipFill>
          </p:spPr>
          <p:txBody>
            <a:bodyPr/>
            <a:lstStyle/>
            <a:p>
              <a:endParaRPr lang="en-MY"/>
            </a:p>
          </p:txBody>
        </p:sp>
      </p:grpSp>
      <p:grpSp>
        <p:nvGrpSpPr>
          <p:cNvPr id="366" name="Group 366"/>
          <p:cNvGrpSpPr/>
          <p:nvPr/>
        </p:nvGrpSpPr>
        <p:grpSpPr>
          <a:xfrm>
            <a:off x="6577327" y="17531077"/>
            <a:ext cx="95250" cy="66037"/>
            <a:chOff x="0" y="0"/>
            <a:chExt cx="95250" cy="66040"/>
          </a:xfrm>
        </p:grpSpPr>
        <p:sp>
          <p:nvSpPr>
            <p:cNvPr id="367" name="Freeform 367"/>
            <p:cNvSpPr/>
            <p:nvPr/>
          </p:nvSpPr>
          <p:spPr>
            <a:xfrm>
              <a:off x="0" y="0"/>
              <a:ext cx="95250" cy="66041"/>
            </a:xfrm>
            <a:custGeom>
              <a:avLst/>
              <a:gdLst/>
              <a:ahLst/>
              <a:cxnLst/>
              <a:rect l="l" t="t" r="r" b="b"/>
              <a:pathLst>
                <a:path w="95250" h="66041">
                  <a:moveTo>
                    <a:pt x="0" y="66041"/>
                  </a:moveTo>
                  <a:lnTo>
                    <a:pt x="95250" y="66041"/>
                  </a:lnTo>
                  <a:lnTo>
                    <a:pt x="95250" y="0"/>
                  </a:lnTo>
                  <a:lnTo>
                    <a:pt x="0" y="0"/>
                  </a:lnTo>
                  <a:lnTo>
                    <a:pt x="0" y="66041"/>
                  </a:lnTo>
                  <a:close/>
                </a:path>
              </a:pathLst>
            </a:custGeom>
            <a:solidFill>
              <a:srgbClr val="090F10"/>
            </a:solidFill>
          </p:spPr>
          <p:txBody>
            <a:bodyPr/>
            <a:lstStyle/>
            <a:p>
              <a:endParaRPr lang="en-MY"/>
            </a:p>
          </p:txBody>
        </p:sp>
      </p:grpSp>
      <p:grpSp>
        <p:nvGrpSpPr>
          <p:cNvPr id="368" name="Group 368"/>
          <p:cNvGrpSpPr/>
          <p:nvPr/>
        </p:nvGrpSpPr>
        <p:grpSpPr>
          <a:xfrm>
            <a:off x="6625247" y="17360141"/>
            <a:ext cx="146075" cy="107947"/>
            <a:chOff x="0" y="0"/>
            <a:chExt cx="194767" cy="143929"/>
          </a:xfrm>
        </p:grpSpPr>
        <p:sp>
          <p:nvSpPr>
            <p:cNvPr id="369" name="Freeform 369"/>
            <p:cNvSpPr/>
            <p:nvPr/>
          </p:nvSpPr>
          <p:spPr>
            <a:xfrm>
              <a:off x="6" y="0"/>
              <a:ext cx="194812" cy="144018"/>
            </a:xfrm>
            <a:custGeom>
              <a:avLst/>
              <a:gdLst/>
              <a:ahLst/>
              <a:cxnLst/>
              <a:rect l="l" t="t" r="r" b="b"/>
              <a:pathLst>
                <a:path w="194812" h="144018">
                  <a:moveTo>
                    <a:pt x="26156" y="0"/>
                  </a:moveTo>
                  <a:cubicBezTo>
                    <a:pt x="23235" y="1016"/>
                    <a:pt x="20441" y="2159"/>
                    <a:pt x="18028" y="3556"/>
                  </a:cubicBezTo>
                  <a:cubicBezTo>
                    <a:pt x="12313" y="6604"/>
                    <a:pt x="5201" y="12319"/>
                    <a:pt x="756" y="27940"/>
                  </a:cubicBezTo>
                  <a:cubicBezTo>
                    <a:pt x="-641" y="33020"/>
                    <a:pt x="-133" y="36957"/>
                    <a:pt x="2534" y="41656"/>
                  </a:cubicBezTo>
                  <a:cubicBezTo>
                    <a:pt x="14599" y="62992"/>
                    <a:pt x="58922" y="83439"/>
                    <a:pt x="86608" y="91313"/>
                  </a:cubicBezTo>
                  <a:cubicBezTo>
                    <a:pt x="92069" y="92837"/>
                    <a:pt x="97276" y="95504"/>
                    <a:pt x="101594" y="99441"/>
                  </a:cubicBezTo>
                  <a:cubicBezTo>
                    <a:pt x="101975" y="99568"/>
                    <a:pt x="136138" y="128397"/>
                    <a:pt x="194812" y="144018"/>
                  </a:cubicBezTo>
                  <a:lnTo>
                    <a:pt x="194812" y="24765"/>
                  </a:lnTo>
                  <a:cubicBezTo>
                    <a:pt x="161411" y="15240"/>
                    <a:pt x="125089" y="5207"/>
                    <a:pt x="93085" y="0"/>
                  </a:cubicBezTo>
                  <a:close/>
                </a:path>
              </a:pathLst>
            </a:custGeom>
            <a:blipFill>
              <a:blip r:embed="rId155"/>
              <a:stretch>
                <a:fillRect l="-6724" t="-6349" r="-10730" b="-13580"/>
              </a:stretch>
            </a:blipFill>
          </p:spPr>
          <p:txBody>
            <a:bodyPr/>
            <a:lstStyle/>
            <a:p>
              <a:endParaRPr lang="en-MY"/>
            </a:p>
          </p:txBody>
        </p:sp>
      </p:grpSp>
      <p:grpSp>
        <p:nvGrpSpPr>
          <p:cNvPr id="370" name="Group 370"/>
          <p:cNvGrpSpPr/>
          <p:nvPr/>
        </p:nvGrpSpPr>
        <p:grpSpPr>
          <a:xfrm>
            <a:off x="6615427" y="17353283"/>
            <a:ext cx="171612" cy="129540"/>
            <a:chOff x="0" y="0"/>
            <a:chExt cx="171615" cy="129540"/>
          </a:xfrm>
        </p:grpSpPr>
        <p:sp>
          <p:nvSpPr>
            <p:cNvPr id="371" name="Freeform 371"/>
            <p:cNvSpPr/>
            <p:nvPr/>
          </p:nvSpPr>
          <p:spPr>
            <a:xfrm>
              <a:off x="0" y="0"/>
              <a:ext cx="171577" cy="129540"/>
            </a:xfrm>
            <a:custGeom>
              <a:avLst/>
              <a:gdLst/>
              <a:ahLst/>
              <a:cxnLst/>
              <a:rect l="l" t="t" r="r" b="b"/>
              <a:pathLst>
                <a:path w="171577" h="129540">
                  <a:moveTo>
                    <a:pt x="0" y="129540"/>
                  </a:moveTo>
                  <a:lnTo>
                    <a:pt x="171577" y="129540"/>
                  </a:lnTo>
                  <a:lnTo>
                    <a:pt x="171577" y="0"/>
                  </a:lnTo>
                  <a:lnTo>
                    <a:pt x="0" y="0"/>
                  </a:lnTo>
                  <a:lnTo>
                    <a:pt x="0" y="129540"/>
                  </a:lnTo>
                  <a:close/>
                </a:path>
              </a:pathLst>
            </a:custGeom>
            <a:solidFill>
              <a:srgbClr val="090F10"/>
            </a:solidFill>
          </p:spPr>
          <p:txBody>
            <a:bodyPr/>
            <a:lstStyle/>
            <a:p>
              <a:endParaRPr lang="en-MY"/>
            </a:p>
          </p:txBody>
        </p:sp>
      </p:grpSp>
      <p:grpSp>
        <p:nvGrpSpPr>
          <p:cNvPr id="372" name="Group 372"/>
          <p:cNvGrpSpPr/>
          <p:nvPr/>
        </p:nvGrpSpPr>
        <p:grpSpPr>
          <a:xfrm>
            <a:off x="6583032" y="17360141"/>
            <a:ext cx="188290" cy="167135"/>
            <a:chOff x="0" y="0"/>
            <a:chExt cx="251054" cy="222847"/>
          </a:xfrm>
        </p:grpSpPr>
        <p:sp>
          <p:nvSpPr>
            <p:cNvPr id="373" name="Freeform 373"/>
            <p:cNvSpPr/>
            <p:nvPr/>
          </p:nvSpPr>
          <p:spPr>
            <a:xfrm>
              <a:off x="0" y="0"/>
              <a:ext cx="251079" cy="222758"/>
            </a:xfrm>
            <a:custGeom>
              <a:avLst/>
              <a:gdLst/>
              <a:ahLst/>
              <a:cxnLst/>
              <a:rect l="l" t="t" r="r" b="b"/>
              <a:pathLst>
                <a:path w="251079" h="222758">
                  <a:moveTo>
                    <a:pt x="149352" y="0"/>
                  </a:moveTo>
                  <a:cubicBezTo>
                    <a:pt x="181356" y="5207"/>
                    <a:pt x="217678" y="15240"/>
                    <a:pt x="251079" y="24765"/>
                  </a:cubicBezTo>
                  <a:lnTo>
                    <a:pt x="251079" y="0"/>
                  </a:lnTo>
                  <a:close/>
                  <a:moveTo>
                    <a:pt x="0" y="0"/>
                  </a:moveTo>
                  <a:lnTo>
                    <a:pt x="0" y="91567"/>
                  </a:lnTo>
                  <a:cubicBezTo>
                    <a:pt x="2286" y="94615"/>
                    <a:pt x="4699" y="97536"/>
                    <a:pt x="7239" y="100330"/>
                  </a:cubicBezTo>
                  <a:cubicBezTo>
                    <a:pt x="30099" y="125603"/>
                    <a:pt x="62865" y="142621"/>
                    <a:pt x="87884" y="153035"/>
                  </a:cubicBezTo>
                  <a:cubicBezTo>
                    <a:pt x="98806" y="157607"/>
                    <a:pt x="108204" y="160782"/>
                    <a:pt x="114554" y="162814"/>
                  </a:cubicBezTo>
                  <a:cubicBezTo>
                    <a:pt x="131953" y="176022"/>
                    <a:pt x="179705" y="207899"/>
                    <a:pt x="251079" y="222758"/>
                  </a:cubicBezTo>
                  <a:lnTo>
                    <a:pt x="251079" y="143891"/>
                  </a:lnTo>
                  <a:cubicBezTo>
                    <a:pt x="192405" y="128270"/>
                    <a:pt x="158242" y="99568"/>
                    <a:pt x="157861" y="99314"/>
                  </a:cubicBezTo>
                  <a:cubicBezTo>
                    <a:pt x="153543" y="95377"/>
                    <a:pt x="148336" y="92710"/>
                    <a:pt x="142875" y="91186"/>
                  </a:cubicBezTo>
                  <a:cubicBezTo>
                    <a:pt x="115189" y="83439"/>
                    <a:pt x="70866" y="62865"/>
                    <a:pt x="58801" y="41529"/>
                  </a:cubicBezTo>
                  <a:cubicBezTo>
                    <a:pt x="56134" y="36830"/>
                    <a:pt x="55626" y="32893"/>
                    <a:pt x="57023" y="27813"/>
                  </a:cubicBezTo>
                  <a:cubicBezTo>
                    <a:pt x="61468" y="12319"/>
                    <a:pt x="68580" y="6604"/>
                    <a:pt x="74295" y="3556"/>
                  </a:cubicBezTo>
                  <a:cubicBezTo>
                    <a:pt x="76708" y="2159"/>
                    <a:pt x="79502" y="1016"/>
                    <a:pt x="82423" y="0"/>
                  </a:cubicBezTo>
                  <a:close/>
                </a:path>
              </a:pathLst>
            </a:custGeom>
            <a:blipFill>
              <a:blip r:embed="rId156"/>
              <a:stretch>
                <a:fillRect l="-3029" t="-4104" r="-8072" b="-3836"/>
              </a:stretch>
            </a:blipFill>
          </p:spPr>
          <p:txBody>
            <a:bodyPr/>
            <a:lstStyle/>
            <a:p>
              <a:endParaRPr lang="en-MY"/>
            </a:p>
          </p:txBody>
        </p:sp>
      </p:grpSp>
      <p:grpSp>
        <p:nvGrpSpPr>
          <p:cNvPr id="374" name="Group 374"/>
          <p:cNvGrpSpPr/>
          <p:nvPr/>
        </p:nvGrpSpPr>
        <p:grpSpPr>
          <a:xfrm>
            <a:off x="6577327" y="17353283"/>
            <a:ext cx="209217" cy="180337"/>
            <a:chOff x="0" y="0"/>
            <a:chExt cx="209220" cy="180340"/>
          </a:xfrm>
        </p:grpSpPr>
        <p:sp>
          <p:nvSpPr>
            <p:cNvPr id="375" name="Freeform 375"/>
            <p:cNvSpPr/>
            <p:nvPr/>
          </p:nvSpPr>
          <p:spPr>
            <a:xfrm>
              <a:off x="0" y="0"/>
              <a:ext cx="209169" cy="180340"/>
            </a:xfrm>
            <a:custGeom>
              <a:avLst/>
              <a:gdLst/>
              <a:ahLst/>
              <a:cxnLst/>
              <a:rect l="l" t="t" r="r" b="b"/>
              <a:pathLst>
                <a:path w="209169" h="180340">
                  <a:moveTo>
                    <a:pt x="0" y="180340"/>
                  </a:moveTo>
                  <a:lnTo>
                    <a:pt x="209169" y="180340"/>
                  </a:lnTo>
                  <a:lnTo>
                    <a:pt x="209169" y="0"/>
                  </a:lnTo>
                  <a:lnTo>
                    <a:pt x="0" y="0"/>
                  </a:lnTo>
                  <a:lnTo>
                    <a:pt x="0" y="180340"/>
                  </a:lnTo>
                  <a:close/>
                </a:path>
              </a:pathLst>
            </a:custGeom>
            <a:solidFill>
              <a:srgbClr val="090F10"/>
            </a:solidFill>
          </p:spPr>
          <p:txBody>
            <a:bodyPr/>
            <a:lstStyle/>
            <a:p>
              <a:endParaRPr lang="en-MY"/>
            </a:p>
          </p:txBody>
        </p:sp>
      </p:grpSp>
      <p:grpSp>
        <p:nvGrpSpPr>
          <p:cNvPr id="376" name="Group 376"/>
          <p:cNvGrpSpPr/>
          <p:nvPr/>
        </p:nvGrpSpPr>
        <p:grpSpPr>
          <a:xfrm>
            <a:off x="6822681" y="17276445"/>
            <a:ext cx="157124" cy="62608"/>
            <a:chOff x="0" y="0"/>
            <a:chExt cx="209499" cy="83477"/>
          </a:xfrm>
        </p:grpSpPr>
        <p:sp>
          <p:nvSpPr>
            <p:cNvPr id="377" name="Freeform 377"/>
            <p:cNvSpPr/>
            <p:nvPr/>
          </p:nvSpPr>
          <p:spPr>
            <a:xfrm>
              <a:off x="0" y="0"/>
              <a:ext cx="209550" cy="83439"/>
            </a:xfrm>
            <a:custGeom>
              <a:avLst/>
              <a:gdLst/>
              <a:ahLst/>
              <a:cxnLst/>
              <a:rect l="l" t="t" r="r" b="b"/>
              <a:pathLst>
                <a:path w="209550" h="83439">
                  <a:moveTo>
                    <a:pt x="0" y="0"/>
                  </a:moveTo>
                  <a:lnTo>
                    <a:pt x="209550" y="0"/>
                  </a:lnTo>
                  <a:lnTo>
                    <a:pt x="209550" y="83439"/>
                  </a:lnTo>
                  <a:lnTo>
                    <a:pt x="0" y="83439"/>
                  </a:lnTo>
                  <a:lnTo>
                    <a:pt x="0" y="0"/>
                  </a:lnTo>
                  <a:close/>
                </a:path>
              </a:pathLst>
            </a:custGeom>
            <a:blipFill>
              <a:blip r:embed="rId157"/>
              <a:stretch>
                <a:fillRect r="24" b="-45"/>
              </a:stretch>
            </a:blipFill>
          </p:spPr>
          <p:txBody>
            <a:bodyPr/>
            <a:lstStyle/>
            <a:p>
              <a:endParaRPr lang="en-MY"/>
            </a:p>
          </p:txBody>
        </p:sp>
      </p:grpSp>
      <p:grpSp>
        <p:nvGrpSpPr>
          <p:cNvPr id="378" name="Group 378"/>
          <p:cNvGrpSpPr/>
          <p:nvPr/>
        </p:nvGrpSpPr>
        <p:grpSpPr>
          <a:xfrm>
            <a:off x="6818633" y="17264377"/>
            <a:ext cx="171402" cy="78743"/>
            <a:chOff x="0" y="0"/>
            <a:chExt cx="171399" cy="78740"/>
          </a:xfrm>
        </p:grpSpPr>
        <p:sp>
          <p:nvSpPr>
            <p:cNvPr id="379" name="Freeform 379"/>
            <p:cNvSpPr/>
            <p:nvPr/>
          </p:nvSpPr>
          <p:spPr>
            <a:xfrm>
              <a:off x="0" y="0"/>
              <a:ext cx="171450" cy="78740"/>
            </a:xfrm>
            <a:custGeom>
              <a:avLst/>
              <a:gdLst/>
              <a:ahLst/>
              <a:cxnLst/>
              <a:rect l="l" t="t" r="r" b="b"/>
              <a:pathLst>
                <a:path w="171450" h="78740">
                  <a:moveTo>
                    <a:pt x="0" y="78740"/>
                  </a:moveTo>
                  <a:lnTo>
                    <a:pt x="171450" y="78740"/>
                  </a:lnTo>
                  <a:lnTo>
                    <a:pt x="171450" y="0"/>
                  </a:lnTo>
                  <a:lnTo>
                    <a:pt x="0" y="0"/>
                  </a:lnTo>
                  <a:lnTo>
                    <a:pt x="0" y="78740"/>
                  </a:lnTo>
                  <a:close/>
                </a:path>
              </a:pathLst>
            </a:custGeom>
            <a:solidFill>
              <a:srgbClr val="090F10"/>
            </a:solidFill>
          </p:spPr>
          <p:txBody>
            <a:bodyPr/>
            <a:lstStyle/>
            <a:p>
              <a:endParaRPr lang="en-MY"/>
            </a:p>
          </p:txBody>
        </p:sp>
      </p:grpSp>
      <p:grpSp>
        <p:nvGrpSpPr>
          <p:cNvPr id="380" name="Group 380"/>
          <p:cNvGrpSpPr/>
          <p:nvPr/>
        </p:nvGrpSpPr>
        <p:grpSpPr>
          <a:xfrm>
            <a:off x="6822681" y="17392907"/>
            <a:ext cx="165125" cy="190243"/>
            <a:chOff x="0" y="0"/>
            <a:chExt cx="220167" cy="253657"/>
          </a:xfrm>
        </p:grpSpPr>
        <p:sp>
          <p:nvSpPr>
            <p:cNvPr id="381" name="Freeform 381"/>
            <p:cNvSpPr/>
            <p:nvPr/>
          </p:nvSpPr>
          <p:spPr>
            <a:xfrm>
              <a:off x="0" y="0"/>
              <a:ext cx="220218" cy="253619"/>
            </a:xfrm>
            <a:custGeom>
              <a:avLst/>
              <a:gdLst/>
              <a:ahLst/>
              <a:cxnLst/>
              <a:rect l="l" t="t" r="r" b="b"/>
              <a:pathLst>
                <a:path w="220218" h="253619">
                  <a:moveTo>
                    <a:pt x="0" y="0"/>
                  </a:moveTo>
                  <a:lnTo>
                    <a:pt x="0" y="110617"/>
                  </a:lnTo>
                  <a:cubicBezTo>
                    <a:pt x="17780" y="114808"/>
                    <a:pt x="30607" y="131064"/>
                    <a:pt x="29718" y="149860"/>
                  </a:cubicBezTo>
                  <a:cubicBezTo>
                    <a:pt x="28829" y="167513"/>
                    <a:pt x="16383" y="181737"/>
                    <a:pt x="0" y="185420"/>
                  </a:cubicBezTo>
                  <a:lnTo>
                    <a:pt x="0" y="253619"/>
                  </a:lnTo>
                  <a:lnTo>
                    <a:pt x="220218" y="253619"/>
                  </a:lnTo>
                  <a:cubicBezTo>
                    <a:pt x="183896" y="164973"/>
                    <a:pt x="122428" y="69215"/>
                    <a:pt x="18542" y="4699"/>
                  </a:cubicBezTo>
                  <a:cubicBezTo>
                    <a:pt x="12446" y="3175"/>
                    <a:pt x="6223" y="1651"/>
                    <a:pt x="0" y="0"/>
                  </a:cubicBezTo>
                  <a:close/>
                </a:path>
              </a:pathLst>
            </a:custGeom>
            <a:blipFill>
              <a:blip r:embed="rId158"/>
              <a:stretch>
                <a:fillRect l="-2450" t="-7476" r="-9065" b="-7361"/>
              </a:stretch>
            </a:blipFill>
          </p:spPr>
          <p:txBody>
            <a:bodyPr/>
            <a:lstStyle/>
            <a:p>
              <a:endParaRPr lang="en-MY"/>
            </a:p>
          </p:txBody>
        </p:sp>
      </p:grpSp>
      <p:grpSp>
        <p:nvGrpSpPr>
          <p:cNvPr id="382" name="Group 382"/>
          <p:cNvGrpSpPr/>
          <p:nvPr/>
        </p:nvGrpSpPr>
        <p:grpSpPr>
          <a:xfrm>
            <a:off x="6818633" y="17378677"/>
            <a:ext cx="184185" cy="218437"/>
            <a:chOff x="0" y="0"/>
            <a:chExt cx="184188" cy="218440"/>
          </a:xfrm>
        </p:grpSpPr>
        <p:sp>
          <p:nvSpPr>
            <p:cNvPr id="383" name="Freeform 383"/>
            <p:cNvSpPr/>
            <p:nvPr/>
          </p:nvSpPr>
          <p:spPr>
            <a:xfrm>
              <a:off x="0" y="0"/>
              <a:ext cx="184150" cy="218440"/>
            </a:xfrm>
            <a:custGeom>
              <a:avLst/>
              <a:gdLst/>
              <a:ahLst/>
              <a:cxnLst/>
              <a:rect l="l" t="t" r="r" b="b"/>
              <a:pathLst>
                <a:path w="184150" h="218440">
                  <a:moveTo>
                    <a:pt x="0" y="218440"/>
                  </a:moveTo>
                  <a:lnTo>
                    <a:pt x="184150" y="218440"/>
                  </a:lnTo>
                  <a:lnTo>
                    <a:pt x="184150" y="0"/>
                  </a:lnTo>
                  <a:lnTo>
                    <a:pt x="0" y="0"/>
                  </a:lnTo>
                  <a:lnTo>
                    <a:pt x="0" y="218440"/>
                  </a:lnTo>
                  <a:close/>
                </a:path>
              </a:pathLst>
            </a:custGeom>
            <a:solidFill>
              <a:srgbClr val="090F10"/>
            </a:solidFill>
          </p:spPr>
          <p:txBody>
            <a:bodyPr/>
            <a:lstStyle/>
            <a:p>
              <a:endParaRPr lang="en-MY"/>
            </a:p>
          </p:txBody>
        </p:sp>
      </p:grpSp>
      <p:grpSp>
        <p:nvGrpSpPr>
          <p:cNvPr id="384" name="Group 384"/>
          <p:cNvGrpSpPr/>
          <p:nvPr/>
        </p:nvGrpSpPr>
        <p:grpSpPr>
          <a:xfrm>
            <a:off x="6822681" y="17333338"/>
            <a:ext cx="22279" cy="198625"/>
            <a:chOff x="0" y="0"/>
            <a:chExt cx="29705" cy="264833"/>
          </a:xfrm>
        </p:grpSpPr>
        <p:sp>
          <p:nvSpPr>
            <p:cNvPr id="385" name="Freeform 385"/>
            <p:cNvSpPr/>
            <p:nvPr/>
          </p:nvSpPr>
          <p:spPr>
            <a:xfrm>
              <a:off x="0" y="0"/>
              <a:ext cx="29762" cy="264795"/>
            </a:xfrm>
            <a:custGeom>
              <a:avLst/>
              <a:gdLst/>
              <a:ahLst/>
              <a:cxnLst/>
              <a:rect l="l" t="t" r="r" b="b"/>
              <a:pathLst>
                <a:path w="29762" h="264795">
                  <a:moveTo>
                    <a:pt x="0" y="0"/>
                  </a:moveTo>
                  <a:lnTo>
                    <a:pt x="0" y="29083"/>
                  </a:lnTo>
                  <a:cubicBezTo>
                    <a:pt x="3810" y="22479"/>
                    <a:pt x="9398" y="17018"/>
                    <a:pt x="16510" y="13716"/>
                  </a:cubicBezTo>
                  <a:cubicBezTo>
                    <a:pt x="20701" y="11684"/>
                    <a:pt x="24765" y="9652"/>
                    <a:pt x="28956" y="7620"/>
                  </a:cubicBezTo>
                  <a:cubicBezTo>
                    <a:pt x="19431" y="5207"/>
                    <a:pt x="9906" y="2667"/>
                    <a:pt x="0" y="0"/>
                  </a:cubicBezTo>
                  <a:close/>
                  <a:moveTo>
                    <a:pt x="0" y="67056"/>
                  </a:moveTo>
                  <a:lnTo>
                    <a:pt x="0" y="79375"/>
                  </a:lnTo>
                  <a:cubicBezTo>
                    <a:pt x="6223" y="81026"/>
                    <a:pt x="12446" y="82550"/>
                    <a:pt x="18542" y="84074"/>
                  </a:cubicBezTo>
                  <a:cubicBezTo>
                    <a:pt x="16891" y="82931"/>
                    <a:pt x="15113" y="81915"/>
                    <a:pt x="13462" y="80899"/>
                  </a:cubicBezTo>
                  <a:cubicBezTo>
                    <a:pt x="7747" y="77597"/>
                    <a:pt x="3175" y="72644"/>
                    <a:pt x="0" y="67056"/>
                  </a:cubicBezTo>
                  <a:close/>
                  <a:moveTo>
                    <a:pt x="0" y="189992"/>
                  </a:moveTo>
                  <a:lnTo>
                    <a:pt x="0" y="264795"/>
                  </a:lnTo>
                  <a:cubicBezTo>
                    <a:pt x="16383" y="261112"/>
                    <a:pt x="28829" y="246888"/>
                    <a:pt x="29718" y="229235"/>
                  </a:cubicBezTo>
                  <a:cubicBezTo>
                    <a:pt x="30607" y="210439"/>
                    <a:pt x="17780" y="194183"/>
                    <a:pt x="0" y="189992"/>
                  </a:cubicBezTo>
                  <a:close/>
                </a:path>
              </a:pathLst>
            </a:custGeom>
            <a:blipFill>
              <a:blip r:embed="rId159"/>
              <a:stretch>
                <a:fillRect l="-18135" t="-9146" r="-63947" b="-7242"/>
              </a:stretch>
            </a:blipFill>
          </p:spPr>
          <p:txBody>
            <a:bodyPr/>
            <a:lstStyle/>
            <a:p>
              <a:endParaRPr lang="en-MY"/>
            </a:p>
          </p:txBody>
        </p:sp>
      </p:grpSp>
      <p:grpSp>
        <p:nvGrpSpPr>
          <p:cNvPr id="386" name="Group 386"/>
          <p:cNvGrpSpPr/>
          <p:nvPr/>
        </p:nvGrpSpPr>
        <p:grpSpPr>
          <a:xfrm>
            <a:off x="6755130" y="17251680"/>
            <a:ext cx="323812" cy="358140"/>
            <a:chOff x="0" y="0"/>
            <a:chExt cx="323812" cy="358140"/>
          </a:xfrm>
        </p:grpSpPr>
        <p:sp>
          <p:nvSpPr>
            <p:cNvPr id="387" name="Freeform 387"/>
            <p:cNvSpPr/>
            <p:nvPr/>
          </p:nvSpPr>
          <p:spPr>
            <a:xfrm>
              <a:off x="63500" y="63500"/>
              <a:ext cx="40640" cy="231140"/>
            </a:xfrm>
            <a:custGeom>
              <a:avLst/>
              <a:gdLst/>
              <a:ahLst/>
              <a:cxnLst/>
              <a:rect l="l" t="t" r="r" b="b"/>
              <a:pathLst>
                <a:path w="40640" h="231140">
                  <a:moveTo>
                    <a:pt x="0" y="231140"/>
                  </a:moveTo>
                  <a:lnTo>
                    <a:pt x="40640" y="231140"/>
                  </a:lnTo>
                  <a:lnTo>
                    <a:pt x="40640" y="0"/>
                  </a:lnTo>
                  <a:lnTo>
                    <a:pt x="0" y="0"/>
                  </a:lnTo>
                  <a:lnTo>
                    <a:pt x="0" y="231140"/>
                  </a:lnTo>
                  <a:close/>
                </a:path>
              </a:pathLst>
            </a:custGeom>
            <a:solidFill>
              <a:srgbClr val="090F10"/>
            </a:solidFill>
          </p:spPr>
          <p:txBody>
            <a:bodyPr/>
            <a:lstStyle/>
            <a:p>
              <a:endParaRPr lang="en-MY"/>
            </a:p>
          </p:txBody>
        </p:sp>
        <p:sp>
          <p:nvSpPr>
            <p:cNvPr id="388" name="Freeform 388"/>
            <p:cNvSpPr/>
            <p:nvPr/>
          </p:nvSpPr>
          <p:spPr>
            <a:xfrm>
              <a:off x="139701" y="63500"/>
              <a:ext cx="120650" cy="180340"/>
            </a:xfrm>
            <a:custGeom>
              <a:avLst/>
              <a:gdLst/>
              <a:ahLst/>
              <a:cxnLst/>
              <a:rect l="l" t="t" r="r" b="b"/>
              <a:pathLst>
                <a:path w="120650" h="180340">
                  <a:moveTo>
                    <a:pt x="0" y="180340"/>
                  </a:moveTo>
                  <a:lnTo>
                    <a:pt x="120650" y="180340"/>
                  </a:lnTo>
                  <a:lnTo>
                    <a:pt x="120650" y="0"/>
                  </a:lnTo>
                  <a:lnTo>
                    <a:pt x="0" y="0"/>
                  </a:lnTo>
                  <a:lnTo>
                    <a:pt x="0" y="180340"/>
                  </a:lnTo>
                  <a:close/>
                </a:path>
              </a:pathLst>
            </a:custGeom>
            <a:solidFill>
              <a:srgbClr val="DFE8F0"/>
            </a:solidFill>
          </p:spPr>
          <p:txBody>
            <a:bodyPr/>
            <a:lstStyle/>
            <a:p>
              <a:endParaRPr lang="en-MY"/>
            </a:p>
          </p:txBody>
        </p:sp>
        <p:sp>
          <p:nvSpPr>
            <p:cNvPr id="389" name="Freeform 389"/>
            <p:cNvSpPr/>
            <p:nvPr/>
          </p:nvSpPr>
          <p:spPr>
            <a:xfrm>
              <a:off x="139701" y="63500"/>
              <a:ext cx="120650" cy="180340"/>
            </a:xfrm>
            <a:custGeom>
              <a:avLst/>
              <a:gdLst/>
              <a:ahLst/>
              <a:cxnLst/>
              <a:rect l="l" t="t" r="r" b="b"/>
              <a:pathLst>
                <a:path w="120650" h="180340">
                  <a:moveTo>
                    <a:pt x="0" y="180340"/>
                  </a:moveTo>
                  <a:lnTo>
                    <a:pt x="120650" y="180340"/>
                  </a:lnTo>
                  <a:lnTo>
                    <a:pt x="120650" y="0"/>
                  </a:lnTo>
                  <a:lnTo>
                    <a:pt x="0" y="0"/>
                  </a:lnTo>
                  <a:lnTo>
                    <a:pt x="0" y="180340"/>
                  </a:lnTo>
                  <a:close/>
                </a:path>
              </a:pathLst>
            </a:custGeom>
            <a:solidFill>
              <a:srgbClr val="090F10"/>
            </a:solidFill>
          </p:spPr>
          <p:txBody>
            <a:bodyPr/>
            <a:lstStyle/>
            <a:p>
              <a:endParaRPr lang="en-MY"/>
            </a:p>
          </p:txBody>
        </p:sp>
      </p:grpSp>
      <p:grpSp>
        <p:nvGrpSpPr>
          <p:cNvPr id="390" name="Group 390"/>
          <p:cNvGrpSpPr/>
          <p:nvPr/>
        </p:nvGrpSpPr>
        <p:grpSpPr>
          <a:xfrm>
            <a:off x="6822681" y="17276445"/>
            <a:ext cx="179175" cy="306705"/>
            <a:chOff x="0" y="0"/>
            <a:chExt cx="238900" cy="408940"/>
          </a:xfrm>
        </p:grpSpPr>
        <p:sp>
          <p:nvSpPr>
            <p:cNvPr id="391" name="Freeform 391"/>
            <p:cNvSpPr/>
            <p:nvPr/>
          </p:nvSpPr>
          <p:spPr>
            <a:xfrm>
              <a:off x="-127" y="0"/>
              <a:ext cx="238760" cy="408813"/>
            </a:xfrm>
            <a:custGeom>
              <a:avLst/>
              <a:gdLst/>
              <a:ahLst/>
              <a:cxnLst/>
              <a:rect l="l" t="t" r="r" b="b"/>
              <a:pathLst>
                <a:path w="238760" h="408813">
                  <a:moveTo>
                    <a:pt x="209677" y="0"/>
                  </a:moveTo>
                  <a:cubicBezTo>
                    <a:pt x="149479" y="26797"/>
                    <a:pt x="88900" y="54356"/>
                    <a:pt x="28956" y="83439"/>
                  </a:cubicBezTo>
                  <a:cubicBezTo>
                    <a:pt x="24765" y="85471"/>
                    <a:pt x="20701" y="87503"/>
                    <a:pt x="16510" y="89535"/>
                  </a:cubicBezTo>
                  <a:cubicBezTo>
                    <a:pt x="9525" y="92964"/>
                    <a:pt x="3810" y="98298"/>
                    <a:pt x="0" y="104902"/>
                  </a:cubicBezTo>
                  <a:lnTo>
                    <a:pt x="0" y="142875"/>
                  </a:lnTo>
                  <a:cubicBezTo>
                    <a:pt x="3175" y="148463"/>
                    <a:pt x="7747" y="153416"/>
                    <a:pt x="13462" y="156718"/>
                  </a:cubicBezTo>
                  <a:cubicBezTo>
                    <a:pt x="15113" y="157734"/>
                    <a:pt x="16891" y="158750"/>
                    <a:pt x="18542" y="159893"/>
                  </a:cubicBezTo>
                  <a:cubicBezTo>
                    <a:pt x="122428" y="224409"/>
                    <a:pt x="183769" y="320040"/>
                    <a:pt x="220091" y="408813"/>
                  </a:cubicBezTo>
                  <a:lnTo>
                    <a:pt x="238760" y="408813"/>
                  </a:lnTo>
                  <a:lnTo>
                    <a:pt x="238760" y="277368"/>
                  </a:lnTo>
                  <a:cubicBezTo>
                    <a:pt x="202819" y="220091"/>
                    <a:pt x="159131" y="170307"/>
                    <a:pt x="108966" y="130175"/>
                  </a:cubicBezTo>
                  <a:cubicBezTo>
                    <a:pt x="152146" y="109855"/>
                    <a:pt x="195453" y="90043"/>
                    <a:pt x="238760" y="70866"/>
                  </a:cubicBezTo>
                  <a:lnTo>
                    <a:pt x="238760" y="0"/>
                  </a:lnTo>
                  <a:close/>
                </a:path>
              </a:pathLst>
            </a:custGeom>
            <a:blipFill>
              <a:blip r:embed="rId160"/>
              <a:stretch>
                <a:fillRect l="-2207" t="-3936" r="-7643" b="-4585"/>
              </a:stretch>
            </a:blipFill>
          </p:spPr>
          <p:txBody>
            <a:bodyPr/>
            <a:lstStyle/>
            <a:p>
              <a:endParaRPr lang="en-MY"/>
            </a:p>
          </p:txBody>
        </p:sp>
      </p:grpSp>
      <p:grpSp>
        <p:nvGrpSpPr>
          <p:cNvPr id="392" name="Group 392"/>
          <p:cNvGrpSpPr/>
          <p:nvPr/>
        </p:nvGrpSpPr>
        <p:grpSpPr>
          <a:xfrm>
            <a:off x="6818633" y="17264377"/>
            <a:ext cx="196710" cy="332737"/>
            <a:chOff x="0" y="0"/>
            <a:chExt cx="196710" cy="332740"/>
          </a:xfrm>
        </p:grpSpPr>
        <p:sp>
          <p:nvSpPr>
            <p:cNvPr id="393" name="Freeform 393"/>
            <p:cNvSpPr/>
            <p:nvPr/>
          </p:nvSpPr>
          <p:spPr>
            <a:xfrm>
              <a:off x="0" y="0"/>
              <a:ext cx="196723" cy="332740"/>
            </a:xfrm>
            <a:custGeom>
              <a:avLst/>
              <a:gdLst/>
              <a:ahLst/>
              <a:cxnLst/>
              <a:rect l="l" t="t" r="r" b="b"/>
              <a:pathLst>
                <a:path w="196723" h="332740">
                  <a:moveTo>
                    <a:pt x="0" y="332740"/>
                  </a:moveTo>
                  <a:lnTo>
                    <a:pt x="196723" y="332740"/>
                  </a:lnTo>
                  <a:lnTo>
                    <a:pt x="196723" y="0"/>
                  </a:lnTo>
                  <a:lnTo>
                    <a:pt x="0" y="0"/>
                  </a:lnTo>
                  <a:lnTo>
                    <a:pt x="0" y="332740"/>
                  </a:lnTo>
                  <a:close/>
                </a:path>
              </a:pathLst>
            </a:custGeom>
            <a:solidFill>
              <a:srgbClr val="090F10"/>
            </a:solidFill>
          </p:spPr>
          <p:txBody>
            <a:bodyPr/>
            <a:lstStyle/>
            <a:p>
              <a:endParaRPr lang="en-MY"/>
            </a:p>
          </p:txBody>
        </p:sp>
      </p:grpSp>
      <p:grpSp>
        <p:nvGrpSpPr>
          <p:cNvPr id="394" name="Group 394"/>
          <p:cNvGrpSpPr/>
          <p:nvPr/>
        </p:nvGrpSpPr>
        <p:grpSpPr>
          <a:xfrm>
            <a:off x="7067693" y="17280512"/>
            <a:ext cx="46434" cy="302638"/>
            <a:chOff x="0" y="0"/>
            <a:chExt cx="61912" cy="403517"/>
          </a:xfrm>
        </p:grpSpPr>
        <p:sp>
          <p:nvSpPr>
            <p:cNvPr id="395" name="Freeform 395"/>
            <p:cNvSpPr/>
            <p:nvPr/>
          </p:nvSpPr>
          <p:spPr>
            <a:xfrm>
              <a:off x="0" y="0"/>
              <a:ext cx="61849" cy="403479"/>
            </a:xfrm>
            <a:custGeom>
              <a:avLst/>
              <a:gdLst/>
              <a:ahLst/>
              <a:cxnLst/>
              <a:rect l="l" t="t" r="r" b="b"/>
              <a:pathLst>
                <a:path w="61849" h="403479">
                  <a:moveTo>
                    <a:pt x="61849" y="0"/>
                  </a:moveTo>
                  <a:cubicBezTo>
                    <a:pt x="60579" y="508"/>
                    <a:pt x="59436" y="1143"/>
                    <a:pt x="58166" y="1651"/>
                  </a:cubicBezTo>
                  <a:cubicBezTo>
                    <a:pt x="38989" y="10033"/>
                    <a:pt x="19558" y="18415"/>
                    <a:pt x="0" y="26924"/>
                  </a:cubicBezTo>
                  <a:lnTo>
                    <a:pt x="0" y="403479"/>
                  </a:lnTo>
                  <a:lnTo>
                    <a:pt x="61849" y="403479"/>
                  </a:lnTo>
                  <a:lnTo>
                    <a:pt x="61849" y="0"/>
                  </a:lnTo>
                  <a:close/>
                </a:path>
              </a:pathLst>
            </a:custGeom>
            <a:blipFill>
              <a:blip r:embed="rId161"/>
              <a:stretch>
                <a:fillRect l="-16735" t="-5328" r="-33593" b="-4627"/>
              </a:stretch>
            </a:blipFill>
          </p:spPr>
          <p:txBody>
            <a:bodyPr/>
            <a:lstStyle/>
            <a:p>
              <a:endParaRPr lang="en-MY"/>
            </a:p>
          </p:txBody>
        </p:sp>
      </p:grpSp>
      <p:grpSp>
        <p:nvGrpSpPr>
          <p:cNvPr id="396" name="Group 396"/>
          <p:cNvGrpSpPr/>
          <p:nvPr/>
        </p:nvGrpSpPr>
        <p:grpSpPr>
          <a:xfrm>
            <a:off x="7059930" y="17264377"/>
            <a:ext cx="69733" cy="332737"/>
            <a:chOff x="0" y="0"/>
            <a:chExt cx="69736" cy="332740"/>
          </a:xfrm>
        </p:grpSpPr>
        <p:sp>
          <p:nvSpPr>
            <p:cNvPr id="397" name="Freeform 397"/>
            <p:cNvSpPr/>
            <p:nvPr/>
          </p:nvSpPr>
          <p:spPr>
            <a:xfrm>
              <a:off x="0" y="0"/>
              <a:ext cx="69723" cy="332740"/>
            </a:xfrm>
            <a:custGeom>
              <a:avLst/>
              <a:gdLst/>
              <a:ahLst/>
              <a:cxnLst/>
              <a:rect l="l" t="t" r="r" b="b"/>
              <a:pathLst>
                <a:path w="69723" h="332740">
                  <a:moveTo>
                    <a:pt x="0" y="332740"/>
                  </a:moveTo>
                  <a:lnTo>
                    <a:pt x="69723" y="332740"/>
                  </a:lnTo>
                  <a:lnTo>
                    <a:pt x="69723" y="0"/>
                  </a:lnTo>
                  <a:lnTo>
                    <a:pt x="0" y="0"/>
                  </a:lnTo>
                  <a:lnTo>
                    <a:pt x="0" y="332740"/>
                  </a:lnTo>
                  <a:close/>
                </a:path>
              </a:pathLst>
            </a:custGeom>
            <a:solidFill>
              <a:srgbClr val="090F10"/>
            </a:solidFill>
          </p:spPr>
          <p:txBody>
            <a:bodyPr/>
            <a:lstStyle/>
            <a:p>
              <a:endParaRPr lang="en-MY"/>
            </a:p>
          </p:txBody>
        </p:sp>
      </p:grpSp>
      <p:grpSp>
        <p:nvGrpSpPr>
          <p:cNvPr id="398" name="Group 398"/>
          <p:cNvGrpSpPr/>
          <p:nvPr/>
        </p:nvGrpSpPr>
        <p:grpSpPr>
          <a:xfrm>
            <a:off x="7067693" y="17276445"/>
            <a:ext cx="46434" cy="24260"/>
            <a:chOff x="0" y="0"/>
            <a:chExt cx="61912" cy="32347"/>
          </a:xfrm>
        </p:grpSpPr>
        <p:sp>
          <p:nvSpPr>
            <p:cNvPr id="399" name="Freeform 399"/>
            <p:cNvSpPr/>
            <p:nvPr/>
          </p:nvSpPr>
          <p:spPr>
            <a:xfrm>
              <a:off x="0" y="0"/>
              <a:ext cx="61849" cy="32385"/>
            </a:xfrm>
            <a:custGeom>
              <a:avLst/>
              <a:gdLst/>
              <a:ahLst/>
              <a:cxnLst/>
              <a:rect l="l" t="t" r="r" b="b"/>
              <a:pathLst>
                <a:path w="61849" h="32385">
                  <a:moveTo>
                    <a:pt x="0" y="0"/>
                  </a:moveTo>
                  <a:lnTo>
                    <a:pt x="61849" y="0"/>
                  </a:lnTo>
                  <a:lnTo>
                    <a:pt x="61849" y="32385"/>
                  </a:lnTo>
                  <a:lnTo>
                    <a:pt x="0" y="32385"/>
                  </a:lnTo>
                  <a:lnTo>
                    <a:pt x="0" y="0"/>
                  </a:lnTo>
                  <a:close/>
                </a:path>
              </a:pathLst>
            </a:custGeom>
            <a:blipFill>
              <a:blip r:embed="rId162"/>
              <a:stretch>
                <a:fillRect r="-102" b="117"/>
              </a:stretch>
            </a:blipFill>
          </p:spPr>
          <p:txBody>
            <a:bodyPr/>
            <a:lstStyle/>
            <a:p>
              <a:endParaRPr lang="en-MY"/>
            </a:p>
          </p:txBody>
        </p:sp>
      </p:grpSp>
      <p:grpSp>
        <p:nvGrpSpPr>
          <p:cNvPr id="400" name="Group 400"/>
          <p:cNvGrpSpPr/>
          <p:nvPr/>
        </p:nvGrpSpPr>
        <p:grpSpPr>
          <a:xfrm>
            <a:off x="7059930" y="17264377"/>
            <a:ext cx="66037" cy="53340"/>
            <a:chOff x="0" y="0"/>
            <a:chExt cx="66040" cy="53340"/>
          </a:xfrm>
        </p:grpSpPr>
        <p:sp>
          <p:nvSpPr>
            <p:cNvPr id="401" name="Freeform 401"/>
            <p:cNvSpPr/>
            <p:nvPr/>
          </p:nvSpPr>
          <p:spPr>
            <a:xfrm>
              <a:off x="0" y="0"/>
              <a:ext cx="66040" cy="53340"/>
            </a:xfrm>
            <a:custGeom>
              <a:avLst/>
              <a:gdLst/>
              <a:ahLst/>
              <a:cxnLst/>
              <a:rect l="l" t="t" r="r" b="b"/>
              <a:pathLst>
                <a:path w="66040" h="53340">
                  <a:moveTo>
                    <a:pt x="0" y="53340"/>
                  </a:moveTo>
                  <a:lnTo>
                    <a:pt x="66040" y="53340"/>
                  </a:lnTo>
                  <a:lnTo>
                    <a:pt x="66040" y="0"/>
                  </a:lnTo>
                  <a:lnTo>
                    <a:pt x="0" y="0"/>
                  </a:lnTo>
                  <a:lnTo>
                    <a:pt x="0" y="53340"/>
                  </a:lnTo>
                  <a:close/>
                </a:path>
              </a:pathLst>
            </a:custGeom>
            <a:solidFill>
              <a:srgbClr val="090F10"/>
            </a:solidFill>
          </p:spPr>
          <p:txBody>
            <a:bodyPr/>
            <a:lstStyle/>
            <a:p>
              <a:endParaRPr lang="en-MY"/>
            </a:p>
          </p:txBody>
        </p:sp>
      </p:grpSp>
      <p:grpSp>
        <p:nvGrpSpPr>
          <p:cNvPr id="402" name="Group 402"/>
          <p:cNvGrpSpPr/>
          <p:nvPr/>
        </p:nvGrpSpPr>
        <p:grpSpPr>
          <a:xfrm>
            <a:off x="7182355" y="17276445"/>
            <a:ext cx="74209" cy="310896"/>
            <a:chOff x="0" y="0"/>
            <a:chExt cx="98946" cy="414528"/>
          </a:xfrm>
        </p:grpSpPr>
        <p:sp>
          <p:nvSpPr>
            <p:cNvPr id="403" name="Freeform 403"/>
            <p:cNvSpPr/>
            <p:nvPr/>
          </p:nvSpPr>
          <p:spPr>
            <a:xfrm>
              <a:off x="0" y="0"/>
              <a:ext cx="98933" cy="414528"/>
            </a:xfrm>
            <a:custGeom>
              <a:avLst/>
              <a:gdLst/>
              <a:ahLst/>
              <a:cxnLst/>
              <a:rect l="l" t="t" r="r" b="b"/>
              <a:pathLst>
                <a:path w="98933" h="414528">
                  <a:moveTo>
                    <a:pt x="0" y="0"/>
                  </a:moveTo>
                  <a:lnTo>
                    <a:pt x="98933" y="0"/>
                  </a:lnTo>
                  <a:lnTo>
                    <a:pt x="98933" y="414528"/>
                  </a:lnTo>
                  <a:lnTo>
                    <a:pt x="0" y="414528"/>
                  </a:lnTo>
                  <a:lnTo>
                    <a:pt x="0" y="0"/>
                  </a:lnTo>
                  <a:close/>
                </a:path>
              </a:pathLst>
            </a:custGeom>
            <a:blipFill>
              <a:blip r:embed="rId163"/>
              <a:stretch>
                <a:fillRect l="-10949" t="-3881" r="-17419" b="-3143"/>
              </a:stretch>
            </a:blipFill>
          </p:spPr>
          <p:txBody>
            <a:bodyPr/>
            <a:lstStyle/>
            <a:p>
              <a:endParaRPr lang="en-MY"/>
            </a:p>
          </p:txBody>
        </p:sp>
      </p:grpSp>
      <p:grpSp>
        <p:nvGrpSpPr>
          <p:cNvPr id="404" name="Group 404"/>
          <p:cNvGrpSpPr/>
          <p:nvPr/>
        </p:nvGrpSpPr>
        <p:grpSpPr>
          <a:xfrm>
            <a:off x="7174230" y="17264377"/>
            <a:ext cx="95250" cy="332737"/>
            <a:chOff x="0" y="0"/>
            <a:chExt cx="95250" cy="332740"/>
          </a:xfrm>
        </p:grpSpPr>
        <p:sp>
          <p:nvSpPr>
            <p:cNvPr id="405" name="Freeform 405"/>
            <p:cNvSpPr/>
            <p:nvPr/>
          </p:nvSpPr>
          <p:spPr>
            <a:xfrm>
              <a:off x="0" y="0"/>
              <a:ext cx="95250" cy="332740"/>
            </a:xfrm>
            <a:custGeom>
              <a:avLst/>
              <a:gdLst/>
              <a:ahLst/>
              <a:cxnLst/>
              <a:rect l="l" t="t" r="r" b="b"/>
              <a:pathLst>
                <a:path w="95250" h="332740">
                  <a:moveTo>
                    <a:pt x="0" y="332740"/>
                  </a:moveTo>
                  <a:lnTo>
                    <a:pt x="95250" y="332740"/>
                  </a:lnTo>
                  <a:lnTo>
                    <a:pt x="95250" y="0"/>
                  </a:lnTo>
                  <a:lnTo>
                    <a:pt x="0" y="0"/>
                  </a:lnTo>
                  <a:lnTo>
                    <a:pt x="0" y="332740"/>
                  </a:lnTo>
                  <a:close/>
                </a:path>
              </a:pathLst>
            </a:custGeom>
            <a:solidFill>
              <a:srgbClr val="090F10"/>
            </a:solidFill>
          </p:spPr>
          <p:txBody>
            <a:bodyPr/>
            <a:lstStyle/>
            <a:p>
              <a:endParaRPr lang="en-MY"/>
            </a:p>
          </p:txBody>
        </p:sp>
      </p:grpSp>
      <p:grpSp>
        <p:nvGrpSpPr>
          <p:cNvPr id="406" name="Group 406"/>
          <p:cNvGrpSpPr/>
          <p:nvPr/>
        </p:nvGrpSpPr>
        <p:grpSpPr>
          <a:xfrm>
            <a:off x="7288101" y="17276445"/>
            <a:ext cx="199006" cy="310896"/>
            <a:chOff x="0" y="0"/>
            <a:chExt cx="265341" cy="414528"/>
          </a:xfrm>
        </p:grpSpPr>
        <p:sp>
          <p:nvSpPr>
            <p:cNvPr id="407" name="Freeform 407"/>
            <p:cNvSpPr/>
            <p:nvPr/>
          </p:nvSpPr>
          <p:spPr>
            <a:xfrm>
              <a:off x="0" y="0"/>
              <a:ext cx="265303" cy="414528"/>
            </a:xfrm>
            <a:custGeom>
              <a:avLst/>
              <a:gdLst/>
              <a:ahLst/>
              <a:cxnLst/>
              <a:rect l="l" t="t" r="r" b="b"/>
              <a:pathLst>
                <a:path w="265303" h="414528">
                  <a:moveTo>
                    <a:pt x="0" y="0"/>
                  </a:moveTo>
                  <a:lnTo>
                    <a:pt x="0" y="414528"/>
                  </a:lnTo>
                  <a:lnTo>
                    <a:pt x="233807" y="414528"/>
                  </a:lnTo>
                  <a:cubicBezTo>
                    <a:pt x="241046" y="310896"/>
                    <a:pt x="245110" y="233553"/>
                    <a:pt x="245872" y="196723"/>
                  </a:cubicBezTo>
                  <a:cubicBezTo>
                    <a:pt x="246253" y="182626"/>
                    <a:pt x="254000" y="170688"/>
                    <a:pt x="265303" y="164211"/>
                  </a:cubicBezTo>
                  <a:lnTo>
                    <a:pt x="265303" y="0"/>
                  </a:lnTo>
                  <a:close/>
                </a:path>
              </a:pathLst>
            </a:custGeom>
            <a:blipFill>
              <a:blip r:embed="rId164"/>
              <a:stretch>
                <a:fillRect l="-6165" t="-3881" r="-5662" b="-3143"/>
              </a:stretch>
            </a:blipFill>
          </p:spPr>
          <p:txBody>
            <a:bodyPr/>
            <a:lstStyle/>
            <a:p>
              <a:endParaRPr lang="en-MY"/>
            </a:p>
          </p:txBody>
        </p:sp>
      </p:grpSp>
      <p:grpSp>
        <p:nvGrpSpPr>
          <p:cNvPr id="408" name="Group 408"/>
          <p:cNvGrpSpPr/>
          <p:nvPr/>
        </p:nvGrpSpPr>
        <p:grpSpPr>
          <a:xfrm>
            <a:off x="7275833" y="17264377"/>
            <a:ext cx="222514" cy="332737"/>
            <a:chOff x="0" y="0"/>
            <a:chExt cx="222517" cy="332740"/>
          </a:xfrm>
        </p:grpSpPr>
        <p:sp>
          <p:nvSpPr>
            <p:cNvPr id="409" name="Freeform 409"/>
            <p:cNvSpPr/>
            <p:nvPr/>
          </p:nvSpPr>
          <p:spPr>
            <a:xfrm>
              <a:off x="0" y="0"/>
              <a:ext cx="222504" cy="332740"/>
            </a:xfrm>
            <a:custGeom>
              <a:avLst/>
              <a:gdLst/>
              <a:ahLst/>
              <a:cxnLst/>
              <a:rect l="l" t="t" r="r" b="b"/>
              <a:pathLst>
                <a:path w="222504" h="332740">
                  <a:moveTo>
                    <a:pt x="0" y="332740"/>
                  </a:moveTo>
                  <a:lnTo>
                    <a:pt x="222504" y="332740"/>
                  </a:lnTo>
                  <a:lnTo>
                    <a:pt x="222504" y="0"/>
                  </a:lnTo>
                  <a:lnTo>
                    <a:pt x="0" y="0"/>
                  </a:lnTo>
                  <a:lnTo>
                    <a:pt x="0" y="332740"/>
                  </a:lnTo>
                  <a:close/>
                </a:path>
              </a:pathLst>
            </a:custGeom>
            <a:solidFill>
              <a:srgbClr val="090F10"/>
            </a:solidFill>
          </p:spPr>
          <p:txBody>
            <a:bodyPr/>
            <a:lstStyle/>
            <a:p>
              <a:endParaRPr lang="en-MY"/>
            </a:p>
          </p:txBody>
        </p:sp>
      </p:grpSp>
      <p:grpSp>
        <p:nvGrpSpPr>
          <p:cNvPr id="410" name="Group 410"/>
          <p:cNvGrpSpPr/>
          <p:nvPr/>
        </p:nvGrpSpPr>
        <p:grpSpPr>
          <a:xfrm>
            <a:off x="7463457" y="17399632"/>
            <a:ext cx="23651" cy="187709"/>
            <a:chOff x="0" y="0"/>
            <a:chExt cx="31534" cy="250279"/>
          </a:xfrm>
        </p:grpSpPr>
        <p:sp>
          <p:nvSpPr>
            <p:cNvPr id="411" name="Freeform 411"/>
            <p:cNvSpPr/>
            <p:nvPr/>
          </p:nvSpPr>
          <p:spPr>
            <a:xfrm>
              <a:off x="0" y="0"/>
              <a:ext cx="31496" cy="250317"/>
            </a:xfrm>
            <a:custGeom>
              <a:avLst/>
              <a:gdLst/>
              <a:ahLst/>
              <a:cxnLst/>
              <a:rect l="l" t="t" r="r" b="b"/>
              <a:pathLst>
                <a:path w="31496" h="250317">
                  <a:moveTo>
                    <a:pt x="31496" y="0"/>
                  </a:moveTo>
                  <a:cubicBezTo>
                    <a:pt x="20193" y="6477"/>
                    <a:pt x="12446" y="18415"/>
                    <a:pt x="12065" y="32512"/>
                  </a:cubicBezTo>
                  <a:cubicBezTo>
                    <a:pt x="11303" y="69215"/>
                    <a:pt x="7239" y="146685"/>
                    <a:pt x="0" y="250317"/>
                  </a:cubicBezTo>
                  <a:lnTo>
                    <a:pt x="31496" y="250317"/>
                  </a:lnTo>
                  <a:lnTo>
                    <a:pt x="31496" y="0"/>
                  </a:lnTo>
                  <a:close/>
                </a:path>
              </a:pathLst>
            </a:custGeom>
            <a:blipFill>
              <a:blip r:embed="rId165"/>
              <a:stretch>
                <a:fillRect l="-41612" t="-4398" r="-46572" b="-5190"/>
              </a:stretch>
            </a:blipFill>
          </p:spPr>
          <p:txBody>
            <a:bodyPr/>
            <a:lstStyle/>
            <a:p>
              <a:endParaRPr lang="en-MY"/>
            </a:p>
          </p:txBody>
        </p:sp>
      </p:grpSp>
      <p:grpSp>
        <p:nvGrpSpPr>
          <p:cNvPr id="412" name="Group 412"/>
          <p:cNvGrpSpPr/>
          <p:nvPr/>
        </p:nvGrpSpPr>
        <p:grpSpPr>
          <a:xfrm>
            <a:off x="7453627" y="17391383"/>
            <a:ext cx="44453" cy="205740"/>
            <a:chOff x="0" y="0"/>
            <a:chExt cx="44450" cy="205740"/>
          </a:xfrm>
        </p:grpSpPr>
        <p:sp>
          <p:nvSpPr>
            <p:cNvPr id="413" name="Freeform 413"/>
            <p:cNvSpPr/>
            <p:nvPr/>
          </p:nvSpPr>
          <p:spPr>
            <a:xfrm>
              <a:off x="0" y="0"/>
              <a:ext cx="44450" cy="205740"/>
            </a:xfrm>
            <a:custGeom>
              <a:avLst/>
              <a:gdLst/>
              <a:ahLst/>
              <a:cxnLst/>
              <a:rect l="l" t="t" r="r" b="b"/>
              <a:pathLst>
                <a:path w="44450" h="205740">
                  <a:moveTo>
                    <a:pt x="0" y="205740"/>
                  </a:moveTo>
                  <a:lnTo>
                    <a:pt x="44450" y="205740"/>
                  </a:lnTo>
                  <a:lnTo>
                    <a:pt x="44450" y="0"/>
                  </a:lnTo>
                  <a:lnTo>
                    <a:pt x="0" y="0"/>
                  </a:lnTo>
                  <a:lnTo>
                    <a:pt x="0" y="205740"/>
                  </a:lnTo>
                  <a:close/>
                </a:path>
              </a:pathLst>
            </a:custGeom>
            <a:solidFill>
              <a:srgbClr val="090F10"/>
            </a:solidFill>
          </p:spPr>
          <p:txBody>
            <a:bodyPr/>
            <a:lstStyle/>
            <a:p>
              <a:endParaRPr lang="en-MY"/>
            </a:p>
          </p:txBody>
        </p:sp>
      </p:grpSp>
      <p:grpSp>
        <p:nvGrpSpPr>
          <p:cNvPr id="414" name="Group 414"/>
          <p:cNvGrpSpPr/>
          <p:nvPr/>
        </p:nvGrpSpPr>
        <p:grpSpPr>
          <a:xfrm>
            <a:off x="7563469" y="17362294"/>
            <a:ext cx="125987" cy="62360"/>
            <a:chOff x="0" y="0"/>
            <a:chExt cx="167983" cy="83147"/>
          </a:xfrm>
        </p:grpSpPr>
        <p:sp>
          <p:nvSpPr>
            <p:cNvPr id="415" name="Freeform 415"/>
            <p:cNvSpPr/>
            <p:nvPr/>
          </p:nvSpPr>
          <p:spPr>
            <a:xfrm>
              <a:off x="0" y="0"/>
              <a:ext cx="168021" cy="83185"/>
            </a:xfrm>
            <a:custGeom>
              <a:avLst/>
              <a:gdLst/>
              <a:ahLst/>
              <a:cxnLst/>
              <a:rect l="l" t="t" r="r" b="b"/>
              <a:pathLst>
                <a:path w="168021" h="83185">
                  <a:moveTo>
                    <a:pt x="0" y="0"/>
                  </a:moveTo>
                  <a:lnTo>
                    <a:pt x="168021" y="0"/>
                  </a:lnTo>
                  <a:lnTo>
                    <a:pt x="168021" y="83185"/>
                  </a:lnTo>
                  <a:lnTo>
                    <a:pt x="0" y="83185"/>
                  </a:lnTo>
                  <a:lnTo>
                    <a:pt x="0" y="0"/>
                  </a:lnTo>
                  <a:close/>
                </a:path>
              </a:pathLst>
            </a:custGeom>
            <a:blipFill>
              <a:blip r:embed="rId166"/>
              <a:stretch>
                <a:fillRect r="22" b="45"/>
              </a:stretch>
            </a:blipFill>
          </p:spPr>
          <p:txBody>
            <a:bodyPr/>
            <a:lstStyle/>
            <a:p>
              <a:endParaRPr lang="en-MY"/>
            </a:p>
          </p:txBody>
        </p:sp>
      </p:grpSp>
      <p:grpSp>
        <p:nvGrpSpPr>
          <p:cNvPr id="416" name="Group 416"/>
          <p:cNvGrpSpPr/>
          <p:nvPr/>
        </p:nvGrpSpPr>
        <p:grpSpPr>
          <a:xfrm>
            <a:off x="7555230" y="17353283"/>
            <a:ext cx="145818" cy="78743"/>
            <a:chOff x="0" y="0"/>
            <a:chExt cx="145821" cy="78740"/>
          </a:xfrm>
        </p:grpSpPr>
        <p:sp>
          <p:nvSpPr>
            <p:cNvPr id="417" name="Freeform 417"/>
            <p:cNvSpPr/>
            <p:nvPr/>
          </p:nvSpPr>
          <p:spPr>
            <a:xfrm>
              <a:off x="0" y="0"/>
              <a:ext cx="145796" cy="78740"/>
            </a:xfrm>
            <a:custGeom>
              <a:avLst/>
              <a:gdLst/>
              <a:ahLst/>
              <a:cxnLst/>
              <a:rect l="l" t="t" r="r" b="b"/>
              <a:pathLst>
                <a:path w="145796" h="78740">
                  <a:moveTo>
                    <a:pt x="0" y="78740"/>
                  </a:moveTo>
                  <a:lnTo>
                    <a:pt x="145796" y="78740"/>
                  </a:lnTo>
                  <a:lnTo>
                    <a:pt x="145796" y="0"/>
                  </a:lnTo>
                  <a:lnTo>
                    <a:pt x="0" y="0"/>
                  </a:lnTo>
                  <a:lnTo>
                    <a:pt x="0" y="78740"/>
                  </a:lnTo>
                  <a:close/>
                </a:path>
              </a:pathLst>
            </a:custGeom>
            <a:solidFill>
              <a:srgbClr val="090F10"/>
            </a:solidFill>
          </p:spPr>
          <p:txBody>
            <a:bodyPr/>
            <a:lstStyle/>
            <a:p>
              <a:endParaRPr lang="en-MY"/>
            </a:p>
          </p:txBody>
        </p:sp>
      </p:grpSp>
      <p:grpSp>
        <p:nvGrpSpPr>
          <p:cNvPr id="418" name="Group 418"/>
          <p:cNvGrpSpPr/>
          <p:nvPr/>
        </p:nvGrpSpPr>
        <p:grpSpPr>
          <a:xfrm>
            <a:off x="7555230" y="17416777"/>
            <a:ext cx="145818" cy="180337"/>
            <a:chOff x="0" y="0"/>
            <a:chExt cx="145821" cy="180340"/>
          </a:xfrm>
        </p:grpSpPr>
        <p:sp>
          <p:nvSpPr>
            <p:cNvPr id="419" name="Freeform 419"/>
            <p:cNvSpPr/>
            <p:nvPr/>
          </p:nvSpPr>
          <p:spPr>
            <a:xfrm>
              <a:off x="0" y="0"/>
              <a:ext cx="145796" cy="180340"/>
            </a:xfrm>
            <a:custGeom>
              <a:avLst/>
              <a:gdLst/>
              <a:ahLst/>
              <a:cxnLst/>
              <a:rect l="l" t="t" r="r" b="b"/>
              <a:pathLst>
                <a:path w="145796" h="180340">
                  <a:moveTo>
                    <a:pt x="0" y="180340"/>
                  </a:moveTo>
                  <a:lnTo>
                    <a:pt x="145796" y="180340"/>
                  </a:lnTo>
                  <a:lnTo>
                    <a:pt x="145796" y="0"/>
                  </a:lnTo>
                  <a:lnTo>
                    <a:pt x="0" y="0"/>
                  </a:lnTo>
                  <a:lnTo>
                    <a:pt x="0" y="180340"/>
                  </a:lnTo>
                  <a:close/>
                </a:path>
              </a:pathLst>
            </a:custGeom>
            <a:solidFill>
              <a:srgbClr val="090F10"/>
            </a:solidFill>
          </p:spPr>
          <p:txBody>
            <a:bodyPr/>
            <a:lstStyle/>
            <a:p>
              <a:endParaRPr lang="en-MY"/>
            </a:p>
          </p:txBody>
        </p:sp>
      </p:grpSp>
      <p:grpSp>
        <p:nvGrpSpPr>
          <p:cNvPr id="420" name="Group 420"/>
          <p:cNvGrpSpPr/>
          <p:nvPr/>
        </p:nvGrpSpPr>
        <p:grpSpPr>
          <a:xfrm>
            <a:off x="7563469" y="17424654"/>
            <a:ext cx="125987" cy="158496"/>
            <a:chOff x="0" y="0"/>
            <a:chExt cx="167983" cy="211328"/>
          </a:xfrm>
        </p:grpSpPr>
        <p:sp>
          <p:nvSpPr>
            <p:cNvPr id="421" name="Freeform 421"/>
            <p:cNvSpPr/>
            <p:nvPr/>
          </p:nvSpPr>
          <p:spPr>
            <a:xfrm>
              <a:off x="0" y="0"/>
              <a:ext cx="168021" cy="211328"/>
            </a:xfrm>
            <a:custGeom>
              <a:avLst/>
              <a:gdLst/>
              <a:ahLst/>
              <a:cxnLst/>
              <a:rect l="l" t="t" r="r" b="b"/>
              <a:pathLst>
                <a:path w="168021" h="211328">
                  <a:moveTo>
                    <a:pt x="0" y="0"/>
                  </a:moveTo>
                  <a:lnTo>
                    <a:pt x="168021" y="0"/>
                  </a:lnTo>
                  <a:lnTo>
                    <a:pt x="168021" y="211328"/>
                  </a:lnTo>
                  <a:lnTo>
                    <a:pt x="0" y="211328"/>
                  </a:lnTo>
                  <a:lnTo>
                    <a:pt x="0" y="0"/>
                  </a:lnTo>
                  <a:close/>
                </a:path>
              </a:pathLst>
            </a:custGeom>
            <a:blipFill>
              <a:blip r:embed="rId167"/>
              <a:stretch>
                <a:fillRect l="-6538" t="-4969" r="-9176" b="-8810"/>
              </a:stretch>
            </a:blipFill>
          </p:spPr>
          <p:txBody>
            <a:bodyPr/>
            <a:lstStyle/>
            <a:p>
              <a:endParaRPr lang="en-MY"/>
            </a:p>
          </p:txBody>
        </p:sp>
      </p:grpSp>
      <p:grpSp>
        <p:nvGrpSpPr>
          <p:cNvPr id="422" name="Group 422"/>
          <p:cNvGrpSpPr/>
          <p:nvPr/>
        </p:nvGrpSpPr>
        <p:grpSpPr>
          <a:xfrm>
            <a:off x="7712659" y="17360141"/>
            <a:ext cx="189471" cy="64513"/>
            <a:chOff x="0" y="0"/>
            <a:chExt cx="252628" cy="86017"/>
          </a:xfrm>
        </p:grpSpPr>
        <p:sp>
          <p:nvSpPr>
            <p:cNvPr id="423" name="Freeform 423"/>
            <p:cNvSpPr/>
            <p:nvPr/>
          </p:nvSpPr>
          <p:spPr>
            <a:xfrm>
              <a:off x="0" y="0"/>
              <a:ext cx="252603" cy="85979"/>
            </a:xfrm>
            <a:custGeom>
              <a:avLst/>
              <a:gdLst/>
              <a:ahLst/>
              <a:cxnLst/>
              <a:rect l="l" t="t" r="r" b="b"/>
              <a:pathLst>
                <a:path w="252603" h="85979">
                  <a:moveTo>
                    <a:pt x="0" y="0"/>
                  </a:moveTo>
                  <a:lnTo>
                    <a:pt x="252603" y="0"/>
                  </a:lnTo>
                  <a:lnTo>
                    <a:pt x="252603" y="85979"/>
                  </a:lnTo>
                  <a:lnTo>
                    <a:pt x="0" y="85979"/>
                  </a:lnTo>
                  <a:lnTo>
                    <a:pt x="0" y="0"/>
                  </a:lnTo>
                  <a:close/>
                </a:path>
              </a:pathLst>
            </a:custGeom>
            <a:blipFill>
              <a:blip r:embed="rId168"/>
              <a:stretch>
                <a:fillRect l="-2654" t="-10635" r="-7777" b="-11477"/>
              </a:stretch>
            </a:blipFill>
          </p:spPr>
          <p:txBody>
            <a:bodyPr/>
            <a:lstStyle/>
            <a:p>
              <a:endParaRPr lang="en-MY"/>
            </a:p>
          </p:txBody>
        </p:sp>
      </p:grpSp>
      <p:grpSp>
        <p:nvGrpSpPr>
          <p:cNvPr id="424" name="Group 424"/>
          <p:cNvGrpSpPr/>
          <p:nvPr/>
        </p:nvGrpSpPr>
        <p:grpSpPr>
          <a:xfrm>
            <a:off x="7644127" y="17289780"/>
            <a:ext cx="577758" cy="370837"/>
            <a:chOff x="0" y="0"/>
            <a:chExt cx="577761" cy="370840"/>
          </a:xfrm>
        </p:grpSpPr>
        <p:sp>
          <p:nvSpPr>
            <p:cNvPr id="425" name="Freeform 425"/>
            <p:cNvSpPr/>
            <p:nvPr/>
          </p:nvSpPr>
          <p:spPr>
            <a:xfrm>
              <a:off x="63500" y="63500"/>
              <a:ext cx="209169" cy="78740"/>
            </a:xfrm>
            <a:custGeom>
              <a:avLst/>
              <a:gdLst/>
              <a:ahLst/>
              <a:cxnLst/>
              <a:rect l="l" t="t" r="r" b="b"/>
              <a:pathLst>
                <a:path w="209169" h="78740">
                  <a:moveTo>
                    <a:pt x="0" y="78740"/>
                  </a:moveTo>
                  <a:lnTo>
                    <a:pt x="209169" y="78740"/>
                  </a:lnTo>
                  <a:lnTo>
                    <a:pt x="209169" y="0"/>
                  </a:lnTo>
                  <a:lnTo>
                    <a:pt x="0" y="0"/>
                  </a:lnTo>
                  <a:lnTo>
                    <a:pt x="0" y="78740"/>
                  </a:lnTo>
                  <a:close/>
                </a:path>
              </a:pathLst>
            </a:custGeom>
            <a:solidFill>
              <a:srgbClr val="090F10"/>
            </a:solidFill>
          </p:spPr>
          <p:txBody>
            <a:bodyPr/>
            <a:lstStyle/>
            <a:p>
              <a:endParaRPr lang="en-MY"/>
            </a:p>
          </p:txBody>
        </p:sp>
        <p:sp>
          <p:nvSpPr>
            <p:cNvPr id="426" name="Freeform 426"/>
            <p:cNvSpPr/>
            <p:nvPr/>
          </p:nvSpPr>
          <p:spPr>
            <a:xfrm>
              <a:off x="63500" y="127000"/>
              <a:ext cx="209169" cy="180340"/>
            </a:xfrm>
            <a:custGeom>
              <a:avLst/>
              <a:gdLst/>
              <a:ahLst/>
              <a:cxnLst/>
              <a:rect l="l" t="t" r="r" b="b"/>
              <a:pathLst>
                <a:path w="209169" h="180340">
                  <a:moveTo>
                    <a:pt x="0" y="180340"/>
                  </a:moveTo>
                  <a:lnTo>
                    <a:pt x="209169" y="180340"/>
                  </a:lnTo>
                  <a:lnTo>
                    <a:pt x="209169" y="0"/>
                  </a:lnTo>
                  <a:lnTo>
                    <a:pt x="0" y="0"/>
                  </a:lnTo>
                  <a:lnTo>
                    <a:pt x="0" y="180340"/>
                  </a:lnTo>
                  <a:close/>
                </a:path>
              </a:pathLst>
            </a:custGeom>
            <a:solidFill>
              <a:srgbClr val="DFE8F0"/>
            </a:solidFill>
          </p:spPr>
          <p:txBody>
            <a:bodyPr/>
            <a:lstStyle/>
            <a:p>
              <a:endParaRPr lang="en-MY"/>
            </a:p>
          </p:txBody>
        </p:sp>
        <p:sp>
          <p:nvSpPr>
            <p:cNvPr id="427" name="Freeform 427"/>
            <p:cNvSpPr/>
            <p:nvPr/>
          </p:nvSpPr>
          <p:spPr>
            <a:xfrm>
              <a:off x="63500" y="127000"/>
              <a:ext cx="209169" cy="180340"/>
            </a:xfrm>
            <a:custGeom>
              <a:avLst/>
              <a:gdLst/>
              <a:ahLst/>
              <a:cxnLst/>
              <a:rect l="l" t="t" r="r" b="b"/>
              <a:pathLst>
                <a:path w="209169" h="180340">
                  <a:moveTo>
                    <a:pt x="0" y="180340"/>
                  </a:moveTo>
                  <a:lnTo>
                    <a:pt x="209169" y="180340"/>
                  </a:lnTo>
                  <a:lnTo>
                    <a:pt x="209169" y="0"/>
                  </a:lnTo>
                  <a:lnTo>
                    <a:pt x="0" y="0"/>
                  </a:lnTo>
                  <a:lnTo>
                    <a:pt x="0" y="180340"/>
                  </a:lnTo>
                  <a:close/>
                </a:path>
              </a:pathLst>
            </a:custGeom>
            <a:solidFill>
              <a:srgbClr val="090F10"/>
            </a:solidFill>
          </p:spPr>
          <p:txBody>
            <a:bodyPr/>
            <a:lstStyle/>
            <a:p>
              <a:endParaRPr lang="en-MY"/>
            </a:p>
          </p:txBody>
        </p:sp>
        <p:sp>
          <p:nvSpPr>
            <p:cNvPr id="428" name="Freeform 428"/>
            <p:cNvSpPr/>
            <p:nvPr/>
          </p:nvSpPr>
          <p:spPr>
            <a:xfrm>
              <a:off x="304800" y="63500"/>
              <a:ext cx="209423" cy="78740"/>
            </a:xfrm>
            <a:custGeom>
              <a:avLst/>
              <a:gdLst/>
              <a:ahLst/>
              <a:cxnLst/>
              <a:rect l="l" t="t" r="r" b="b"/>
              <a:pathLst>
                <a:path w="209423" h="78740">
                  <a:moveTo>
                    <a:pt x="0" y="78740"/>
                  </a:moveTo>
                  <a:lnTo>
                    <a:pt x="209423" y="78740"/>
                  </a:lnTo>
                  <a:lnTo>
                    <a:pt x="209423" y="0"/>
                  </a:lnTo>
                  <a:lnTo>
                    <a:pt x="0" y="0"/>
                  </a:lnTo>
                  <a:lnTo>
                    <a:pt x="0" y="78740"/>
                  </a:lnTo>
                  <a:close/>
                </a:path>
              </a:pathLst>
            </a:custGeom>
            <a:solidFill>
              <a:srgbClr val="DFE8F0"/>
            </a:solidFill>
          </p:spPr>
          <p:txBody>
            <a:bodyPr/>
            <a:lstStyle/>
            <a:p>
              <a:endParaRPr lang="en-MY"/>
            </a:p>
          </p:txBody>
        </p:sp>
        <p:sp>
          <p:nvSpPr>
            <p:cNvPr id="429" name="Freeform 429"/>
            <p:cNvSpPr/>
            <p:nvPr/>
          </p:nvSpPr>
          <p:spPr>
            <a:xfrm>
              <a:off x="304800" y="63500"/>
              <a:ext cx="209423" cy="78740"/>
            </a:xfrm>
            <a:custGeom>
              <a:avLst/>
              <a:gdLst/>
              <a:ahLst/>
              <a:cxnLst/>
              <a:rect l="l" t="t" r="r" b="b"/>
              <a:pathLst>
                <a:path w="209423" h="78740">
                  <a:moveTo>
                    <a:pt x="0" y="78740"/>
                  </a:moveTo>
                  <a:lnTo>
                    <a:pt x="209423" y="78740"/>
                  </a:lnTo>
                  <a:lnTo>
                    <a:pt x="209423" y="0"/>
                  </a:lnTo>
                  <a:lnTo>
                    <a:pt x="0" y="0"/>
                  </a:lnTo>
                  <a:lnTo>
                    <a:pt x="0" y="78740"/>
                  </a:lnTo>
                  <a:close/>
                </a:path>
              </a:pathLst>
            </a:custGeom>
            <a:solidFill>
              <a:srgbClr val="090F10"/>
            </a:solidFill>
          </p:spPr>
          <p:txBody>
            <a:bodyPr/>
            <a:lstStyle/>
            <a:p>
              <a:endParaRPr lang="en-MY"/>
            </a:p>
          </p:txBody>
        </p:sp>
        <p:sp>
          <p:nvSpPr>
            <p:cNvPr id="430" name="Freeform 430"/>
            <p:cNvSpPr/>
            <p:nvPr/>
          </p:nvSpPr>
          <p:spPr>
            <a:xfrm>
              <a:off x="304800" y="127000"/>
              <a:ext cx="209423" cy="180340"/>
            </a:xfrm>
            <a:custGeom>
              <a:avLst/>
              <a:gdLst/>
              <a:ahLst/>
              <a:cxnLst/>
              <a:rect l="l" t="t" r="r" b="b"/>
              <a:pathLst>
                <a:path w="209423" h="180340">
                  <a:moveTo>
                    <a:pt x="0" y="180340"/>
                  </a:moveTo>
                  <a:lnTo>
                    <a:pt x="209423" y="180340"/>
                  </a:lnTo>
                  <a:lnTo>
                    <a:pt x="209423" y="0"/>
                  </a:lnTo>
                  <a:lnTo>
                    <a:pt x="0" y="0"/>
                  </a:lnTo>
                  <a:lnTo>
                    <a:pt x="0" y="180340"/>
                  </a:lnTo>
                  <a:close/>
                </a:path>
              </a:pathLst>
            </a:custGeom>
            <a:solidFill>
              <a:srgbClr val="DFE8F0"/>
            </a:solidFill>
          </p:spPr>
          <p:txBody>
            <a:bodyPr/>
            <a:lstStyle/>
            <a:p>
              <a:endParaRPr lang="en-MY"/>
            </a:p>
          </p:txBody>
        </p:sp>
        <p:sp>
          <p:nvSpPr>
            <p:cNvPr id="431" name="Freeform 431"/>
            <p:cNvSpPr/>
            <p:nvPr/>
          </p:nvSpPr>
          <p:spPr>
            <a:xfrm>
              <a:off x="304800" y="127000"/>
              <a:ext cx="209423" cy="180340"/>
            </a:xfrm>
            <a:custGeom>
              <a:avLst/>
              <a:gdLst/>
              <a:ahLst/>
              <a:cxnLst/>
              <a:rect l="l" t="t" r="r" b="b"/>
              <a:pathLst>
                <a:path w="209423" h="180340">
                  <a:moveTo>
                    <a:pt x="0" y="180340"/>
                  </a:moveTo>
                  <a:lnTo>
                    <a:pt x="209423" y="180340"/>
                  </a:lnTo>
                  <a:lnTo>
                    <a:pt x="209423" y="0"/>
                  </a:lnTo>
                  <a:lnTo>
                    <a:pt x="0" y="0"/>
                  </a:lnTo>
                  <a:lnTo>
                    <a:pt x="0" y="180340"/>
                  </a:lnTo>
                  <a:close/>
                </a:path>
              </a:pathLst>
            </a:custGeom>
            <a:solidFill>
              <a:srgbClr val="090F10"/>
            </a:solidFill>
          </p:spPr>
          <p:txBody>
            <a:bodyPr/>
            <a:lstStyle/>
            <a:p>
              <a:endParaRPr lang="en-MY"/>
            </a:p>
          </p:txBody>
        </p:sp>
      </p:grpSp>
      <p:grpSp>
        <p:nvGrpSpPr>
          <p:cNvPr id="432" name="Group 432"/>
          <p:cNvGrpSpPr/>
          <p:nvPr/>
        </p:nvGrpSpPr>
        <p:grpSpPr>
          <a:xfrm>
            <a:off x="8024203" y="17360141"/>
            <a:ext cx="115014" cy="12830"/>
            <a:chOff x="0" y="0"/>
            <a:chExt cx="153352" cy="17107"/>
          </a:xfrm>
        </p:grpSpPr>
        <p:sp>
          <p:nvSpPr>
            <p:cNvPr id="433" name="Freeform 433"/>
            <p:cNvSpPr/>
            <p:nvPr/>
          </p:nvSpPr>
          <p:spPr>
            <a:xfrm>
              <a:off x="0" y="0"/>
              <a:ext cx="153289" cy="17145"/>
            </a:xfrm>
            <a:custGeom>
              <a:avLst/>
              <a:gdLst/>
              <a:ahLst/>
              <a:cxnLst/>
              <a:rect l="l" t="t" r="r" b="b"/>
              <a:pathLst>
                <a:path w="153289" h="17145">
                  <a:moveTo>
                    <a:pt x="0" y="0"/>
                  </a:moveTo>
                  <a:cubicBezTo>
                    <a:pt x="46101" y="8636"/>
                    <a:pt x="97155" y="14732"/>
                    <a:pt x="153289" y="17145"/>
                  </a:cubicBezTo>
                  <a:lnTo>
                    <a:pt x="153289" y="0"/>
                  </a:lnTo>
                  <a:close/>
                </a:path>
              </a:pathLst>
            </a:custGeom>
            <a:blipFill>
              <a:blip r:embed="rId169"/>
              <a:stretch>
                <a:fillRect l="-10240" t="-53333" r="-13479" b="-63925"/>
              </a:stretch>
            </a:blipFill>
          </p:spPr>
          <p:txBody>
            <a:bodyPr/>
            <a:lstStyle/>
            <a:p>
              <a:endParaRPr lang="en-MY"/>
            </a:p>
          </p:txBody>
        </p:sp>
      </p:grpSp>
      <p:grpSp>
        <p:nvGrpSpPr>
          <p:cNvPr id="434" name="Group 434"/>
          <p:cNvGrpSpPr/>
          <p:nvPr/>
        </p:nvGrpSpPr>
        <p:grpSpPr>
          <a:xfrm>
            <a:off x="7948927" y="17289780"/>
            <a:ext cx="434340" cy="167640"/>
            <a:chOff x="0" y="0"/>
            <a:chExt cx="434340" cy="167640"/>
          </a:xfrm>
        </p:grpSpPr>
        <p:sp>
          <p:nvSpPr>
            <p:cNvPr id="435" name="Freeform 435"/>
            <p:cNvSpPr/>
            <p:nvPr/>
          </p:nvSpPr>
          <p:spPr>
            <a:xfrm>
              <a:off x="63500" y="63500"/>
              <a:ext cx="142240" cy="27940"/>
            </a:xfrm>
            <a:custGeom>
              <a:avLst/>
              <a:gdLst/>
              <a:ahLst/>
              <a:cxnLst/>
              <a:rect l="l" t="t" r="r" b="b"/>
              <a:pathLst>
                <a:path w="142240" h="27940">
                  <a:moveTo>
                    <a:pt x="0" y="27940"/>
                  </a:moveTo>
                  <a:lnTo>
                    <a:pt x="142240" y="27940"/>
                  </a:lnTo>
                  <a:lnTo>
                    <a:pt x="142240" y="0"/>
                  </a:lnTo>
                  <a:lnTo>
                    <a:pt x="0" y="0"/>
                  </a:lnTo>
                  <a:lnTo>
                    <a:pt x="0" y="27940"/>
                  </a:lnTo>
                  <a:close/>
                </a:path>
              </a:pathLst>
            </a:custGeom>
            <a:solidFill>
              <a:srgbClr val="090F10"/>
            </a:solidFill>
          </p:spPr>
          <p:txBody>
            <a:bodyPr/>
            <a:lstStyle/>
            <a:p>
              <a:endParaRPr lang="en-MY"/>
            </a:p>
          </p:txBody>
        </p:sp>
        <p:sp>
          <p:nvSpPr>
            <p:cNvPr id="436" name="Freeform 436"/>
            <p:cNvSpPr/>
            <p:nvPr/>
          </p:nvSpPr>
          <p:spPr>
            <a:xfrm>
              <a:off x="330200" y="635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DFE8F0"/>
            </a:solidFill>
          </p:spPr>
          <p:txBody>
            <a:bodyPr/>
            <a:lstStyle/>
            <a:p>
              <a:endParaRPr lang="en-MY"/>
            </a:p>
          </p:txBody>
        </p:sp>
      </p:grpSp>
      <p:grpSp>
        <p:nvGrpSpPr>
          <p:cNvPr id="437" name="Group 437"/>
          <p:cNvGrpSpPr/>
          <p:nvPr/>
        </p:nvGrpSpPr>
        <p:grpSpPr>
          <a:xfrm>
            <a:off x="8295122" y="17360141"/>
            <a:ext cx="198415" cy="227200"/>
            <a:chOff x="0" y="0"/>
            <a:chExt cx="264554" cy="302933"/>
          </a:xfrm>
        </p:grpSpPr>
        <p:sp>
          <p:nvSpPr>
            <p:cNvPr id="438" name="Freeform 438"/>
            <p:cNvSpPr/>
            <p:nvPr/>
          </p:nvSpPr>
          <p:spPr>
            <a:xfrm>
              <a:off x="0" y="0"/>
              <a:ext cx="264541" cy="302895"/>
            </a:xfrm>
            <a:custGeom>
              <a:avLst/>
              <a:gdLst/>
              <a:ahLst/>
              <a:cxnLst/>
              <a:rect l="l" t="t" r="r" b="b"/>
              <a:pathLst>
                <a:path w="264541" h="302895">
                  <a:moveTo>
                    <a:pt x="112395" y="0"/>
                  </a:moveTo>
                  <a:cubicBezTo>
                    <a:pt x="76962" y="59944"/>
                    <a:pt x="39116" y="116713"/>
                    <a:pt x="0" y="169672"/>
                  </a:cubicBezTo>
                  <a:lnTo>
                    <a:pt x="0" y="302895"/>
                  </a:lnTo>
                  <a:lnTo>
                    <a:pt x="154813" y="302895"/>
                  </a:lnTo>
                  <a:cubicBezTo>
                    <a:pt x="196342" y="239014"/>
                    <a:pt x="234569" y="172339"/>
                    <a:pt x="264541" y="107188"/>
                  </a:cubicBezTo>
                  <a:lnTo>
                    <a:pt x="264541" y="0"/>
                  </a:lnTo>
                  <a:close/>
                  <a:moveTo>
                    <a:pt x="264541" y="270764"/>
                  </a:moveTo>
                  <a:cubicBezTo>
                    <a:pt x="258318" y="281305"/>
                    <a:pt x="251968" y="292100"/>
                    <a:pt x="245364" y="302895"/>
                  </a:cubicBezTo>
                  <a:lnTo>
                    <a:pt x="264541" y="302895"/>
                  </a:lnTo>
                  <a:lnTo>
                    <a:pt x="264541" y="270764"/>
                  </a:lnTo>
                  <a:close/>
                </a:path>
              </a:pathLst>
            </a:custGeom>
            <a:blipFill>
              <a:blip r:embed="rId170"/>
              <a:stretch>
                <a:fillRect l="-8060" t="-3018" r="-10331" b="-4318"/>
              </a:stretch>
            </a:blipFill>
          </p:spPr>
          <p:txBody>
            <a:bodyPr/>
            <a:lstStyle/>
            <a:p>
              <a:endParaRPr lang="en-MY"/>
            </a:p>
          </p:txBody>
        </p:sp>
      </p:grpSp>
      <p:grpSp>
        <p:nvGrpSpPr>
          <p:cNvPr id="439" name="Group 439"/>
          <p:cNvGrpSpPr/>
          <p:nvPr/>
        </p:nvGrpSpPr>
        <p:grpSpPr>
          <a:xfrm>
            <a:off x="8279130" y="17353283"/>
            <a:ext cx="234896" cy="243840"/>
            <a:chOff x="0" y="0"/>
            <a:chExt cx="234899" cy="243840"/>
          </a:xfrm>
        </p:grpSpPr>
        <p:sp>
          <p:nvSpPr>
            <p:cNvPr id="440" name="Freeform 440"/>
            <p:cNvSpPr/>
            <p:nvPr/>
          </p:nvSpPr>
          <p:spPr>
            <a:xfrm>
              <a:off x="0" y="0"/>
              <a:ext cx="234950" cy="243840"/>
            </a:xfrm>
            <a:custGeom>
              <a:avLst/>
              <a:gdLst/>
              <a:ahLst/>
              <a:cxnLst/>
              <a:rect l="l" t="t" r="r" b="b"/>
              <a:pathLst>
                <a:path w="234950" h="243840">
                  <a:moveTo>
                    <a:pt x="0" y="243840"/>
                  </a:moveTo>
                  <a:lnTo>
                    <a:pt x="234950" y="243840"/>
                  </a:lnTo>
                  <a:lnTo>
                    <a:pt x="234950" y="0"/>
                  </a:lnTo>
                  <a:lnTo>
                    <a:pt x="0" y="0"/>
                  </a:lnTo>
                  <a:lnTo>
                    <a:pt x="0" y="243840"/>
                  </a:lnTo>
                  <a:close/>
                </a:path>
              </a:pathLst>
            </a:custGeom>
            <a:solidFill>
              <a:srgbClr val="090F10"/>
            </a:solidFill>
          </p:spPr>
          <p:txBody>
            <a:bodyPr/>
            <a:lstStyle/>
            <a:p>
              <a:endParaRPr lang="en-MY"/>
            </a:p>
          </p:txBody>
        </p:sp>
      </p:grpSp>
      <p:grpSp>
        <p:nvGrpSpPr>
          <p:cNvPr id="441" name="Group 441"/>
          <p:cNvGrpSpPr/>
          <p:nvPr/>
        </p:nvGrpSpPr>
        <p:grpSpPr>
          <a:xfrm>
            <a:off x="8295122" y="17360141"/>
            <a:ext cx="84344" cy="127254"/>
            <a:chOff x="0" y="0"/>
            <a:chExt cx="112458" cy="169672"/>
          </a:xfrm>
        </p:grpSpPr>
        <p:sp>
          <p:nvSpPr>
            <p:cNvPr id="442" name="Freeform 442"/>
            <p:cNvSpPr/>
            <p:nvPr/>
          </p:nvSpPr>
          <p:spPr>
            <a:xfrm>
              <a:off x="0" y="0"/>
              <a:ext cx="112395" cy="169672"/>
            </a:xfrm>
            <a:custGeom>
              <a:avLst/>
              <a:gdLst/>
              <a:ahLst/>
              <a:cxnLst/>
              <a:rect l="l" t="t" r="r" b="b"/>
              <a:pathLst>
                <a:path w="112395" h="169672">
                  <a:moveTo>
                    <a:pt x="0" y="0"/>
                  </a:moveTo>
                  <a:lnTo>
                    <a:pt x="112395" y="0"/>
                  </a:lnTo>
                  <a:lnTo>
                    <a:pt x="112395" y="169672"/>
                  </a:lnTo>
                  <a:lnTo>
                    <a:pt x="0" y="169672"/>
                  </a:lnTo>
                  <a:lnTo>
                    <a:pt x="0" y="0"/>
                  </a:lnTo>
                  <a:close/>
                </a:path>
              </a:pathLst>
            </a:custGeom>
            <a:blipFill>
              <a:blip r:embed="rId171"/>
              <a:stretch>
                <a:fillRect r="-56"/>
              </a:stretch>
            </a:blipFill>
          </p:spPr>
          <p:txBody>
            <a:bodyPr/>
            <a:lstStyle/>
            <a:p>
              <a:endParaRPr lang="en-MY"/>
            </a:p>
          </p:txBody>
        </p:sp>
      </p:grpSp>
      <p:grpSp>
        <p:nvGrpSpPr>
          <p:cNvPr id="443" name="Group 443"/>
          <p:cNvGrpSpPr/>
          <p:nvPr/>
        </p:nvGrpSpPr>
        <p:grpSpPr>
          <a:xfrm>
            <a:off x="8279130" y="17353283"/>
            <a:ext cx="108109" cy="142237"/>
            <a:chOff x="0" y="0"/>
            <a:chExt cx="108102" cy="142240"/>
          </a:xfrm>
        </p:grpSpPr>
        <p:sp>
          <p:nvSpPr>
            <p:cNvPr id="444" name="Freeform 444"/>
            <p:cNvSpPr/>
            <p:nvPr/>
          </p:nvSpPr>
          <p:spPr>
            <a:xfrm>
              <a:off x="0" y="0"/>
              <a:ext cx="108074" cy="142240"/>
            </a:xfrm>
            <a:custGeom>
              <a:avLst/>
              <a:gdLst/>
              <a:ahLst/>
              <a:cxnLst/>
              <a:rect l="l" t="t" r="r" b="b"/>
              <a:pathLst>
                <a:path w="108074" h="142240">
                  <a:moveTo>
                    <a:pt x="0" y="142240"/>
                  </a:moveTo>
                  <a:lnTo>
                    <a:pt x="108074" y="142240"/>
                  </a:lnTo>
                  <a:lnTo>
                    <a:pt x="108074" y="0"/>
                  </a:lnTo>
                  <a:lnTo>
                    <a:pt x="0" y="0"/>
                  </a:lnTo>
                  <a:lnTo>
                    <a:pt x="0" y="142240"/>
                  </a:lnTo>
                  <a:close/>
                </a:path>
              </a:pathLst>
            </a:custGeom>
            <a:solidFill>
              <a:srgbClr val="090F10"/>
            </a:solidFill>
          </p:spPr>
          <p:txBody>
            <a:bodyPr/>
            <a:lstStyle/>
            <a:p>
              <a:endParaRPr lang="en-MY"/>
            </a:p>
          </p:txBody>
        </p:sp>
      </p:grpSp>
      <p:grpSp>
        <p:nvGrpSpPr>
          <p:cNvPr id="445" name="Group 445"/>
          <p:cNvGrpSpPr/>
          <p:nvPr/>
        </p:nvGrpSpPr>
        <p:grpSpPr>
          <a:xfrm>
            <a:off x="8411232" y="17440532"/>
            <a:ext cx="82296" cy="146809"/>
            <a:chOff x="0" y="0"/>
            <a:chExt cx="109728" cy="195745"/>
          </a:xfrm>
        </p:grpSpPr>
        <p:sp>
          <p:nvSpPr>
            <p:cNvPr id="446" name="Freeform 446"/>
            <p:cNvSpPr/>
            <p:nvPr/>
          </p:nvSpPr>
          <p:spPr>
            <a:xfrm>
              <a:off x="0" y="0"/>
              <a:ext cx="109728" cy="195707"/>
            </a:xfrm>
            <a:custGeom>
              <a:avLst/>
              <a:gdLst/>
              <a:ahLst/>
              <a:cxnLst/>
              <a:rect l="l" t="t" r="r" b="b"/>
              <a:pathLst>
                <a:path w="109728" h="195707">
                  <a:moveTo>
                    <a:pt x="109728" y="0"/>
                  </a:moveTo>
                  <a:cubicBezTo>
                    <a:pt x="79756" y="65151"/>
                    <a:pt x="41529" y="131953"/>
                    <a:pt x="0" y="195707"/>
                  </a:cubicBezTo>
                  <a:lnTo>
                    <a:pt x="90551" y="195707"/>
                  </a:lnTo>
                  <a:cubicBezTo>
                    <a:pt x="97155" y="184912"/>
                    <a:pt x="103632" y="173990"/>
                    <a:pt x="109728" y="163576"/>
                  </a:cubicBezTo>
                  <a:lnTo>
                    <a:pt x="109728" y="0"/>
                  </a:lnTo>
                  <a:close/>
                </a:path>
              </a:pathLst>
            </a:custGeom>
            <a:blipFill>
              <a:blip r:embed="rId172"/>
              <a:stretch>
                <a:fillRect l="-6203" t="-7527" r="-25162" b="-6683"/>
              </a:stretch>
            </a:blipFill>
          </p:spPr>
          <p:txBody>
            <a:bodyPr/>
            <a:lstStyle/>
            <a:p>
              <a:endParaRPr lang="en-MY"/>
            </a:p>
          </p:txBody>
        </p:sp>
      </p:grpSp>
      <p:grpSp>
        <p:nvGrpSpPr>
          <p:cNvPr id="447" name="Group 447"/>
          <p:cNvGrpSpPr/>
          <p:nvPr/>
        </p:nvGrpSpPr>
        <p:grpSpPr>
          <a:xfrm>
            <a:off x="8406127" y="17429483"/>
            <a:ext cx="108109" cy="167640"/>
            <a:chOff x="0" y="0"/>
            <a:chExt cx="108102" cy="167640"/>
          </a:xfrm>
        </p:grpSpPr>
        <p:sp>
          <p:nvSpPr>
            <p:cNvPr id="448" name="Freeform 448"/>
            <p:cNvSpPr/>
            <p:nvPr/>
          </p:nvSpPr>
          <p:spPr>
            <a:xfrm>
              <a:off x="0" y="0"/>
              <a:ext cx="108074" cy="167640"/>
            </a:xfrm>
            <a:custGeom>
              <a:avLst/>
              <a:gdLst/>
              <a:ahLst/>
              <a:cxnLst/>
              <a:rect l="l" t="t" r="r" b="b"/>
              <a:pathLst>
                <a:path w="108074" h="167640">
                  <a:moveTo>
                    <a:pt x="0" y="167640"/>
                  </a:moveTo>
                  <a:lnTo>
                    <a:pt x="108074" y="167640"/>
                  </a:lnTo>
                  <a:lnTo>
                    <a:pt x="108074" y="0"/>
                  </a:lnTo>
                  <a:lnTo>
                    <a:pt x="0" y="0"/>
                  </a:lnTo>
                  <a:lnTo>
                    <a:pt x="0" y="167640"/>
                  </a:lnTo>
                  <a:close/>
                </a:path>
              </a:pathLst>
            </a:custGeom>
            <a:solidFill>
              <a:srgbClr val="090F10"/>
            </a:solidFill>
          </p:spPr>
          <p:txBody>
            <a:bodyPr/>
            <a:lstStyle/>
            <a:p>
              <a:endParaRPr lang="en-MY"/>
            </a:p>
          </p:txBody>
        </p:sp>
      </p:grpSp>
      <p:grpSp>
        <p:nvGrpSpPr>
          <p:cNvPr id="449" name="Group 449"/>
          <p:cNvGrpSpPr/>
          <p:nvPr/>
        </p:nvGrpSpPr>
        <p:grpSpPr>
          <a:xfrm>
            <a:off x="8295122" y="17360141"/>
            <a:ext cx="37633" cy="6220"/>
            <a:chOff x="0" y="0"/>
            <a:chExt cx="50178" cy="8293"/>
          </a:xfrm>
        </p:grpSpPr>
        <p:sp>
          <p:nvSpPr>
            <p:cNvPr id="450" name="Freeform 450"/>
            <p:cNvSpPr/>
            <p:nvPr/>
          </p:nvSpPr>
          <p:spPr>
            <a:xfrm>
              <a:off x="0" y="0"/>
              <a:ext cx="50165" cy="8255"/>
            </a:xfrm>
            <a:custGeom>
              <a:avLst/>
              <a:gdLst/>
              <a:ahLst/>
              <a:cxnLst/>
              <a:rect l="l" t="t" r="r" b="b"/>
              <a:pathLst>
                <a:path w="50165" h="8255">
                  <a:moveTo>
                    <a:pt x="0" y="0"/>
                  </a:moveTo>
                  <a:lnTo>
                    <a:pt x="0" y="8255"/>
                  </a:lnTo>
                  <a:cubicBezTo>
                    <a:pt x="6477" y="7493"/>
                    <a:pt x="12954" y="6477"/>
                    <a:pt x="19177" y="5461"/>
                  </a:cubicBezTo>
                  <a:cubicBezTo>
                    <a:pt x="29845" y="3683"/>
                    <a:pt x="40132" y="2032"/>
                    <a:pt x="50165" y="0"/>
                  </a:cubicBezTo>
                  <a:close/>
                </a:path>
              </a:pathLst>
            </a:custGeom>
            <a:blipFill>
              <a:blip r:embed="rId173"/>
              <a:stretch>
                <a:fillRect l="-42506" t="-110769" r="-33012" b="-240461"/>
              </a:stretch>
            </a:blipFill>
          </p:spPr>
          <p:txBody>
            <a:bodyPr/>
            <a:lstStyle/>
            <a:p>
              <a:endParaRPr lang="en-MY"/>
            </a:p>
          </p:txBody>
        </p:sp>
      </p:grpSp>
      <p:grpSp>
        <p:nvGrpSpPr>
          <p:cNvPr id="451" name="Group 451"/>
          <p:cNvGrpSpPr/>
          <p:nvPr/>
        </p:nvGrpSpPr>
        <p:grpSpPr>
          <a:xfrm>
            <a:off x="8537953" y="17362294"/>
            <a:ext cx="125987" cy="220856"/>
            <a:chOff x="0" y="0"/>
            <a:chExt cx="167983" cy="294475"/>
          </a:xfrm>
        </p:grpSpPr>
        <p:sp>
          <p:nvSpPr>
            <p:cNvPr id="452" name="Freeform 452"/>
            <p:cNvSpPr/>
            <p:nvPr/>
          </p:nvSpPr>
          <p:spPr>
            <a:xfrm>
              <a:off x="0" y="0"/>
              <a:ext cx="168021" cy="294513"/>
            </a:xfrm>
            <a:custGeom>
              <a:avLst/>
              <a:gdLst/>
              <a:ahLst/>
              <a:cxnLst/>
              <a:rect l="l" t="t" r="r" b="b"/>
              <a:pathLst>
                <a:path w="168021" h="294513">
                  <a:moveTo>
                    <a:pt x="47498" y="0"/>
                  </a:moveTo>
                  <a:cubicBezTo>
                    <a:pt x="53467" y="9271"/>
                    <a:pt x="55245" y="21209"/>
                    <a:pt x="51562" y="32512"/>
                  </a:cubicBezTo>
                  <a:cubicBezTo>
                    <a:pt x="40259" y="67437"/>
                    <a:pt x="22987" y="109601"/>
                    <a:pt x="0" y="157099"/>
                  </a:cubicBezTo>
                  <a:lnTo>
                    <a:pt x="0" y="294513"/>
                  </a:lnTo>
                  <a:lnTo>
                    <a:pt x="167640" y="294513"/>
                  </a:lnTo>
                  <a:cubicBezTo>
                    <a:pt x="167767" y="294132"/>
                    <a:pt x="167894" y="294005"/>
                    <a:pt x="168021" y="293624"/>
                  </a:cubicBezTo>
                  <a:lnTo>
                    <a:pt x="168021" y="0"/>
                  </a:lnTo>
                  <a:close/>
                </a:path>
              </a:pathLst>
            </a:custGeom>
            <a:blipFill>
              <a:blip r:embed="rId174"/>
              <a:stretch>
                <a:fillRect l="-13907" t="-4083" r="-12229" b="-6308"/>
              </a:stretch>
            </a:blipFill>
          </p:spPr>
          <p:txBody>
            <a:bodyPr/>
            <a:lstStyle/>
            <a:p>
              <a:endParaRPr lang="en-MY"/>
            </a:p>
          </p:txBody>
        </p:sp>
      </p:grpSp>
      <p:grpSp>
        <p:nvGrpSpPr>
          <p:cNvPr id="453" name="Group 453"/>
          <p:cNvGrpSpPr/>
          <p:nvPr/>
        </p:nvGrpSpPr>
        <p:grpSpPr>
          <a:xfrm>
            <a:off x="8456933" y="17289780"/>
            <a:ext cx="285950" cy="370837"/>
            <a:chOff x="0" y="0"/>
            <a:chExt cx="285953" cy="370840"/>
          </a:xfrm>
        </p:grpSpPr>
        <p:sp>
          <p:nvSpPr>
            <p:cNvPr id="454" name="Freeform 454"/>
            <p:cNvSpPr/>
            <p:nvPr/>
          </p:nvSpPr>
          <p:spPr>
            <a:xfrm>
              <a:off x="63500" y="63500"/>
              <a:ext cx="159004" cy="243840"/>
            </a:xfrm>
            <a:custGeom>
              <a:avLst/>
              <a:gdLst/>
              <a:ahLst/>
              <a:cxnLst/>
              <a:rect l="l" t="t" r="r" b="b"/>
              <a:pathLst>
                <a:path w="159004" h="243840">
                  <a:moveTo>
                    <a:pt x="0" y="243840"/>
                  </a:moveTo>
                  <a:lnTo>
                    <a:pt x="159004" y="243840"/>
                  </a:lnTo>
                  <a:lnTo>
                    <a:pt x="159004" y="0"/>
                  </a:lnTo>
                  <a:lnTo>
                    <a:pt x="0" y="0"/>
                  </a:lnTo>
                  <a:lnTo>
                    <a:pt x="0" y="243840"/>
                  </a:lnTo>
                  <a:close/>
                </a:path>
              </a:pathLst>
            </a:custGeom>
            <a:solidFill>
              <a:srgbClr val="090F10"/>
            </a:solidFill>
          </p:spPr>
          <p:txBody>
            <a:bodyPr/>
            <a:lstStyle/>
            <a:p>
              <a:endParaRPr lang="en-MY"/>
            </a:p>
          </p:txBody>
        </p:sp>
        <p:sp>
          <p:nvSpPr>
            <p:cNvPr id="455" name="Freeform 455"/>
            <p:cNvSpPr/>
            <p:nvPr/>
          </p:nvSpPr>
          <p:spPr>
            <a:xfrm>
              <a:off x="203200" y="279400"/>
              <a:ext cx="15240" cy="27940"/>
            </a:xfrm>
            <a:custGeom>
              <a:avLst/>
              <a:gdLst/>
              <a:ahLst/>
              <a:cxnLst/>
              <a:rect l="l" t="t" r="r" b="b"/>
              <a:pathLst>
                <a:path w="15240" h="27940">
                  <a:moveTo>
                    <a:pt x="0" y="27940"/>
                  </a:moveTo>
                  <a:lnTo>
                    <a:pt x="15240" y="27940"/>
                  </a:lnTo>
                  <a:lnTo>
                    <a:pt x="15240" y="0"/>
                  </a:lnTo>
                  <a:lnTo>
                    <a:pt x="0" y="0"/>
                  </a:lnTo>
                  <a:lnTo>
                    <a:pt x="0" y="27940"/>
                  </a:lnTo>
                  <a:close/>
                </a:path>
              </a:pathLst>
            </a:custGeom>
            <a:solidFill>
              <a:srgbClr val="A3A49E"/>
            </a:solidFill>
          </p:spPr>
          <p:txBody>
            <a:bodyPr/>
            <a:lstStyle/>
            <a:p>
              <a:endParaRPr lang="en-MY"/>
            </a:p>
          </p:txBody>
        </p:sp>
        <p:sp>
          <p:nvSpPr>
            <p:cNvPr id="456" name="Freeform 456"/>
            <p:cNvSpPr/>
            <p:nvPr/>
          </p:nvSpPr>
          <p:spPr>
            <a:xfrm>
              <a:off x="63500" y="63500"/>
              <a:ext cx="69977" cy="142240"/>
            </a:xfrm>
            <a:custGeom>
              <a:avLst/>
              <a:gdLst/>
              <a:ahLst/>
              <a:cxnLst/>
              <a:rect l="l" t="t" r="r" b="b"/>
              <a:pathLst>
                <a:path w="69977" h="142240">
                  <a:moveTo>
                    <a:pt x="0" y="142240"/>
                  </a:moveTo>
                  <a:lnTo>
                    <a:pt x="69977" y="142240"/>
                  </a:lnTo>
                  <a:lnTo>
                    <a:pt x="69977" y="0"/>
                  </a:lnTo>
                  <a:lnTo>
                    <a:pt x="0" y="0"/>
                  </a:lnTo>
                  <a:lnTo>
                    <a:pt x="0" y="142240"/>
                  </a:lnTo>
                  <a:close/>
                </a:path>
              </a:pathLst>
            </a:custGeom>
            <a:solidFill>
              <a:srgbClr val="D8B1AF"/>
            </a:solidFill>
          </p:spPr>
          <p:txBody>
            <a:bodyPr/>
            <a:lstStyle/>
            <a:p>
              <a:endParaRPr lang="en-MY"/>
            </a:p>
          </p:txBody>
        </p:sp>
        <p:sp>
          <p:nvSpPr>
            <p:cNvPr id="457" name="Freeform 457"/>
            <p:cNvSpPr/>
            <p:nvPr/>
          </p:nvSpPr>
          <p:spPr>
            <a:xfrm>
              <a:off x="63500" y="63500"/>
              <a:ext cx="69977" cy="142240"/>
            </a:xfrm>
            <a:custGeom>
              <a:avLst/>
              <a:gdLst/>
              <a:ahLst/>
              <a:cxnLst/>
              <a:rect l="l" t="t" r="r" b="b"/>
              <a:pathLst>
                <a:path w="69977" h="142240">
                  <a:moveTo>
                    <a:pt x="0" y="142240"/>
                  </a:moveTo>
                  <a:lnTo>
                    <a:pt x="69977" y="142240"/>
                  </a:lnTo>
                  <a:lnTo>
                    <a:pt x="69977" y="0"/>
                  </a:lnTo>
                  <a:lnTo>
                    <a:pt x="0" y="0"/>
                  </a:lnTo>
                  <a:lnTo>
                    <a:pt x="0" y="142240"/>
                  </a:lnTo>
                  <a:close/>
                </a:path>
              </a:pathLst>
            </a:custGeom>
            <a:solidFill>
              <a:srgbClr val="090F10"/>
            </a:solidFill>
          </p:spPr>
          <p:txBody>
            <a:bodyPr/>
            <a:lstStyle/>
            <a:p>
              <a:endParaRPr lang="en-MY"/>
            </a:p>
          </p:txBody>
        </p:sp>
      </p:grpSp>
      <p:grpSp>
        <p:nvGrpSpPr>
          <p:cNvPr id="458" name="Group 458"/>
          <p:cNvGrpSpPr/>
          <p:nvPr/>
        </p:nvGrpSpPr>
        <p:grpSpPr>
          <a:xfrm>
            <a:off x="8785603" y="17360141"/>
            <a:ext cx="91021" cy="64513"/>
            <a:chOff x="0" y="0"/>
            <a:chExt cx="121361" cy="86017"/>
          </a:xfrm>
        </p:grpSpPr>
        <p:sp>
          <p:nvSpPr>
            <p:cNvPr id="459" name="Freeform 459"/>
            <p:cNvSpPr/>
            <p:nvPr/>
          </p:nvSpPr>
          <p:spPr>
            <a:xfrm>
              <a:off x="0" y="0"/>
              <a:ext cx="121412" cy="85979"/>
            </a:xfrm>
            <a:custGeom>
              <a:avLst/>
              <a:gdLst/>
              <a:ahLst/>
              <a:cxnLst/>
              <a:rect l="l" t="t" r="r" b="b"/>
              <a:pathLst>
                <a:path w="121412" h="85979">
                  <a:moveTo>
                    <a:pt x="0" y="0"/>
                  </a:moveTo>
                  <a:lnTo>
                    <a:pt x="121412" y="0"/>
                  </a:lnTo>
                  <a:lnTo>
                    <a:pt x="121412" y="85979"/>
                  </a:lnTo>
                  <a:lnTo>
                    <a:pt x="0" y="85979"/>
                  </a:lnTo>
                  <a:lnTo>
                    <a:pt x="0" y="0"/>
                  </a:lnTo>
                  <a:close/>
                </a:path>
              </a:pathLst>
            </a:custGeom>
            <a:blipFill>
              <a:blip r:embed="rId175"/>
              <a:stretch>
                <a:fillRect r="41" b="-44"/>
              </a:stretch>
            </a:blipFill>
          </p:spPr>
          <p:txBody>
            <a:bodyPr/>
            <a:lstStyle/>
            <a:p>
              <a:endParaRPr lang="en-MY"/>
            </a:p>
          </p:txBody>
        </p:sp>
      </p:grpSp>
      <p:grpSp>
        <p:nvGrpSpPr>
          <p:cNvPr id="460" name="Group 460"/>
          <p:cNvGrpSpPr/>
          <p:nvPr/>
        </p:nvGrpSpPr>
        <p:grpSpPr>
          <a:xfrm>
            <a:off x="8774430" y="17353283"/>
            <a:ext cx="120844" cy="78743"/>
            <a:chOff x="0" y="0"/>
            <a:chExt cx="120840" cy="78740"/>
          </a:xfrm>
        </p:grpSpPr>
        <p:sp>
          <p:nvSpPr>
            <p:cNvPr id="461" name="Freeform 461"/>
            <p:cNvSpPr/>
            <p:nvPr/>
          </p:nvSpPr>
          <p:spPr>
            <a:xfrm>
              <a:off x="0" y="0"/>
              <a:ext cx="120900" cy="78740"/>
            </a:xfrm>
            <a:custGeom>
              <a:avLst/>
              <a:gdLst/>
              <a:ahLst/>
              <a:cxnLst/>
              <a:rect l="l" t="t" r="r" b="b"/>
              <a:pathLst>
                <a:path w="120900" h="78740">
                  <a:moveTo>
                    <a:pt x="0" y="78740"/>
                  </a:moveTo>
                  <a:lnTo>
                    <a:pt x="120900" y="78740"/>
                  </a:lnTo>
                  <a:lnTo>
                    <a:pt x="120900" y="0"/>
                  </a:lnTo>
                  <a:lnTo>
                    <a:pt x="0" y="0"/>
                  </a:lnTo>
                  <a:lnTo>
                    <a:pt x="0" y="78740"/>
                  </a:lnTo>
                  <a:close/>
                </a:path>
              </a:pathLst>
            </a:custGeom>
            <a:solidFill>
              <a:srgbClr val="090F10"/>
            </a:solidFill>
          </p:spPr>
          <p:txBody>
            <a:bodyPr/>
            <a:lstStyle/>
            <a:p>
              <a:endParaRPr lang="en-MY"/>
            </a:p>
          </p:txBody>
        </p:sp>
      </p:grpSp>
      <p:grpSp>
        <p:nvGrpSpPr>
          <p:cNvPr id="462" name="Group 462"/>
          <p:cNvGrpSpPr/>
          <p:nvPr/>
        </p:nvGrpSpPr>
        <p:grpSpPr>
          <a:xfrm>
            <a:off x="8724519" y="17424654"/>
            <a:ext cx="109090" cy="162687"/>
            <a:chOff x="0" y="0"/>
            <a:chExt cx="145453" cy="216916"/>
          </a:xfrm>
        </p:grpSpPr>
        <p:sp>
          <p:nvSpPr>
            <p:cNvPr id="463" name="Freeform 463"/>
            <p:cNvSpPr/>
            <p:nvPr/>
          </p:nvSpPr>
          <p:spPr>
            <a:xfrm>
              <a:off x="0" y="0"/>
              <a:ext cx="145415" cy="216916"/>
            </a:xfrm>
            <a:custGeom>
              <a:avLst/>
              <a:gdLst/>
              <a:ahLst/>
              <a:cxnLst/>
              <a:rect l="l" t="t" r="r" b="b"/>
              <a:pathLst>
                <a:path w="145415" h="216916">
                  <a:moveTo>
                    <a:pt x="81407" y="0"/>
                  </a:moveTo>
                  <a:cubicBezTo>
                    <a:pt x="56896" y="74803"/>
                    <a:pt x="29718" y="147193"/>
                    <a:pt x="0" y="216916"/>
                  </a:cubicBezTo>
                  <a:lnTo>
                    <a:pt x="145415" y="216916"/>
                  </a:lnTo>
                  <a:cubicBezTo>
                    <a:pt x="138938" y="122428"/>
                    <a:pt x="134747" y="46736"/>
                    <a:pt x="134112" y="508"/>
                  </a:cubicBezTo>
                  <a:cubicBezTo>
                    <a:pt x="134112" y="381"/>
                    <a:pt x="134112" y="127"/>
                    <a:pt x="134112" y="0"/>
                  </a:cubicBezTo>
                  <a:close/>
                </a:path>
              </a:pathLst>
            </a:custGeom>
            <a:blipFill>
              <a:blip r:embed="rId176"/>
              <a:stretch>
                <a:fillRect l="-12462" t="-4841" r="-9729" b="-6007"/>
              </a:stretch>
            </a:blipFill>
          </p:spPr>
          <p:txBody>
            <a:bodyPr/>
            <a:lstStyle/>
            <a:p>
              <a:endParaRPr lang="en-MY"/>
            </a:p>
          </p:txBody>
        </p:sp>
      </p:grpSp>
      <p:grpSp>
        <p:nvGrpSpPr>
          <p:cNvPr id="464" name="Group 464"/>
          <p:cNvGrpSpPr/>
          <p:nvPr/>
        </p:nvGrpSpPr>
        <p:grpSpPr>
          <a:xfrm>
            <a:off x="8710927" y="17416777"/>
            <a:ext cx="133264" cy="180337"/>
            <a:chOff x="0" y="0"/>
            <a:chExt cx="133261" cy="180340"/>
          </a:xfrm>
        </p:grpSpPr>
        <p:sp>
          <p:nvSpPr>
            <p:cNvPr id="465" name="Freeform 465"/>
            <p:cNvSpPr/>
            <p:nvPr/>
          </p:nvSpPr>
          <p:spPr>
            <a:xfrm>
              <a:off x="0" y="0"/>
              <a:ext cx="133223" cy="180340"/>
            </a:xfrm>
            <a:custGeom>
              <a:avLst/>
              <a:gdLst/>
              <a:ahLst/>
              <a:cxnLst/>
              <a:rect l="l" t="t" r="r" b="b"/>
              <a:pathLst>
                <a:path w="133223" h="180340">
                  <a:moveTo>
                    <a:pt x="0" y="180340"/>
                  </a:moveTo>
                  <a:lnTo>
                    <a:pt x="133223" y="180340"/>
                  </a:lnTo>
                  <a:lnTo>
                    <a:pt x="133223" y="0"/>
                  </a:lnTo>
                  <a:lnTo>
                    <a:pt x="0" y="0"/>
                  </a:lnTo>
                  <a:lnTo>
                    <a:pt x="0" y="180340"/>
                  </a:lnTo>
                  <a:close/>
                </a:path>
              </a:pathLst>
            </a:custGeom>
            <a:solidFill>
              <a:srgbClr val="090F10"/>
            </a:solidFill>
          </p:spPr>
          <p:txBody>
            <a:bodyPr/>
            <a:lstStyle/>
            <a:p>
              <a:endParaRPr lang="en-MY"/>
            </a:p>
          </p:txBody>
        </p:sp>
      </p:grpSp>
      <p:grpSp>
        <p:nvGrpSpPr>
          <p:cNvPr id="466" name="Group 466"/>
          <p:cNvGrpSpPr/>
          <p:nvPr/>
        </p:nvGrpSpPr>
        <p:grpSpPr>
          <a:xfrm>
            <a:off x="8825132" y="17395822"/>
            <a:ext cx="51502" cy="191519"/>
            <a:chOff x="0" y="0"/>
            <a:chExt cx="68669" cy="255359"/>
          </a:xfrm>
        </p:grpSpPr>
        <p:sp>
          <p:nvSpPr>
            <p:cNvPr id="467" name="Freeform 467"/>
            <p:cNvSpPr/>
            <p:nvPr/>
          </p:nvSpPr>
          <p:spPr>
            <a:xfrm>
              <a:off x="0" y="0"/>
              <a:ext cx="68707" cy="255397"/>
            </a:xfrm>
            <a:custGeom>
              <a:avLst/>
              <a:gdLst/>
              <a:ahLst/>
              <a:cxnLst/>
              <a:rect l="l" t="t" r="r" b="b"/>
              <a:pathLst>
                <a:path w="68707" h="255397">
                  <a:moveTo>
                    <a:pt x="37846" y="0"/>
                  </a:moveTo>
                  <a:cubicBezTo>
                    <a:pt x="16764" y="381"/>
                    <a:pt x="0" y="17399"/>
                    <a:pt x="0" y="38481"/>
                  </a:cubicBezTo>
                  <a:cubicBezTo>
                    <a:pt x="0" y="38608"/>
                    <a:pt x="0" y="38862"/>
                    <a:pt x="0" y="38989"/>
                  </a:cubicBezTo>
                  <a:cubicBezTo>
                    <a:pt x="635" y="85217"/>
                    <a:pt x="4826" y="160909"/>
                    <a:pt x="11303" y="255397"/>
                  </a:cubicBezTo>
                  <a:lnTo>
                    <a:pt x="68707" y="255397"/>
                  </a:lnTo>
                  <a:lnTo>
                    <a:pt x="68707" y="14732"/>
                  </a:lnTo>
                  <a:cubicBezTo>
                    <a:pt x="61595" y="5715"/>
                    <a:pt x="50673" y="0"/>
                    <a:pt x="38354" y="0"/>
                  </a:cubicBezTo>
                  <a:close/>
                </a:path>
              </a:pathLst>
            </a:custGeom>
            <a:blipFill>
              <a:blip r:embed="rId177"/>
              <a:stretch>
                <a:fillRect l="-24454" t="-2322" r="-28354" b="-5087"/>
              </a:stretch>
            </a:blipFill>
          </p:spPr>
          <p:txBody>
            <a:bodyPr/>
            <a:lstStyle/>
            <a:p>
              <a:endParaRPr lang="en-MY"/>
            </a:p>
          </p:txBody>
        </p:sp>
      </p:grpSp>
      <p:grpSp>
        <p:nvGrpSpPr>
          <p:cNvPr id="468" name="Group 468"/>
          <p:cNvGrpSpPr/>
          <p:nvPr/>
        </p:nvGrpSpPr>
        <p:grpSpPr>
          <a:xfrm>
            <a:off x="8812530" y="17391383"/>
            <a:ext cx="78743" cy="205740"/>
            <a:chOff x="0" y="0"/>
            <a:chExt cx="78740" cy="205740"/>
          </a:xfrm>
        </p:grpSpPr>
        <p:sp>
          <p:nvSpPr>
            <p:cNvPr id="469" name="Freeform 469"/>
            <p:cNvSpPr/>
            <p:nvPr/>
          </p:nvSpPr>
          <p:spPr>
            <a:xfrm>
              <a:off x="0" y="0"/>
              <a:ext cx="78740" cy="205740"/>
            </a:xfrm>
            <a:custGeom>
              <a:avLst/>
              <a:gdLst/>
              <a:ahLst/>
              <a:cxnLst/>
              <a:rect l="l" t="t" r="r" b="b"/>
              <a:pathLst>
                <a:path w="78740" h="205740">
                  <a:moveTo>
                    <a:pt x="0" y="205740"/>
                  </a:moveTo>
                  <a:lnTo>
                    <a:pt x="78740" y="205740"/>
                  </a:lnTo>
                  <a:lnTo>
                    <a:pt x="78740" y="0"/>
                  </a:lnTo>
                  <a:lnTo>
                    <a:pt x="0" y="0"/>
                  </a:lnTo>
                  <a:lnTo>
                    <a:pt x="0" y="205740"/>
                  </a:lnTo>
                  <a:close/>
                </a:path>
              </a:pathLst>
            </a:custGeom>
            <a:solidFill>
              <a:srgbClr val="090F10"/>
            </a:solidFill>
          </p:spPr>
          <p:txBody>
            <a:bodyPr/>
            <a:lstStyle/>
            <a:p>
              <a:endParaRPr lang="en-MY"/>
            </a:p>
          </p:txBody>
        </p:sp>
      </p:grpSp>
      <p:grpSp>
        <p:nvGrpSpPr>
          <p:cNvPr id="470" name="Group 470"/>
          <p:cNvGrpSpPr/>
          <p:nvPr/>
        </p:nvGrpSpPr>
        <p:grpSpPr>
          <a:xfrm>
            <a:off x="8687143" y="17360141"/>
            <a:ext cx="58493" cy="167002"/>
            <a:chOff x="0" y="0"/>
            <a:chExt cx="77991" cy="222669"/>
          </a:xfrm>
        </p:grpSpPr>
        <p:sp>
          <p:nvSpPr>
            <p:cNvPr id="471" name="Freeform 471"/>
            <p:cNvSpPr/>
            <p:nvPr/>
          </p:nvSpPr>
          <p:spPr>
            <a:xfrm>
              <a:off x="0" y="0"/>
              <a:ext cx="77978" cy="222631"/>
            </a:xfrm>
            <a:custGeom>
              <a:avLst/>
              <a:gdLst/>
              <a:ahLst/>
              <a:cxnLst/>
              <a:rect l="l" t="t" r="r" b="b"/>
              <a:pathLst>
                <a:path w="77978" h="222631">
                  <a:moveTo>
                    <a:pt x="0" y="0"/>
                  </a:moveTo>
                  <a:lnTo>
                    <a:pt x="77978" y="0"/>
                  </a:lnTo>
                  <a:lnTo>
                    <a:pt x="77978" y="222631"/>
                  </a:lnTo>
                  <a:lnTo>
                    <a:pt x="0" y="222631"/>
                  </a:lnTo>
                  <a:lnTo>
                    <a:pt x="0" y="0"/>
                  </a:lnTo>
                  <a:close/>
                </a:path>
              </a:pathLst>
            </a:custGeom>
            <a:blipFill>
              <a:blip r:embed="rId178"/>
              <a:stretch>
                <a:fillRect r="-16" b="-17"/>
              </a:stretch>
            </a:blipFill>
          </p:spPr>
          <p:txBody>
            <a:bodyPr/>
            <a:lstStyle/>
            <a:p>
              <a:endParaRPr lang="en-MY"/>
            </a:p>
          </p:txBody>
        </p:sp>
      </p:grpSp>
      <p:grpSp>
        <p:nvGrpSpPr>
          <p:cNvPr id="472" name="Group 472"/>
          <p:cNvGrpSpPr/>
          <p:nvPr/>
        </p:nvGrpSpPr>
        <p:grpSpPr>
          <a:xfrm>
            <a:off x="8672827" y="17353283"/>
            <a:ext cx="82591" cy="180337"/>
            <a:chOff x="0" y="0"/>
            <a:chExt cx="82588" cy="180340"/>
          </a:xfrm>
        </p:grpSpPr>
        <p:sp>
          <p:nvSpPr>
            <p:cNvPr id="473" name="Freeform 473"/>
            <p:cNvSpPr/>
            <p:nvPr/>
          </p:nvSpPr>
          <p:spPr>
            <a:xfrm>
              <a:off x="0" y="0"/>
              <a:ext cx="82545" cy="180340"/>
            </a:xfrm>
            <a:custGeom>
              <a:avLst/>
              <a:gdLst/>
              <a:ahLst/>
              <a:cxnLst/>
              <a:rect l="l" t="t" r="r" b="b"/>
              <a:pathLst>
                <a:path w="82545" h="180340">
                  <a:moveTo>
                    <a:pt x="0" y="180340"/>
                  </a:moveTo>
                  <a:lnTo>
                    <a:pt x="82545" y="180340"/>
                  </a:lnTo>
                  <a:lnTo>
                    <a:pt x="82545" y="0"/>
                  </a:lnTo>
                  <a:lnTo>
                    <a:pt x="0" y="0"/>
                  </a:lnTo>
                  <a:lnTo>
                    <a:pt x="0" y="180340"/>
                  </a:lnTo>
                  <a:close/>
                </a:path>
              </a:pathLst>
            </a:custGeom>
            <a:solidFill>
              <a:srgbClr val="090F10"/>
            </a:solidFill>
          </p:spPr>
          <p:txBody>
            <a:bodyPr/>
            <a:lstStyle/>
            <a:p>
              <a:endParaRPr lang="en-MY"/>
            </a:p>
          </p:txBody>
        </p:sp>
      </p:grpSp>
      <p:grpSp>
        <p:nvGrpSpPr>
          <p:cNvPr id="474" name="Group 474"/>
          <p:cNvGrpSpPr/>
          <p:nvPr/>
        </p:nvGrpSpPr>
        <p:grpSpPr>
          <a:xfrm>
            <a:off x="8687143" y="17360141"/>
            <a:ext cx="118539" cy="227200"/>
            <a:chOff x="0" y="0"/>
            <a:chExt cx="158052" cy="302933"/>
          </a:xfrm>
        </p:grpSpPr>
        <p:sp>
          <p:nvSpPr>
            <p:cNvPr id="475" name="Freeform 475"/>
            <p:cNvSpPr/>
            <p:nvPr/>
          </p:nvSpPr>
          <p:spPr>
            <a:xfrm>
              <a:off x="0" y="0"/>
              <a:ext cx="158115" cy="302895"/>
            </a:xfrm>
            <a:custGeom>
              <a:avLst/>
              <a:gdLst/>
              <a:ahLst/>
              <a:cxnLst/>
              <a:rect l="l" t="t" r="r" b="b"/>
              <a:pathLst>
                <a:path w="158115" h="302895">
                  <a:moveTo>
                    <a:pt x="77978" y="0"/>
                  </a:moveTo>
                  <a:cubicBezTo>
                    <a:pt x="54610" y="76835"/>
                    <a:pt x="28702" y="151257"/>
                    <a:pt x="0" y="222631"/>
                  </a:cubicBezTo>
                  <a:lnTo>
                    <a:pt x="0" y="302895"/>
                  </a:lnTo>
                  <a:lnTo>
                    <a:pt x="49784" y="302895"/>
                  </a:lnTo>
                  <a:cubicBezTo>
                    <a:pt x="79502" y="233172"/>
                    <a:pt x="106680" y="160909"/>
                    <a:pt x="131318" y="85979"/>
                  </a:cubicBezTo>
                  <a:cubicBezTo>
                    <a:pt x="140589" y="57658"/>
                    <a:pt x="149479" y="28956"/>
                    <a:pt x="158115" y="0"/>
                  </a:cubicBezTo>
                  <a:close/>
                </a:path>
              </a:pathLst>
            </a:custGeom>
            <a:blipFill>
              <a:blip r:embed="rId179"/>
              <a:stretch>
                <a:fillRect l="-12072" t="-3018" r="-11293" b="-4318"/>
              </a:stretch>
            </a:blipFill>
          </p:spPr>
          <p:txBody>
            <a:bodyPr/>
            <a:lstStyle/>
            <a:p>
              <a:endParaRPr lang="en-MY"/>
            </a:p>
          </p:txBody>
        </p:sp>
      </p:grpSp>
      <p:grpSp>
        <p:nvGrpSpPr>
          <p:cNvPr id="476" name="Group 476"/>
          <p:cNvGrpSpPr/>
          <p:nvPr/>
        </p:nvGrpSpPr>
        <p:grpSpPr>
          <a:xfrm>
            <a:off x="8672827" y="17353283"/>
            <a:ext cx="146294" cy="243840"/>
            <a:chOff x="0" y="0"/>
            <a:chExt cx="146291" cy="243840"/>
          </a:xfrm>
        </p:grpSpPr>
        <p:sp>
          <p:nvSpPr>
            <p:cNvPr id="477" name="Freeform 477"/>
            <p:cNvSpPr/>
            <p:nvPr/>
          </p:nvSpPr>
          <p:spPr>
            <a:xfrm>
              <a:off x="0" y="0"/>
              <a:ext cx="146304" cy="243840"/>
            </a:xfrm>
            <a:custGeom>
              <a:avLst/>
              <a:gdLst/>
              <a:ahLst/>
              <a:cxnLst/>
              <a:rect l="l" t="t" r="r" b="b"/>
              <a:pathLst>
                <a:path w="146304" h="243840">
                  <a:moveTo>
                    <a:pt x="0" y="243840"/>
                  </a:moveTo>
                  <a:lnTo>
                    <a:pt x="146304" y="243840"/>
                  </a:lnTo>
                  <a:lnTo>
                    <a:pt x="146304" y="0"/>
                  </a:lnTo>
                  <a:lnTo>
                    <a:pt x="0" y="0"/>
                  </a:lnTo>
                  <a:lnTo>
                    <a:pt x="0" y="243840"/>
                  </a:lnTo>
                  <a:close/>
                </a:path>
              </a:pathLst>
            </a:custGeom>
            <a:solidFill>
              <a:srgbClr val="090F10"/>
            </a:solidFill>
          </p:spPr>
          <p:txBody>
            <a:bodyPr/>
            <a:lstStyle/>
            <a:p>
              <a:endParaRPr lang="en-MY"/>
            </a:p>
          </p:txBody>
        </p:sp>
      </p:grpSp>
      <p:grpSp>
        <p:nvGrpSpPr>
          <p:cNvPr id="478" name="Group 478"/>
          <p:cNvGrpSpPr/>
          <p:nvPr/>
        </p:nvGrpSpPr>
        <p:grpSpPr>
          <a:xfrm>
            <a:off x="9033329" y="17276445"/>
            <a:ext cx="74209" cy="310896"/>
            <a:chOff x="0" y="0"/>
            <a:chExt cx="98946" cy="414528"/>
          </a:xfrm>
        </p:grpSpPr>
        <p:sp>
          <p:nvSpPr>
            <p:cNvPr id="479" name="Freeform 479"/>
            <p:cNvSpPr/>
            <p:nvPr/>
          </p:nvSpPr>
          <p:spPr>
            <a:xfrm>
              <a:off x="0" y="0"/>
              <a:ext cx="98933" cy="414528"/>
            </a:xfrm>
            <a:custGeom>
              <a:avLst/>
              <a:gdLst/>
              <a:ahLst/>
              <a:cxnLst/>
              <a:rect l="l" t="t" r="r" b="b"/>
              <a:pathLst>
                <a:path w="98933" h="414528">
                  <a:moveTo>
                    <a:pt x="0" y="0"/>
                  </a:moveTo>
                  <a:lnTo>
                    <a:pt x="98933" y="0"/>
                  </a:lnTo>
                  <a:lnTo>
                    <a:pt x="98933" y="414528"/>
                  </a:lnTo>
                  <a:lnTo>
                    <a:pt x="0" y="414528"/>
                  </a:lnTo>
                  <a:lnTo>
                    <a:pt x="0" y="0"/>
                  </a:lnTo>
                  <a:close/>
                </a:path>
              </a:pathLst>
            </a:custGeom>
            <a:blipFill>
              <a:blip r:embed="rId180"/>
              <a:stretch>
                <a:fillRect l="-6611" t="-3881" r="-21758" b="-3143"/>
              </a:stretch>
            </a:blipFill>
          </p:spPr>
          <p:txBody>
            <a:bodyPr/>
            <a:lstStyle/>
            <a:p>
              <a:endParaRPr lang="en-MY"/>
            </a:p>
          </p:txBody>
        </p:sp>
      </p:grpSp>
      <p:grpSp>
        <p:nvGrpSpPr>
          <p:cNvPr id="480" name="Group 480"/>
          <p:cNvGrpSpPr/>
          <p:nvPr/>
        </p:nvGrpSpPr>
        <p:grpSpPr>
          <a:xfrm>
            <a:off x="9028433" y="17264377"/>
            <a:ext cx="95250" cy="332737"/>
            <a:chOff x="0" y="0"/>
            <a:chExt cx="95250" cy="332740"/>
          </a:xfrm>
        </p:grpSpPr>
        <p:sp>
          <p:nvSpPr>
            <p:cNvPr id="481" name="Freeform 481"/>
            <p:cNvSpPr/>
            <p:nvPr/>
          </p:nvSpPr>
          <p:spPr>
            <a:xfrm>
              <a:off x="0" y="0"/>
              <a:ext cx="95250" cy="332740"/>
            </a:xfrm>
            <a:custGeom>
              <a:avLst/>
              <a:gdLst/>
              <a:ahLst/>
              <a:cxnLst/>
              <a:rect l="l" t="t" r="r" b="b"/>
              <a:pathLst>
                <a:path w="95250" h="332740">
                  <a:moveTo>
                    <a:pt x="0" y="332740"/>
                  </a:moveTo>
                  <a:lnTo>
                    <a:pt x="95250" y="332740"/>
                  </a:lnTo>
                  <a:lnTo>
                    <a:pt x="95250" y="0"/>
                  </a:lnTo>
                  <a:lnTo>
                    <a:pt x="0" y="0"/>
                  </a:lnTo>
                  <a:lnTo>
                    <a:pt x="0" y="332740"/>
                  </a:lnTo>
                  <a:close/>
                </a:path>
              </a:pathLst>
            </a:custGeom>
            <a:solidFill>
              <a:srgbClr val="090F10"/>
            </a:solidFill>
          </p:spPr>
          <p:txBody>
            <a:bodyPr/>
            <a:lstStyle/>
            <a:p>
              <a:endParaRPr lang="en-MY"/>
            </a:p>
          </p:txBody>
        </p:sp>
      </p:grpSp>
      <p:grpSp>
        <p:nvGrpSpPr>
          <p:cNvPr id="482" name="Group 482"/>
          <p:cNvGrpSpPr/>
          <p:nvPr/>
        </p:nvGrpSpPr>
        <p:grpSpPr>
          <a:xfrm>
            <a:off x="9139076" y="17360141"/>
            <a:ext cx="189481" cy="227200"/>
            <a:chOff x="0" y="0"/>
            <a:chExt cx="252641" cy="302933"/>
          </a:xfrm>
        </p:grpSpPr>
        <p:sp>
          <p:nvSpPr>
            <p:cNvPr id="483" name="Freeform 483"/>
            <p:cNvSpPr/>
            <p:nvPr/>
          </p:nvSpPr>
          <p:spPr>
            <a:xfrm>
              <a:off x="0" y="0"/>
              <a:ext cx="252603" cy="302895"/>
            </a:xfrm>
            <a:custGeom>
              <a:avLst/>
              <a:gdLst/>
              <a:ahLst/>
              <a:cxnLst/>
              <a:rect l="l" t="t" r="r" b="b"/>
              <a:pathLst>
                <a:path w="252603" h="302895">
                  <a:moveTo>
                    <a:pt x="0" y="0"/>
                  </a:moveTo>
                  <a:lnTo>
                    <a:pt x="0" y="302895"/>
                  </a:lnTo>
                  <a:lnTo>
                    <a:pt x="205105" y="302895"/>
                  </a:lnTo>
                  <a:cubicBezTo>
                    <a:pt x="218313" y="265811"/>
                    <a:pt x="234188" y="230632"/>
                    <a:pt x="252603" y="197358"/>
                  </a:cubicBezTo>
                  <a:lnTo>
                    <a:pt x="252603" y="0"/>
                  </a:lnTo>
                  <a:close/>
                </a:path>
              </a:pathLst>
            </a:custGeom>
            <a:blipFill>
              <a:blip r:embed="rId181"/>
              <a:stretch>
                <a:fillRect l="-4771" t="-3018" r="-5661" b="-4318"/>
              </a:stretch>
            </a:blipFill>
          </p:spPr>
          <p:txBody>
            <a:bodyPr/>
            <a:lstStyle/>
            <a:p>
              <a:endParaRPr lang="en-MY"/>
            </a:p>
          </p:txBody>
        </p:sp>
      </p:grpSp>
      <p:grpSp>
        <p:nvGrpSpPr>
          <p:cNvPr id="484" name="Group 484"/>
          <p:cNvGrpSpPr/>
          <p:nvPr/>
        </p:nvGrpSpPr>
        <p:grpSpPr>
          <a:xfrm>
            <a:off x="9130027" y="17353283"/>
            <a:ext cx="209217" cy="243840"/>
            <a:chOff x="0" y="0"/>
            <a:chExt cx="209220" cy="243840"/>
          </a:xfrm>
        </p:grpSpPr>
        <p:sp>
          <p:nvSpPr>
            <p:cNvPr id="485" name="Freeform 485"/>
            <p:cNvSpPr/>
            <p:nvPr/>
          </p:nvSpPr>
          <p:spPr>
            <a:xfrm>
              <a:off x="0" y="0"/>
              <a:ext cx="209169" cy="243840"/>
            </a:xfrm>
            <a:custGeom>
              <a:avLst/>
              <a:gdLst/>
              <a:ahLst/>
              <a:cxnLst/>
              <a:rect l="l" t="t" r="r" b="b"/>
              <a:pathLst>
                <a:path w="209169" h="243840">
                  <a:moveTo>
                    <a:pt x="0" y="243840"/>
                  </a:moveTo>
                  <a:lnTo>
                    <a:pt x="209169" y="243840"/>
                  </a:lnTo>
                  <a:lnTo>
                    <a:pt x="209169" y="0"/>
                  </a:lnTo>
                  <a:lnTo>
                    <a:pt x="0" y="0"/>
                  </a:lnTo>
                  <a:lnTo>
                    <a:pt x="0" y="243840"/>
                  </a:lnTo>
                  <a:close/>
                </a:path>
              </a:pathLst>
            </a:custGeom>
            <a:solidFill>
              <a:srgbClr val="090F10"/>
            </a:solidFill>
          </p:spPr>
          <p:txBody>
            <a:bodyPr/>
            <a:lstStyle/>
            <a:p>
              <a:endParaRPr lang="en-MY"/>
            </a:p>
          </p:txBody>
        </p:sp>
      </p:grpSp>
      <p:grpSp>
        <p:nvGrpSpPr>
          <p:cNvPr id="486" name="Group 486"/>
          <p:cNvGrpSpPr/>
          <p:nvPr/>
        </p:nvGrpSpPr>
        <p:grpSpPr>
          <a:xfrm>
            <a:off x="9292942" y="17508217"/>
            <a:ext cx="35614" cy="79124"/>
            <a:chOff x="0" y="0"/>
            <a:chExt cx="47485" cy="105499"/>
          </a:xfrm>
        </p:grpSpPr>
        <p:sp>
          <p:nvSpPr>
            <p:cNvPr id="487" name="Freeform 487"/>
            <p:cNvSpPr/>
            <p:nvPr/>
          </p:nvSpPr>
          <p:spPr>
            <a:xfrm>
              <a:off x="0" y="0"/>
              <a:ext cx="47498" cy="105537"/>
            </a:xfrm>
            <a:custGeom>
              <a:avLst/>
              <a:gdLst/>
              <a:ahLst/>
              <a:cxnLst/>
              <a:rect l="l" t="t" r="r" b="b"/>
              <a:pathLst>
                <a:path w="47498" h="105537">
                  <a:moveTo>
                    <a:pt x="0" y="0"/>
                  </a:moveTo>
                  <a:lnTo>
                    <a:pt x="47498" y="0"/>
                  </a:lnTo>
                  <a:lnTo>
                    <a:pt x="47498" y="105537"/>
                  </a:lnTo>
                  <a:lnTo>
                    <a:pt x="0" y="105537"/>
                  </a:lnTo>
                  <a:lnTo>
                    <a:pt x="0" y="0"/>
                  </a:lnTo>
                  <a:close/>
                </a:path>
              </a:pathLst>
            </a:custGeom>
            <a:blipFill>
              <a:blip r:embed="rId182"/>
              <a:stretch>
                <a:fillRect r="26" b="36"/>
              </a:stretch>
            </a:blipFill>
          </p:spPr>
          <p:txBody>
            <a:bodyPr/>
            <a:lstStyle/>
            <a:p>
              <a:endParaRPr lang="en-MY"/>
            </a:p>
          </p:txBody>
        </p:sp>
      </p:grpSp>
      <p:grpSp>
        <p:nvGrpSpPr>
          <p:cNvPr id="488" name="Group 488"/>
          <p:cNvGrpSpPr/>
          <p:nvPr/>
        </p:nvGrpSpPr>
        <p:grpSpPr>
          <a:xfrm>
            <a:off x="9218933" y="17302477"/>
            <a:ext cx="425082" cy="358140"/>
            <a:chOff x="0" y="0"/>
            <a:chExt cx="425082" cy="358140"/>
          </a:xfrm>
        </p:grpSpPr>
        <p:sp>
          <p:nvSpPr>
            <p:cNvPr id="489" name="Freeform 489"/>
            <p:cNvSpPr/>
            <p:nvPr/>
          </p:nvSpPr>
          <p:spPr>
            <a:xfrm>
              <a:off x="63500" y="190500"/>
              <a:ext cx="57150" cy="104140"/>
            </a:xfrm>
            <a:custGeom>
              <a:avLst/>
              <a:gdLst/>
              <a:ahLst/>
              <a:cxnLst/>
              <a:rect l="l" t="t" r="r" b="b"/>
              <a:pathLst>
                <a:path w="57150" h="104140">
                  <a:moveTo>
                    <a:pt x="0" y="104140"/>
                  </a:moveTo>
                  <a:lnTo>
                    <a:pt x="57150" y="104140"/>
                  </a:lnTo>
                  <a:lnTo>
                    <a:pt x="57150" y="0"/>
                  </a:lnTo>
                  <a:lnTo>
                    <a:pt x="0" y="0"/>
                  </a:lnTo>
                  <a:lnTo>
                    <a:pt x="0" y="104140"/>
                  </a:lnTo>
                  <a:close/>
                </a:path>
              </a:pathLst>
            </a:custGeom>
            <a:solidFill>
              <a:srgbClr val="090F10"/>
            </a:solidFill>
          </p:spPr>
          <p:txBody>
            <a:bodyPr/>
            <a:lstStyle/>
            <a:p>
              <a:endParaRPr lang="en-MY"/>
            </a:p>
          </p:txBody>
        </p:sp>
        <p:sp>
          <p:nvSpPr>
            <p:cNvPr id="490" name="Freeform 490"/>
            <p:cNvSpPr/>
            <p:nvPr/>
          </p:nvSpPr>
          <p:spPr>
            <a:xfrm>
              <a:off x="304800" y="215900"/>
              <a:ext cx="53340" cy="78740"/>
            </a:xfrm>
            <a:custGeom>
              <a:avLst/>
              <a:gdLst/>
              <a:ahLst/>
              <a:cxnLst/>
              <a:rect l="l" t="t" r="r" b="b"/>
              <a:pathLst>
                <a:path w="53340" h="78740">
                  <a:moveTo>
                    <a:pt x="0" y="78740"/>
                  </a:moveTo>
                  <a:lnTo>
                    <a:pt x="53340" y="78740"/>
                  </a:lnTo>
                  <a:lnTo>
                    <a:pt x="53340" y="0"/>
                  </a:lnTo>
                  <a:lnTo>
                    <a:pt x="0" y="0"/>
                  </a:lnTo>
                  <a:lnTo>
                    <a:pt x="0" y="78740"/>
                  </a:lnTo>
                  <a:close/>
                </a:path>
              </a:pathLst>
            </a:custGeom>
            <a:solidFill>
              <a:srgbClr val="E0DCD7"/>
            </a:solidFill>
          </p:spPr>
          <p:txBody>
            <a:bodyPr/>
            <a:lstStyle/>
            <a:p>
              <a:endParaRPr lang="en-MY"/>
            </a:p>
          </p:txBody>
        </p:sp>
        <p:sp>
          <p:nvSpPr>
            <p:cNvPr id="491" name="Freeform 491"/>
            <p:cNvSpPr/>
            <p:nvPr/>
          </p:nvSpPr>
          <p:spPr>
            <a:xfrm>
              <a:off x="304800" y="215900"/>
              <a:ext cx="53340" cy="78740"/>
            </a:xfrm>
            <a:custGeom>
              <a:avLst/>
              <a:gdLst/>
              <a:ahLst/>
              <a:cxnLst/>
              <a:rect l="l" t="t" r="r" b="b"/>
              <a:pathLst>
                <a:path w="53340" h="78740">
                  <a:moveTo>
                    <a:pt x="0" y="78740"/>
                  </a:moveTo>
                  <a:lnTo>
                    <a:pt x="53340" y="78740"/>
                  </a:lnTo>
                  <a:lnTo>
                    <a:pt x="53340" y="0"/>
                  </a:lnTo>
                  <a:lnTo>
                    <a:pt x="0" y="0"/>
                  </a:lnTo>
                  <a:lnTo>
                    <a:pt x="0" y="78740"/>
                  </a:lnTo>
                  <a:close/>
                </a:path>
              </a:pathLst>
            </a:custGeom>
            <a:solidFill>
              <a:srgbClr val="090F10"/>
            </a:solidFill>
          </p:spPr>
          <p:txBody>
            <a:bodyPr/>
            <a:lstStyle/>
            <a:p>
              <a:endParaRPr lang="en-MY"/>
            </a:p>
          </p:txBody>
        </p:sp>
        <p:sp>
          <p:nvSpPr>
            <p:cNvPr id="492" name="Freeform 492"/>
            <p:cNvSpPr/>
            <p:nvPr/>
          </p:nvSpPr>
          <p:spPr>
            <a:xfrm>
              <a:off x="139700" y="63500"/>
              <a:ext cx="221869" cy="231140"/>
            </a:xfrm>
            <a:custGeom>
              <a:avLst/>
              <a:gdLst/>
              <a:ahLst/>
              <a:cxnLst/>
              <a:rect l="l" t="t" r="r" b="b"/>
              <a:pathLst>
                <a:path w="221869" h="231140">
                  <a:moveTo>
                    <a:pt x="0" y="231140"/>
                  </a:moveTo>
                  <a:lnTo>
                    <a:pt x="221869" y="231140"/>
                  </a:lnTo>
                  <a:lnTo>
                    <a:pt x="221869" y="0"/>
                  </a:lnTo>
                  <a:lnTo>
                    <a:pt x="0" y="0"/>
                  </a:lnTo>
                  <a:lnTo>
                    <a:pt x="0" y="231140"/>
                  </a:lnTo>
                  <a:close/>
                </a:path>
              </a:pathLst>
            </a:custGeom>
            <a:solidFill>
              <a:srgbClr val="E0DCD7"/>
            </a:solidFill>
          </p:spPr>
          <p:txBody>
            <a:bodyPr/>
            <a:lstStyle/>
            <a:p>
              <a:endParaRPr lang="en-MY"/>
            </a:p>
          </p:txBody>
        </p:sp>
        <p:sp>
          <p:nvSpPr>
            <p:cNvPr id="493" name="Freeform 493"/>
            <p:cNvSpPr/>
            <p:nvPr/>
          </p:nvSpPr>
          <p:spPr>
            <a:xfrm>
              <a:off x="139700" y="63500"/>
              <a:ext cx="221869" cy="231140"/>
            </a:xfrm>
            <a:custGeom>
              <a:avLst/>
              <a:gdLst/>
              <a:ahLst/>
              <a:cxnLst/>
              <a:rect l="l" t="t" r="r" b="b"/>
              <a:pathLst>
                <a:path w="221869" h="231140">
                  <a:moveTo>
                    <a:pt x="0" y="231140"/>
                  </a:moveTo>
                  <a:lnTo>
                    <a:pt x="221869" y="231140"/>
                  </a:lnTo>
                  <a:lnTo>
                    <a:pt x="221869" y="0"/>
                  </a:lnTo>
                  <a:lnTo>
                    <a:pt x="0" y="0"/>
                  </a:lnTo>
                  <a:lnTo>
                    <a:pt x="0" y="231140"/>
                  </a:lnTo>
                  <a:close/>
                </a:path>
              </a:pathLst>
            </a:custGeom>
            <a:solidFill>
              <a:srgbClr val="090F10"/>
            </a:solidFill>
          </p:spPr>
          <p:txBody>
            <a:bodyPr/>
            <a:lstStyle/>
            <a:p>
              <a:endParaRPr lang="en-MY"/>
            </a:p>
          </p:txBody>
        </p:sp>
      </p:grpSp>
      <p:grpSp>
        <p:nvGrpSpPr>
          <p:cNvPr id="494" name="Group 494"/>
          <p:cNvGrpSpPr/>
          <p:nvPr/>
        </p:nvGrpSpPr>
        <p:grpSpPr>
          <a:xfrm>
            <a:off x="9499425" y="17360141"/>
            <a:ext cx="68971" cy="172593"/>
            <a:chOff x="0" y="0"/>
            <a:chExt cx="91961" cy="230124"/>
          </a:xfrm>
        </p:grpSpPr>
        <p:sp>
          <p:nvSpPr>
            <p:cNvPr id="495" name="Freeform 495"/>
            <p:cNvSpPr/>
            <p:nvPr/>
          </p:nvSpPr>
          <p:spPr>
            <a:xfrm>
              <a:off x="-35" y="0"/>
              <a:ext cx="91983" cy="230124"/>
            </a:xfrm>
            <a:custGeom>
              <a:avLst/>
              <a:gdLst/>
              <a:ahLst/>
              <a:cxnLst/>
              <a:rect l="l" t="t" r="r" b="b"/>
              <a:pathLst>
                <a:path w="91983" h="230124">
                  <a:moveTo>
                    <a:pt x="32674" y="0"/>
                  </a:moveTo>
                  <a:cubicBezTo>
                    <a:pt x="33817" y="3556"/>
                    <a:pt x="34579" y="7112"/>
                    <a:pt x="34706" y="11049"/>
                  </a:cubicBezTo>
                  <a:cubicBezTo>
                    <a:pt x="35214" y="24892"/>
                    <a:pt x="28102" y="37973"/>
                    <a:pt x="16164" y="45212"/>
                  </a:cubicBezTo>
                  <a:cubicBezTo>
                    <a:pt x="14513" y="46228"/>
                    <a:pt x="12735" y="47244"/>
                    <a:pt x="11084" y="48260"/>
                  </a:cubicBezTo>
                  <a:cubicBezTo>
                    <a:pt x="35849" y="42545"/>
                    <a:pt x="61884" y="35052"/>
                    <a:pt x="87157" y="27813"/>
                  </a:cubicBezTo>
                  <a:cubicBezTo>
                    <a:pt x="88681" y="27432"/>
                    <a:pt x="90332" y="26924"/>
                    <a:pt x="91856" y="26416"/>
                  </a:cubicBezTo>
                  <a:lnTo>
                    <a:pt x="91856" y="0"/>
                  </a:lnTo>
                  <a:close/>
                  <a:moveTo>
                    <a:pt x="91983" y="145415"/>
                  </a:moveTo>
                  <a:cubicBezTo>
                    <a:pt x="75346" y="149479"/>
                    <a:pt x="56804" y="152400"/>
                    <a:pt x="36611" y="153416"/>
                  </a:cubicBezTo>
                  <a:cubicBezTo>
                    <a:pt x="15402" y="154432"/>
                    <a:pt x="-854" y="172339"/>
                    <a:pt x="35" y="193548"/>
                  </a:cubicBezTo>
                  <a:cubicBezTo>
                    <a:pt x="1051" y="214249"/>
                    <a:pt x="18196" y="230124"/>
                    <a:pt x="38643" y="230124"/>
                  </a:cubicBezTo>
                  <a:lnTo>
                    <a:pt x="40167" y="230124"/>
                  </a:lnTo>
                  <a:cubicBezTo>
                    <a:pt x="42707" y="229997"/>
                    <a:pt x="45374" y="229743"/>
                    <a:pt x="47914" y="229616"/>
                  </a:cubicBezTo>
                  <a:cubicBezTo>
                    <a:pt x="63408" y="228600"/>
                    <a:pt x="78140" y="226568"/>
                    <a:pt x="91983" y="224028"/>
                  </a:cubicBezTo>
                  <a:lnTo>
                    <a:pt x="91983" y="145415"/>
                  </a:lnTo>
                  <a:close/>
                </a:path>
              </a:pathLst>
            </a:custGeom>
            <a:blipFill>
              <a:blip r:embed="rId183"/>
              <a:stretch>
                <a:fillRect l="-19968" t="-3973" r="-18100" b="-7875"/>
              </a:stretch>
            </a:blipFill>
          </p:spPr>
          <p:txBody>
            <a:bodyPr/>
            <a:lstStyle/>
            <a:p>
              <a:endParaRPr lang="en-MY"/>
            </a:p>
          </p:txBody>
        </p:sp>
      </p:grpSp>
      <p:grpSp>
        <p:nvGrpSpPr>
          <p:cNvPr id="496" name="Group 496"/>
          <p:cNvGrpSpPr/>
          <p:nvPr/>
        </p:nvGrpSpPr>
        <p:grpSpPr>
          <a:xfrm>
            <a:off x="9295133" y="17289780"/>
            <a:ext cx="349253" cy="320040"/>
            <a:chOff x="0" y="0"/>
            <a:chExt cx="349250" cy="320040"/>
          </a:xfrm>
        </p:grpSpPr>
        <p:sp>
          <p:nvSpPr>
            <p:cNvPr id="497" name="Freeform 497"/>
            <p:cNvSpPr/>
            <p:nvPr/>
          </p:nvSpPr>
          <p:spPr>
            <a:xfrm>
              <a:off x="190500" y="63500"/>
              <a:ext cx="95250" cy="193039"/>
            </a:xfrm>
            <a:custGeom>
              <a:avLst/>
              <a:gdLst/>
              <a:ahLst/>
              <a:cxnLst/>
              <a:rect l="l" t="t" r="r" b="b"/>
              <a:pathLst>
                <a:path w="95250" h="193039">
                  <a:moveTo>
                    <a:pt x="0" y="193039"/>
                  </a:moveTo>
                  <a:lnTo>
                    <a:pt x="95250" y="193039"/>
                  </a:lnTo>
                  <a:lnTo>
                    <a:pt x="95250" y="0"/>
                  </a:lnTo>
                  <a:lnTo>
                    <a:pt x="0" y="0"/>
                  </a:lnTo>
                  <a:lnTo>
                    <a:pt x="0" y="193039"/>
                  </a:lnTo>
                  <a:close/>
                </a:path>
              </a:pathLst>
            </a:custGeom>
            <a:solidFill>
              <a:srgbClr val="090F10"/>
            </a:solidFill>
          </p:spPr>
          <p:txBody>
            <a:bodyPr/>
            <a:lstStyle/>
            <a:p>
              <a:endParaRPr lang="en-MY"/>
            </a:p>
          </p:txBody>
        </p:sp>
        <p:sp>
          <p:nvSpPr>
            <p:cNvPr id="498" name="Freeform 498"/>
            <p:cNvSpPr/>
            <p:nvPr/>
          </p:nvSpPr>
          <p:spPr>
            <a:xfrm>
              <a:off x="63500" y="63500"/>
              <a:ext cx="95250" cy="104140"/>
            </a:xfrm>
            <a:custGeom>
              <a:avLst/>
              <a:gdLst/>
              <a:ahLst/>
              <a:cxnLst/>
              <a:rect l="l" t="t" r="r" b="b"/>
              <a:pathLst>
                <a:path w="95250" h="104140">
                  <a:moveTo>
                    <a:pt x="0" y="104139"/>
                  </a:moveTo>
                  <a:lnTo>
                    <a:pt x="95250" y="104139"/>
                  </a:lnTo>
                  <a:lnTo>
                    <a:pt x="95250" y="0"/>
                  </a:lnTo>
                  <a:lnTo>
                    <a:pt x="0" y="0"/>
                  </a:lnTo>
                  <a:lnTo>
                    <a:pt x="0" y="104139"/>
                  </a:lnTo>
                  <a:close/>
                </a:path>
              </a:pathLst>
            </a:custGeom>
            <a:solidFill>
              <a:srgbClr val="DFE8F0"/>
            </a:solidFill>
          </p:spPr>
          <p:txBody>
            <a:bodyPr/>
            <a:lstStyle/>
            <a:p>
              <a:endParaRPr lang="en-MY"/>
            </a:p>
          </p:txBody>
        </p:sp>
        <p:sp>
          <p:nvSpPr>
            <p:cNvPr id="499" name="Freeform 499"/>
            <p:cNvSpPr/>
            <p:nvPr/>
          </p:nvSpPr>
          <p:spPr>
            <a:xfrm>
              <a:off x="63500" y="63500"/>
              <a:ext cx="95250" cy="104140"/>
            </a:xfrm>
            <a:custGeom>
              <a:avLst/>
              <a:gdLst/>
              <a:ahLst/>
              <a:cxnLst/>
              <a:rect l="l" t="t" r="r" b="b"/>
              <a:pathLst>
                <a:path w="95250" h="104140">
                  <a:moveTo>
                    <a:pt x="0" y="104139"/>
                  </a:moveTo>
                  <a:lnTo>
                    <a:pt x="95250" y="104139"/>
                  </a:lnTo>
                  <a:lnTo>
                    <a:pt x="95250" y="0"/>
                  </a:lnTo>
                  <a:lnTo>
                    <a:pt x="0" y="0"/>
                  </a:lnTo>
                  <a:lnTo>
                    <a:pt x="0" y="104139"/>
                  </a:lnTo>
                  <a:close/>
                </a:path>
              </a:pathLst>
            </a:custGeom>
            <a:solidFill>
              <a:srgbClr val="090F10"/>
            </a:solidFill>
          </p:spPr>
          <p:txBody>
            <a:bodyPr/>
            <a:lstStyle/>
            <a:p>
              <a:endParaRPr lang="en-MY"/>
            </a:p>
          </p:txBody>
        </p:sp>
      </p:grpSp>
      <p:grpSp>
        <p:nvGrpSpPr>
          <p:cNvPr id="500" name="Group 500"/>
          <p:cNvGrpSpPr/>
          <p:nvPr/>
        </p:nvGrpSpPr>
        <p:grpSpPr>
          <a:xfrm>
            <a:off x="9370000" y="17360141"/>
            <a:ext cx="155467" cy="193043"/>
            <a:chOff x="0" y="0"/>
            <a:chExt cx="207289" cy="257391"/>
          </a:xfrm>
        </p:grpSpPr>
        <p:sp>
          <p:nvSpPr>
            <p:cNvPr id="501" name="Freeform 501"/>
            <p:cNvSpPr/>
            <p:nvPr/>
          </p:nvSpPr>
          <p:spPr>
            <a:xfrm>
              <a:off x="0" y="0"/>
              <a:ext cx="207290" cy="257429"/>
            </a:xfrm>
            <a:custGeom>
              <a:avLst/>
              <a:gdLst/>
              <a:ahLst/>
              <a:cxnLst/>
              <a:rect l="l" t="t" r="r" b="b"/>
              <a:pathLst>
                <a:path w="207290" h="257429">
                  <a:moveTo>
                    <a:pt x="57277" y="0"/>
                  </a:moveTo>
                  <a:cubicBezTo>
                    <a:pt x="69469" y="5715"/>
                    <a:pt x="81661" y="11811"/>
                    <a:pt x="94107" y="17780"/>
                  </a:cubicBezTo>
                  <a:cubicBezTo>
                    <a:pt x="59563" y="45339"/>
                    <a:pt x="28067" y="77597"/>
                    <a:pt x="0" y="113411"/>
                  </a:cubicBezTo>
                  <a:lnTo>
                    <a:pt x="0" y="257429"/>
                  </a:lnTo>
                  <a:cubicBezTo>
                    <a:pt x="37592" y="180848"/>
                    <a:pt x="95250" y="103251"/>
                    <a:pt x="183642" y="48260"/>
                  </a:cubicBezTo>
                  <a:cubicBezTo>
                    <a:pt x="185293" y="47244"/>
                    <a:pt x="187071" y="46228"/>
                    <a:pt x="188722" y="45212"/>
                  </a:cubicBezTo>
                  <a:cubicBezTo>
                    <a:pt x="200660" y="37973"/>
                    <a:pt x="207772" y="24892"/>
                    <a:pt x="207264" y="11049"/>
                  </a:cubicBezTo>
                  <a:cubicBezTo>
                    <a:pt x="207137" y="7112"/>
                    <a:pt x="206375" y="3556"/>
                    <a:pt x="205232" y="0"/>
                  </a:cubicBezTo>
                  <a:close/>
                </a:path>
              </a:pathLst>
            </a:custGeom>
            <a:blipFill>
              <a:blip r:embed="rId184"/>
              <a:stretch>
                <a:fillRect l="-7309" t="-3552" r="-11254" b="-3009"/>
              </a:stretch>
            </a:blipFill>
          </p:spPr>
          <p:txBody>
            <a:bodyPr/>
            <a:lstStyle/>
            <a:p>
              <a:endParaRPr lang="en-MY"/>
            </a:p>
          </p:txBody>
        </p:sp>
      </p:grpSp>
      <p:grpSp>
        <p:nvGrpSpPr>
          <p:cNvPr id="502" name="Group 502"/>
          <p:cNvGrpSpPr/>
          <p:nvPr/>
        </p:nvGrpSpPr>
        <p:grpSpPr>
          <a:xfrm>
            <a:off x="9358627" y="17353283"/>
            <a:ext cx="184328" cy="205740"/>
            <a:chOff x="0" y="0"/>
            <a:chExt cx="184328" cy="205740"/>
          </a:xfrm>
        </p:grpSpPr>
        <p:sp>
          <p:nvSpPr>
            <p:cNvPr id="503" name="Freeform 503"/>
            <p:cNvSpPr/>
            <p:nvPr/>
          </p:nvSpPr>
          <p:spPr>
            <a:xfrm>
              <a:off x="0" y="0"/>
              <a:ext cx="184277" cy="205740"/>
            </a:xfrm>
            <a:custGeom>
              <a:avLst/>
              <a:gdLst/>
              <a:ahLst/>
              <a:cxnLst/>
              <a:rect l="l" t="t" r="r" b="b"/>
              <a:pathLst>
                <a:path w="184277" h="205740">
                  <a:moveTo>
                    <a:pt x="0" y="205740"/>
                  </a:moveTo>
                  <a:lnTo>
                    <a:pt x="184277" y="205740"/>
                  </a:lnTo>
                  <a:lnTo>
                    <a:pt x="184277" y="0"/>
                  </a:lnTo>
                  <a:lnTo>
                    <a:pt x="0" y="0"/>
                  </a:lnTo>
                  <a:lnTo>
                    <a:pt x="0" y="205740"/>
                  </a:lnTo>
                  <a:close/>
                </a:path>
              </a:pathLst>
            </a:custGeom>
            <a:solidFill>
              <a:srgbClr val="090F10"/>
            </a:solidFill>
          </p:spPr>
          <p:txBody>
            <a:bodyPr/>
            <a:lstStyle/>
            <a:p>
              <a:endParaRPr lang="en-MY"/>
            </a:p>
          </p:txBody>
        </p:sp>
      </p:grpSp>
      <p:grpSp>
        <p:nvGrpSpPr>
          <p:cNvPr id="504" name="Group 504"/>
          <p:cNvGrpSpPr/>
          <p:nvPr/>
        </p:nvGrpSpPr>
        <p:grpSpPr>
          <a:xfrm>
            <a:off x="9612830" y="17474946"/>
            <a:ext cx="125987" cy="108204"/>
            <a:chOff x="0" y="0"/>
            <a:chExt cx="167983" cy="144272"/>
          </a:xfrm>
        </p:grpSpPr>
        <p:sp>
          <p:nvSpPr>
            <p:cNvPr id="505" name="Freeform 505"/>
            <p:cNvSpPr/>
            <p:nvPr/>
          </p:nvSpPr>
          <p:spPr>
            <a:xfrm>
              <a:off x="0" y="0"/>
              <a:ext cx="168021" cy="144272"/>
            </a:xfrm>
            <a:custGeom>
              <a:avLst/>
              <a:gdLst/>
              <a:ahLst/>
              <a:cxnLst/>
              <a:rect l="l" t="t" r="r" b="b"/>
              <a:pathLst>
                <a:path w="168021" h="144272">
                  <a:moveTo>
                    <a:pt x="110109" y="0"/>
                  </a:moveTo>
                  <a:cubicBezTo>
                    <a:pt x="99187" y="4572"/>
                    <a:pt x="89789" y="7747"/>
                    <a:pt x="83439" y="9779"/>
                  </a:cubicBezTo>
                  <a:cubicBezTo>
                    <a:pt x="70739" y="19304"/>
                    <a:pt x="42037" y="38862"/>
                    <a:pt x="0" y="54483"/>
                  </a:cubicBezTo>
                  <a:lnTo>
                    <a:pt x="0" y="144272"/>
                  </a:lnTo>
                  <a:lnTo>
                    <a:pt x="116332" y="144272"/>
                  </a:lnTo>
                  <a:cubicBezTo>
                    <a:pt x="108458" y="133731"/>
                    <a:pt x="106172" y="119761"/>
                    <a:pt x="111506" y="106680"/>
                  </a:cubicBezTo>
                  <a:cubicBezTo>
                    <a:pt x="117602" y="91821"/>
                    <a:pt x="131953" y="82804"/>
                    <a:pt x="147066" y="82804"/>
                  </a:cubicBezTo>
                  <a:cubicBezTo>
                    <a:pt x="151892" y="82804"/>
                    <a:pt x="156845" y="83693"/>
                    <a:pt x="161544" y="85725"/>
                  </a:cubicBezTo>
                  <a:cubicBezTo>
                    <a:pt x="163703" y="86614"/>
                    <a:pt x="165862" y="87376"/>
                    <a:pt x="168021" y="88392"/>
                  </a:cubicBezTo>
                  <a:lnTo>
                    <a:pt x="168021" y="20828"/>
                  </a:lnTo>
                  <a:cubicBezTo>
                    <a:pt x="149352" y="13081"/>
                    <a:pt x="129921" y="5969"/>
                    <a:pt x="110109" y="0"/>
                  </a:cubicBezTo>
                  <a:close/>
                </a:path>
              </a:pathLst>
            </a:custGeom>
            <a:blipFill>
              <a:blip r:embed="rId185"/>
              <a:stretch>
                <a:fillRect l="-10241" t="-6804" r="-5472" b="-12913"/>
              </a:stretch>
            </a:blipFill>
          </p:spPr>
          <p:txBody>
            <a:bodyPr/>
            <a:lstStyle/>
            <a:p>
              <a:endParaRPr lang="en-MY"/>
            </a:p>
          </p:txBody>
        </p:sp>
      </p:grpSp>
      <p:grpSp>
        <p:nvGrpSpPr>
          <p:cNvPr id="506" name="Group 506"/>
          <p:cNvGrpSpPr/>
          <p:nvPr/>
        </p:nvGrpSpPr>
        <p:grpSpPr>
          <a:xfrm>
            <a:off x="9599933" y="17467583"/>
            <a:ext cx="145818" cy="129540"/>
            <a:chOff x="0" y="0"/>
            <a:chExt cx="145821" cy="129540"/>
          </a:xfrm>
        </p:grpSpPr>
        <p:sp>
          <p:nvSpPr>
            <p:cNvPr id="507" name="Freeform 507"/>
            <p:cNvSpPr/>
            <p:nvPr/>
          </p:nvSpPr>
          <p:spPr>
            <a:xfrm>
              <a:off x="0" y="0"/>
              <a:ext cx="145796" cy="129540"/>
            </a:xfrm>
            <a:custGeom>
              <a:avLst/>
              <a:gdLst/>
              <a:ahLst/>
              <a:cxnLst/>
              <a:rect l="l" t="t" r="r" b="b"/>
              <a:pathLst>
                <a:path w="145796" h="129540">
                  <a:moveTo>
                    <a:pt x="0" y="129540"/>
                  </a:moveTo>
                  <a:lnTo>
                    <a:pt x="145796" y="129540"/>
                  </a:lnTo>
                  <a:lnTo>
                    <a:pt x="145796" y="0"/>
                  </a:lnTo>
                  <a:lnTo>
                    <a:pt x="0" y="0"/>
                  </a:lnTo>
                  <a:lnTo>
                    <a:pt x="0" y="129540"/>
                  </a:lnTo>
                  <a:close/>
                </a:path>
              </a:pathLst>
            </a:custGeom>
            <a:solidFill>
              <a:srgbClr val="090F10"/>
            </a:solidFill>
          </p:spPr>
          <p:txBody>
            <a:bodyPr/>
            <a:lstStyle/>
            <a:p>
              <a:endParaRPr lang="en-MY"/>
            </a:p>
          </p:txBody>
        </p:sp>
      </p:grpSp>
      <p:grpSp>
        <p:nvGrpSpPr>
          <p:cNvPr id="508" name="Group 508"/>
          <p:cNvGrpSpPr/>
          <p:nvPr/>
        </p:nvGrpSpPr>
        <p:grpSpPr>
          <a:xfrm>
            <a:off x="9695431" y="17450819"/>
            <a:ext cx="43386" cy="39748"/>
            <a:chOff x="0" y="0"/>
            <a:chExt cx="57848" cy="52997"/>
          </a:xfrm>
        </p:grpSpPr>
        <p:sp>
          <p:nvSpPr>
            <p:cNvPr id="509" name="Freeform 509"/>
            <p:cNvSpPr/>
            <p:nvPr/>
          </p:nvSpPr>
          <p:spPr>
            <a:xfrm>
              <a:off x="0" y="0"/>
              <a:ext cx="57785" cy="52959"/>
            </a:xfrm>
            <a:custGeom>
              <a:avLst/>
              <a:gdLst/>
              <a:ahLst/>
              <a:cxnLst/>
              <a:rect l="l" t="t" r="r" b="b"/>
              <a:pathLst>
                <a:path w="57785" h="52959">
                  <a:moveTo>
                    <a:pt x="0" y="0"/>
                  </a:moveTo>
                  <a:lnTo>
                    <a:pt x="57785" y="0"/>
                  </a:lnTo>
                  <a:lnTo>
                    <a:pt x="57785" y="52959"/>
                  </a:lnTo>
                  <a:lnTo>
                    <a:pt x="0" y="52959"/>
                  </a:lnTo>
                  <a:lnTo>
                    <a:pt x="0" y="0"/>
                  </a:lnTo>
                  <a:close/>
                </a:path>
              </a:pathLst>
            </a:custGeom>
            <a:blipFill>
              <a:blip r:embed="rId186"/>
              <a:stretch>
                <a:fillRect r="-109" b="-71"/>
              </a:stretch>
            </a:blipFill>
          </p:spPr>
          <p:txBody>
            <a:bodyPr/>
            <a:lstStyle/>
            <a:p>
              <a:endParaRPr lang="en-MY"/>
            </a:p>
          </p:txBody>
        </p:sp>
      </p:grpSp>
      <p:grpSp>
        <p:nvGrpSpPr>
          <p:cNvPr id="510" name="Group 510"/>
          <p:cNvGrpSpPr/>
          <p:nvPr/>
        </p:nvGrpSpPr>
        <p:grpSpPr>
          <a:xfrm>
            <a:off x="9694278" y="17537049"/>
            <a:ext cx="44539" cy="46101"/>
            <a:chOff x="0" y="0"/>
            <a:chExt cx="59385" cy="61468"/>
          </a:xfrm>
        </p:grpSpPr>
        <p:sp>
          <p:nvSpPr>
            <p:cNvPr id="511" name="Freeform 511"/>
            <p:cNvSpPr/>
            <p:nvPr/>
          </p:nvSpPr>
          <p:spPr>
            <a:xfrm>
              <a:off x="0" y="0"/>
              <a:ext cx="59436" cy="61468"/>
            </a:xfrm>
            <a:custGeom>
              <a:avLst/>
              <a:gdLst/>
              <a:ahLst/>
              <a:cxnLst/>
              <a:rect l="l" t="t" r="r" b="b"/>
              <a:pathLst>
                <a:path w="59436" h="61468">
                  <a:moveTo>
                    <a:pt x="0" y="0"/>
                  </a:moveTo>
                  <a:lnTo>
                    <a:pt x="59436" y="0"/>
                  </a:lnTo>
                  <a:lnTo>
                    <a:pt x="59436" y="61468"/>
                  </a:lnTo>
                  <a:lnTo>
                    <a:pt x="0" y="61468"/>
                  </a:lnTo>
                  <a:lnTo>
                    <a:pt x="0" y="0"/>
                  </a:lnTo>
                  <a:close/>
                </a:path>
              </a:pathLst>
            </a:custGeom>
            <a:blipFill>
              <a:blip r:embed="rId187"/>
              <a:stretch>
                <a:fillRect r="85"/>
              </a:stretch>
            </a:blipFill>
          </p:spPr>
          <p:txBody>
            <a:bodyPr/>
            <a:lstStyle/>
            <a:p>
              <a:endParaRPr lang="en-MY"/>
            </a:p>
          </p:txBody>
        </p:sp>
      </p:grpSp>
      <p:grpSp>
        <p:nvGrpSpPr>
          <p:cNvPr id="512" name="Group 512"/>
          <p:cNvGrpSpPr/>
          <p:nvPr/>
        </p:nvGrpSpPr>
        <p:grpSpPr>
          <a:xfrm>
            <a:off x="9612830" y="17362294"/>
            <a:ext cx="106309" cy="90935"/>
            <a:chOff x="0" y="0"/>
            <a:chExt cx="141745" cy="121247"/>
          </a:xfrm>
        </p:grpSpPr>
        <p:sp>
          <p:nvSpPr>
            <p:cNvPr id="513" name="Freeform 513"/>
            <p:cNvSpPr/>
            <p:nvPr/>
          </p:nvSpPr>
          <p:spPr>
            <a:xfrm>
              <a:off x="0" y="0"/>
              <a:ext cx="141732" cy="121285"/>
            </a:xfrm>
            <a:custGeom>
              <a:avLst/>
              <a:gdLst/>
              <a:ahLst/>
              <a:cxnLst/>
              <a:rect l="l" t="t" r="r" b="b"/>
              <a:pathLst>
                <a:path w="141732" h="121285">
                  <a:moveTo>
                    <a:pt x="0" y="0"/>
                  </a:moveTo>
                  <a:lnTo>
                    <a:pt x="141732" y="0"/>
                  </a:lnTo>
                  <a:lnTo>
                    <a:pt x="141732" y="121285"/>
                  </a:lnTo>
                  <a:lnTo>
                    <a:pt x="0" y="121285"/>
                  </a:lnTo>
                  <a:lnTo>
                    <a:pt x="0" y="0"/>
                  </a:lnTo>
                  <a:close/>
                </a:path>
              </a:pathLst>
            </a:custGeom>
            <a:blipFill>
              <a:blip r:embed="rId188"/>
              <a:stretch>
                <a:fillRect r="-8" b="31"/>
              </a:stretch>
            </a:blipFill>
          </p:spPr>
          <p:txBody>
            <a:bodyPr/>
            <a:lstStyle/>
            <a:p>
              <a:endParaRPr lang="en-MY"/>
            </a:p>
          </p:txBody>
        </p:sp>
      </p:grpSp>
      <p:grpSp>
        <p:nvGrpSpPr>
          <p:cNvPr id="514" name="Group 514"/>
          <p:cNvGrpSpPr/>
          <p:nvPr/>
        </p:nvGrpSpPr>
        <p:grpSpPr>
          <a:xfrm>
            <a:off x="9599933" y="17353283"/>
            <a:ext cx="133264" cy="116843"/>
            <a:chOff x="0" y="0"/>
            <a:chExt cx="133261" cy="116840"/>
          </a:xfrm>
        </p:grpSpPr>
        <p:sp>
          <p:nvSpPr>
            <p:cNvPr id="515" name="Freeform 515"/>
            <p:cNvSpPr/>
            <p:nvPr/>
          </p:nvSpPr>
          <p:spPr>
            <a:xfrm>
              <a:off x="0" y="0"/>
              <a:ext cx="133223" cy="116841"/>
            </a:xfrm>
            <a:custGeom>
              <a:avLst/>
              <a:gdLst/>
              <a:ahLst/>
              <a:cxnLst/>
              <a:rect l="l" t="t" r="r" b="b"/>
              <a:pathLst>
                <a:path w="133223" h="116841">
                  <a:moveTo>
                    <a:pt x="0" y="116841"/>
                  </a:moveTo>
                  <a:lnTo>
                    <a:pt x="133223" y="116841"/>
                  </a:lnTo>
                  <a:lnTo>
                    <a:pt x="133223" y="0"/>
                  </a:lnTo>
                  <a:lnTo>
                    <a:pt x="0" y="0"/>
                  </a:lnTo>
                  <a:lnTo>
                    <a:pt x="0" y="116841"/>
                  </a:lnTo>
                  <a:close/>
                </a:path>
              </a:pathLst>
            </a:custGeom>
            <a:solidFill>
              <a:srgbClr val="090F10"/>
            </a:solidFill>
          </p:spPr>
          <p:txBody>
            <a:bodyPr/>
            <a:lstStyle/>
            <a:p>
              <a:endParaRPr lang="en-MY"/>
            </a:p>
          </p:txBody>
        </p:sp>
      </p:grpSp>
      <p:grpSp>
        <p:nvGrpSpPr>
          <p:cNvPr id="516" name="Group 516"/>
          <p:cNvGrpSpPr/>
          <p:nvPr/>
        </p:nvGrpSpPr>
        <p:grpSpPr>
          <a:xfrm>
            <a:off x="9612830" y="17362294"/>
            <a:ext cx="125987" cy="153543"/>
            <a:chOff x="0" y="0"/>
            <a:chExt cx="167983" cy="204724"/>
          </a:xfrm>
        </p:grpSpPr>
        <p:sp>
          <p:nvSpPr>
            <p:cNvPr id="517" name="Freeform 517"/>
            <p:cNvSpPr/>
            <p:nvPr/>
          </p:nvSpPr>
          <p:spPr>
            <a:xfrm>
              <a:off x="-127" y="0"/>
              <a:ext cx="168021" cy="204724"/>
            </a:xfrm>
            <a:custGeom>
              <a:avLst/>
              <a:gdLst/>
              <a:ahLst/>
              <a:cxnLst/>
              <a:rect l="l" t="t" r="r" b="b"/>
              <a:pathLst>
                <a:path w="168021" h="204724">
                  <a:moveTo>
                    <a:pt x="127" y="0"/>
                  </a:moveTo>
                  <a:lnTo>
                    <a:pt x="127" y="7493"/>
                  </a:lnTo>
                  <a:cubicBezTo>
                    <a:pt x="11176" y="4699"/>
                    <a:pt x="22098" y="2159"/>
                    <a:pt x="32639" y="0"/>
                  </a:cubicBezTo>
                  <a:close/>
                  <a:moveTo>
                    <a:pt x="122809" y="0"/>
                  </a:moveTo>
                  <a:cubicBezTo>
                    <a:pt x="123190" y="127"/>
                    <a:pt x="123571" y="508"/>
                    <a:pt x="123825" y="635"/>
                  </a:cubicBezTo>
                  <a:cubicBezTo>
                    <a:pt x="129540" y="3683"/>
                    <a:pt x="136525" y="9398"/>
                    <a:pt x="140970" y="25019"/>
                  </a:cubicBezTo>
                  <a:cubicBezTo>
                    <a:pt x="142367" y="30099"/>
                    <a:pt x="141859" y="34036"/>
                    <a:pt x="139192" y="38735"/>
                  </a:cubicBezTo>
                  <a:cubicBezTo>
                    <a:pt x="127127" y="60071"/>
                    <a:pt x="82804" y="80518"/>
                    <a:pt x="55245" y="88392"/>
                  </a:cubicBezTo>
                  <a:cubicBezTo>
                    <a:pt x="49784" y="89789"/>
                    <a:pt x="44577" y="92583"/>
                    <a:pt x="40259" y="96393"/>
                  </a:cubicBezTo>
                  <a:cubicBezTo>
                    <a:pt x="40005" y="96520"/>
                    <a:pt x="25654" y="108585"/>
                    <a:pt x="0" y="121285"/>
                  </a:cubicBezTo>
                  <a:lnTo>
                    <a:pt x="0" y="204724"/>
                  </a:lnTo>
                  <a:lnTo>
                    <a:pt x="127" y="204724"/>
                  </a:lnTo>
                  <a:cubicBezTo>
                    <a:pt x="42291" y="189103"/>
                    <a:pt x="70993" y="169545"/>
                    <a:pt x="83566" y="160020"/>
                  </a:cubicBezTo>
                  <a:cubicBezTo>
                    <a:pt x="89916" y="157988"/>
                    <a:pt x="99314" y="154813"/>
                    <a:pt x="110236" y="150241"/>
                  </a:cubicBezTo>
                  <a:cubicBezTo>
                    <a:pt x="127635" y="143002"/>
                    <a:pt x="148971" y="132461"/>
                    <a:pt x="168021" y="118110"/>
                  </a:cubicBezTo>
                  <a:lnTo>
                    <a:pt x="168021" y="0"/>
                  </a:lnTo>
                  <a:close/>
                </a:path>
              </a:pathLst>
            </a:custGeom>
            <a:blipFill>
              <a:blip r:embed="rId189"/>
              <a:stretch>
                <a:fillRect l="-10166" t="-5874" r="-5547" b="-3306"/>
              </a:stretch>
            </a:blipFill>
          </p:spPr>
          <p:txBody>
            <a:bodyPr/>
            <a:lstStyle/>
            <a:p>
              <a:endParaRPr lang="en-MY"/>
            </a:p>
          </p:txBody>
        </p:sp>
      </p:grpSp>
      <p:grpSp>
        <p:nvGrpSpPr>
          <p:cNvPr id="518" name="Group 518"/>
          <p:cNvGrpSpPr/>
          <p:nvPr/>
        </p:nvGrpSpPr>
        <p:grpSpPr>
          <a:xfrm>
            <a:off x="9599933" y="17353283"/>
            <a:ext cx="145818" cy="167640"/>
            <a:chOff x="0" y="0"/>
            <a:chExt cx="145821" cy="167640"/>
          </a:xfrm>
        </p:grpSpPr>
        <p:sp>
          <p:nvSpPr>
            <p:cNvPr id="519" name="Freeform 519"/>
            <p:cNvSpPr/>
            <p:nvPr/>
          </p:nvSpPr>
          <p:spPr>
            <a:xfrm>
              <a:off x="0" y="0"/>
              <a:ext cx="145796" cy="167640"/>
            </a:xfrm>
            <a:custGeom>
              <a:avLst/>
              <a:gdLst/>
              <a:ahLst/>
              <a:cxnLst/>
              <a:rect l="l" t="t" r="r" b="b"/>
              <a:pathLst>
                <a:path w="145796" h="167640">
                  <a:moveTo>
                    <a:pt x="0" y="167640"/>
                  </a:moveTo>
                  <a:lnTo>
                    <a:pt x="145796" y="167640"/>
                  </a:lnTo>
                  <a:lnTo>
                    <a:pt x="145796" y="0"/>
                  </a:lnTo>
                  <a:lnTo>
                    <a:pt x="0" y="0"/>
                  </a:lnTo>
                  <a:lnTo>
                    <a:pt x="0" y="167640"/>
                  </a:lnTo>
                  <a:close/>
                </a:path>
              </a:pathLst>
            </a:custGeom>
            <a:solidFill>
              <a:srgbClr val="090F10"/>
            </a:solidFill>
          </p:spPr>
          <p:txBody>
            <a:bodyPr/>
            <a:lstStyle/>
            <a:p>
              <a:endParaRPr lang="en-MY"/>
            </a:p>
          </p:txBody>
        </p:sp>
      </p:grpSp>
      <p:grpSp>
        <p:nvGrpSpPr>
          <p:cNvPr id="520" name="Group 520"/>
          <p:cNvGrpSpPr/>
          <p:nvPr/>
        </p:nvGrpSpPr>
        <p:grpSpPr>
          <a:xfrm>
            <a:off x="9781861" y="17360141"/>
            <a:ext cx="179156" cy="223009"/>
            <a:chOff x="0" y="0"/>
            <a:chExt cx="238874" cy="297345"/>
          </a:xfrm>
        </p:grpSpPr>
        <p:sp>
          <p:nvSpPr>
            <p:cNvPr id="521" name="Freeform 521"/>
            <p:cNvSpPr/>
            <p:nvPr/>
          </p:nvSpPr>
          <p:spPr>
            <a:xfrm>
              <a:off x="0" y="0"/>
              <a:ext cx="238887" cy="297307"/>
            </a:xfrm>
            <a:custGeom>
              <a:avLst/>
              <a:gdLst/>
              <a:ahLst/>
              <a:cxnLst/>
              <a:rect l="l" t="t" r="r" b="b"/>
              <a:pathLst>
                <a:path w="238887" h="297307">
                  <a:moveTo>
                    <a:pt x="0" y="0"/>
                  </a:moveTo>
                  <a:lnTo>
                    <a:pt x="0" y="115316"/>
                  </a:lnTo>
                  <a:cubicBezTo>
                    <a:pt x="46609" y="137033"/>
                    <a:pt x="107442" y="172212"/>
                    <a:pt x="142113" y="220091"/>
                  </a:cubicBezTo>
                  <a:cubicBezTo>
                    <a:pt x="162814" y="248666"/>
                    <a:pt x="169418" y="275082"/>
                    <a:pt x="169418" y="297307"/>
                  </a:cubicBezTo>
                  <a:lnTo>
                    <a:pt x="238887" y="297307"/>
                  </a:lnTo>
                  <a:lnTo>
                    <a:pt x="238887" y="0"/>
                  </a:lnTo>
                  <a:close/>
                </a:path>
              </a:pathLst>
            </a:custGeom>
            <a:blipFill>
              <a:blip r:embed="rId190"/>
              <a:stretch>
                <a:fillRect l="-9393" t="-3075" r="-7517" b="-6279"/>
              </a:stretch>
            </a:blipFill>
          </p:spPr>
          <p:txBody>
            <a:bodyPr/>
            <a:lstStyle/>
            <a:p>
              <a:endParaRPr lang="en-MY"/>
            </a:p>
          </p:txBody>
        </p:sp>
      </p:grpSp>
      <p:grpSp>
        <p:nvGrpSpPr>
          <p:cNvPr id="522" name="Group 522"/>
          <p:cNvGrpSpPr/>
          <p:nvPr/>
        </p:nvGrpSpPr>
        <p:grpSpPr>
          <a:xfrm>
            <a:off x="9765030" y="17353283"/>
            <a:ext cx="209464" cy="243840"/>
            <a:chOff x="0" y="0"/>
            <a:chExt cx="209461" cy="243840"/>
          </a:xfrm>
        </p:grpSpPr>
        <p:sp>
          <p:nvSpPr>
            <p:cNvPr id="523" name="Freeform 523"/>
            <p:cNvSpPr/>
            <p:nvPr/>
          </p:nvSpPr>
          <p:spPr>
            <a:xfrm>
              <a:off x="0" y="0"/>
              <a:ext cx="209423" cy="243840"/>
            </a:xfrm>
            <a:custGeom>
              <a:avLst/>
              <a:gdLst/>
              <a:ahLst/>
              <a:cxnLst/>
              <a:rect l="l" t="t" r="r" b="b"/>
              <a:pathLst>
                <a:path w="209423" h="243840">
                  <a:moveTo>
                    <a:pt x="0" y="243840"/>
                  </a:moveTo>
                  <a:lnTo>
                    <a:pt x="209423" y="243840"/>
                  </a:lnTo>
                  <a:lnTo>
                    <a:pt x="209423" y="0"/>
                  </a:lnTo>
                  <a:lnTo>
                    <a:pt x="0" y="0"/>
                  </a:lnTo>
                  <a:lnTo>
                    <a:pt x="0" y="243840"/>
                  </a:lnTo>
                  <a:close/>
                </a:path>
              </a:pathLst>
            </a:custGeom>
            <a:solidFill>
              <a:srgbClr val="090F10"/>
            </a:solidFill>
          </p:spPr>
          <p:txBody>
            <a:bodyPr/>
            <a:lstStyle/>
            <a:p>
              <a:endParaRPr lang="en-MY"/>
            </a:p>
          </p:txBody>
        </p:sp>
      </p:grpSp>
      <p:grpSp>
        <p:nvGrpSpPr>
          <p:cNvPr id="524" name="Group 524"/>
          <p:cNvGrpSpPr/>
          <p:nvPr/>
        </p:nvGrpSpPr>
        <p:grpSpPr>
          <a:xfrm>
            <a:off x="9781861" y="17511398"/>
            <a:ext cx="69485" cy="71752"/>
            <a:chOff x="0" y="0"/>
            <a:chExt cx="92646" cy="95669"/>
          </a:xfrm>
        </p:grpSpPr>
        <p:sp>
          <p:nvSpPr>
            <p:cNvPr id="525" name="Freeform 525"/>
            <p:cNvSpPr/>
            <p:nvPr/>
          </p:nvSpPr>
          <p:spPr>
            <a:xfrm>
              <a:off x="0" y="0"/>
              <a:ext cx="92583" cy="95631"/>
            </a:xfrm>
            <a:custGeom>
              <a:avLst/>
              <a:gdLst/>
              <a:ahLst/>
              <a:cxnLst/>
              <a:rect l="l" t="t" r="r" b="b"/>
              <a:pathLst>
                <a:path w="92583" h="95631">
                  <a:moveTo>
                    <a:pt x="0" y="0"/>
                  </a:moveTo>
                  <a:lnTo>
                    <a:pt x="92583" y="0"/>
                  </a:lnTo>
                  <a:lnTo>
                    <a:pt x="92583" y="95631"/>
                  </a:lnTo>
                  <a:lnTo>
                    <a:pt x="0" y="95631"/>
                  </a:lnTo>
                  <a:lnTo>
                    <a:pt x="0" y="0"/>
                  </a:lnTo>
                  <a:close/>
                </a:path>
              </a:pathLst>
            </a:custGeom>
            <a:blipFill>
              <a:blip r:embed="rId191"/>
              <a:stretch>
                <a:fillRect r="-68" b="-39"/>
              </a:stretch>
            </a:blipFill>
          </p:spPr>
          <p:txBody>
            <a:bodyPr/>
            <a:lstStyle/>
            <a:p>
              <a:endParaRPr lang="en-MY"/>
            </a:p>
          </p:txBody>
        </p:sp>
      </p:grpSp>
      <p:grpSp>
        <p:nvGrpSpPr>
          <p:cNvPr id="526" name="Group 526"/>
          <p:cNvGrpSpPr/>
          <p:nvPr/>
        </p:nvGrpSpPr>
        <p:grpSpPr>
          <a:xfrm>
            <a:off x="9765030" y="17505683"/>
            <a:ext cx="95250" cy="91440"/>
            <a:chOff x="0" y="0"/>
            <a:chExt cx="95250" cy="91440"/>
          </a:xfrm>
        </p:grpSpPr>
        <p:sp>
          <p:nvSpPr>
            <p:cNvPr id="527" name="Freeform 527"/>
            <p:cNvSpPr/>
            <p:nvPr/>
          </p:nvSpPr>
          <p:spPr>
            <a:xfrm>
              <a:off x="0" y="0"/>
              <a:ext cx="95250" cy="91441"/>
            </a:xfrm>
            <a:custGeom>
              <a:avLst/>
              <a:gdLst/>
              <a:ahLst/>
              <a:cxnLst/>
              <a:rect l="l" t="t" r="r" b="b"/>
              <a:pathLst>
                <a:path w="95250" h="91441">
                  <a:moveTo>
                    <a:pt x="0" y="91441"/>
                  </a:moveTo>
                  <a:lnTo>
                    <a:pt x="95250" y="91441"/>
                  </a:lnTo>
                  <a:lnTo>
                    <a:pt x="95250" y="0"/>
                  </a:lnTo>
                  <a:lnTo>
                    <a:pt x="0" y="0"/>
                  </a:lnTo>
                  <a:lnTo>
                    <a:pt x="0" y="91441"/>
                  </a:lnTo>
                  <a:close/>
                </a:path>
              </a:pathLst>
            </a:custGeom>
            <a:solidFill>
              <a:srgbClr val="090F10"/>
            </a:solidFill>
          </p:spPr>
          <p:txBody>
            <a:bodyPr/>
            <a:lstStyle/>
            <a:p>
              <a:endParaRPr lang="en-MY"/>
            </a:p>
          </p:txBody>
        </p:sp>
      </p:grpSp>
      <p:grpSp>
        <p:nvGrpSpPr>
          <p:cNvPr id="528" name="Group 528"/>
          <p:cNvGrpSpPr/>
          <p:nvPr/>
        </p:nvGrpSpPr>
        <p:grpSpPr>
          <a:xfrm>
            <a:off x="9781861" y="17446628"/>
            <a:ext cx="127035" cy="136522"/>
            <a:chOff x="0" y="0"/>
            <a:chExt cx="169380" cy="182029"/>
          </a:xfrm>
        </p:grpSpPr>
        <p:sp>
          <p:nvSpPr>
            <p:cNvPr id="529" name="Freeform 529"/>
            <p:cNvSpPr/>
            <p:nvPr/>
          </p:nvSpPr>
          <p:spPr>
            <a:xfrm>
              <a:off x="0" y="0"/>
              <a:ext cx="169291" cy="181991"/>
            </a:xfrm>
            <a:custGeom>
              <a:avLst/>
              <a:gdLst/>
              <a:ahLst/>
              <a:cxnLst/>
              <a:rect l="l" t="t" r="r" b="b"/>
              <a:pathLst>
                <a:path w="169291" h="181991">
                  <a:moveTo>
                    <a:pt x="0" y="0"/>
                  </a:moveTo>
                  <a:lnTo>
                    <a:pt x="0" y="86360"/>
                  </a:lnTo>
                  <a:cubicBezTo>
                    <a:pt x="36195" y="106680"/>
                    <a:pt x="64897" y="129032"/>
                    <a:pt x="79883" y="149860"/>
                  </a:cubicBezTo>
                  <a:cubicBezTo>
                    <a:pt x="89789" y="163576"/>
                    <a:pt x="92583" y="174117"/>
                    <a:pt x="92583" y="181991"/>
                  </a:cubicBezTo>
                  <a:lnTo>
                    <a:pt x="169291" y="181991"/>
                  </a:lnTo>
                  <a:lnTo>
                    <a:pt x="169291" y="181610"/>
                  </a:lnTo>
                  <a:cubicBezTo>
                    <a:pt x="169164" y="159512"/>
                    <a:pt x="162560" y="133223"/>
                    <a:pt x="141986" y="104902"/>
                  </a:cubicBezTo>
                  <a:cubicBezTo>
                    <a:pt x="107442" y="56896"/>
                    <a:pt x="46609" y="21717"/>
                    <a:pt x="0" y="0"/>
                  </a:cubicBezTo>
                  <a:close/>
                </a:path>
              </a:pathLst>
            </a:custGeom>
            <a:blipFill>
              <a:blip r:embed="rId192"/>
              <a:stretch>
                <a:fillRect l="-13255" t="-3258" r="-11935" b="-10258"/>
              </a:stretch>
            </a:blipFill>
          </p:spPr>
          <p:txBody>
            <a:bodyPr/>
            <a:lstStyle/>
            <a:p>
              <a:endParaRPr lang="en-MY"/>
            </a:p>
          </p:txBody>
        </p:sp>
      </p:grpSp>
      <p:grpSp>
        <p:nvGrpSpPr>
          <p:cNvPr id="530" name="Group 530"/>
          <p:cNvGrpSpPr/>
          <p:nvPr/>
        </p:nvGrpSpPr>
        <p:grpSpPr>
          <a:xfrm>
            <a:off x="9765030" y="17442180"/>
            <a:ext cx="158953" cy="154943"/>
            <a:chOff x="0" y="0"/>
            <a:chExt cx="158953" cy="154940"/>
          </a:xfrm>
        </p:grpSpPr>
        <p:sp>
          <p:nvSpPr>
            <p:cNvPr id="531" name="Freeform 531"/>
            <p:cNvSpPr/>
            <p:nvPr/>
          </p:nvSpPr>
          <p:spPr>
            <a:xfrm>
              <a:off x="0" y="0"/>
              <a:ext cx="159004" cy="154940"/>
            </a:xfrm>
            <a:custGeom>
              <a:avLst/>
              <a:gdLst/>
              <a:ahLst/>
              <a:cxnLst/>
              <a:rect l="l" t="t" r="r" b="b"/>
              <a:pathLst>
                <a:path w="159004" h="154940">
                  <a:moveTo>
                    <a:pt x="0" y="154940"/>
                  </a:moveTo>
                  <a:lnTo>
                    <a:pt x="159004" y="154940"/>
                  </a:lnTo>
                  <a:lnTo>
                    <a:pt x="159004" y="0"/>
                  </a:lnTo>
                  <a:lnTo>
                    <a:pt x="0" y="0"/>
                  </a:lnTo>
                  <a:lnTo>
                    <a:pt x="0" y="154940"/>
                  </a:lnTo>
                  <a:close/>
                </a:path>
              </a:pathLst>
            </a:custGeom>
            <a:solidFill>
              <a:srgbClr val="090F10"/>
            </a:solidFill>
          </p:spPr>
          <p:txBody>
            <a:bodyPr/>
            <a:lstStyle/>
            <a:p>
              <a:endParaRPr lang="en-MY"/>
            </a:p>
          </p:txBody>
        </p:sp>
      </p:grpSp>
      <p:grpSp>
        <p:nvGrpSpPr>
          <p:cNvPr id="532" name="Group 532"/>
          <p:cNvGrpSpPr/>
          <p:nvPr/>
        </p:nvGrpSpPr>
        <p:grpSpPr>
          <a:xfrm>
            <a:off x="9781861" y="17560033"/>
            <a:ext cx="43739" cy="23117"/>
            <a:chOff x="0" y="0"/>
            <a:chExt cx="58318" cy="30823"/>
          </a:xfrm>
        </p:grpSpPr>
        <p:sp>
          <p:nvSpPr>
            <p:cNvPr id="533" name="Freeform 533"/>
            <p:cNvSpPr/>
            <p:nvPr/>
          </p:nvSpPr>
          <p:spPr>
            <a:xfrm>
              <a:off x="0" y="0"/>
              <a:ext cx="58293" cy="30861"/>
            </a:xfrm>
            <a:custGeom>
              <a:avLst/>
              <a:gdLst/>
              <a:ahLst/>
              <a:cxnLst/>
              <a:rect l="l" t="t" r="r" b="b"/>
              <a:pathLst>
                <a:path w="58293" h="30861">
                  <a:moveTo>
                    <a:pt x="0" y="0"/>
                  </a:moveTo>
                  <a:lnTo>
                    <a:pt x="58293" y="0"/>
                  </a:lnTo>
                  <a:lnTo>
                    <a:pt x="58293" y="30861"/>
                  </a:lnTo>
                  <a:lnTo>
                    <a:pt x="0" y="30861"/>
                  </a:lnTo>
                  <a:lnTo>
                    <a:pt x="0" y="0"/>
                  </a:lnTo>
                  <a:close/>
                </a:path>
              </a:pathLst>
            </a:custGeom>
            <a:blipFill>
              <a:blip r:embed="rId193"/>
              <a:stretch>
                <a:fillRect r="-43" b="123"/>
              </a:stretch>
            </a:blipFill>
          </p:spPr>
          <p:txBody>
            <a:bodyPr/>
            <a:lstStyle/>
            <a:p>
              <a:endParaRPr lang="en-MY"/>
            </a:p>
          </p:txBody>
        </p:sp>
      </p:grpSp>
      <p:grpSp>
        <p:nvGrpSpPr>
          <p:cNvPr id="534" name="Group 534"/>
          <p:cNvGrpSpPr/>
          <p:nvPr/>
        </p:nvGrpSpPr>
        <p:grpSpPr>
          <a:xfrm>
            <a:off x="9765030" y="17543783"/>
            <a:ext cx="66037" cy="53340"/>
            <a:chOff x="0" y="0"/>
            <a:chExt cx="66040" cy="53340"/>
          </a:xfrm>
        </p:grpSpPr>
        <p:sp>
          <p:nvSpPr>
            <p:cNvPr id="535" name="Freeform 535"/>
            <p:cNvSpPr/>
            <p:nvPr/>
          </p:nvSpPr>
          <p:spPr>
            <a:xfrm>
              <a:off x="0" y="0"/>
              <a:ext cx="66040" cy="53340"/>
            </a:xfrm>
            <a:custGeom>
              <a:avLst/>
              <a:gdLst/>
              <a:ahLst/>
              <a:cxnLst/>
              <a:rect l="l" t="t" r="r" b="b"/>
              <a:pathLst>
                <a:path w="66040" h="53340">
                  <a:moveTo>
                    <a:pt x="0" y="53340"/>
                  </a:moveTo>
                  <a:lnTo>
                    <a:pt x="66040" y="53340"/>
                  </a:lnTo>
                  <a:lnTo>
                    <a:pt x="66040" y="0"/>
                  </a:lnTo>
                  <a:lnTo>
                    <a:pt x="0" y="0"/>
                  </a:lnTo>
                  <a:lnTo>
                    <a:pt x="0" y="53340"/>
                  </a:lnTo>
                  <a:close/>
                </a:path>
              </a:pathLst>
            </a:custGeom>
            <a:solidFill>
              <a:srgbClr val="090F10"/>
            </a:solidFill>
          </p:spPr>
          <p:txBody>
            <a:bodyPr/>
            <a:lstStyle/>
            <a:p>
              <a:endParaRPr lang="en-MY"/>
            </a:p>
          </p:txBody>
        </p:sp>
      </p:grpSp>
      <p:grpSp>
        <p:nvGrpSpPr>
          <p:cNvPr id="536" name="Group 536"/>
          <p:cNvGrpSpPr/>
          <p:nvPr/>
        </p:nvGrpSpPr>
        <p:grpSpPr>
          <a:xfrm>
            <a:off x="10026853" y="17276445"/>
            <a:ext cx="46444" cy="306705"/>
            <a:chOff x="0" y="0"/>
            <a:chExt cx="61925" cy="408940"/>
          </a:xfrm>
        </p:grpSpPr>
        <p:sp>
          <p:nvSpPr>
            <p:cNvPr id="537" name="Freeform 537"/>
            <p:cNvSpPr/>
            <p:nvPr/>
          </p:nvSpPr>
          <p:spPr>
            <a:xfrm>
              <a:off x="0" y="0"/>
              <a:ext cx="61976" cy="408940"/>
            </a:xfrm>
            <a:custGeom>
              <a:avLst/>
              <a:gdLst/>
              <a:ahLst/>
              <a:cxnLst/>
              <a:rect l="l" t="t" r="r" b="b"/>
              <a:pathLst>
                <a:path w="61976" h="408940">
                  <a:moveTo>
                    <a:pt x="0" y="0"/>
                  </a:moveTo>
                  <a:lnTo>
                    <a:pt x="61976" y="0"/>
                  </a:lnTo>
                  <a:lnTo>
                    <a:pt x="61976" y="408940"/>
                  </a:lnTo>
                  <a:lnTo>
                    <a:pt x="0" y="408940"/>
                  </a:lnTo>
                  <a:lnTo>
                    <a:pt x="0" y="0"/>
                  </a:lnTo>
                  <a:close/>
                </a:path>
              </a:pathLst>
            </a:custGeom>
            <a:blipFill>
              <a:blip r:embed="rId194"/>
              <a:stretch>
                <a:fillRect l="-16823" t="-3934" r="-33196" b="-4552"/>
              </a:stretch>
            </a:blipFill>
          </p:spPr>
          <p:txBody>
            <a:bodyPr/>
            <a:lstStyle/>
            <a:p>
              <a:endParaRPr lang="en-MY"/>
            </a:p>
          </p:txBody>
        </p:sp>
      </p:grpSp>
      <p:grpSp>
        <p:nvGrpSpPr>
          <p:cNvPr id="538" name="Group 538"/>
          <p:cNvGrpSpPr/>
          <p:nvPr/>
        </p:nvGrpSpPr>
        <p:grpSpPr>
          <a:xfrm>
            <a:off x="10019033" y="17264377"/>
            <a:ext cx="69733" cy="332737"/>
            <a:chOff x="0" y="0"/>
            <a:chExt cx="69736" cy="332740"/>
          </a:xfrm>
        </p:grpSpPr>
        <p:sp>
          <p:nvSpPr>
            <p:cNvPr id="539" name="Freeform 539"/>
            <p:cNvSpPr/>
            <p:nvPr/>
          </p:nvSpPr>
          <p:spPr>
            <a:xfrm>
              <a:off x="0" y="0"/>
              <a:ext cx="69723" cy="332740"/>
            </a:xfrm>
            <a:custGeom>
              <a:avLst/>
              <a:gdLst/>
              <a:ahLst/>
              <a:cxnLst/>
              <a:rect l="l" t="t" r="r" b="b"/>
              <a:pathLst>
                <a:path w="69723" h="332740">
                  <a:moveTo>
                    <a:pt x="0" y="332740"/>
                  </a:moveTo>
                  <a:lnTo>
                    <a:pt x="69723" y="332740"/>
                  </a:lnTo>
                  <a:lnTo>
                    <a:pt x="69723" y="0"/>
                  </a:lnTo>
                  <a:lnTo>
                    <a:pt x="0" y="0"/>
                  </a:lnTo>
                  <a:lnTo>
                    <a:pt x="0" y="332740"/>
                  </a:lnTo>
                  <a:close/>
                </a:path>
              </a:pathLst>
            </a:custGeom>
            <a:solidFill>
              <a:srgbClr val="090F10"/>
            </a:solidFill>
          </p:spPr>
          <p:txBody>
            <a:bodyPr/>
            <a:lstStyle/>
            <a:p>
              <a:endParaRPr lang="en-MY"/>
            </a:p>
          </p:txBody>
        </p:sp>
      </p:grpSp>
      <p:grpSp>
        <p:nvGrpSpPr>
          <p:cNvPr id="540" name="Group 540"/>
          <p:cNvGrpSpPr/>
          <p:nvPr/>
        </p:nvGrpSpPr>
        <p:grpSpPr>
          <a:xfrm>
            <a:off x="1679877" y="20552664"/>
            <a:ext cx="38" cy="870966"/>
            <a:chOff x="0" y="0"/>
            <a:chExt cx="51" cy="1161288"/>
          </a:xfrm>
        </p:grpSpPr>
        <p:sp>
          <p:nvSpPr>
            <p:cNvPr id="541" name="Freeform 541"/>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195"/>
              <a:stretch>
                <a:fillRect l="-2147483648" t="-1341" r="-2147483648" b="-1020"/>
              </a:stretch>
            </a:blipFill>
          </p:spPr>
          <p:txBody>
            <a:bodyPr/>
            <a:lstStyle/>
            <a:p>
              <a:endParaRPr lang="en-MY"/>
            </a:p>
          </p:txBody>
        </p:sp>
      </p:grpSp>
      <p:grpSp>
        <p:nvGrpSpPr>
          <p:cNvPr id="542" name="Group 542"/>
          <p:cNvGrpSpPr/>
          <p:nvPr/>
        </p:nvGrpSpPr>
        <p:grpSpPr>
          <a:xfrm>
            <a:off x="1637033" y="21417277"/>
            <a:ext cx="27937" cy="15240"/>
            <a:chOff x="0" y="0"/>
            <a:chExt cx="37249" cy="20320"/>
          </a:xfrm>
        </p:grpSpPr>
        <p:sp>
          <p:nvSpPr>
            <p:cNvPr id="543" name="Freeform 543"/>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196"/>
              <a:stretch>
                <a:fillRect r="-102"/>
              </a:stretch>
            </a:blipFill>
          </p:spPr>
          <p:txBody>
            <a:bodyPr/>
            <a:lstStyle/>
            <a:p>
              <a:endParaRPr lang="en-MY"/>
            </a:p>
          </p:txBody>
        </p:sp>
      </p:grpSp>
      <p:grpSp>
        <p:nvGrpSpPr>
          <p:cNvPr id="544" name="Group 544"/>
          <p:cNvGrpSpPr/>
          <p:nvPr/>
        </p:nvGrpSpPr>
        <p:grpSpPr>
          <a:xfrm>
            <a:off x="1641834" y="20552664"/>
            <a:ext cx="38052" cy="872233"/>
            <a:chOff x="0" y="0"/>
            <a:chExt cx="38049" cy="872236"/>
          </a:xfrm>
        </p:grpSpPr>
        <p:sp>
          <p:nvSpPr>
            <p:cNvPr id="545" name="Freeform 545"/>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546" name="TextBox 546"/>
          <p:cNvSpPr txBox="1"/>
          <p:nvPr/>
        </p:nvSpPr>
        <p:spPr>
          <a:xfrm>
            <a:off x="1861114" y="4041411"/>
            <a:ext cx="12556207" cy="9836060"/>
          </a:xfrm>
          <a:prstGeom prst="rect">
            <a:avLst/>
          </a:prstGeom>
        </p:spPr>
        <p:txBody>
          <a:bodyPr lIns="0" tIns="0" rIns="0" bIns="0" rtlCol="0" anchor="t">
            <a:spAutoFit/>
          </a:bodyPr>
          <a:lstStyle/>
          <a:p>
            <a:pPr algn="l">
              <a:lnSpc>
                <a:spcPts val="3595"/>
              </a:lnSpc>
            </a:pPr>
            <a:r>
              <a:rPr lang="en-US" sz="2599" b="1">
                <a:solidFill>
                  <a:srgbClr val="090F10"/>
                </a:solidFill>
                <a:latin typeface="Canva Sans Bold"/>
                <a:ea typeface="Canva Sans Bold"/>
                <a:cs typeface="Canva Sans Bold"/>
                <a:sym typeface="Canva Sans Bold"/>
              </a:rPr>
              <a:t>Pembukaan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Muzik yang rancak dan riang bermula.</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 </a:t>
            </a: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Visual</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Kanak-kanak ketawa, bermain, berjalan, tersenyum dalam latar yang berlainan.</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 </a:t>
            </a: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(terang, mesra)</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“Bersedialah… terujalah… kerana Hari Kanak-kanak Sedunia 2026 akan tiba!”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“Di mana sahaja anda berada di dunia— di bandar atau kampung… di sekolah, gereja, atau ruang terbuka— Hari ini adalah untuk setiap kanak-kanak.”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“Tahun ini, Hari Kanak-kanak lebih daripada sekadar acara. Ia adalah satu pengalaman.”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Pengenalan</a:t>
            </a:r>
            <a:r>
              <a:rPr lang="en-US" sz="2599" u="none" strike="noStrike">
                <a:solidFill>
                  <a:srgbClr val="090F10"/>
                </a:solidFill>
                <a:latin typeface="Canva Sans"/>
                <a:ea typeface="Canva Sans"/>
                <a:cs typeface="Canva Sans"/>
                <a:sym typeface="Canva Sans"/>
              </a:rPr>
              <a:t> </a:t>
            </a:r>
            <a:r>
              <a:rPr lang="en-US" sz="2599" b="1" u="none" strike="noStrike">
                <a:solidFill>
                  <a:srgbClr val="090F10"/>
                </a:solidFill>
                <a:latin typeface="Canva Sans Bold"/>
                <a:ea typeface="Canva Sans Bold"/>
                <a:cs typeface="Canva Sans Bold"/>
                <a:sym typeface="Canva Sans Bold"/>
              </a:rPr>
              <a:t>Tema</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Muzik ditinggikan perlahan-lahan, kemudian diperlahankan</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(mesra, inklusif)</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“Tuhanku dan Aku… satu tema yang dicipta untuk membantu setiap kanak-kanak memahami sesuatu yang penting—bahawa Tuhan itu dekat… Tuhan itu peribadi… dan Tuhan berjalan bersama mereka setiap hari.”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“Bukan hanya di satu negara. Bukan hanya dalam satu bahasa. Tetapi di setiap tempat di mana kanak-kanak belajar untuk mengasihi Tuhan.”</a:t>
            </a:r>
          </a:p>
        </p:txBody>
      </p:sp>
      <p:sp>
        <p:nvSpPr>
          <p:cNvPr id="547" name="TextBox 547"/>
          <p:cNvSpPr txBox="1"/>
          <p:nvPr/>
        </p:nvSpPr>
        <p:spPr>
          <a:xfrm>
            <a:off x="1364411" y="2223985"/>
            <a:ext cx="12839352" cy="1343690"/>
          </a:xfrm>
          <a:prstGeom prst="rect">
            <a:avLst/>
          </a:prstGeom>
        </p:spPr>
        <p:txBody>
          <a:bodyPr lIns="0" tIns="0" rIns="0" bIns="0" rtlCol="0" anchor="t">
            <a:spAutoFit/>
          </a:bodyPr>
          <a:lstStyle/>
          <a:p>
            <a:pPr marL="0" lvl="0" indent="0" algn="ctr">
              <a:lnSpc>
                <a:spcPts val="5841"/>
              </a:lnSpc>
              <a:spcBef>
                <a:spcPct val="0"/>
              </a:spcBef>
            </a:pPr>
            <a:r>
              <a:rPr lang="en-US" sz="4199" b="1" u="none" strike="noStrike">
                <a:solidFill>
                  <a:srgbClr val="090F10"/>
                </a:solidFill>
                <a:latin typeface="Canva Sans Bold"/>
                <a:ea typeface="Canva Sans Bold"/>
                <a:cs typeface="Canva Sans Bold"/>
                <a:sym typeface="Canva Sans Bold"/>
              </a:rPr>
              <a:t>Tuhan dan Aku </a:t>
            </a:r>
          </a:p>
          <a:p>
            <a:pPr marL="0" lvl="0" indent="0" algn="ctr">
              <a:lnSpc>
                <a:spcPts val="5006"/>
              </a:lnSpc>
              <a:spcBef>
                <a:spcPct val="0"/>
              </a:spcBef>
            </a:pPr>
            <a:r>
              <a:rPr lang="en-US" sz="3599" b="1" u="none" strike="noStrike">
                <a:solidFill>
                  <a:srgbClr val="090F10"/>
                </a:solidFill>
                <a:latin typeface="Canva Sans Bold"/>
                <a:ea typeface="Canva Sans Bold"/>
                <a:cs typeface="Canva Sans Bold"/>
                <a:sym typeface="Canva Sans Bold"/>
              </a:rPr>
              <a:t>Hari Kanak-kanak Sedunia 2026</a:t>
            </a:r>
          </a:p>
        </p:txBody>
      </p:sp>
      <p:sp>
        <p:nvSpPr>
          <p:cNvPr id="548" name="TextBox 548"/>
          <p:cNvSpPr txBox="1"/>
          <p:nvPr/>
        </p:nvSpPr>
        <p:spPr>
          <a:xfrm>
            <a:off x="7000331" y="1616146"/>
            <a:ext cx="1483042" cy="684040"/>
          </a:xfrm>
          <a:prstGeom prst="rect">
            <a:avLst/>
          </a:prstGeom>
        </p:spPr>
        <p:txBody>
          <a:bodyPr lIns="0" tIns="0" rIns="0" bIns="0" rtlCol="0" anchor="t">
            <a:spAutoFit/>
          </a:bodyPr>
          <a:lstStyle/>
          <a:p>
            <a:pPr marL="0" lvl="0" indent="0" algn="l">
              <a:lnSpc>
                <a:spcPts val="5562"/>
              </a:lnSpc>
              <a:spcBef>
                <a:spcPct val="0"/>
              </a:spcBef>
            </a:pPr>
            <a:r>
              <a:rPr lang="en-US" sz="3999" b="1" u="none" strike="noStrike">
                <a:solidFill>
                  <a:srgbClr val="090F10"/>
                </a:solidFill>
                <a:latin typeface="Canva Sans Bold"/>
                <a:ea typeface="Canva Sans Bold"/>
                <a:cs typeface="Canva Sans Bold"/>
                <a:sym typeface="Canva Sans Bold"/>
              </a:rPr>
              <a:t>SKRIP</a:t>
            </a:r>
          </a:p>
        </p:txBody>
      </p:sp>
      <p:sp>
        <p:nvSpPr>
          <p:cNvPr id="549" name="Freeform 549"/>
          <p:cNvSpPr/>
          <p:nvPr/>
        </p:nvSpPr>
        <p:spPr>
          <a:xfrm>
            <a:off x="5561378" y="14210846"/>
            <a:ext cx="5486922" cy="7342265"/>
          </a:xfrm>
          <a:custGeom>
            <a:avLst/>
            <a:gdLst/>
            <a:ahLst/>
            <a:cxnLst/>
            <a:rect l="l" t="t" r="r" b="b"/>
            <a:pathLst>
              <a:path w="5486922" h="7342265">
                <a:moveTo>
                  <a:pt x="0" y="0"/>
                </a:moveTo>
                <a:lnTo>
                  <a:pt x="5486922" y="0"/>
                </a:lnTo>
                <a:lnTo>
                  <a:pt x="5486922" y="7342264"/>
                </a:lnTo>
                <a:lnTo>
                  <a:pt x="0" y="7342264"/>
                </a:lnTo>
                <a:lnTo>
                  <a:pt x="0" y="0"/>
                </a:lnTo>
                <a:close/>
              </a:path>
            </a:pathLst>
          </a:custGeom>
          <a:blipFill>
            <a:blip r:embed="rId197">
              <a:extLst>
                <a:ext uri="{96DAC541-7B7A-43D3-8B79-37D633B846F1}">
                  <asvg:svgBlip xmlns:asvg="http://schemas.microsoft.com/office/drawing/2016/SVG/main" r:embed="rId198"/>
                </a:ext>
              </a:extLst>
            </a:blip>
            <a:stretch>
              <a:fillRect/>
            </a:stretch>
          </a:blipFill>
        </p:spPr>
        <p:txBody>
          <a:bodyPr/>
          <a:lstStyle/>
          <a:p>
            <a:endParaRPr lang="en-MY"/>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3503" y="-63503"/>
            <a:ext cx="16586197" cy="22066253"/>
            <a:chOff x="0" y="0"/>
            <a:chExt cx="16586200" cy="22066250"/>
          </a:xfrm>
        </p:grpSpPr>
        <p:sp>
          <p:nvSpPr>
            <p:cNvPr id="3" name="Freeform 3"/>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FFFFFF"/>
            </a:solidFill>
          </p:spPr>
          <p:txBody>
            <a:bodyPr/>
            <a:lstStyle/>
            <a:p>
              <a:endParaRPr lang="en-MY"/>
            </a:p>
          </p:txBody>
        </p:sp>
        <p:sp>
          <p:nvSpPr>
            <p:cNvPr id="4" name="Freeform 4"/>
            <p:cNvSpPr/>
            <p:nvPr/>
          </p:nvSpPr>
          <p:spPr>
            <a:xfrm>
              <a:off x="63500" y="63500"/>
              <a:ext cx="16459200" cy="21939250"/>
            </a:xfrm>
            <a:custGeom>
              <a:avLst/>
              <a:gdLst/>
              <a:ahLst/>
              <a:cxnLst/>
              <a:rect l="l" t="t" r="r" b="b"/>
              <a:pathLst>
                <a:path w="16459200" h="21939250">
                  <a:moveTo>
                    <a:pt x="0" y="21939250"/>
                  </a:moveTo>
                  <a:lnTo>
                    <a:pt x="16459200" y="21939250"/>
                  </a:lnTo>
                  <a:lnTo>
                    <a:pt x="16459200" y="0"/>
                  </a:lnTo>
                  <a:lnTo>
                    <a:pt x="0" y="0"/>
                  </a:lnTo>
                  <a:close/>
                </a:path>
              </a:pathLst>
            </a:custGeom>
            <a:solidFill>
              <a:srgbClr val="C6E8EA"/>
            </a:solidFill>
          </p:spPr>
          <p:txBody>
            <a:bodyPr/>
            <a:lstStyle/>
            <a:p>
              <a:endParaRPr lang="en-MY"/>
            </a:p>
          </p:txBody>
        </p:sp>
      </p:grpSp>
      <p:grpSp>
        <p:nvGrpSpPr>
          <p:cNvPr id="5" name="Group 5"/>
          <p:cNvGrpSpPr/>
          <p:nvPr/>
        </p:nvGrpSpPr>
        <p:grpSpPr>
          <a:xfrm>
            <a:off x="0" y="0"/>
            <a:ext cx="3559683" cy="2686926"/>
            <a:chOff x="0" y="0"/>
            <a:chExt cx="4746244" cy="3582568"/>
          </a:xfrm>
        </p:grpSpPr>
        <p:sp>
          <p:nvSpPr>
            <p:cNvPr id="6" name="Freeform 6"/>
            <p:cNvSpPr/>
            <p:nvPr/>
          </p:nvSpPr>
          <p:spPr>
            <a:xfrm>
              <a:off x="0" y="0"/>
              <a:ext cx="4746244" cy="3582543"/>
            </a:xfrm>
            <a:custGeom>
              <a:avLst/>
              <a:gdLst/>
              <a:ahLst/>
              <a:cxnLst/>
              <a:rect l="l" t="t" r="r" b="b"/>
              <a:pathLst>
                <a:path w="4746244" h="3582543">
                  <a:moveTo>
                    <a:pt x="0" y="0"/>
                  </a:moveTo>
                  <a:lnTo>
                    <a:pt x="4746244" y="0"/>
                  </a:lnTo>
                  <a:lnTo>
                    <a:pt x="4746244" y="3582543"/>
                  </a:lnTo>
                  <a:lnTo>
                    <a:pt x="0" y="3582543"/>
                  </a:lnTo>
                  <a:lnTo>
                    <a:pt x="0" y="0"/>
                  </a:lnTo>
                  <a:close/>
                </a:path>
              </a:pathLst>
            </a:custGeom>
            <a:blipFill>
              <a:blip r:embed="rId2"/>
              <a:stretch>
                <a:fillRect l="-392" t="-756" r="-382" b="-488"/>
              </a:stretch>
            </a:blipFill>
          </p:spPr>
          <p:txBody>
            <a:bodyPr/>
            <a:lstStyle/>
            <a:p>
              <a:endParaRPr lang="en-MY"/>
            </a:p>
          </p:txBody>
        </p:sp>
      </p:grpSp>
      <p:grpSp>
        <p:nvGrpSpPr>
          <p:cNvPr id="7" name="Group 7"/>
          <p:cNvGrpSpPr/>
          <p:nvPr/>
        </p:nvGrpSpPr>
        <p:grpSpPr>
          <a:xfrm>
            <a:off x="3553587" y="0"/>
            <a:ext cx="3566055" cy="2686926"/>
            <a:chOff x="0" y="0"/>
            <a:chExt cx="4754740" cy="3582568"/>
          </a:xfrm>
        </p:grpSpPr>
        <p:sp>
          <p:nvSpPr>
            <p:cNvPr id="8" name="Freeform 8"/>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3"/>
              <a:stretch>
                <a:fillRect l="-323" t="-756" r="-270" b="-488"/>
              </a:stretch>
            </a:blipFill>
          </p:spPr>
          <p:txBody>
            <a:bodyPr/>
            <a:lstStyle/>
            <a:p>
              <a:endParaRPr lang="en-MY"/>
            </a:p>
          </p:txBody>
        </p:sp>
      </p:grpSp>
      <p:grpSp>
        <p:nvGrpSpPr>
          <p:cNvPr id="9" name="Group 9"/>
          <p:cNvGrpSpPr/>
          <p:nvPr/>
        </p:nvGrpSpPr>
        <p:grpSpPr>
          <a:xfrm>
            <a:off x="7113546" y="0"/>
            <a:ext cx="3566046" cy="2686926"/>
            <a:chOff x="0" y="0"/>
            <a:chExt cx="4754728" cy="3582568"/>
          </a:xfrm>
        </p:grpSpPr>
        <p:sp>
          <p:nvSpPr>
            <p:cNvPr id="10" name="Freeform 10"/>
            <p:cNvSpPr/>
            <p:nvPr/>
          </p:nvSpPr>
          <p:spPr>
            <a:xfrm>
              <a:off x="0" y="0"/>
              <a:ext cx="4754753" cy="3582543"/>
            </a:xfrm>
            <a:custGeom>
              <a:avLst/>
              <a:gdLst/>
              <a:ahLst/>
              <a:cxnLst/>
              <a:rect l="l" t="t" r="r" b="b"/>
              <a:pathLst>
                <a:path w="4754753" h="3582543">
                  <a:moveTo>
                    <a:pt x="0" y="0"/>
                  </a:moveTo>
                  <a:lnTo>
                    <a:pt x="4754753" y="0"/>
                  </a:lnTo>
                  <a:lnTo>
                    <a:pt x="4754753" y="3582543"/>
                  </a:lnTo>
                  <a:lnTo>
                    <a:pt x="0" y="3582543"/>
                  </a:lnTo>
                  <a:lnTo>
                    <a:pt x="0" y="0"/>
                  </a:lnTo>
                  <a:close/>
                </a:path>
              </a:pathLst>
            </a:custGeom>
            <a:blipFill>
              <a:blip r:embed="rId4"/>
              <a:stretch>
                <a:fillRect l="-79" t="-756" r="-137" b="-488"/>
              </a:stretch>
            </a:blipFill>
          </p:spPr>
          <p:txBody>
            <a:bodyPr/>
            <a:lstStyle/>
            <a:p>
              <a:endParaRPr lang="en-MY"/>
            </a:p>
          </p:txBody>
        </p:sp>
      </p:grpSp>
      <p:grpSp>
        <p:nvGrpSpPr>
          <p:cNvPr id="11" name="Group 11"/>
          <p:cNvGrpSpPr/>
          <p:nvPr/>
        </p:nvGrpSpPr>
        <p:grpSpPr>
          <a:xfrm>
            <a:off x="10673515" y="0"/>
            <a:ext cx="3565979" cy="2686926"/>
            <a:chOff x="0" y="0"/>
            <a:chExt cx="4754639" cy="3582568"/>
          </a:xfrm>
        </p:grpSpPr>
        <p:sp>
          <p:nvSpPr>
            <p:cNvPr id="12" name="Freeform 12"/>
            <p:cNvSpPr/>
            <p:nvPr/>
          </p:nvSpPr>
          <p:spPr>
            <a:xfrm>
              <a:off x="0" y="0"/>
              <a:ext cx="4754626" cy="3582543"/>
            </a:xfrm>
            <a:custGeom>
              <a:avLst/>
              <a:gdLst/>
              <a:ahLst/>
              <a:cxnLst/>
              <a:rect l="l" t="t" r="r" b="b"/>
              <a:pathLst>
                <a:path w="4754626" h="3582543">
                  <a:moveTo>
                    <a:pt x="0" y="0"/>
                  </a:moveTo>
                  <a:lnTo>
                    <a:pt x="4754626" y="0"/>
                  </a:lnTo>
                  <a:lnTo>
                    <a:pt x="4754626" y="3582543"/>
                  </a:lnTo>
                  <a:lnTo>
                    <a:pt x="0" y="3582543"/>
                  </a:lnTo>
                  <a:lnTo>
                    <a:pt x="0" y="0"/>
                  </a:lnTo>
                  <a:close/>
                </a:path>
              </a:pathLst>
            </a:custGeom>
            <a:blipFill>
              <a:blip r:embed="rId5"/>
              <a:stretch>
                <a:fillRect l="-190" t="-756" r="-406" b="-488"/>
              </a:stretch>
            </a:blipFill>
          </p:spPr>
          <p:txBody>
            <a:bodyPr/>
            <a:lstStyle/>
            <a:p>
              <a:endParaRPr lang="en-MY"/>
            </a:p>
          </p:txBody>
        </p:sp>
      </p:grpSp>
      <p:grpSp>
        <p:nvGrpSpPr>
          <p:cNvPr id="13" name="Group 13"/>
          <p:cNvGrpSpPr/>
          <p:nvPr/>
        </p:nvGrpSpPr>
        <p:grpSpPr>
          <a:xfrm>
            <a:off x="14233398" y="0"/>
            <a:ext cx="2225802" cy="4031056"/>
            <a:chOff x="0" y="0"/>
            <a:chExt cx="2967736" cy="5374742"/>
          </a:xfrm>
        </p:grpSpPr>
        <p:sp>
          <p:nvSpPr>
            <p:cNvPr id="14" name="Freeform 14"/>
            <p:cNvSpPr/>
            <p:nvPr/>
          </p:nvSpPr>
          <p:spPr>
            <a:xfrm>
              <a:off x="0" y="0"/>
              <a:ext cx="2967736" cy="5374767"/>
            </a:xfrm>
            <a:custGeom>
              <a:avLst/>
              <a:gdLst/>
              <a:ahLst/>
              <a:cxnLst/>
              <a:rect l="l" t="t" r="r" b="b"/>
              <a:pathLst>
                <a:path w="2967736" h="5374767">
                  <a:moveTo>
                    <a:pt x="0" y="0"/>
                  </a:moveTo>
                  <a:lnTo>
                    <a:pt x="2967736" y="0"/>
                  </a:lnTo>
                  <a:lnTo>
                    <a:pt x="2967736" y="5374767"/>
                  </a:lnTo>
                  <a:lnTo>
                    <a:pt x="0" y="5374767"/>
                  </a:lnTo>
                  <a:lnTo>
                    <a:pt x="0" y="0"/>
                  </a:lnTo>
                  <a:close/>
                </a:path>
              </a:pathLst>
            </a:custGeom>
            <a:blipFill>
              <a:blip r:embed="rId6"/>
              <a:stretch>
                <a:fillRect l="-479" t="-504" r="-653" b="-60"/>
              </a:stretch>
            </a:blipFill>
          </p:spPr>
          <p:txBody>
            <a:bodyPr/>
            <a:lstStyle/>
            <a:p>
              <a:endParaRPr lang="en-MY"/>
            </a:p>
          </p:txBody>
        </p:sp>
      </p:grpSp>
      <p:grpSp>
        <p:nvGrpSpPr>
          <p:cNvPr id="15" name="Group 15"/>
          <p:cNvGrpSpPr/>
          <p:nvPr/>
        </p:nvGrpSpPr>
        <p:grpSpPr>
          <a:xfrm>
            <a:off x="0" y="2680830"/>
            <a:ext cx="3559683" cy="2694346"/>
            <a:chOff x="0" y="0"/>
            <a:chExt cx="4746244" cy="3592462"/>
          </a:xfrm>
        </p:grpSpPr>
        <p:sp>
          <p:nvSpPr>
            <p:cNvPr id="16" name="Freeform 1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7"/>
              <a:stretch>
                <a:fillRect l="-392" t="-324" r="-382" b="-168"/>
              </a:stretch>
            </a:blipFill>
          </p:spPr>
          <p:txBody>
            <a:bodyPr/>
            <a:lstStyle/>
            <a:p>
              <a:endParaRPr lang="en-MY"/>
            </a:p>
          </p:txBody>
        </p:sp>
      </p:grpSp>
      <p:grpSp>
        <p:nvGrpSpPr>
          <p:cNvPr id="17" name="Group 17"/>
          <p:cNvGrpSpPr/>
          <p:nvPr/>
        </p:nvGrpSpPr>
        <p:grpSpPr>
          <a:xfrm>
            <a:off x="3553587" y="2680830"/>
            <a:ext cx="3566055" cy="2694346"/>
            <a:chOff x="0" y="0"/>
            <a:chExt cx="4754740" cy="3592462"/>
          </a:xfrm>
        </p:grpSpPr>
        <p:sp>
          <p:nvSpPr>
            <p:cNvPr id="18" name="Freeform 1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8"/>
              <a:stretch>
                <a:fillRect l="-323" t="-324" r="-270" b="-168"/>
              </a:stretch>
            </a:blipFill>
          </p:spPr>
          <p:txBody>
            <a:bodyPr/>
            <a:lstStyle/>
            <a:p>
              <a:endParaRPr lang="en-MY"/>
            </a:p>
          </p:txBody>
        </p:sp>
      </p:grpSp>
      <p:grpSp>
        <p:nvGrpSpPr>
          <p:cNvPr id="19" name="Group 19"/>
          <p:cNvGrpSpPr/>
          <p:nvPr/>
        </p:nvGrpSpPr>
        <p:grpSpPr>
          <a:xfrm>
            <a:off x="7113546" y="2680830"/>
            <a:ext cx="3566046" cy="2694346"/>
            <a:chOff x="0" y="0"/>
            <a:chExt cx="4754728" cy="3592462"/>
          </a:xfrm>
        </p:grpSpPr>
        <p:sp>
          <p:nvSpPr>
            <p:cNvPr id="20" name="Freeform 2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9"/>
              <a:stretch>
                <a:fillRect l="-79" t="-324" r="-137" b="-168"/>
              </a:stretch>
            </a:blipFill>
          </p:spPr>
          <p:txBody>
            <a:bodyPr/>
            <a:lstStyle/>
            <a:p>
              <a:endParaRPr lang="en-MY"/>
            </a:p>
          </p:txBody>
        </p:sp>
      </p:grpSp>
      <p:grpSp>
        <p:nvGrpSpPr>
          <p:cNvPr id="21" name="Group 21"/>
          <p:cNvGrpSpPr/>
          <p:nvPr/>
        </p:nvGrpSpPr>
        <p:grpSpPr>
          <a:xfrm>
            <a:off x="10673515" y="2680830"/>
            <a:ext cx="3565979" cy="2694346"/>
            <a:chOff x="0" y="0"/>
            <a:chExt cx="4754639" cy="3592462"/>
          </a:xfrm>
        </p:grpSpPr>
        <p:sp>
          <p:nvSpPr>
            <p:cNvPr id="22" name="Freeform 2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0"/>
              <a:stretch>
                <a:fillRect l="-190" t="-324" r="-406" b="-168"/>
              </a:stretch>
            </a:blipFill>
          </p:spPr>
          <p:txBody>
            <a:bodyPr/>
            <a:lstStyle/>
            <a:p>
              <a:endParaRPr lang="en-MY"/>
            </a:p>
          </p:txBody>
        </p:sp>
      </p:grpSp>
      <p:grpSp>
        <p:nvGrpSpPr>
          <p:cNvPr id="23" name="Group 23"/>
          <p:cNvGrpSpPr/>
          <p:nvPr/>
        </p:nvGrpSpPr>
        <p:grpSpPr>
          <a:xfrm>
            <a:off x="14233398" y="4024960"/>
            <a:ext cx="2225802" cy="4038476"/>
            <a:chOff x="0" y="0"/>
            <a:chExt cx="2967736" cy="5384635"/>
          </a:xfrm>
        </p:grpSpPr>
        <p:sp>
          <p:nvSpPr>
            <p:cNvPr id="24" name="Freeform 24"/>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11"/>
              <a:stretch>
                <a:fillRect l="-479" t="-165" r="-653" b="-214"/>
              </a:stretch>
            </a:blipFill>
          </p:spPr>
          <p:txBody>
            <a:bodyPr/>
            <a:lstStyle/>
            <a:p>
              <a:endParaRPr lang="en-MY"/>
            </a:p>
          </p:txBody>
        </p:sp>
      </p:grpSp>
      <p:grpSp>
        <p:nvGrpSpPr>
          <p:cNvPr id="25" name="Group 25"/>
          <p:cNvGrpSpPr/>
          <p:nvPr/>
        </p:nvGrpSpPr>
        <p:grpSpPr>
          <a:xfrm>
            <a:off x="0" y="5369081"/>
            <a:ext cx="3559683" cy="2694356"/>
            <a:chOff x="0" y="0"/>
            <a:chExt cx="4746244" cy="3592474"/>
          </a:xfrm>
        </p:grpSpPr>
        <p:sp>
          <p:nvSpPr>
            <p:cNvPr id="26" name="Freeform 26"/>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2"/>
              <a:stretch>
                <a:fillRect l="-392" t="-170" r="-382" b="-323"/>
              </a:stretch>
            </a:blipFill>
          </p:spPr>
          <p:txBody>
            <a:bodyPr/>
            <a:lstStyle/>
            <a:p>
              <a:endParaRPr lang="en-MY"/>
            </a:p>
          </p:txBody>
        </p:sp>
      </p:grpSp>
      <p:grpSp>
        <p:nvGrpSpPr>
          <p:cNvPr id="27" name="Group 27"/>
          <p:cNvGrpSpPr/>
          <p:nvPr/>
        </p:nvGrpSpPr>
        <p:grpSpPr>
          <a:xfrm>
            <a:off x="3553587" y="5369081"/>
            <a:ext cx="3566055" cy="2694356"/>
            <a:chOff x="0" y="0"/>
            <a:chExt cx="4754740" cy="3592474"/>
          </a:xfrm>
        </p:grpSpPr>
        <p:sp>
          <p:nvSpPr>
            <p:cNvPr id="28" name="Freeform 2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3"/>
              <a:stretch>
                <a:fillRect l="-323" t="-170" r="-270" b="-323"/>
              </a:stretch>
            </a:blipFill>
          </p:spPr>
          <p:txBody>
            <a:bodyPr/>
            <a:lstStyle/>
            <a:p>
              <a:endParaRPr lang="en-MY"/>
            </a:p>
          </p:txBody>
        </p:sp>
      </p:grpSp>
      <p:grpSp>
        <p:nvGrpSpPr>
          <p:cNvPr id="29" name="Group 29"/>
          <p:cNvGrpSpPr/>
          <p:nvPr/>
        </p:nvGrpSpPr>
        <p:grpSpPr>
          <a:xfrm>
            <a:off x="7113546" y="5369081"/>
            <a:ext cx="3566046" cy="2694356"/>
            <a:chOff x="0" y="0"/>
            <a:chExt cx="4754728" cy="3592474"/>
          </a:xfrm>
        </p:grpSpPr>
        <p:sp>
          <p:nvSpPr>
            <p:cNvPr id="30" name="Freeform 30"/>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4"/>
              <a:stretch>
                <a:fillRect l="-79" t="-170" r="-137" b="-323"/>
              </a:stretch>
            </a:blipFill>
          </p:spPr>
          <p:txBody>
            <a:bodyPr/>
            <a:lstStyle/>
            <a:p>
              <a:endParaRPr lang="en-MY"/>
            </a:p>
          </p:txBody>
        </p:sp>
      </p:grpSp>
      <p:grpSp>
        <p:nvGrpSpPr>
          <p:cNvPr id="31" name="Group 31"/>
          <p:cNvGrpSpPr/>
          <p:nvPr/>
        </p:nvGrpSpPr>
        <p:grpSpPr>
          <a:xfrm>
            <a:off x="10673515" y="5369081"/>
            <a:ext cx="3565979" cy="2694356"/>
            <a:chOff x="0" y="0"/>
            <a:chExt cx="4754639" cy="3592474"/>
          </a:xfrm>
        </p:grpSpPr>
        <p:sp>
          <p:nvSpPr>
            <p:cNvPr id="32" name="Freeform 32"/>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5"/>
              <a:stretch>
                <a:fillRect l="-190" t="-170" r="-406" b="-323"/>
              </a:stretch>
            </a:blipFill>
          </p:spPr>
          <p:txBody>
            <a:bodyPr/>
            <a:lstStyle/>
            <a:p>
              <a:endParaRPr lang="en-MY"/>
            </a:p>
          </p:txBody>
        </p:sp>
      </p:grpSp>
      <p:grpSp>
        <p:nvGrpSpPr>
          <p:cNvPr id="33" name="Group 33"/>
          <p:cNvGrpSpPr/>
          <p:nvPr/>
        </p:nvGrpSpPr>
        <p:grpSpPr>
          <a:xfrm>
            <a:off x="0" y="8057340"/>
            <a:ext cx="3559683" cy="2694356"/>
            <a:chOff x="0" y="0"/>
            <a:chExt cx="4746244" cy="3592474"/>
          </a:xfrm>
        </p:grpSpPr>
        <p:sp>
          <p:nvSpPr>
            <p:cNvPr id="34" name="Freeform 3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16"/>
              <a:stretch>
                <a:fillRect l="-392" t="-488" r="-382" b="-476"/>
              </a:stretch>
            </a:blipFill>
          </p:spPr>
          <p:txBody>
            <a:bodyPr/>
            <a:lstStyle/>
            <a:p>
              <a:endParaRPr lang="en-MY"/>
            </a:p>
          </p:txBody>
        </p:sp>
      </p:grpSp>
      <p:grpSp>
        <p:nvGrpSpPr>
          <p:cNvPr id="35" name="Group 35"/>
          <p:cNvGrpSpPr/>
          <p:nvPr/>
        </p:nvGrpSpPr>
        <p:grpSpPr>
          <a:xfrm>
            <a:off x="3553587" y="8057340"/>
            <a:ext cx="3566055" cy="2694356"/>
            <a:chOff x="0" y="0"/>
            <a:chExt cx="4754740" cy="3592474"/>
          </a:xfrm>
        </p:grpSpPr>
        <p:sp>
          <p:nvSpPr>
            <p:cNvPr id="36" name="Freeform 3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7"/>
              <a:stretch>
                <a:fillRect l="-323" t="-488" r="-270" b="-476"/>
              </a:stretch>
            </a:blipFill>
          </p:spPr>
          <p:txBody>
            <a:bodyPr/>
            <a:lstStyle/>
            <a:p>
              <a:endParaRPr lang="en-MY"/>
            </a:p>
          </p:txBody>
        </p:sp>
      </p:grpSp>
      <p:grpSp>
        <p:nvGrpSpPr>
          <p:cNvPr id="37" name="Group 37"/>
          <p:cNvGrpSpPr/>
          <p:nvPr/>
        </p:nvGrpSpPr>
        <p:grpSpPr>
          <a:xfrm>
            <a:off x="7113546" y="8057340"/>
            <a:ext cx="3566046" cy="2694356"/>
            <a:chOff x="0" y="0"/>
            <a:chExt cx="4754728" cy="3592474"/>
          </a:xfrm>
        </p:grpSpPr>
        <p:sp>
          <p:nvSpPr>
            <p:cNvPr id="38" name="Freeform 3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18"/>
              <a:stretch>
                <a:fillRect l="-79" t="-488" r="-137" b="-476"/>
              </a:stretch>
            </a:blipFill>
          </p:spPr>
          <p:txBody>
            <a:bodyPr/>
            <a:lstStyle/>
            <a:p>
              <a:endParaRPr lang="en-MY"/>
            </a:p>
          </p:txBody>
        </p:sp>
      </p:grpSp>
      <p:grpSp>
        <p:nvGrpSpPr>
          <p:cNvPr id="39" name="Group 39"/>
          <p:cNvGrpSpPr/>
          <p:nvPr/>
        </p:nvGrpSpPr>
        <p:grpSpPr>
          <a:xfrm>
            <a:off x="10673515" y="8057340"/>
            <a:ext cx="3565979" cy="2694356"/>
            <a:chOff x="0" y="0"/>
            <a:chExt cx="4754639" cy="3592474"/>
          </a:xfrm>
        </p:grpSpPr>
        <p:sp>
          <p:nvSpPr>
            <p:cNvPr id="40" name="Freeform 4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19"/>
              <a:stretch>
                <a:fillRect l="-190" t="-488" r="-406" b="-476"/>
              </a:stretch>
            </a:blipFill>
          </p:spPr>
          <p:txBody>
            <a:bodyPr/>
            <a:lstStyle/>
            <a:p>
              <a:endParaRPr lang="en-MY"/>
            </a:p>
          </p:txBody>
        </p:sp>
      </p:grpSp>
      <p:grpSp>
        <p:nvGrpSpPr>
          <p:cNvPr id="41" name="Group 41"/>
          <p:cNvGrpSpPr/>
          <p:nvPr/>
        </p:nvGrpSpPr>
        <p:grpSpPr>
          <a:xfrm>
            <a:off x="14233398" y="8057340"/>
            <a:ext cx="2225802" cy="4038476"/>
            <a:chOff x="0" y="0"/>
            <a:chExt cx="2967736" cy="5384635"/>
          </a:xfrm>
        </p:grpSpPr>
        <p:sp>
          <p:nvSpPr>
            <p:cNvPr id="42" name="Freeform 4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0"/>
              <a:stretch>
                <a:fillRect l="-479" t="-325" r="-653" b="-54"/>
              </a:stretch>
            </a:blipFill>
          </p:spPr>
          <p:txBody>
            <a:bodyPr/>
            <a:lstStyle/>
            <a:p>
              <a:endParaRPr lang="en-MY"/>
            </a:p>
          </p:txBody>
        </p:sp>
      </p:grpSp>
      <p:grpSp>
        <p:nvGrpSpPr>
          <p:cNvPr id="43" name="Group 43"/>
          <p:cNvGrpSpPr/>
          <p:nvPr/>
        </p:nvGrpSpPr>
        <p:grpSpPr>
          <a:xfrm>
            <a:off x="0" y="10745600"/>
            <a:ext cx="3559683" cy="2694308"/>
            <a:chOff x="0" y="0"/>
            <a:chExt cx="4746244" cy="3592411"/>
          </a:xfrm>
        </p:grpSpPr>
        <p:sp>
          <p:nvSpPr>
            <p:cNvPr id="44" name="Freeform 4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21"/>
              <a:stretch>
                <a:fillRect l="-392" t="-334" r="-382" b="-159"/>
              </a:stretch>
            </a:blipFill>
          </p:spPr>
          <p:txBody>
            <a:bodyPr/>
            <a:lstStyle/>
            <a:p>
              <a:endParaRPr lang="en-MY"/>
            </a:p>
          </p:txBody>
        </p:sp>
      </p:grpSp>
      <p:grpSp>
        <p:nvGrpSpPr>
          <p:cNvPr id="45" name="Group 45"/>
          <p:cNvGrpSpPr/>
          <p:nvPr/>
        </p:nvGrpSpPr>
        <p:grpSpPr>
          <a:xfrm>
            <a:off x="3553587" y="10745600"/>
            <a:ext cx="3566055" cy="2694308"/>
            <a:chOff x="0" y="0"/>
            <a:chExt cx="4754740" cy="3592411"/>
          </a:xfrm>
        </p:grpSpPr>
        <p:sp>
          <p:nvSpPr>
            <p:cNvPr id="46" name="Freeform 46"/>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2"/>
              <a:stretch>
                <a:fillRect l="-323" t="-334" r="-270" b="-159"/>
              </a:stretch>
            </a:blipFill>
          </p:spPr>
          <p:txBody>
            <a:bodyPr/>
            <a:lstStyle/>
            <a:p>
              <a:endParaRPr lang="en-MY"/>
            </a:p>
          </p:txBody>
        </p:sp>
      </p:grpSp>
      <p:grpSp>
        <p:nvGrpSpPr>
          <p:cNvPr id="47" name="Group 47"/>
          <p:cNvGrpSpPr/>
          <p:nvPr/>
        </p:nvGrpSpPr>
        <p:grpSpPr>
          <a:xfrm>
            <a:off x="7113546" y="10745600"/>
            <a:ext cx="3566046" cy="2694308"/>
            <a:chOff x="0" y="0"/>
            <a:chExt cx="4754728" cy="3592411"/>
          </a:xfrm>
        </p:grpSpPr>
        <p:sp>
          <p:nvSpPr>
            <p:cNvPr id="48" name="Freeform 48"/>
            <p:cNvSpPr/>
            <p:nvPr/>
          </p:nvSpPr>
          <p:spPr>
            <a:xfrm>
              <a:off x="0" y="0"/>
              <a:ext cx="4754753" cy="3592449"/>
            </a:xfrm>
            <a:custGeom>
              <a:avLst/>
              <a:gdLst/>
              <a:ahLst/>
              <a:cxnLst/>
              <a:rect l="l" t="t" r="r" b="b"/>
              <a:pathLst>
                <a:path w="4754753" h="3592449">
                  <a:moveTo>
                    <a:pt x="0" y="0"/>
                  </a:moveTo>
                  <a:lnTo>
                    <a:pt x="4754753" y="0"/>
                  </a:lnTo>
                  <a:lnTo>
                    <a:pt x="4754753" y="3592449"/>
                  </a:lnTo>
                  <a:lnTo>
                    <a:pt x="0" y="3592449"/>
                  </a:lnTo>
                  <a:lnTo>
                    <a:pt x="0" y="0"/>
                  </a:lnTo>
                  <a:close/>
                </a:path>
              </a:pathLst>
            </a:custGeom>
            <a:blipFill>
              <a:blip r:embed="rId23"/>
              <a:stretch>
                <a:fillRect l="-79" t="-334" r="-137" b="-159"/>
              </a:stretch>
            </a:blipFill>
          </p:spPr>
          <p:txBody>
            <a:bodyPr/>
            <a:lstStyle/>
            <a:p>
              <a:endParaRPr lang="en-MY"/>
            </a:p>
          </p:txBody>
        </p:sp>
      </p:grpSp>
      <p:grpSp>
        <p:nvGrpSpPr>
          <p:cNvPr id="49" name="Group 49"/>
          <p:cNvGrpSpPr/>
          <p:nvPr/>
        </p:nvGrpSpPr>
        <p:grpSpPr>
          <a:xfrm>
            <a:off x="10673515" y="10745600"/>
            <a:ext cx="3565979" cy="2694308"/>
            <a:chOff x="0" y="0"/>
            <a:chExt cx="4754639" cy="3592411"/>
          </a:xfrm>
        </p:grpSpPr>
        <p:sp>
          <p:nvSpPr>
            <p:cNvPr id="50" name="Freeform 50"/>
            <p:cNvSpPr/>
            <p:nvPr/>
          </p:nvSpPr>
          <p:spPr>
            <a:xfrm>
              <a:off x="0" y="0"/>
              <a:ext cx="4754626" cy="3592449"/>
            </a:xfrm>
            <a:custGeom>
              <a:avLst/>
              <a:gdLst/>
              <a:ahLst/>
              <a:cxnLst/>
              <a:rect l="l" t="t" r="r" b="b"/>
              <a:pathLst>
                <a:path w="4754626" h="3592449">
                  <a:moveTo>
                    <a:pt x="0" y="0"/>
                  </a:moveTo>
                  <a:lnTo>
                    <a:pt x="4754626" y="0"/>
                  </a:lnTo>
                  <a:lnTo>
                    <a:pt x="4754626" y="3592449"/>
                  </a:lnTo>
                  <a:lnTo>
                    <a:pt x="0" y="3592449"/>
                  </a:lnTo>
                  <a:lnTo>
                    <a:pt x="0" y="0"/>
                  </a:lnTo>
                  <a:close/>
                </a:path>
              </a:pathLst>
            </a:custGeom>
            <a:blipFill>
              <a:blip r:embed="rId24"/>
              <a:stretch>
                <a:fillRect l="-190" t="-334" r="-406" b="-159"/>
              </a:stretch>
            </a:blipFill>
          </p:spPr>
          <p:txBody>
            <a:bodyPr/>
            <a:lstStyle/>
            <a:p>
              <a:endParaRPr lang="en-MY"/>
            </a:p>
          </p:txBody>
        </p:sp>
      </p:grpSp>
      <p:grpSp>
        <p:nvGrpSpPr>
          <p:cNvPr id="51" name="Group 51"/>
          <p:cNvGrpSpPr/>
          <p:nvPr/>
        </p:nvGrpSpPr>
        <p:grpSpPr>
          <a:xfrm>
            <a:off x="14233398" y="12089711"/>
            <a:ext cx="2225802" cy="4038524"/>
            <a:chOff x="0" y="0"/>
            <a:chExt cx="2967736" cy="5384698"/>
          </a:xfrm>
        </p:grpSpPr>
        <p:sp>
          <p:nvSpPr>
            <p:cNvPr id="52" name="Freeform 52"/>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25"/>
              <a:stretch>
                <a:fillRect l="-479" t="-171" r="-653" b="-208"/>
              </a:stretch>
            </a:blipFill>
          </p:spPr>
          <p:txBody>
            <a:bodyPr/>
            <a:lstStyle/>
            <a:p>
              <a:endParaRPr lang="en-MY"/>
            </a:p>
          </p:txBody>
        </p:sp>
      </p:grpSp>
      <p:grpSp>
        <p:nvGrpSpPr>
          <p:cNvPr id="53" name="Group 53"/>
          <p:cNvGrpSpPr/>
          <p:nvPr/>
        </p:nvGrpSpPr>
        <p:grpSpPr>
          <a:xfrm>
            <a:off x="0" y="13433803"/>
            <a:ext cx="3559683" cy="2694432"/>
            <a:chOff x="0" y="0"/>
            <a:chExt cx="4746244" cy="3592576"/>
          </a:xfrm>
        </p:grpSpPr>
        <p:sp>
          <p:nvSpPr>
            <p:cNvPr id="54" name="Freeform 54"/>
            <p:cNvSpPr/>
            <p:nvPr/>
          </p:nvSpPr>
          <p:spPr>
            <a:xfrm>
              <a:off x="0" y="0"/>
              <a:ext cx="4746244" cy="3592576"/>
            </a:xfrm>
            <a:custGeom>
              <a:avLst/>
              <a:gdLst/>
              <a:ahLst/>
              <a:cxnLst/>
              <a:rect l="l" t="t" r="r" b="b"/>
              <a:pathLst>
                <a:path w="4746244" h="3592576">
                  <a:moveTo>
                    <a:pt x="0" y="0"/>
                  </a:moveTo>
                  <a:lnTo>
                    <a:pt x="4746244" y="0"/>
                  </a:lnTo>
                  <a:lnTo>
                    <a:pt x="4746244" y="3592576"/>
                  </a:lnTo>
                  <a:lnTo>
                    <a:pt x="0" y="3592576"/>
                  </a:lnTo>
                  <a:lnTo>
                    <a:pt x="0" y="0"/>
                  </a:lnTo>
                  <a:close/>
                </a:path>
              </a:pathLst>
            </a:custGeom>
            <a:blipFill>
              <a:blip r:embed="rId26"/>
              <a:stretch>
                <a:fillRect l="-392" t="-179" r="-382" b="-311"/>
              </a:stretch>
            </a:blipFill>
          </p:spPr>
          <p:txBody>
            <a:bodyPr/>
            <a:lstStyle/>
            <a:p>
              <a:endParaRPr lang="en-MY"/>
            </a:p>
          </p:txBody>
        </p:sp>
      </p:grpSp>
      <p:grpSp>
        <p:nvGrpSpPr>
          <p:cNvPr id="55" name="Group 55"/>
          <p:cNvGrpSpPr/>
          <p:nvPr/>
        </p:nvGrpSpPr>
        <p:grpSpPr>
          <a:xfrm>
            <a:off x="3553587" y="13433803"/>
            <a:ext cx="2676068" cy="3590420"/>
            <a:chOff x="0" y="0"/>
            <a:chExt cx="3568090" cy="4787227"/>
          </a:xfrm>
        </p:grpSpPr>
        <p:sp>
          <p:nvSpPr>
            <p:cNvPr id="56" name="Freeform 56"/>
            <p:cNvSpPr/>
            <p:nvPr/>
          </p:nvSpPr>
          <p:spPr>
            <a:xfrm>
              <a:off x="0" y="0"/>
              <a:ext cx="3568065" cy="4787265"/>
            </a:xfrm>
            <a:custGeom>
              <a:avLst/>
              <a:gdLst/>
              <a:ahLst/>
              <a:cxnLst/>
              <a:rect l="l" t="t" r="r" b="b"/>
              <a:pathLst>
                <a:path w="3568065" h="4787265">
                  <a:moveTo>
                    <a:pt x="0" y="0"/>
                  </a:moveTo>
                  <a:lnTo>
                    <a:pt x="0" y="4787265"/>
                  </a:lnTo>
                  <a:lnTo>
                    <a:pt x="3142488" y="4787265"/>
                  </a:lnTo>
                  <a:lnTo>
                    <a:pt x="3142488" y="3538220"/>
                  </a:lnTo>
                  <a:lnTo>
                    <a:pt x="3036697" y="3538220"/>
                  </a:lnTo>
                  <a:lnTo>
                    <a:pt x="3036697" y="3240913"/>
                  </a:lnTo>
                  <a:lnTo>
                    <a:pt x="3142488" y="3240913"/>
                  </a:lnTo>
                  <a:lnTo>
                    <a:pt x="3142488" y="2074037"/>
                  </a:lnTo>
                  <a:lnTo>
                    <a:pt x="3568065" y="2074037"/>
                  </a:lnTo>
                  <a:lnTo>
                    <a:pt x="3568065" y="0"/>
                  </a:lnTo>
                  <a:close/>
                </a:path>
              </a:pathLst>
            </a:custGeom>
            <a:blipFill>
              <a:blip r:embed="rId27"/>
              <a:stretch>
                <a:fillRect l="-431" t="-134" r="-447" b="-37"/>
              </a:stretch>
            </a:blipFill>
          </p:spPr>
          <p:txBody>
            <a:bodyPr/>
            <a:lstStyle/>
            <a:p>
              <a:endParaRPr lang="en-MY"/>
            </a:p>
          </p:txBody>
        </p:sp>
      </p:grpSp>
      <p:grpSp>
        <p:nvGrpSpPr>
          <p:cNvPr id="57" name="Group 57"/>
          <p:cNvGrpSpPr/>
          <p:nvPr/>
        </p:nvGrpSpPr>
        <p:grpSpPr>
          <a:xfrm>
            <a:off x="6223559" y="13433803"/>
            <a:ext cx="5346030" cy="1798320"/>
            <a:chOff x="0" y="0"/>
            <a:chExt cx="7128040" cy="2397760"/>
          </a:xfrm>
        </p:grpSpPr>
        <p:sp>
          <p:nvSpPr>
            <p:cNvPr id="58" name="Freeform 58"/>
            <p:cNvSpPr/>
            <p:nvPr/>
          </p:nvSpPr>
          <p:spPr>
            <a:xfrm>
              <a:off x="0" y="0"/>
              <a:ext cx="7128002" cy="2397760"/>
            </a:xfrm>
            <a:custGeom>
              <a:avLst/>
              <a:gdLst/>
              <a:ahLst/>
              <a:cxnLst/>
              <a:rect l="l" t="t" r="r" b="b"/>
              <a:pathLst>
                <a:path w="7128002" h="2397760">
                  <a:moveTo>
                    <a:pt x="0" y="0"/>
                  </a:moveTo>
                  <a:lnTo>
                    <a:pt x="0" y="2074037"/>
                  </a:lnTo>
                  <a:lnTo>
                    <a:pt x="5964555" y="2074037"/>
                  </a:lnTo>
                  <a:lnTo>
                    <a:pt x="5964555" y="2397760"/>
                  </a:lnTo>
                  <a:lnTo>
                    <a:pt x="7128002" y="2397760"/>
                  </a:lnTo>
                  <a:lnTo>
                    <a:pt x="7128002" y="0"/>
                  </a:lnTo>
                  <a:close/>
                </a:path>
              </a:pathLst>
            </a:custGeom>
            <a:blipFill>
              <a:blip r:embed="rId28"/>
              <a:stretch>
                <a:fillRect l="-34" t="-268" r="-35" b="-155"/>
              </a:stretch>
            </a:blipFill>
          </p:spPr>
          <p:txBody>
            <a:bodyPr/>
            <a:lstStyle/>
            <a:p>
              <a:endParaRPr lang="en-MY"/>
            </a:p>
          </p:txBody>
        </p:sp>
      </p:grpSp>
      <p:grpSp>
        <p:nvGrpSpPr>
          <p:cNvPr id="59" name="Group 59"/>
          <p:cNvGrpSpPr/>
          <p:nvPr/>
        </p:nvGrpSpPr>
        <p:grpSpPr>
          <a:xfrm>
            <a:off x="11554873" y="13419387"/>
            <a:ext cx="2744091" cy="3636712"/>
            <a:chOff x="0" y="0"/>
            <a:chExt cx="3658788" cy="4848949"/>
          </a:xfrm>
        </p:grpSpPr>
        <p:sp>
          <p:nvSpPr>
            <p:cNvPr id="60" name="Freeform 60"/>
            <p:cNvSpPr/>
            <p:nvPr/>
          </p:nvSpPr>
          <p:spPr>
            <a:xfrm>
              <a:off x="0" y="0"/>
              <a:ext cx="3658852" cy="4848987"/>
            </a:xfrm>
            <a:custGeom>
              <a:avLst/>
              <a:gdLst/>
              <a:ahLst/>
              <a:cxnLst/>
              <a:rect l="l" t="t" r="r" b="b"/>
              <a:pathLst>
                <a:path w="3658852" h="4848987">
                  <a:moveTo>
                    <a:pt x="0" y="0"/>
                  </a:moveTo>
                  <a:lnTo>
                    <a:pt x="3658852" y="0"/>
                  </a:lnTo>
                  <a:lnTo>
                    <a:pt x="3658852" y="4848987"/>
                  </a:lnTo>
                  <a:lnTo>
                    <a:pt x="0" y="4848987"/>
                  </a:lnTo>
                  <a:lnTo>
                    <a:pt x="0" y="0"/>
                  </a:lnTo>
                  <a:close/>
                </a:path>
              </a:pathLst>
            </a:custGeom>
            <a:blipFill>
              <a:blip r:embed="rId29"/>
              <a:stretch>
                <a:fillRect l="-879" t="-794" b="-619"/>
              </a:stretch>
            </a:blipFill>
          </p:spPr>
          <p:txBody>
            <a:bodyPr/>
            <a:lstStyle/>
            <a:p>
              <a:endParaRPr lang="en-MY"/>
            </a:p>
          </p:txBody>
        </p:sp>
      </p:grpSp>
      <p:grpSp>
        <p:nvGrpSpPr>
          <p:cNvPr id="61" name="Group 61"/>
          <p:cNvGrpSpPr/>
          <p:nvPr/>
        </p:nvGrpSpPr>
        <p:grpSpPr>
          <a:xfrm>
            <a:off x="10673515" y="15226027"/>
            <a:ext cx="896074" cy="6713220"/>
            <a:chOff x="0" y="0"/>
            <a:chExt cx="1194765" cy="8950960"/>
          </a:xfrm>
        </p:grpSpPr>
        <p:sp>
          <p:nvSpPr>
            <p:cNvPr id="62" name="Freeform 62"/>
            <p:cNvSpPr/>
            <p:nvPr/>
          </p:nvSpPr>
          <p:spPr>
            <a:xfrm>
              <a:off x="0" y="0"/>
              <a:ext cx="1194816" cy="8950960"/>
            </a:xfrm>
            <a:custGeom>
              <a:avLst/>
              <a:gdLst/>
              <a:ahLst/>
              <a:cxnLst/>
              <a:rect l="l" t="t" r="r" b="b"/>
              <a:pathLst>
                <a:path w="1194816" h="8950960">
                  <a:moveTo>
                    <a:pt x="31242" y="0"/>
                  </a:moveTo>
                  <a:lnTo>
                    <a:pt x="31242" y="845693"/>
                  </a:lnTo>
                  <a:lnTo>
                    <a:pt x="171831" y="845693"/>
                  </a:lnTo>
                  <a:lnTo>
                    <a:pt x="171831" y="1148588"/>
                  </a:lnTo>
                  <a:lnTo>
                    <a:pt x="31242" y="1148588"/>
                  </a:lnTo>
                  <a:lnTo>
                    <a:pt x="31242" y="4724019"/>
                  </a:lnTo>
                  <a:cubicBezTo>
                    <a:pt x="33655" y="4729988"/>
                    <a:pt x="34925" y="4736338"/>
                    <a:pt x="34925" y="4742942"/>
                  </a:cubicBezTo>
                  <a:lnTo>
                    <a:pt x="34925" y="7718552"/>
                  </a:lnTo>
                  <a:cubicBezTo>
                    <a:pt x="34925" y="7725283"/>
                    <a:pt x="33655" y="7731633"/>
                    <a:pt x="31242" y="7737475"/>
                  </a:cubicBezTo>
                  <a:lnTo>
                    <a:pt x="31242" y="8265160"/>
                  </a:lnTo>
                  <a:lnTo>
                    <a:pt x="0" y="8265160"/>
                  </a:lnTo>
                  <a:lnTo>
                    <a:pt x="0" y="8950960"/>
                  </a:lnTo>
                  <a:lnTo>
                    <a:pt x="1194816" y="8950960"/>
                  </a:lnTo>
                  <a:lnTo>
                    <a:pt x="1194816" y="0"/>
                  </a:lnTo>
                  <a:close/>
                </a:path>
              </a:pathLst>
            </a:custGeom>
            <a:blipFill>
              <a:blip r:embed="rId30"/>
              <a:stretch>
                <a:fillRect l="-756" t="-94" r="-471" b="-397"/>
              </a:stretch>
            </a:blipFill>
          </p:spPr>
          <p:txBody>
            <a:bodyPr/>
            <a:lstStyle/>
            <a:p>
              <a:endParaRPr lang="en-MY"/>
            </a:p>
          </p:txBody>
        </p:sp>
      </p:grpSp>
      <p:grpSp>
        <p:nvGrpSpPr>
          <p:cNvPr id="63" name="Group 63"/>
          <p:cNvGrpSpPr/>
          <p:nvPr/>
        </p:nvGrpSpPr>
        <p:grpSpPr>
          <a:xfrm>
            <a:off x="0" y="16122139"/>
            <a:ext cx="3559683" cy="2694308"/>
            <a:chOff x="0" y="0"/>
            <a:chExt cx="4746244" cy="3592411"/>
          </a:xfrm>
        </p:grpSpPr>
        <p:sp>
          <p:nvSpPr>
            <p:cNvPr id="64" name="Freeform 64"/>
            <p:cNvSpPr/>
            <p:nvPr/>
          </p:nvSpPr>
          <p:spPr>
            <a:xfrm>
              <a:off x="0" y="0"/>
              <a:ext cx="4746244" cy="3592449"/>
            </a:xfrm>
            <a:custGeom>
              <a:avLst/>
              <a:gdLst/>
              <a:ahLst/>
              <a:cxnLst/>
              <a:rect l="l" t="t" r="r" b="b"/>
              <a:pathLst>
                <a:path w="4746244" h="3592449">
                  <a:moveTo>
                    <a:pt x="0" y="0"/>
                  </a:moveTo>
                  <a:lnTo>
                    <a:pt x="4746244" y="0"/>
                  </a:lnTo>
                  <a:lnTo>
                    <a:pt x="4746244" y="3592449"/>
                  </a:lnTo>
                  <a:lnTo>
                    <a:pt x="0" y="3592449"/>
                  </a:lnTo>
                  <a:lnTo>
                    <a:pt x="0" y="0"/>
                  </a:lnTo>
                  <a:close/>
                </a:path>
              </a:pathLst>
            </a:custGeom>
            <a:blipFill>
              <a:blip r:embed="rId31"/>
              <a:stretch>
                <a:fillRect l="-392" t="-499" r="-382" b="-465"/>
              </a:stretch>
            </a:blipFill>
          </p:spPr>
          <p:txBody>
            <a:bodyPr/>
            <a:lstStyle/>
            <a:p>
              <a:endParaRPr lang="en-MY"/>
            </a:p>
          </p:txBody>
        </p:sp>
      </p:grpSp>
      <p:grpSp>
        <p:nvGrpSpPr>
          <p:cNvPr id="65" name="Group 65"/>
          <p:cNvGrpSpPr/>
          <p:nvPr/>
        </p:nvGrpSpPr>
        <p:grpSpPr>
          <a:xfrm>
            <a:off x="14233398" y="16122139"/>
            <a:ext cx="2225802" cy="4038476"/>
            <a:chOff x="0" y="0"/>
            <a:chExt cx="2967736" cy="5384635"/>
          </a:xfrm>
        </p:grpSpPr>
        <p:sp>
          <p:nvSpPr>
            <p:cNvPr id="66" name="Freeform 66"/>
            <p:cNvSpPr/>
            <p:nvPr/>
          </p:nvSpPr>
          <p:spPr>
            <a:xfrm>
              <a:off x="0" y="0"/>
              <a:ext cx="2967736" cy="5384673"/>
            </a:xfrm>
            <a:custGeom>
              <a:avLst/>
              <a:gdLst/>
              <a:ahLst/>
              <a:cxnLst/>
              <a:rect l="l" t="t" r="r" b="b"/>
              <a:pathLst>
                <a:path w="2967736" h="5384673">
                  <a:moveTo>
                    <a:pt x="0" y="0"/>
                  </a:moveTo>
                  <a:lnTo>
                    <a:pt x="2967736" y="0"/>
                  </a:lnTo>
                  <a:lnTo>
                    <a:pt x="2967736" y="5384673"/>
                  </a:lnTo>
                  <a:lnTo>
                    <a:pt x="0" y="5384673"/>
                  </a:lnTo>
                  <a:lnTo>
                    <a:pt x="0" y="0"/>
                  </a:lnTo>
                  <a:close/>
                </a:path>
              </a:pathLst>
            </a:custGeom>
            <a:blipFill>
              <a:blip r:embed="rId32"/>
              <a:stretch>
                <a:fillRect l="-479" t="-333" r="-653" b="-46"/>
              </a:stretch>
            </a:blipFill>
          </p:spPr>
          <p:txBody>
            <a:bodyPr/>
            <a:lstStyle/>
            <a:p>
              <a:endParaRPr lang="en-MY"/>
            </a:p>
          </p:txBody>
        </p:sp>
      </p:grpSp>
      <p:grpSp>
        <p:nvGrpSpPr>
          <p:cNvPr id="67" name="Group 67"/>
          <p:cNvGrpSpPr/>
          <p:nvPr/>
        </p:nvGrpSpPr>
        <p:grpSpPr>
          <a:xfrm>
            <a:off x="3553587" y="17018127"/>
            <a:ext cx="2356876" cy="3590544"/>
            <a:chOff x="0" y="0"/>
            <a:chExt cx="3142501" cy="4787392"/>
          </a:xfrm>
        </p:grpSpPr>
        <p:sp>
          <p:nvSpPr>
            <p:cNvPr id="68" name="Freeform 68"/>
            <p:cNvSpPr/>
            <p:nvPr/>
          </p:nvSpPr>
          <p:spPr>
            <a:xfrm>
              <a:off x="0" y="0"/>
              <a:ext cx="3142488" cy="4787392"/>
            </a:xfrm>
            <a:custGeom>
              <a:avLst/>
              <a:gdLst/>
              <a:ahLst/>
              <a:cxnLst/>
              <a:rect l="l" t="t" r="r" b="b"/>
              <a:pathLst>
                <a:path w="3142488" h="4787392">
                  <a:moveTo>
                    <a:pt x="0" y="0"/>
                  </a:moveTo>
                  <a:lnTo>
                    <a:pt x="0" y="4375404"/>
                  </a:lnTo>
                  <a:lnTo>
                    <a:pt x="2861183" y="4375404"/>
                  </a:lnTo>
                  <a:lnTo>
                    <a:pt x="2861183" y="4787392"/>
                  </a:lnTo>
                  <a:lnTo>
                    <a:pt x="3142488" y="4787392"/>
                  </a:lnTo>
                  <a:lnTo>
                    <a:pt x="3142488" y="0"/>
                  </a:lnTo>
                  <a:close/>
                </a:path>
              </a:pathLst>
            </a:custGeom>
            <a:blipFill>
              <a:blip r:embed="rId33"/>
              <a:stretch>
                <a:fillRect l="-490" t="-215" r="-14051" b="-307"/>
              </a:stretch>
            </a:blipFill>
          </p:spPr>
          <p:txBody>
            <a:bodyPr/>
            <a:lstStyle/>
            <a:p>
              <a:endParaRPr lang="en-MY"/>
            </a:p>
          </p:txBody>
        </p:sp>
      </p:grpSp>
      <p:grpSp>
        <p:nvGrpSpPr>
          <p:cNvPr id="69" name="Group 69"/>
          <p:cNvGrpSpPr/>
          <p:nvPr/>
        </p:nvGrpSpPr>
        <p:grpSpPr>
          <a:xfrm>
            <a:off x="11563493" y="17018127"/>
            <a:ext cx="2676001" cy="3590544"/>
            <a:chOff x="0" y="0"/>
            <a:chExt cx="3568002" cy="4787392"/>
          </a:xfrm>
        </p:grpSpPr>
        <p:sp>
          <p:nvSpPr>
            <p:cNvPr id="70" name="Freeform 70"/>
            <p:cNvSpPr/>
            <p:nvPr/>
          </p:nvSpPr>
          <p:spPr>
            <a:xfrm>
              <a:off x="0" y="0"/>
              <a:ext cx="3568065" cy="4787392"/>
            </a:xfrm>
            <a:custGeom>
              <a:avLst/>
              <a:gdLst/>
              <a:ahLst/>
              <a:cxnLst/>
              <a:rect l="l" t="t" r="r" b="b"/>
              <a:pathLst>
                <a:path w="3568065" h="4787392">
                  <a:moveTo>
                    <a:pt x="0" y="0"/>
                  </a:moveTo>
                  <a:lnTo>
                    <a:pt x="3568065" y="0"/>
                  </a:lnTo>
                  <a:lnTo>
                    <a:pt x="3568065" y="4787392"/>
                  </a:lnTo>
                  <a:lnTo>
                    <a:pt x="0" y="4787392"/>
                  </a:lnTo>
                  <a:lnTo>
                    <a:pt x="0" y="0"/>
                  </a:lnTo>
                  <a:close/>
                </a:path>
              </a:pathLst>
            </a:custGeom>
            <a:blipFill>
              <a:blip r:embed="rId34"/>
              <a:stretch>
                <a:fillRect l="-290" t="-215" r="-589" b="-307"/>
              </a:stretch>
            </a:blipFill>
          </p:spPr>
          <p:txBody>
            <a:bodyPr/>
            <a:lstStyle/>
            <a:p>
              <a:endParaRPr lang="en-MY"/>
            </a:p>
          </p:txBody>
        </p:sp>
      </p:grpSp>
      <p:grpSp>
        <p:nvGrpSpPr>
          <p:cNvPr id="71" name="Group 71"/>
          <p:cNvGrpSpPr/>
          <p:nvPr/>
        </p:nvGrpSpPr>
        <p:grpSpPr>
          <a:xfrm>
            <a:off x="0" y="18810351"/>
            <a:ext cx="3559683" cy="1798320"/>
            <a:chOff x="0" y="0"/>
            <a:chExt cx="4746244" cy="2397760"/>
          </a:xfrm>
        </p:grpSpPr>
        <p:sp>
          <p:nvSpPr>
            <p:cNvPr id="72" name="Freeform 72"/>
            <p:cNvSpPr/>
            <p:nvPr/>
          </p:nvSpPr>
          <p:spPr>
            <a:xfrm>
              <a:off x="0" y="0"/>
              <a:ext cx="4746244" cy="2397760"/>
            </a:xfrm>
            <a:custGeom>
              <a:avLst/>
              <a:gdLst/>
              <a:ahLst/>
              <a:cxnLst/>
              <a:rect l="l" t="t" r="r" b="b"/>
              <a:pathLst>
                <a:path w="4746244" h="2397760">
                  <a:moveTo>
                    <a:pt x="0" y="0"/>
                  </a:moveTo>
                  <a:lnTo>
                    <a:pt x="0" y="2397760"/>
                  </a:lnTo>
                  <a:lnTo>
                    <a:pt x="876046" y="2397760"/>
                  </a:lnTo>
                  <a:lnTo>
                    <a:pt x="876046" y="2070481"/>
                  </a:lnTo>
                  <a:lnTo>
                    <a:pt x="2209546" y="2070481"/>
                  </a:lnTo>
                  <a:lnTo>
                    <a:pt x="2209546" y="2323084"/>
                  </a:lnTo>
                  <a:lnTo>
                    <a:pt x="2214499" y="2323084"/>
                  </a:lnTo>
                  <a:lnTo>
                    <a:pt x="2214499" y="1985772"/>
                  </a:lnTo>
                  <a:lnTo>
                    <a:pt x="4746244" y="1985772"/>
                  </a:lnTo>
                  <a:lnTo>
                    <a:pt x="4746244" y="0"/>
                  </a:lnTo>
                  <a:close/>
                </a:path>
              </a:pathLst>
            </a:custGeom>
            <a:blipFill>
              <a:blip r:embed="rId35"/>
              <a:stretch>
                <a:fillRect l="-392" t="-515" r="-382" b="-614"/>
              </a:stretch>
            </a:blipFill>
          </p:spPr>
          <p:txBody>
            <a:bodyPr/>
            <a:lstStyle/>
            <a:p>
              <a:endParaRPr lang="en-MY"/>
            </a:p>
          </p:txBody>
        </p:sp>
      </p:grpSp>
      <p:grpSp>
        <p:nvGrpSpPr>
          <p:cNvPr id="73" name="Group 73"/>
          <p:cNvGrpSpPr/>
          <p:nvPr/>
        </p:nvGrpSpPr>
        <p:grpSpPr>
          <a:xfrm>
            <a:off x="14233398" y="20154519"/>
            <a:ext cx="2225802" cy="1784728"/>
            <a:chOff x="0" y="0"/>
            <a:chExt cx="2967736" cy="2379637"/>
          </a:xfrm>
        </p:grpSpPr>
        <p:sp>
          <p:nvSpPr>
            <p:cNvPr id="74" name="Freeform 74"/>
            <p:cNvSpPr/>
            <p:nvPr/>
          </p:nvSpPr>
          <p:spPr>
            <a:xfrm>
              <a:off x="0" y="0"/>
              <a:ext cx="2967736" cy="2379599"/>
            </a:xfrm>
            <a:custGeom>
              <a:avLst/>
              <a:gdLst/>
              <a:ahLst/>
              <a:cxnLst/>
              <a:rect l="l" t="t" r="r" b="b"/>
              <a:pathLst>
                <a:path w="2967736" h="2379599">
                  <a:moveTo>
                    <a:pt x="0" y="0"/>
                  </a:moveTo>
                  <a:lnTo>
                    <a:pt x="2967736" y="0"/>
                  </a:lnTo>
                  <a:lnTo>
                    <a:pt x="2967736" y="2379599"/>
                  </a:lnTo>
                  <a:lnTo>
                    <a:pt x="0" y="2379599"/>
                  </a:lnTo>
                  <a:lnTo>
                    <a:pt x="0" y="0"/>
                  </a:lnTo>
                  <a:close/>
                </a:path>
              </a:pathLst>
            </a:custGeom>
            <a:blipFill>
              <a:blip r:embed="rId36"/>
              <a:stretch>
                <a:fillRect l="-479" t="-405" r="-653" b="-1495"/>
              </a:stretch>
            </a:blipFill>
          </p:spPr>
          <p:txBody>
            <a:bodyPr/>
            <a:lstStyle/>
            <a:p>
              <a:endParaRPr lang="en-MY"/>
            </a:p>
          </p:txBody>
        </p:sp>
      </p:grpSp>
      <p:grpSp>
        <p:nvGrpSpPr>
          <p:cNvPr id="75" name="Group 75"/>
          <p:cNvGrpSpPr/>
          <p:nvPr/>
        </p:nvGrpSpPr>
        <p:grpSpPr>
          <a:xfrm>
            <a:off x="0" y="20602575"/>
            <a:ext cx="889721" cy="1336672"/>
            <a:chOff x="0" y="0"/>
            <a:chExt cx="1186294" cy="1782229"/>
          </a:xfrm>
        </p:grpSpPr>
        <p:sp>
          <p:nvSpPr>
            <p:cNvPr id="76" name="Freeform 76"/>
            <p:cNvSpPr/>
            <p:nvPr/>
          </p:nvSpPr>
          <p:spPr>
            <a:xfrm>
              <a:off x="0" y="0"/>
              <a:ext cx="1186307" cy="1782191"/>
            </a:xfrm>
            <a:custGeom>
              <a:avLst/>
              <a:gdLst/>
              <a:ahLst/>
              <a:cxnLst/>
              <a:rect l="l" t="t" r="r" b="b"/>
              <a:pathLst>
                <a:path w="1186307" h="1782191">
                  <a:moveTo>
                    <a:pt x="0" y="0"/>
                  </a:moveTo>
                  <a:lnTo>
                    <a:pt x="0" y="1782191"/>
                  </a:lnTo>
                  <a:lnTo>
                    <a:pt x="1186307" y="1782191"/>
                  </a:lnTo>
                  <a:lnTo>
                    <a:pt x="1186307" y="1242949"/>
                  </a:lnTo>
                  <a:lnTo>
                    <a:pt x="876046" y="1242949"/>
                  </a:lnTo>
                  <a:lnTo>
                    <a:pt x="876046" y="0"/>
                  </a:lnTo>
                  <a:close/>
                </a:path>
              </a:pathLst>
            </a:custGeom>
            <a:blipFill>
              <a:blip r:embed="rId37"/>
              <a:stretch>
                <a:fillRect l="-1570" t="-807" r="-1849" b="-1998"/>
              </a:stretch>
            </a:blipFill>
          </p:spPr>
          <p:txBody>
            <a:bodyPr/>
            <a:lstStyle/>
            <a:p>
              <a:endParaRPr lang="en-MY"/>
            </a:p>
          </p:txBody>
        </p:sp>
      </p:grpSp>
      <p:grpSp>
        <p:nvGrpSpPr>
          <p:cNvPr id="77" name="Group 77"/>
          <p:cNvGrpSpPr/>
          <p:nvPr/>
        </p:nvGrpSpPr>
        <p:grpSpPr>
          <a:xfrm>
            <a:off x="5333571" y="20602575"/>
            <a:ext cx="896083" cy="1336672"/>
            <a:chOff x="0" y="0"/>
            <a:chExt cx="1194778" cy="1782229"/>
          </a:xfrm>
        </p:grpSpPr>
        <p:sp>
          <p:nvSpPr>
            <p:cNvPr id="78" name="Freeform 78"/>
            <p:cNvSpPr/>
            <p:nvPr/>
          </p:nvSpPr>
          <p:spPr>
            <a:xfrm>
              <a:off x="0" y="0"/>
              <a:ext cx="1194816" cy="1782191"/>
            </a:xfrm>
            <a:custGeom>
              <a:avLst/>
              <a:gdLst/>
              <a:ahLst/>
              <a:cxnLst/>
              <a:rect l="l" t="t" r="r" b="b"/>
              <a:pathLst>
                <a:path w="1194816" h="1782191">
                  <a:moveTo>
                    <a:pt x="487807" y="0"/>
                  </a:moveTo>
                  <a:lnTo>
                    <a:pt x="487807" y="1094740"/>
                  </a:lnTo>
                  <a:lnTo>
                    <a:pt x="0" y="1094740"/>
                  </a:lnTo>
                  <a:lnTo>
                    <a:pt x="0" y="1782191"/>
                  </a:lnTo>
                  <a:lnTo>
                    <a:pt x="1194816" y="1782191"/>
                  </a:lnTo>
                  <a:lnTo>
                    <a:pt x="1194816" y="1096391"/>
                  </a:lnTo>
                  <a:lnTo>
                    <a:pt x="769239" y="1096391"/>
                  </a:lnTo>
                  <a:lnTo>
                    <a:pt x="769239" y="0"/>
                  </a:lnTo>
                  <a:close/>
                </a:path>
              </a:pathLst>
            </a:custGeom>
            <a:blipFill>
              <a:blip r:embed="rId38"/>
              <a:stretch>
                <a:fillRect l="-1510" t="-807" r="-1173" b="-1998"/>
              </a:stretch>
            </a:blipFill>
          </p:spPr>
          <p:txBody>
            <a:bodyPr/>
            <a:lstStyle/>
            <a:p>
              <a:endParaRPr lang="en-MY"/>
            </a:p>
          </p:txBody>
        </p:sp>
      </p:grpSp>
      <p:grpSp>
        <p:nvGrpSpPr>
          <p:cNvPr id="79" name="Group 79"/>
          <p:cNvGrpSpPr/>
          <p:nvPr/>
        </p:nvGrpSpPr>
        <p:grpSpPr>
          <a:xfrm>
            <a:off x="11563493" y="20602575"/>
            <a:ext cx="2676001" cy="1336672"/>
            <a:chOff x="0" y="0"/>
            <a:chExt cx="3568002" cy="1782229"/>
          </a:xfrm>
        </p:grpSpPr>
        <p:sp>
          <p:nvSpPr>
            <p:cNvPr id="80" name="Freeform 80"/>
            <p:cNvSpPr/>
            <p:nvPr/>
          </p:nvSpPr>
          <p:spPr>
            <a:xfrm>
              <a:off x="0" y="0"/>
              <a:ext cx="3568065" cy="1782191"/>
            </a:xfrm>
            <a:custGeom>
              <a:avLst/>
              <a:gdLst/>
              <a:ahLst/>
              <a:cxnLst/>
              <a:rect l="l" t="t" r="r" b="b"/>
              <a:pathLst>
                <a:path w="3568065" h="1782191">
                  <a:moveTo>
                    <a:pt x="0" y="0"/>
                  </a:moveTo>
                  <a:lnTo>
                    <a:pt x="3568065" y="0"/>
                  </a:lnTo>
                  <a:lnTo>
                    <a:pt x="3568065" y="1782191"/>
                  </a:lnTo>
                  <a:lnTo>
                    <a:pt x="0" y="1782191"/>
                  </a:lnTo>
                  <a:lnTo>
                    <a:pt x="0" y="0"/>
                  </a:lnTo>
                  <a:close/>
                </a:path>
              </a:pathLst>
            </a:custGeom>
            <a:blipFill>
              <a:blip r:embed="rId39"/>
              <a:stretch>
                <a:fillRect l="-290" t="-807" r="-589" b="-1998"/>
              </a:stretch>
            </a:blipFill>
          </p:spPr>
          <p:txBody>
            <a:bodyPr/>
            <a:lstStyle/>
            <a:p>
              <a:endParaRPr lang="en-MY"/>
            </a:p>
          </p:txBody>
        </p:sp>
      </p:grpSp>
      <p:grpSp>
        <p:nvGrpSpPr>
          <p:cNvPr id="81" name="Group 81"/>
          <p:cNvGrpSpPr/>
          <p:nvPr/>
        </p:nvGrpSpPr>
        <p:grpSpPr>
          <a:xfrm>
            <a:off x="1328623" y="21423630"/>
            <a:ext cx="4011044" cy="515617"/>
            <a:chOff x="0" y="0"/>
            <a:chExt cx="5348059" cy="687489"/>
          </a:xfrm>
        </p:grpSpPr>
        <p:sp>
          <p:nvSpPr>
            <p:cNvPr id="82" name="Freeform 82"/>
            <p:cNvSpPr/>
            <p:nvPr/>
          </p:nvSpPr>
          <p:spPr>
            <a:xfrm>
              <a:off x="0" y="0"/>
              <a:ext cx="5348097" cy="687451"/>
            </a:xfrm>
            <a:custGeom>
              <a:avLst/>
              <a:gdLst/>
              <a:ahLst/>
              <a:cxnLst/>
              <a:rect l="l" t="t" r="r" b="b"/>
              <a:pathLst>
                <a:path w="5348097" h="687451">
                  <a:moveTo>
                    <a:pt x="468376" y="0"/>
                  </a:moveTo>
                  <a:lnTo>
                    <a:pt x="468376" y="1651"/>
                  </a:lnTo>
                  <a:lnTo>
                    <a:pt x="438023" y="1651"/>
                  </a:lnTo>
                  <a:lnTo>
                    <a:pt x="438023" y="148209"/>
                  </a:lnTo>
                  <a:lnTo>
                    <a:pt x="0" y="148209"/>
                  </a:lnTo>
                  <a:lnTo>
                    <a:pt x="0" y="687451"/>
                  </a:lnTo>
                  <a:lnTo>
                    <a:pt x="5348097" y="687451"/>
                  </a:lnTo>
                  <a:lnTo>
                    <a:pt x="5348097" y="0"/>
                  </a:lnTo>
                  <a:close/>
                </a:path>
              </a:pathLst>
            </a:custGeom>
            <a:blipFill>
              <a:blip r:embed="rId40"/>
              <a:stretch>
                <a:fillRect l="-226" t="-72663" r="-239" b="-5180"/>
              </a:stretch>
            </a:blipFill>
          </p:spPr>
          <p:txBody>
            <a:bodyPr/>
            <a:lstStyle/>
            <a:p>
              <a:endParaRPr lang="en-MY"/>
            </a:p>
          </p:txBody>
        </p:sp>
      </p:grpSp>
      <p:grpSp>
        <p:nvGrpSpPr>
          <p:cNvPr id="83" name="Group 83"/>
          <p:cNvGrpSpPr/>
          <p:nvPr/>
        </p:nvGrpSpPr>
        <p:grpSpPr>
          <a:xfrm>
            <a:off x="6223559" y="21424897"/>
            <a:ext cx="4456033" cy="514350"/>
            <a:chOff x="0" y="0"/>
            <a:chExt cx="5941378" cy="685800"/>
          </a:xfrm>
        </p:grpSpPr>
        <p:sp>
          <p:nvSpPr>
            <p:cNvPr id="84" name="Freeform 84"/>
            <p:cNvSpPr/>
            <p:nvPr/>
          </p:nvSpPr>
          <p:spPr>
            <a:xfrm>
              <a:off x="0" y="0"/>
              <a:ext cx="5941441" cy="685800"/>
            </a:xfrm>
            <a:custGeom>
              <a:avLst/>
              <a:gdLst/>
              <a:ahLst/>
              <a:cxnLst/>
              <a:rect l="l" t="t" r="r" b="b"/>
              <a:pathLst>
                <a:path w="5941441" h="685800">
                  <a:moveTo>
                    <a:pt x="0" y="0"/>
                  </a:moveTo>
                  <a:lnTo>
                    <a:pt x="0" y="685800"/>
                  </a:lnTo>
                  <a:lnTo>
                    <a:pt x="5941441" y="685800"/>
                  </a:lnTo>
                  <a:lnTo>
                    <a:pt x="5941441" y="0"/>
                  </a:lnTo>
                  <a:lnTo>
                    <a:pt x="4296918" y="0"/>
                  </a:lnTo>
                  <a:cubicBezTo>
                    <a:pt x="4236466" y="2540"/>
                    <a:pt x="4177538" y="3937"/>
                    <a:pt x="4120388" y="4445"/>
                  </a:cubicBezTo>
                  <a:lnTo>
                    <a:pt x="4038981" y="4445"/>
                  </a:lnTo>
                  <a:cubicBezTo>
                    <a:pt x="3978910" y="3937"/>
                    <a:pt x="3920871" y="2413"/>
                    <a:pt x="3865118" y="0"/>
                  </a:cubicBezTo>
                  <a:lnTo>
                    <a:pt x="1498219" y="0"/>
                  </a:lnTo>
                  <a:cubicBezTo>
                    <a:pt x="1477137" y="381"/>
                    <a:pt x="1455928" y="381"/>
                    <a:pt x="1434719" y="381"/>
                  </a:cubicBezTo>
                  <a:cubicBezTo>
                    <a:pt x="1413510" y="381"/>
                    <a:pt x="1392174" y="381"/>
                    <a:pt x="1370711" y="0"/>
                  </a:cubicBezTo>
                  <a:close/>
                </a:path>
              </a:pathLst>
            </a:custGeom>
            <a:blipFill>
              <a:blip r:embed="rId41"/>
              <a:stretch>
                <a:fillRect l="-41" t="-73087" r="-86" b="-5185"/>
              </a:stretch>
            </a:blipFill>
          </p:spPr>
          <p:txBody>
            <a:bodyPr/>
            <a:lstStyle/>
            <a:p>
              <a:endParaRPr lang="en-MY"/>
            </a:p>
          </p:txBody>
        </p:sp>
      </p:grpSp>
      <p:grpSp>
        <p:nvGrpSpPr>
          <p:cNvPr id="85" name="Group 85"/>
          <p:cNvGrpSpPr/>
          <p:nvPr/>
        </p:nvGrpSpPr>
        <p:grpSpPr>
          <a:xfrm>
            <a:off x="883625" y="21534758"/>
            <a:ext cx="451094" cy="404498"/>
            <a:chOff x="0" y="0"/>
            <a:chExt cx="601459" cy="539331"/>
          </a:xfrm>
        </p:grpSpPr>
        <p:sp>
          <p:nvSpPr>
            <p:cNvPr id="86" name="Freeform 86"/>
            <p:cNvSpPr/>
            <p:nvPr/>
          </p:nvSpPr>
          <p:spPr>
            <a:xfrm>
              <a:off x="0" y="0"/>
              <a:ext cx="601472" cy="539369"/>
            </a:xfrm>
            <a:custGeom>
              <a:avLst/>
              <a:gdLst/>
              <a:ahLst/>
              <a:cxnLst/>
              <a:rect l="l" t="t" r="r" b="b"/>
              <a:pathLst>
                <a:path w="601472" h="539369">
                  <a:moveTo>
                    <a:pt x="0" y="0"/>
                  </a:moveTo>
                  <a:lnTo>
                    <a:pt x="601472" y="0"/>
                  </a:lnTo>
                  <a:lnTo>
                    <a:pt x="601472" y="539369"/>
                  </a:lnTo>
                  <a:lnTo>
                    <a:pt x="0" y="539369"/>
                  </a:lnTo>
                  <a:lnTo>
                    <a:pt x="0" y="0"/>
                  </a:lnTo>
                  <a:close/>
                </a:path>
              </a:pathLst>
            </a:custGeom>
            <a:blipFill>
              <a:blip r:embed="rId42"/>
              <a:stretch>
                <a:fillRect l="-1906" t="-10202" r="-3500" b="-6585"/>
              </a:stretch>
            </a:blipFill>
          </p:spPr>
          <p:txBody>
            <a:bodyPr/>
            <a:lstStyle/>
            <a:p>
              <a:endParaRPr lang="en-MY"/>
            </a:p>
          </p:txBody>
        </p:sp>
      </p:grpSp>
      <p:grpSp>
        <p:nvGrpSpPr>
          <p:cNvPr id="87" name="Group 87"/>
          <p:cNvGrpSpPr/>
          <p:nvPr/>
        </p:nvGrpSpPr>
        <p:grpSpPr>
          <a:xfrm>
            <a:off x="5831157" y="15864459"/>
            <a:ext cx="79315" cy="223009"/>
            <a:chOff x="0" y="0"/>
            <a:chExt cx="105753" cy="297345"/>
          </a:xfrm>
        </p:grpSpPr>
        <p:sp>
          <p:nvSpPr>
            <p:cNvPr id="88" name="Freeform 88"/>
            <p:cNvSpPr/>
            <p:nvPr/>
          </p:nvSpPr>
          <p:spPr>
            <a:xfrm>
              <a:off x="0" y="0"/>
              <a:ext cx="105791" cy="297307"/>
            </a:xfrm>
            <a:custGeom>
              <a:avLst/>
              <a:gdLst/>
              <a:ahLst/>
              <a:cxnLst/>
              <a:rect l="l" t="t" r="r" b="b"/>
              <a:pathLst>
                <a:path w="105791" h="297307">
                  <a:moveTo>
                    <a:pt x="0" y="0"/>
                  </a:moveTo>
                  <a:lnTo>
                    <a:pt x="105791" y="0"/>
                  </a:lnTo>
                  <a:lnTo>
                    <a:pt x="105791" y="297307"/>
                  </a:lnTo>
                  <a:lnTo>
                    <a:pt x="0" y="297307"/>
                  </a:lnTo>
                  <a:lnTo>
                    <a:pt x="0" y="0"/>
                  </a:lnTo>
                  <a:close/>
                </a:path>
              </a:pathLst>
            </a:custGeom>
            <a:blipFill>
              <a:blip r:embed="rId43"/>
              <a:stretch>
                <a:fillRect l="-19939" t="-4387" r="-16194" b="-4967"/>
              </a:stretch>
            </a:blipFill>
          </p:spPr>
          <p:txBody>
            <a:bodyPr/>
            <a:lstStyle/>
            <a:p>
              <a:endParaRPr lang="en-MY"/>
            </a:p>
          </p:txBody>
        </p:sp>
      </p:grpSp>
      <p:grpSp>
        <p:nvGrpSpPr>
          <p:cNvPr id="89" name="Group 89"/>
          <p:cNvGrpSpPr/>
          <p:nvPr/>
        </p:nvGrpSpPr>
        <p:grpSpPr>
          <a:xfrm>
            <a:off x="10696966" y="15860268"/>
            <a:ext cx="105432" cy="227200"/>
            <a:chOff x="0" y="0"/>
            <a:chExt cx="140576" cy="302933"/>
          </a:xfrm>
        </p:grpSpPr>
        <p:sp>
          <p:nvSpPr>
            <p:cNvPr id="90" name="Freeform 90"/>
            <p:cNvSpPr/>
            <p:nvPr/>
          </p:nvSpPr>
          <p:spPr>
            <a:xfrm>
              <a:off x="0" y="0"/>
              <a:ext cx="140589" cy="302895"/>
            </a:xfrm>
            <a:custGeom>
              <a:avLst/>
              <a:gdLst/>
              <a:ahLst/>
              <a:cxnLst/>
              <a:rect l="l" t="t" r="r" b="b"/>
              <a:pathLst>
                <a:path w="140589" h="302895">
                  <a:moveTo>
                    <a:pt x="0" y="0"/>
                  </a:moveTo>
                  <a:lnTo>
                    <a:pt x="140589" y="0"/>
                  </a:lnTo>
                  <a:lnTo>
                    <a:pt x="140589" y="302895"/>
                  </a:lnTo>
                  <a:lnTo>
                    <a:pt x="0" y="302895"/>
                  </a:lnTo>
                  <a:lnTo>
                    <a:pt x="0" y="0"/>
                  </a:lnTo>
                  <a:close/>
                </a:path>
              </a:pathLst>
            </a:custGeom>
            <a:blipFill>
              <a:blip r:embed="rId44"/>
              <a:stretch>
                <a:fillRect l="-4588" t="-2461" r="-9936" b="-4876"/>
              </a:stretch>
            </a:blipFill>
          </p:spPr>
          <p:txBody>
            <a:bodyPr/>
            <a:lstStyle/>
            <a:p>
              <a:endParaRPr lang="en-MY"/>
            </a:p>
          </p:txBody>
        </p:sp>
      </p:grpSp>
      <p:grpSp>
        <p:nvGrpSpPr>
          <p:cNvPr id="91" name="Group 91"/>
          <p:cNvGrpSpPr/>
          <p:nvPr/>
        </p:nvGrpSpPr>
        <p:grpSpPr>
          <a:xfrm>
            <a:off x="10696966" y="18769079"/>
            <a:ext cx="2791" cy="2260092"/>
            <a:chOff x="0" y="0"/>
            <a:chExt cx="3721" cy="3013456"/>
          </a:xfrm>
        </p:grpSpPr>
        <p:sp>
          <p:nvSpPr>
            <p:cNvPr id="92" name="Freeform 92"/>
            <p:cNvSpPr/>
            <p:nvPr/>
          </p:nvSpPr>
          <p:spPr>
            <a:xfrm>
              <a:off x="0" y="0"/>
              <a:ext cx="3683" cy="3013456"/>
            </a:xfrm>
            <a:custGeom>
              <a:avLst/>
              <a:gdLst/>
              <a:ahLst/>
              <a:cxnLst/>
              <a:rect l="l" t="t" r="r" b="b"/>
              <a:pathLst>
                <a:path w="3683" h="3013456">
                  <a:moveTo>
                    <a:pt x="0" y="0"/>
                  </a:moveTo>
                  <a:lnTo>
                    <a:pt x="0" y="3013456"/>
                  </a:lnTo>
                  <a:cubicBezTo>
                    <a:pt x="2413" y="3007487"/>
                    <a:pt x="3683" y="3001264"/>
                    <a:pt x="3683" y="2994533"/>
                  </a:cubicBezTo>
                  <a:lnTo>
                    <a:pt x="3683" y="18923"/>
                  </a:lnTo>
                  <a:cubicBezTo>
                    <a:pt x="3683" y="12319"/>
                    <a:pt x="2413" y="5969"/>
                    <a:pt x="0" y="0"/>
                  </a:cubicBezTo>
                  <a:close/>
                </a:path>
              </a:pathLst>
            </a:custGeom>
            <a:blipFill>
              <a:blip r:embed="rId45"/>
              <a:stretch>
                <a:fillRect l="-175172" t="-269" r="-276551" b="-426"/>
              </a:stretch>
            </a:blipFill>
          </p:spPr>
          <p:txBody>
            <a:bodyPr/>
            <a:lstStyle/>
            <a:p>
              <a:endParaRPr lang="en-MY"/>
            </a:p>
          </p:txBody>
        </p:sp>
      </p:grpSp>
      <p:grpSp>
        <p:nvGrpSpPr>
          <p:cNvPr id="93" name="Group 93"/>
          <p:cNvGrpSpPr/>
          <p:nvPr/>
        </p:nvGrpSpPr>
        <p:grpSpPr>
          <a:xfrm>
            <a:off x="7251621" y="21424897"/>
            <a:ext cx="2194589" cy="3305"/>
            <a:chOff x="0" y="0"/>
            <a:chExt cx="2926118" cy="4407"/>
          </a:xfrm>
        </p:grpSpPr>
        <p:sp>
          <p:nvSpPr>
            <p:cNvPr id="94" name="Freeform 94"/>
            <p:cNvSpPr/>
            <p:nvPr/>
          </p:nvSpPr>
          <p:spPr>
            <a:xfrm>
              <a:off x="0" y="0"/>
              <a:ext cx="2926080" cy="4445"/>
            </a:xfrm>
            <a:custGeom>
              <a:avLst/>
              <a:gdLst/>
              <a:ahLst/>
              <a:cxnLst/>
              <a:rect l="l" t="t" r="r" b="b"/>
              <a:pathLst>
                <a:path w="2926080" h="4445">
                  <a:moveTo>
                    <a:pt x="0" y="0"/>
                  </a:moveTo>
                  <a:cubicBezTo>
                    <a:pt x="21336" y="381"/>
                    <a:pt x="42672" y="381"/>
                    <a:pt x="64008" y="381"/>
                  </a:cubicBezTo>
                  <a:cubicBezTo>
                    <a:pt x="85344" y="381"/>
                    <a:pt x="106426" y="381"/>
                    <a:pt x="127508" y="0"/>
                  </a:cubicBezTo>
                  <a:close/>
                  <a:moveTo>
                    <a:pt x="2494280" y="0"/>
                  </a:moveTo>
                  <a:cubicBezTo>
                    <a:pt x="2550033" y="2413"/>
                    <a:pt x="2608072" y="3937"/>
                    <a:pt x="2668143" y="4445"/>
                  </a:cubicBezTo>
                  <a:lnTo>
                    <a:pt x="2749550" y="4445"/>
                  </a:lnTo>
                  <a:cubicBezTo>
                    <a:pt x="2806700" y="3937"/>
                    <a:pt x="2865628" y="2540"/>
                    <a:pt x="2926080" y="0"/>
                  </a:cubicBezTo>
                  <a:close/>
                </a:path>
              </a:pathLst>
            </a:custGeom>
            <a:blipFill>
              <a:blip r:embed="rId46"/>
              <a:stretch>
                <a:fillRect l="-633" t="-228571" r="-177" b="-509428"/>
              </a:stretch>
            </a:blipFill>
          </p:spPr>
          <p:txBody>
            <a:bodyPr/>
            <a:lstStyle/>
            <a:p>
              <a:endParaRPr lang="en-MY"/>
            </a:p>
          </p:txBody>
        </p:sp>
      </p:grpSp>
      <p:grpSp>
        <p:nvGrpSpPr>
          <p:cNvPr id="95" name="Group 95"/>
          <p:cNvGrpSpPr/>
          <p:nvPr/>
        </p:nvGrpSpPr>
        <p:grpSpPr>
          <a:xfrm>
            <a:off x="1660865" y="20299680"/>
            <a:ext cx="4038600" cy="1123950"/>
            <a:chOff x="0" y="0"/>
            <a:chExt cx="5384800" cy="1498600"/>
          </a:xfrm>
        </p:grpSpPr>
        <p:sp>
          <p:nvSpPr>
            <p:cNvPr id="96" name="Freeform 96"/>
            <p:cNvSpPr/>
            <p:nvPr/>
          </p:nvSpPr>
          <p:spPr>
            <a:xfrm>
              <a:off x="0" y="0"/>
              <a:ext cx="5384800" cy="1498600"/>
            </a:xfrm>
            <a:custGeom>
              <a:avLst/>
              <a:gdLst/>
              <a:ahLst/>
              <a:cxnLst/>
              <a:rect l="l" t="t" r="r" b="b"/>
              <a:pathLst>
                <a:path w="5384800" h="1498600">
                  <a:moveTo>
                    <a:pt x="0" y="0"/>
                  </a:moveTo>
                  <a:lnTo>
                    <a:pt x="0" y="337312"/>
                  </a:lnTo>
                  <a:lnTo>
                    <a:pt x="25400" y="337312"/>
                  </a:lnTo>
                  <a:lnTo>
                    <a:pt x="25400" y="1498600"/>
                  </a:lnTo>
                  <a:lnTo>
                    <a:pt x="5384800" y="1498600"/>
                  </a:lnTo>
                  <a:lnTo>
                    <a:pt x="5384800" y="0"/>
                  </a:lnTo>
                  <a:close/>
                </a:path>
              </a:pathLst>
            </a:custGeom>
            <a:blipFill>
              <a:blip r:embed="rId47"/>
              <a:stretch>
                <a:fillRect l="-275" t="-1129" r="-536" b="-791"/>
              </a:stretch>
            </a:blipFill>
          </p:spPr>
          <p:txBody>
            <a:bodyPr/>
            <a:lstStyle/>
            <a:p>
              <a:endParaRPr lang="en-MY"/>
            </a:p>
          </p:txBody>
        </p:sp>
      </p:grpSp>
      <p:grpSp>
        <p:nvGrpSpPr>
          <p:cNvPr id="97" name="Group 97"/>
          <p:cNvGrpSpPr/>
          <p:nvPr/>
        </p:nvGrpSpPr>
        <p:grpSpPr>
          <a:xfrm>
            <a:off x="657025" y="20363183"/>
            <a:ext cx="1000115" cy="1171575"/>
            <a:chOff x="0" y="0"/>
            <a:chExt cx="1333487" cy="1562100"/>
          </a:xfrm>
        </p:grpSpPr>
        <p:sp>
          <p:nvSpPr>
            <p:cNvPr id="98" name="Freeform 98"/>
            <p:cNvSpPr/>
            <p:nvPr/>
          </p:nvSpPr>
          <p:spPr>
            <a:xfrm>
              <a:off x="0" y="0"/>
              <a:ext cx="1333500" cy="1562100"/>
            </a:xfrm>
            <a:custGeom>
              <a:avLst/>
              <a:gdLst/>
              <a:ahLst/>
              <a:cxnLst/>
              <a:rect l="l" t="t" r="r" b="b"/>
              <a:pathLst>
                <a:path w="1333500" h="1562100">
                  <a:moveTo>
                    <a:pt x="0" y="0"/>
                  </a:moveTo>
                  <a:lnTo>
                    <a:pt x="0" y="1562100"/>
                  </a:lnTo>
                  <a:lnTo>
                    <a:pt x="1333500" y="1562100"/>
                  </a:lnTo>
                  <a:lnTo>
                    <a:pt x="1333500" y="1415669"/>
                  </a:lnTo>
                  <a:lnTo>
                    <a:pt x="1313053" y="1415669"/>
                  </a:lnTo>
                  <a:lnTo>
                    <a:pt x="1313053" y="252603"/>
                  </a:lnTo>
                  <a:lnTo>
                    <a:pt x="1333500" y="252603"/>
                  </a:lnTo>
                  <a:lnTo>
                    <a:pt x="1333500" y="0"/>
                  </a:lnTo>
                  <a:close/>
                </a:path>
              </a:pathLst>
            </a:custGeom>
            <a:blipFill>
              <a:blip r:embed="rId48"/>
              <a:stretch>
                <a:fillRect l="-1059" t="-1083" r="-1172" b="-1030"/>
              </a:stretch>
            </a:blipFill>
          </p:spPr>
          <p:txBody>
            <a:bodyPr/>
            <a:lstStyle/>
            <a:p>
              <a:endParaRPr lang="en-MY"/>
            </a:p>
          </p:txBody>
        </p:sp>
      </p:grpSp>
      <p:grpSp>
        <p:nvGrpSpPr>
          <p:cNvPr id="99" name="Group 99"/>
          <p:cNvGrpSpPr/>
          <p:nvPr/>
        </p:nvGrpSpPr>
        <p:grpSpPr>
          <a:xfrm>
            <a:off x="1641777" y="20552664"/>
            <a:ext cx="38100" cy="872233"/>
            <a:chOff x="0" y="0"/>
            <a:chExt cx="38100" cy="872236"/>
          </a:xfrm>
        </p:grpSpPr>
        <p:sp>
          <p:nvSpPr>
            <p:cNvPr id="100" name="Freeform 100"/>
            <p:cNvSpPr/>
            <p:nvPr/>
          </p:nvSpPr>
          <p:spPr>
            <a:xfrm>
              <a:off x="0" y="0"/>
              <a:ext cx="38100" cy="872236"/>
            </a:xfrm>
            <a:custGeom>
              <a:avLst/>
              <a:gdLst/>
              <a:ahLst/>
              <a:cxnLst/>
              <a:rect l="l" t="t" r="r" b="b"/>
              <a:pathLst>
                <a:path w="38100" h="872236">
                  <a:moveTo>
                    <a:pt x="0" y="872236"/>
                  </a:moveTo>
                  <a:lnTo>
                    <a:pt x="38100" y="872236"/>
                  </a:lnTo>
                  <a:lnTo>
                    <a:pt x="38100" y="0"/>
                  </a:lnTo>
                  <a:lnTo>
                    <a:pt x="0" y="0"/>
                  </a:lnTo>
                  <a:close/>
                </a:path>
              </a:pathLst>
            </a:custGeom>
            <a:solidFill>
              <a:srgbClr val="090F10"/>
            </a:solidFill>
          </p:spPr>
          <p:txBody>
            <a:bodyPr/>
            <a:lstStyle/>
            <a:p>
              <a:endParaRPr lang="en-MY"/>
            </a:p>
          </p:txBody>
        </p:sp>
      </p:grpSp>
      <p:grpSp>
        <p:nvGrpSpPr>
          <p:cNvPr id="101" name="Group 101"/>
          <p:cNvGrpSpPr/>
          <p:nvPr/>
        </p:nvGrpSpPr>
        <p:grpSpPr>
          <a:xfrm>
            <a:off x="5910463" y="14989302"/>
            <a:ext cx="1303668" cy="1288285"/>
            <a:chOff x="0" y="0"/>
            <a:chExt cx="1738224" cy="1717713"/>
          </a:xfrm>
        </p:grpSpPr>
        <p:sp>
          <p:nvSpPr>
            <p:cNvPr id="102" name="Freeform 102"/>
            <p:cNvSpPr/>
            <p:nvPr/>
          </p:nvSpPr>
          <p:spPr>
            <a:xfrm>
              <a:off x="0" y="0"/>
              <a:ext cx="1738249" cy="1717675"/>
            </a:xfrm>
            <a:custGeom>
              <a:avLst/>
              <a:gdLst/>
              <a:ahLst/>
              <a:cxnLst/>
              <a:rect l="l" t="t" r="r" b="b"/>
              <a:pathLst>
                <a:path w="1738249" h="1717675">
                  <a:moveTo>
                    <a:pt x="295783" y="411988"/>
                  </a:moveTo>
                  <a:lnTo>
                    <a:pt x="295783" y="714883"/>
                  </a:lnTo>
                  <a:lnTo>
                    <a:pt x="43180" y="714883"/>
                  </a:lnTo>
                  <a:lnTo>
                    <a:pt x="43180" y="411988"/>
                  </a:lnTo>
                  <a:close/>
                  <a:moveTo>
                    <a:pt x="311658" y="411988"/>
                  </a:moveTo>
                  <a:lnTo>
                    <a:pt x="311658" y="714883"/>
                  </a:lnTo>
                  <a:lnTo>
                    <a:pt x="342138" y="714883"/>
                  </a:lnTo>
                  <a:lnTo>
                    <a:pt x="342138" y="411988"/>
                  </a:lnTo>
                  <a:close/>
                  <a:moveTo>
                    <a:pt x="612013" y="411988"/>
                  </a:moveTo>
                  <a:lnTo>
                    <a:pt x="612013" y="714883"/>
                  </a:lnTo>
                  <a:lnTo>
                    <a:pt x="611886" y="714883"/>
                  </a:lnTo>
                  <a:lnTo>
                    <a:pt x="611886" y="411988"/>
                  </a:lnTo>
                  <a:close/>
                  <a:moveTo>
                    <a:pt x="1057021" y="411988"/>
                  </a:moveTo>
                  <a:lnTo>
                    <a:pt x="1057021" y="714883"/>
                  </a:lnTo>
                  <a:lnTo>
                    <a:pt x="1026668" y="714883"/>
                  </a:lnTo>
                  <a:lnTo>
                    <a:pt x="1026668" y="411988"/>
                  </a:lnTo>
                  <a:close/>
                  <a:moveTo>
                    <a:pt x="137922" y="1097788"/>
                  </a:moveTo>
                  <a:lnTo>
                    <a:pt x="137922" y="1464183"/>
                  </a:lnTo>
                  <a:lnTo>
                    <a:pt x="192659" y="1464183"/>
                  </a:lnTo>
                  <a:lnTo>
                    <a:pt x="192659" y="1097788"/>
                  </a:lnTo>
                  <a:close/>
                  <a:moveTo>
                    <a:pt x="695198" y="1066292"/>
                  </a:moveTo>
                  <a:lnTo>
                    <a:pt x="695198" y="1464183"/>
                  </a:lnTo>
                  <a:lnTo>
                    <a:pt x="573024" y="1464183"/>
                  </a:lnTo>
                  <a:lnTo>
                    <a:pt x="573024" y="1066292"/>
                  </a:lnTo>
                  <a:close/>
                  <a:moveTo>
                    <a:pt x="0" y="0"/>
                  </a:moveTo>
                  <a:lnTo>
                    <a:pt x="0" y="1166876"/>
                  </a:lnTo>
                  <a:lnTo>
                    <a:pt x="128651" y="1166876"/>
                  </a:lnTo>
                  <a:lnTo>
                    <a:pt x="128651" y="1464183"/>
                  </a:lnTo>
                  <a:lnTo>
                    <a:pt x="0" y="1464183"/>
                  </a:lnTo>
                  <a:lnTo>
                    <a:pt x="0" y="1717675"/>
                  </a:lnTo>
                  <a:lnTo>
                    <a:pt x="1030097" y="1717675"/>
                  </a:lnTo>
                  <a:cubicBezTo>
                    <a:pt x="1040511" y="1634363"/>
                    <a:pt x="1054354" y="1549273"/>
                    <a:pt x="1071753" y="1464183"/>
                  </a:cubicBezTo>
                  <a:lnTo>
                    <a:pt x="968502" y="1464183"/>
                  </a:lnTo>
                  <a:lnTo>
                    <a:pt x="968502" y="1161288"/>
                  </a:lnTo>
                  <a:lnTo>
                    <a:pt x="1149223" y="1161288"/>
                  </a:lnTo>
                  <a:cubicBezTo>
                    <a:pt x="1201166" y="994537"/>
                    <a:pt x="1267079" y="838200"/>
                    <a:pt x="1345819" y="709295"/>
                  </a:cubicBezTo>
                  <a:lnTo>
                    <a:pt x="1320038" y="709295"/>
                  </a:lnTo>
                  <a:lnTo>
                    <a:pt x="1320038" y="417576"/>
                  </a:lnTo>
                  <a:lnTo>
                    <a:pt x="1600962" y="417576"/>
                  </a:lnTo>
                  <a:lnTo>
                    <a:pt x="1600962" y="419481"/>
                  </a:lnTo>
                  <a:cubicBezTo>
                    <a:pt x="1643634" y="384556"/>
                    <a:pt x="1689608" y="351028"/>
                    <a:pt x="1738249" y="319278"/>
                  </a:cubicBezTo>
                  <a:lnTo>
                    <a:pt x="1738249" y="0"/>
                  </a:lnTo>
                  <a:close/>
                </a:path>
              </a:pathLst>
            </a:custGeom>
            <a:blipFill>
              <a:blip r:embed="rId49"/>
              <a:stretch>
                <a:fillRect l="-1452" t="-848" r="-1328" b="-889"/>
              </a:stretch>
            </a:blipFill>
          </p:spPr>
          <p:txBody>
            <a:bodyPr/>
            <a:lstStyle/>
            <a:p>
              <a:endParaRPr lang="en-MY"/>
            </a:p>
          </p:txBody>
        </p:sp>
      </p:grpSp>
      <p:grpSp>
        <p:nvGrpSpPr>
          <p:cNvPr id="103" name="Group 103"/>
          <p:cNvGrpSpPr/>
          <p:nvPr/>
        </p:nvGrpSpPr>
        <p:grpSpPr>
          <a:xfrm>
            <a:off x="7208034" y="14989302"/>
            <a:ext cx="3488931" cy="428749"/>
            <a:chOff x="0" y="0"/>
            <a:chExt cx="4651908" cy="571665"/>
          </a:xfrm>
        </p:grpSpPr>
        <p:sp>
          <p:nvSpPr>
            <p:cNvPr id="104" name="Freeform 104"/>
            <p:cNvSpPr/>
            <p:nvPr/>
          </p:nvSpPr>
          <p:spPr>
            <a:xfrm>
              <a:off x="0" y="0"/>
              <a:ext cx="4651883" cy="571500"/>
            </a:xfrm>
            <a:custGeom>
              <a:avLst/>
              <a:gdLst/>
              <a:ahLst/>
              <a:cxnLst/>
              <a:rect l="l" t="t" r="r" b="b"/>
              <a:pathLst>
                <a:path w="4651883" h="571500">
                  <a:moveTo>
                    <a:pt x="0" y="0"/>
                  </a:moveTo>
                  <a:lnTo>
                    <a:pt x="0" y="324612"/>
                  </a:lnTo>
                  <a:cubicBezTo>
                    <a:pt x="167005" y="214376"/>
                    <a:pt x="366903" y="125222"/>
                    <a:pt x="581152" y="67691"/>
                  </a:cubicBezTo>
                  <a:cubicBezTo>
                    <a:pt x="749300" y="22733"/>
                    <a:pt x="913638" y="127"/>
                    <a:pt x="1068324" y="127"/>
                  </a:cubicBezTo>
                  <a:cubicBezTo>
                    <a:pt x="1245235" y="127"/>
                    <a:pt x="1409319" y="29591"/>
                    <a:pt x="1551559" y="88138"/>
                  </a:cubicBezTo>
                  <a:cubicBezTo>
                    <a:pt x="1691767" y="41529"/>
                    <a:pt x="1834261" y="18669"/>
                    <a:pt x="1975485" y="18669"/>
                  </a:cubicBezTo>
                  <a:cubicBezTo>
                    <a:pt x="2367661" y="18669"/>
                    <a:pt x="2751328" y="194437"/>
                    <a:pt x="3055239" y="525653"/>
                  </a:cubicBezTo>
                  <a:cubicBezTo>
                    <a:pt x="3069336" y="541020"/>
                    <a:pt x="3083052" y="556387"/>
                    <a:pt x="3096387" y="571500"/>
                  </a:cubicBezTo>
                  <a:lnTo>
                    <a:pt x="4651883" y="571500"/>
                  </a:lnTo>
                  <a:lnTo>
                    <a:pt x="4651883" y="0"/>
                  </a:lnTo>
                  <a:close/>
                </a:path>
              </a:pathLst>
            </a:custGeom>
            <a:blipFill>
              <a:blip r:embed="rId50"/>
              <a:stretch>
                <a:fillRect l="-241" t="-2548" r="-407" b="-1746"/>
              </a:stretch>
            </a:blipFill>
          </p:spPr>
          <p:txBody>
            <a:bodyPr/>
            <a:lstStyle/>
            <a:p>
              <a:endParaRPr lang="en-MY"/>
            </a:p>
          </p:txBody>
        </p:sp>
      </p:grpSp>
      <p:grpSp>
        <p:nvGrpSpPr>
          <p:cNvPr id="105" name="Group 105"/>
          <p:cNvGrpSpPr/>
          <p:nvPr/>
        </p:nvGrpSpPr>
        <p:grpSpPr>
          <a:xfrm>
            <a:off x="9524895" y="15411955"/>
            <a:ext cx="1172070" cy="865632"/>
            <a:chOff x="0" y="0"/>
            <a:chExt cx="1562760" cy="1154176"/>
          </a:xfrm>
        </p:grpSpPr>
        <p:sp>
          <p:nvSpPr>
            <p:cNvPr id="106" name="Freeform 106"/>
            <p:cNvSpPr/>
            <p:nvPr/>
          </p:nvSpPr>
          <p:spPr>
            <a:xfrm>
              <a:off x="0" y="0"/>
              <a:ext cx="1562862" cy="1154176"/>
            </a:xfrm>
            <a:custGeom>
              <a:avLst/>
              <a:gdLst/>
              <a:ahLst/>
              <a:cxnLst/>
              <a:rect l="l" t="t" r="r" b="b"/>
              <a:pathLst>
                <a:path w="1562862" h="1154176">
                  <a:moveTo>
                    <a:pt x="640969" y="480568"/>
                  </a:moveTo>
                  <a:lnTo>
                    <a:pt x="640969" y="895096"/>
                  </a:lnTo>
                  <a:lnTo>
                    <a:pt x="433070" y="895096"/>
                  </a:lnTo>
                  <a:lnTo>
                    <a:pt x="433070" y="480568"/>
                  </a:lnTo>
                  <a:close/>
                  <a:moveTo>
                    <a:pt x="699389" y="603377"/>
                  </a:moveTo>
                  <a:lnTo>
                    <a:pt x="699389" y="900684"/>
                  </a:lnTo>
                  <a:lnTo>
                    <a:pt x="672973" y="900684"/>
                  </a:lnTo>
                  <a:lnTo>
                    <a:pt x="672973" y="603377"/>
                  </a:lnTo>
                  <a:close/>
                  <a:moveTo>
                    <a:pt x="872363" y="486156"/>
                  </a:moveTo>
                  <a:lnTo>
                    <a:pt x="872363" y="900684"/>
                  </a:lnTo>
                  <a:lnTo>
                    <a:pt x="1007872" y="900684"/>
                  </a:lnTo>
                  <a:lnTo>
                    <a:pt x="1007872" y="486156"/>
                  </a:lnTo>
                  <a:close/>
                  <a:moveTo>
                    <a:pt x="1238631" y="834771"/>
                  </a:moveTo>
                  <a:lnTo>
                    <a:pt x="1238631" y="1000633"/>
                  </a:lnTo>
                  <a:lnTo>
                    <a:pt x="1150239" y="1000633"/>
                  </a:lnTo>
                  <a:lnTo>
                    <a:pt x="1150239" y="834771"/>
                  </a:lnTo>
                  <a:close/>
                  <a:moveTo>
                    <a:pt x="0" y="0"/>
                  </a:moveTo>
                  <a:cubicBezTo>
                    <a:pt x="187960" y="213360"/>
                    <a:pt x="295275" y="410083"/>
                    <a:pt x="358902" y="603377"/>
                  </a:cubicBezTo>
                  <a:lnTo>
                    <a:pt x="402463" y="603377"/>
                  </a:lnTo>
                  <a:lnTo>
                    <a:pt x="402463" y="763524"/>
                  </a:lnTo>
                  <a:cubicBezTo>
                    <a:pt x="430657" y="892302"/>
                    <a:pt x="443865" y="1021334"/>
                    <a:pt x="453136" y="1154176"/>
                  </a:cubicBezTo>
                  <a:lnTo>
                    <a:pt x="1562862" y="1154176"/>
                  </a:lnTo>
                  <a:lnTo>
                    <a:pt x="1562862" y="900684"/>
                  </a:lnTo>
                  <a:lnTo>
                    <a:pt x="1438910" y="900684"/>
                  </a:lnTo>
                  <a:lnTo>
                    <a:pt x="1438910" y="597789"/>
                  </a:lnTo>
                  <a:lnTo>
                    <a:pt x="1562862" y="597789"/>
                  </a:lnTo>
                  <a:lnTo>
                    <a:pt x="1562862" y="0"/>
                  </a:lnTo>
                  <a:close/>
                </a:path>
              </a:pathLst>
            </a:custGeom>
            <a:blipFill>
              <a:blip r:embed="rId51"/>
              <a:stretch>
                <a:fillRect l="-12017" t="-205" r="-1277" b="-1320"/>
              </a:stretch>
            </a:blipFill>
          </p:spPr>
          <p:txBody>
            <a:bodyPr/>
            <a:lstStyle/>
            <a:p>
              <a:endParaRPr lang="en-MY"/>
            </a:p>
          </p:txBody>
        </p:sp>
      </p:grpSp>
      <p:grpSp>
        <p:nvGrpSpPr>
          <p:cNvPr id="107" name="Group 107"/>
          <p:cNvGrpSpPr/>
          <p:nvPr/>
        </p:nvGrpSpPr>
        <p:grpSpPr>
          <a:xfrm>
            <a:off x="5910463" y="16271491"/>
            <a:ext cx="867813" cy="2581532"/>
            <a:chOff x="0" y="0"/>
            <a:chExt cx="1157084" cy="3442043"/>
          </a:xfrm>
        </p:grpSpPr>
        <p:sp>
          <p:nvSpPr>
            <p:cNvPr id="108" name="Freeform 108"/>
            <p:cNvSpPr/>
            <p:nvPr/>
          </p:nvSpPr>
          <p:spPr>
            <a:xfrm>
              <a:off x="0" y="-127"/>
              <a:ext cx="1157224" cy="3442208"/>
            </a:xfrm>
            <a:custGeom>
              <a:avLst/>
              <a:gdLst/>
              <a:ahLst/>
              <a:cxnLst/>
              <a:rect l="l" t="t" r="r" b="b"/>
              <a:pathLst>
                <a:path w="1157224" h="3442208">
                  <a:moveTo>
                    <a:pt x="0" y="127"/>
                  </a:moveTo>
                  <a:lnTo>
                    <a:pt x="0" y="3442208"/>
                  </a:lnTo>
                  <a:lnTo>
                    <a:pt x="35433" y="3442208"/>
                  </a:lnTo>
                  <a:cubicBezTo>
                    <a:pt x="36195" y="3386963"/>
                    <a:pt x="36830" y="3351530"/>
                    <a:pt x="36957" y="3340481"/>
                  </a:cubicBezTo>
                  <a:cubicBezTo>
                    <a:pt x="37211" y="3326384"/>
                    <a:pt x="43180" y="3313176"/>
                    <a:pt x="53594" y="3303905"/>
                  </a:cubicBezTo>
                  <a:cubicBezTo>
                    <a:pt x="62865" y="3295650"/>
                    <a:pt x="74803" y="3291078"/>
                    <a:pt x="87122" y="3291078"/>
                  </a:cubicBezTo>
                  <a:cubicBezTo>
                    <a:pt x="88646" y="3291078"/>
                    <a:pt x="90043" y="3291205"/>
                    <a:pt x="91567" y="3291205"/>
                  </a:cubicBezTo>
                  <a:cubicBezTo>
                    <a:pt x="121285" y="3293872"/>
                    <a:pt x="163576" y="3298190"/>
                    <a:pt x="217043" y="3303397"/>
                  </a:cubicBezTo>
                  <a:cubicBezTo>
                    <a:pt x="405765" y="3322320"/>
                    <a:pt x="736854" y="3355340"/>
                    <a:pt x="1104773" y="3377438"/>
                  </a:cubicBezTo>
                  <a:cubicBezTo>
                    <a:pt x="1115060" y="3301365"/>
                    <a:pt x="1132205" y="3214497"/>
                    <a:pt x="1157224" y="3122168"/>
                  </a:cubicBezTo>
                  <a:lnTo>
                    <a:pt x="1157224" y="2313940"/>
                  </a:lnTo>
                  <a:cubicBezTo>
                    <a:pt x="1117346" y="2283841"/>
                    <a:pt x="1079119" y="2243201"/>
                    <a:pt x="1050036" y="2188210"/>
                  </a:cubicBezTo>
                  <a:cubicBezTo>
                    <a:pt x="947293" y="1994027"/>
                    <a:pt x="982218" y="1875790"/>
                    <a:pt x="1010285" y="1780667"/>
                  </a:cubicBezTo>
                  <a:cubicBezTo>
                    <a:pt x="1025144" y="1730375"/>
                    <a:pt x="1037971" y="1686687"/>
                    <a:pt x="1029716" y="1636522"/>
                  </a:cubicBezTo>
                  <a:cubicBezTo>
                    <a:pt x="1020191" y="1579245"/>
                    <a:pt x="976630" y="1522095"/>
                    <a:pt x="925957" y="1455801"/>
                  </a:cubicBezTo>
                  <a:cubicBezTo>
                    <a:pt x="850392" y="1357122"/>
                    <a:pt x="756412" y="1233932"/>
                    <a:pt x="754507" y="1061720"/>
                  </a:cubicBezTo>
                  <a:cubicBezTo>
                    <a:pt x="752729" y="903605"/>
                    <a:pt x="812038" y="811276"/>
                    <a:pt x="869442" y="721868"/>
                  </a:cubicBezTo>
                  <a:cubicBezTo>
                    <a:pt x="934974" y="619887"/>
                    <a:pt x="1002792" y="514223"/>
                    <a:pt x="1008761" y="286512"/>
                  </a:cubicBezTo>
                  <a:cubicBezTo>
                    <a:pt x="1011174" y="195961"/>
                    <a:pt x="1018667" y="99314"/>
                    <a:pt x="1031367" y="0"/>
                  </a:cubicBezTo>
                  <a:close/>
                </a:path>
              </a:pathLst>
            </a:custGeom>
            <a:blipFill>
              <a:blip r:embed="rId52"/>
              <a:stretch>
                <a:fillRect l="-2181" t="-399" r="-843" b="-53"/>
              </a:stretch>
            </a:blipFill>
          </p:spPr>
          <p:txBody>
            <a:bodyPr/>
            <a:lstStyle/>
            <a:p>
              <a:endParaRPr lang="en-MY"/>
            </a:p>
          </p:txBody>
        </p:sp>
      </p:grpSp>
      <p:grpSp>
        <p:nvGrpSpPr>
          <p:cNvPr id="109" name="Group 109"/>
          <p:cNvGrpSpPr/>
          <p:nvPr/>
        </p:nvGrpSpPr>
        <p:grpSpPr>
          <a:xfrm>
            <a:off x="15346299" y="17145695"/>
            <a:ext cx="870785" cy="2515105"/>
            <a:chOff x="0" y="0"/>
            <a:chExt cx="1161047" cy="3353473"/>
          </a:xfrm>
        </p:grpSpPr>
        <p:sp>
          <p:nvSpPr>
            <p:cNvPr id="110" name="Freeform 110"/>
            <p:cNvSpPr/>
            <p:nvPr/>
          </p:nvSpPr>
          <p:spPr>
            <a:xfrm>
              <a:off x="-127" y="0"/>
              <a:ext cx="1161161" cy="3353308"/>
            </a:xfrm>
            <a:custGeom>
              <a:avLst/>
              <a:gdLst/>
              <a:ahLst/>
              <a:cxnLst/>
              <a:rect l="l" t="t" r="r" b="b"/>
              <a:pathLst>
                <a:path w="1161161" h="3353308">
                  <a:moveTo>
                    <a:pt x="50927" y="0"/>
                  </a:moveTo>
                  <a:cubicBezTo>
                    <a:pt x="54737" y="53721"/>
                    <a:pt x="57785" y="108077"/>
                    <a:pt x="60960" y="163195"/>
                  </a:cubicBezTo>
                  <a:cubicBezTo>
                    <a:pt x="62484" y="190500"/>
                    <a:pt x="64135" y="217932"/>
                    <a:pt x="65786" y="245618"/>
                  </a:cubicBezTo>
                  <a:cubicBezTo>
                    <a:pt x="79502" y="472059"/>
                    <a:pt x="150241" y="565150"/>
                    <a:pt x="218567" y="655066"/>
                  </a:cubicBezTo>
                  <a:cubicBezTo>
                    <a:pt x="279273" y="734949"/>
                    <a:pt x="342138" y="817626"/>
                    <a:pt x="345821" y="976630"/>
                  </a:cubicBezTo>
                  <a:cubicBezTo>
                    <a:pt x="349885" y="1150366"/>
                    <a:pt x="259080" y="1252601"/>
                    <a:pt x="186182" y="1334897"/>
                  </a:cubicBezTo>
                  <a:cubicBezTo>
                    <a:pt x="138176" y="1389126"/>
                    <a:pt x="96647" y="1435862"/>
                    <a:pt x="89408" y="1491488"/>
                  </a:cubicBezTo>
                  <a:cubicBezTo>
                    <a:pt x="82804" y="1542161"/>
                    <a:pt x="97282" y="1594485"/>
                    <a:pt x="113919" y="1654937"/>
                  </a:cubicBezTo>
                  <a:cubicBezTo>
                    <a:pt x="145796" y="1770634"/>
                    <a:pt x="185547" y="1914525"/>
                    <a:pt x="89281" y="2112772"/>
                  </a:cubicBezTo>
                  <a:cubicBezTo>
                    <a:pt x="65278" y="2162302"/>
                    <a:pt x="33782" y="2200783"/>
                    <a:pt x="0" y="2230882"/>
                  </a:cubicBezTo>
                  <a:lnTo>
                    <a:pt x="127" y="2230882"/>
                  </a:lnTo>
                  <a:lnTo>
                    <a:pt x="127" y="3164332"/>
                  </a:lnTo>
                  <a:cubicBezTo>
                    <a:pt x="54356" y="3193542"/>
                    <a:pt x="100965" y="3231388"/>
                    <a:pt x="135636" y="3275965"/>
                  </a:cubicBezTo>
                  <a:cubicBezTo>
                    <a:pt x="154559" y="3300349"/>
                    <a:pt x="169799" y="3326257"/>
                    <a:pt x="181102" y="3353308"/>
                  </a:cubicBezTo>
                  <a:cubicBezTo>
                    <a:pt x="691769" y="3332607"/>
                    <a:pt x="1101090" y="3299587"/>
                    <a:pt x="1110615" y="3298952"/>
                  </a:cubicBezTo>
                  <a:cubicBezTo>
                    <a:pt x="1112012" y="3298825"/>
                    <a:pt x="1113409" y="3298825"/>
                    <a:pt x="1114806" y="3298825"/>
                  </a:cubicBezTo>
                  <a:cubicBezTo>
                    <a:pt x="1127252" y="3298825"/>
                    <a:pt x="1139444" y="3303524"/>
                    <a:pt x="1148715" y="3312033"/>
                  </a:cubicBezTo>
                  <a:cubicBezTo>
                    <a:pt x="1154176" y="3317113"/>
                    <a:pt x="1158367" y="3323209"/>
                    <a:pt x="1161161" y="3329940"/>
                  </a:cubicBezTo>
                  <a:lnTo>
                    <a:pt x="1161161" y="0"/>
                  </a:lnTo>
                  <a:close/>
                </a:path>
              </a:pathLst>
            </a:custGeom>
            <a:blipFill>
              <a:blip r:embed="rId53"/>
              <a:stretch>
                <a:fillRect l="-1177" t="-413" r="-1498" b="-2701"/>
              </a:stretch>
            </a:blipFill>
          </p:spPr>
          <p:txBody>
            <a:bodyPr/>
            <a:lstStyle/>
            <a:p>
              <a:endParaRPr lang="en-MY"/>
            </a:p>
          </p:txBody>
        </p:sp>
      </p:grpSp>
      <p:grpSp>
        <p:nvGrpSpPr>
          <p:cNvPr id="111" name="Group 111"/>
          <p:cNvGrpSpPr/>
          <p:nvPr/>
        </p:nvGrpSpPr>
        <p:grpSpPr>
          <a:xfrm>
            <a:off x="9543250" y="17939175"/>
            <a:ext cx="289027" cy="708965"/>
            <a:chOff x="0" y="0"/>
            <a:chExt cx="385369" cy="945286"/>
          </a:xfrm>
        </p:grpSpPr>
        <p:sp>
          <p:nvSpPr>
            <p:cNvPr id="112" name="Freeform 112"/>
            <p:cNvSpPr/>
            <p:nvPr/>
          </p:nvSpPr>
          <p:spPr>
            <a:xfrm>
              <a:off x="0" y="0"/>
              <a:ext cx="385318" cy="945261"/>
            </a:xfrm>
            <a:custGeom>
              <a:avLst/>
              <a:gdLst/>
              <a:ahLst/>
              <a:cxnLst/>
              <a:rect l="l" t="t" r="r" b="b"/>
              <a:pathLst>
                <a:path w="385318" h="945261">
                  <a:moveTo>
                    <a:pt x="385318" y="0"/>
                  </a:moveTo>
                  <a:cubicBezTo>
                    <a:pt x="338455" y="44069"/>
                    <a:pt x="286385" y="70866"/>
                    <a:pt x="243459" y="86995"/>
                  </a:cubicBezTo>
                  <a:cubicBezTo>
                    <a:pt x="189738" y="107315"/>
                    <a:pt x="132461" y="117602"/>
                    <a:pt x="77343" y="117602"/>
                  </a:cubicBezTo>
                  <a:cubicBezTo>
                    <a:pt x="58166" y="117602"/>
                    <a:pt x="39370" y="116205"/>
                    <a:pt x="20955" y="113919"/>
                  </a:cubicBezTo>
                  <a:cubicBezTo>
                    <a:pt x="14478" y="128143"/>
                    <a:pt x="7493" y="141986"/>
                    <a:pt x="0" y="155575"/>
                  </a:cubicBezTo>
                  <a:cubicBezTo>
                    <a:pt x="133731" y="312674"/>
                    <a:pt x="255270" y="533654"/>
                    <a:pt x="308737" y="840994"/>
                  </a:cubicBezTo>
                  <a:cubicBezTo>
                    <a:pt x="313055" y="865505"/>
                    <a:pt x="316230" y="889762"/>
                    <a:pt x="318262" y="913638"/>
                  </a:cubicBezTo>
                  <a:cubicBezTo>
                    <a:pt x="341757" y="922782"/>
                    <a:pt x="364109" y="933323"/>
                    <a:pt x="385318" y="945261"/>
                  </a:cubicBezTo>
                  <a:lnTo>
                    <a:pt x="385318" y="0"/>
                  </a:lnTo>
                  <a:close/>
                </a:path>
              </a:pathLst>
            </a:custGeom>
            <a:blipFill>
              <a:blip r:embed="rId54"/>
              <a:stretch>
                <a:fillRect l="-55095" t="-53980" r="-5088" b="-29099"/>
              </a:stretch>
            </a:blipFill>
          </p:spPr>
          <p:txBody>
            <a:bodyPr/>
            <a:lstStyle/>
            <a:p>
              <a:endParaRPr lang="en-MY"/>
            </a:p>
          </p:txBody>
        </p:sp>
      </p:grpSp>
      <p:grpSp>
        <p:nvGrpSpPr>
          <p:cNvPr id="113" name="Group 113"/>
          <p:cNvGrpSpPr/>
          <p:nvPr/>
        </p:nvGrpSpPr>
        <p:grpSpPr>
          <a:xfrm>
            <a:off x="6772189" y="18002174"/>
            <a:ext cx="266786" cy="633927"/>
            <a:chOff x="0" y="0"/>
            <a:chExt cx="355714" cy="845236"/>
          </a:xfrm>
        </p:grpSpPr>
        <p:sp>
          <p:nvSpPr>
            <p:cNvPr id="114" name="Freeform 114"/>
            <p:cNvSpPr/>
            <p:nvPr/>
          </p:nvSpPr>
          <p:spPr>
            <a:xfrm>
              <a:off x="0" y="0"/>
              <a:ext cx="355727" cy="845185"/>
            </a:xfrm>
            <a:custGeom>
              <a:avLst/>
              <a:gdLst/>
              <a:ahLst/>
              <a:cxnLst/>
              <a:rect l="l" t="t" r="r" b="b"/>
              <a:pathLst>
                <a:path w="355727" h="845185">
                  <a:moveTo>
                    <a:pt x="0" y="0"/>
                  </a:moveTo>
                  <a:lnTo>
                    <a:pt x="0" y="845185"/>
                  </a:lnTo>
                  <a:cubicBezTo>
                    <a:pt x="49149" y="652653"/>
                    <a:pt x="132588" y="432435"/>
                    <a:pt x="258699" y="231902"/>
                  </a:cubicBezTo>
                  <a:cubicBezTo>
                    <a:pt x="289306" y="183134"/>
                    <a:pt x="321691" y="136779"/>
                    <a:pt x="355727" y="92710"/>
                  </a:cubicBezTo>
                  <a:cubicBezTo>
                    <a:pt x="355092" y="91567"/>
                    <a:pt x="354584" y="90297"/>
                    <a:pt x="353949" y="89154"/>
                  </a:cubicBezTo>
                  <a:cubicBezTo>
                    <a:pt x="330708" y="93218"/>
                    <a:pt x="306578" y="95250"/>
                    <a:pt x="281940" y="95250"/>
                  </a:cubicBezTo>
                  <a:cubicBezTo>
                    <a:pt x="231648" y="95250"/>
                    <a:pt x="179832" y="86741"/>
                    <a:pt x="130683" y="70231"/>
                  </a:cubicBezTo>
                  <a:cubicBezTo>
                    <a:pt x="91440" y="57023"/>
                    <a:pt x="44450" y="35306"/>
                    <a:pt x="0" y="0"/>
                  </a:cubicBezTo>
                  <a:close/>
                </a:path>
              </a:pathLst>
            </a:custGeom>
            <a:blipFill>
              <a:blip r:embed="rId55"/>
              <a:stretch>
                <a:fillRect l="-1631" t="-2192" r="-71877" b="-34446"/>
              </a:stretch>
            </a:blipFill>
          </p:spPr>
          <p:txBody>
            <a:bodyPr/>
            <a:lstStyle/>
            <a:p>
              <a:endParaRPr lang="en-MY"/>
            </a:p>
          </p:txBody>
        </p:sp>
      </p:grpSp>
      <p:grpSp>
        <p:nvGrpSpPr>
          <p:cNvPr id="115" name="Group 115"/>
          <p:cNvGrpSpPr/>
          <p:nvPr/>
        </p:nvGrpSpPr>
        <p:grpSpPr>
          <a:xfrm>
            <a:off x="5910463" y="18846927"/>
            <a:ext cx="431968" cy="2577970"/>
            <a:chOff x="0" y="0"/>
            <a:chExt cx="575958" cy="3437293"/>
          </a:xfrm>
        </p:grpSpPr>
        <p:sp>
          <p:nvSpPr>
            <p:cNvPr id="116" name="Freeform 116"/>
            <p:cNvSpPr/>
            <p:nvPr/>
          </p:nvSpPr>
          <p:spPr>
            <a:xfrm>
              <a:off x="0" y="0"/>
              <a:ext cx="575945" cy="3437255"/>
            </a:xfrm>
            <a:custGeom>
              <a:avLst/>
              <a:gdLst/>
              <a:ahLst/>
              <a:cxnLst/>
              <a:rect l="l" t="t" r="r" b="b"/>
              <a:pathLst>
                <a:path w="575945" h="3437255">
                  <a:moveTo>
                    <a:pt x="0" y="0"/>
                  </a:moveTo>
                  <a:lnTo>
                    <a:pt x="0" y="3437255"/>
                  </a:lnTo>
                  <a:lnTo>
                    <a:pt x="575945" y="3437255"/>
                  </a:lnTo>
                  <a:lnTo>
                    <a:pt x="575945" y="3281680"/>
                  </a:lnTo>
                  <a:cubicBezTo>
                    <a:pt x="547878" y="3274441"/>
                    <a:pt x="526034" y="3268345"/>
                    <a:pt x="510921" y="3264027"/>
                  </a:cubicBezTo>
                  <a:lnTo>
                    <a:pt x="508254" y="3263138"/>
                  </a:lnTo>
                  <a:cubicBezTo>
                    <a:pt x="450469" y="3246882"/>
                    <a:pt x="298577" y="3129661"/>
                    <a:pt x="253365" y="3094101"/>
                  </a:cubicBezTo>
                  <a:cubicBezTo>
                    <a:pt x="243078" y="3085973"/>
                    <a:pt x="236220" y="3074162"/>
                    <a:pt x="234696" y="3061081"/>
                  </a:cubicBezTo>
                  <a:cubicBezTo>
                    <a:pt x="234061" y="3056128"/>
                    <a:pt x="233680" y="3036062"/>
                    <a:pt x="233680" y="3003042"/>
                  </a:cubicBezTo>
                  <a:lnTo>
                    <a:pt x="40894" y="2953512"/>
                  </a:lnTo>
                  <a:cubicBezTo>
                    <a:pt x="19304" y="2947924"/>
                    <a:pt x="4064" y="2928747"/>
                    <a:pt x="3302" y="2906395"/>
                  </a:cubicBezTo>
                  <a:cubicBezTo>
                    <a:pt x="-3429" y="2692654"/>
                    <a:pt x="28321" y="492252"/>
                    <a:pt x="35560" y="0"/>
                  </a:cubicBezTo>
                  <a:close/>
                </a:path>
              </a:pathLst>
            </a:custGeom>
            <a:blipFill>
              <a:blip r:embed="rId56"/>
              <a:stretch>
                <a:fillRect l="-4383" t="-300" r="-2782" b="-789"/>
              </a:stretch>
            </a:blipFill>
          </p:spPr>
          <p:txBody>
            <a:bodyPr/>
            <a:lstStyle/>
            <a:p>
              <a:endParaRPr lang="en-MY"/>
            </a:p>
          </p:txBody>
        </p:sp>
      </p:grpSp>
      <p:grpSp>
        <p:nvGrpSpPr>
          <p:cNvPr id="117" name="Group 117"/>
          <p:cNvGrpSpPr/>
          <p:nvPr/>
        </p:nvGrpSpPr>
        <p:grpSpPr>
          <a:xfrm>
            <a:off x="6336335" y="21029171"/>
            <a:ext cx="4360631" cy="395735"/>
            <a:chOff x="0" y="0"/>
            <a:chExt cx="5814174" cy="527647"/>
          </a:xfrm>
        </p:grpSpPr>
        <p:sp>
          <p:nvSpPr>
            <p:cNvPr id="118" name="Freeform 118"/>
            <p:cNvSpPr/>
            <p:nvPr/>
          </p:nvSpPr>
          <p:spPr>
            <a:xfrm>
              <a:off x="0" y="0"/>
              <a:ext cx="5814187" cy="527685"/>
            </a:xfrm>
            <a:custGeom>
              <a:avLst/>
              <a:gdLst/>
              <a:ahLst/>
              <a:cxnLst/>
              <a:rect l="l" t="t" r="r" b="b"/>
              <a:pathLst>
                <a:path w="5814187" h="527685">
                  <a:moveTo>
                    <a:pt x="0" y="369951"/>
                  </a:moveTo>
                  <a:lnTo>
                    <a:pt x="0" y="527685"/>
                  </a:lnTo>
                  <a:lnTo>
                    <a:pt x="1220343" y="527685"/>
                  </a:lnTo>
                  <a:cubicBezTo>
                    <a:pt x="1090549" y="526034"/>
                    <a:pt x="958723" y="519430"/>
                    <a:pt x="824738" y="507873"/>
                  </a:cubicBezTo>
                  <a:cubicBezTo>
                    <a:pt x="435229" y="473964"/>
                    <a:pt x="136652" y="405638"/>
                    <a:pt x="0" y="369951"/>
                  </a:cubicBezTo>
                  <a:close/>
                  <a:moveTo>
                    <a:pt x="2592070" y="334264"/>
                  </a:moveTo>
                  <a:cubicBezTo>
                    <a:pt x="2207006" y="457327"/>
                    <a:pt x="1790192" y="522097"/>
                    <a:pt x="1347851" y="527685"/>
                  </a:cubicBezTo>
                  <a:lnTo>
                    <a:pt x="3714750" y="527685"/>
                  </a:lnTo>
                  <a:cubicBezTo>
                    <a:pt x="3580130" y="521970"/>
                    <a:pt x="3458591" y="511429"/>
                    <a:pt x="3351911" y="498729"/>
                  </a:cubicBezTo>
                  <a:cubicBezTo>
                    <a:pt x="2930017" y="448564"/>
                    <a:pt x="2660904" y="359029"/>
                    <a:pt x="2592070" y="334264"/>
                  </a:cubicBezTo>
                  <a:close/>
                  <a:moveTo>
                    <a:pt x="5814187" y="0"/>
                  </a:moveTo>
                  <a:cubicBezTo>
                    <a:pt x="5807964" y="15240"/>
                    <a:pt x="5794248" y="26924"/>
                    <a:pt x="5777230" y="30353"/>
                  </a:cubicBezTo>
                  <a:lnTo>
                    <a:pt x="5567934" y="70485"/>
                  </a:lnTo>
                  <a:cubicBezTo>
                    <a:pt x="5567807" y="83693"/>
                    <a:pt x="5567807" y="90932"/>
                    <a:pt x="5567807" y="91694"/>
                  </a:cubicBezTo>
                  <a:cubicBezTo>
                    <a:pt x="5567680" y="104775"/>
                    <a:pt x="5562600" y="117094"/>
                    <a:pt x="5553456" y="126365"/>
                  </a:cubicBezTo>
                  <a:lnTo>
                    <a:pt x="5349875" y="333248"/>
                  </a:lnTo>
                  <a:cubicBezTo>
                    <a:pt x="5343652" y="339471"/>
                    <a:pt x="5335778" y="344043"/>
                    <a:pt x="5327142" y="346456"/>
                  </a:cubicBezTo>
                  <a:cubicBezTo>
                    <a:pt x="4892675" y="462661"/>
                    <a:pt x="4492625" y="513207"/>
                    <a:pt x="4146550" y="527685"/>
                  </a:cubicBezTo>
                  <a:lnTo>
                    <a:pt x="5814187" y="527685"/>
                  </a:lnTo>
                  <a:lnTo>
                    <a:pt x="5814187" y="0"/>
                  </a:lnTo>
                  <a:close/>
                </a:path>
              </a:pathLst>
            </a:custGeom>
            <a:blipFill>
              <a:blip r:embed="rId57"/>
              <a:stretch>
                <a:fillRect l="-298" t="-11039" r="-363" b="-5126"/>
              </a:stretch>
            </a:blipFill>
          </p:spPr>
          <p:txBody>
            <a:bodyPr/>
            <a:lstStyle/>
            <a:p>
              <a:endParaRPr lang="en-MY"/>
            </a:p>
          </p:txBody>
        </p:sp>
      </p:grpSp>
      <p:grpSp>
        <p:nvGrpSpPr>
          <p:cNvPr id="119" name="Group 119"/>
          <p:cNvGrpSpPr/>
          <p:nvPr/>
        </p:nvGrpSpPr>
        <p:grpSpPr>
          <a:xfrm>
            <a:off x="6976386" y="15064483"/>
            <a:ext cx="2609012" cy="1264920"/>
            <a:chOff x="0" y="0"/>
            <a:chExt cx="3478682" cy="1686560"/>
          </a:xfrm>
        </p:grpSpPr>
        <p:sp>
          <p:nvSpPr>
            <p:cNvPr id="120" name="Freeform 120"/>
            <p:cNvSpPr/>
            <p:nvPr/>
          </p:nvSpPr>
          <p:spPr>
            <a:xfrm>
              <a:off x="0" y="0"/>
              <a:ext cx="3478657" cy="1686560"/>
            </a:xfrm>
            <a:custGeom>
              <a:avLst/>
              <a:gdLst/>
              <a:ahLst/>
              <a:cxnLst/>
              <a:rect l="l" t="t" r="r" b="b"/>
              <a:pathLst>
                <a:path w="3478657" h="1686560">
                  <a:moveTo>
                    <a:pt x="2370455" y="205740"/>
                  </a:moveTo>
                  <a:lnTo>
                    <a:pt x="2370455" y="363855"/>
                  </a:lnTo>
                  <a:lnTo>
                    <a:pt x="2181352" y="363855"/>
                  </a:lnTo>
                  <a:lnTo>
                    <a:pt x="2181352" y="205740"/>
                  </a:lnTo>
                  <a:close/>
                  <a:moveTo>
                    <a:pt x="718058" y="314579"/>
                  </a:moveTo>
                  <a:lnTo>
                    <a:pt x="718058" y="609092"/>
                  </a:lnTo>
                  <a:lnTo>
                    <a:pt x="550037" y="609092"/>
                  </a:lnTo>
                  <a:lnTo>
                    <a:pt x="550037" y="314579"/>
                  </a:lnTo>
                  <a:close/>
                  <a:moveTo>
                    <a:pt x="2180209" y="549275"/>
                  </a:moveTo>
                  <a:lnTo>
                    <a:pt x="2180209" y="611759"/>
                  </a:lnTo>
                  <a:lnTo>
                    <a:pt x="2114804" y="611759"/>
                  </a:lnTo>
                  <a:lnTo>
                    <a:pt x="2114804" y="549275"/>
                  </a:lnTo>
                  <a:close/>
                  <a:moveTo>
                    <a:pt x="1462405" y="200152"/>
                  </a:moveTo>
                  <a:lnTo>
                    <a:pt x="1462405" y="614680"/>
                  </a:lnTo>
                  <a:lnTo>
                    <a:pt x="1196975" y="614680"/>
                  </a:lnTo>
                  <a:lnTo>
                    <a:pt x="1196975" y="200152"/>
                  </a:lnTo>
                  <a:close/>
                  <a:moveTo>
                    <a:pt x="1541399" y="311785"/>
                  </a:moveTo>
                  <a:lnTo>
                    <a:pt x="1541399" y="614680"/>
                  </a:lnTo>
                  <a:lnTo>
                    <a:pt x="1542161" y="614680"/>
                  </a:lnTo>
                  <a:lnTo>
                    <a:pt x="1542161" y="311785"/>
                  </a:lnTo>
                  <a:close/>
                  <a:moveTo>
                    <a:pt x="751205" y="317373"/>
                  </a:moveTo>
                  <a:lnTo>
                    <a:pt x="751205" y="732917"/>
                  </a:lnTo>
                  <a:lnTo>
                    <a:pt x="733298" y="732917"/>
                  </a:lnTo>
                  <a:lnTo>
                    <a:pt x="733298" y="317373"/>
                  </a:lnTo>
                  <a:close/>
                  <a:moveTo>
                    <a:pt x="1818386" y="317373"/>
                  </a:moveTo>
                  <a:lnTo>
                    <a:pt x="1818386" y="732917"/>
                  </a:lnTo>
                  <a:lnTo>
                    <a:pt x="1818386" y="317373"/>
                  </a:lnTo>
                  <a:close/>
                  <a:moveTo>
                    <a:pt x="890778" y="949452"/>
                  </a:moveTo>
                  <a:lnTo>
                    <a:pt x="890778" y="1358392"/>
                  </a:lnTo>
                  <a:lnTo>
                    <a:pt x="651891" y="1358392"/>
                  </a:lnTo>
                  <a:lnTo>
                    <a:pt x="651891" y="949452"/>
                  </a:lnTo>
                  <a:close/>
                  <a:moveTo>
                    <a:pt x="573278" y="1061085"/>
                  </a:moveTo>
                  <a:lnTo>
                    <a:pt x="573278" y="1363980"/>
                  </a:lnTo>
                  <a:lnTo>
                    <a:pt x="351155" y="1363980"/>
                  </a:lnTo>
                  <a:lnTo>
                    <a:pt x="351155" y="1061085"/>
                  </a:lnTo>
                  <a:close/>
                  <a:moveTo>
                    <a:pt x="1017778" y="1061085"/>
                  </a:moveTo>
                  <a:lnTo>
                    <a:pt x="1017778" y="1363980"/>
                  </a:lnTo>
                  <a:lnTo>
                    <a:pt x="969010" y="1363980"/>
                  </a:lnTo>
                  <a:lnTo>
                    <a:pt x="969010" y="1061085"/>
                  </a:lnTo>
                  <a:close/>
                  <a:moveTo>
                    <a:pt x="1281684" y="1066673"/>
                  </a:moveTo>
                  <a:lnTo>
                    <a:pt x="1281684" y="1363980"/>
                  </a:lnTo>
                  <a:lnTo>
                    <a:pt x="1318133" y="1363980"/>
                  </a:lnTo>
                  <a:lnTo>
                    <a:pt x="1318133" y="1066673"/>
                  </a:lnTo>
                  <a:close/>
                  <a:moveTo>
                    <a:pt x="2641473" y="1061085"/>
                  </a:moveTo>
                  <a:lnTo>
                    <a:pt x="2641473" y="1363980"/>
                  </a:lnTo>
                  <a:lnTo>
                    <a:pt x="2623312" y="1363980"/>
                  </a:lnTo>
                  <a:lnTo>
                    <a:pt x="2623312" y="1061085"/>
                  </a:lnTo>
                  <a:close/>
                  <a:moveTo>
                    <a:pt x="2885948" y="949452"/>
                  </a:moveTo>
                  <a:lnTo>
                    <a:pt x="2885948" y="1482217"/>
                  </a:lnTo>
                  <a:lnTo>
                    <a:pt x="3004693" y="1482217"/>
                  </a:lnTo>
                  <a:lnTo>
                    <a:pt x="3004693" y="949452"/>
                  </a:lnTo>
                  <a:close/>
                  <a:moveTo>
                    <a:pt x="1377442" y="0"/>
                  </a:moveTo>
                  <a:cubicBezTo>
                    <a:pt x="1231646" y="0"/>
                    <a:pt x="1075944" y="21336"/>
                    <a:pt x="916051" y="64389"/>
                  </a:cubicBezTo>
                  <a:cubicBezTo>
                    <a:pt x="712851" y="118872"/>
                    <a:pt x="519430" y="205740"/>
                    <a:pt x="359664" y="311785"/>
                  </a:cubicBezTo>
                  <a:lnTo>
                    <a:pt x="472821" y="311785"/>
                  </a:lnTo>
                  <a:lnTo>
                    <a:pt x="472821" y="614680"/>
                  </a:lnTo>
                  <a:lnTo>
                    <a:pt x="220218" y="614680"/>
                  </a:lnTo>
                  <a:lnTo>
                    <a:pt x="220218" y="416433"/>
                  </a:lnTo>
                  <a:cubicBezTo>
                    <a:pt x="206248" y="428244"/>
                    <a:pt x="192786" y="440309"/>
                    <a:pt x="179705" y="452501"/>
                  </a:cubicBezTo>
                  <a:lnTo>
                    <a:pt x="179705" y="609092"/>
                  </a:lnTo>
                  <a:lnTo>
                    <a:pt x="44577" y="609092"/>
                  </a:lnTo>
                  <a:cubicBezTo>
                    <a:pt x="29591" y="631190"/>
                    <a:pt x="14732" y="654812"/>
                    <a:pt x="0" y="680085"/>
                  </a:cubicBezTo>
                  <a:lnTo>
                    <a:pt x="0" y="949452"/>
                  </a:lnTo>
                  <a:lnTo>
                    <a:pt x="147447" y="949452"/>
                  </a:lnTo>
                  <a:lnTo>
                    <a:pt x="147447" y="1363980"/>
                  </a:lnTo>
                  <a:lnTo>
                    <a:pt x="0" y="1363980"/>
                  </a:lnTo>
                  <a:lnTo>
                    <a:pt x="0" y="1686560"/>
                  </a:lnTo>
                  <a:lnTo>
                    <a:pt x="1117727" y="1686560"/>
                  </a:lnTo>
                  <a:cubicBezTo>
                    <a:pt x="1318641" y="1579245"/>
                    <a:pt x="1495933" y="1453134"/>
                    <a:pt x="1653032" y="1305687"/>
                  </a:cubicBezTo>
                  <a:lnTo>
                    <a:pt x="1653032" y="949452"/>
                  </a:lnTo>
                  <a:lnTo>
                    <a:pt x="1751965" y="949452"/>
                  </a:lnTo>
                  <a:lnTo>
                    <a:pt x="1751965" y="1207516"/>
                  </a:lnTo>
                  <a:cubicBezTo>
                    <a:pt x="1766189" y="1192403"/>
                    <a:pt x="1780159" y="1177417"/>
                    <a:pt x="1794002" y="1161923"/>
                  </a:cubicBezTo>
                  <a:lnTo>
                    <a:pt x="1794002" y="949452"/>
                  </a:lnTo>
                  <a:lnTo>
                    <a:pt x="2059305" y="949452"/>
                  </a:lnTo>
                  <a:lnTo>
                    <a:pt x="2059305" y="1064768"/>
                  </a:lnTo>
                  <a:cubicBezTo>
                    <a:pt x="2102612" y="1127760"/>
                    <a:pt x="2179955" y="1229995"/>
                    <a:pt x="2293874" y="1344295"/>
                  </a:cubicBezTo>
                  <a:lnTo>
                    <a:pt x="2293874" y="949452"/>
                  </a:lnTo>
                  <a:lnTo>
                    <a:pt x="2559177" y="949452"/>
                  </a:lnTo>
                  <a:lnTo>
                    <a:pt x="2559177" y="1363980"/>
                  </a:lnTo>
                  <a:lnTo>
                    <a:pt x="2313813" y="1363980"/>
                  </a:lnTo>
                  <a:cubicBezTo>
                    <a:pt x="2325243" y="1375156"/>
                    <a:pt x="2336927" y="1386332"/>
                    <a:pt x="2348992" y="1397635"/>
                  </a:cubicBezTo>
                  <a:cubicBezTo>
                    <a:pt x="2444496" y="1487170"/>
                    <a:pt x="2571369" y="1589913"/>
                    <a:pt x="2730373" y="1686560"/>
                  </a:cubicBezTo>
                  <a:lnTo>
                    <a:pt x="3478657" y="1686560"/>
                  </a:lnTo>
                  <a:lnTo>
                    <a:pt x="3478657" y="1363980"/>
                  </a:lnTo>
                  <a:lnTo>
                    <a:pt x="3211830" y="1363980"/>
                  </a:lnTo>
                  <a:lnTo>
                    <a:pt x="3211830" y="1061085"/>
                  </a:lnTo>
                  <a:lnTo>
                    <a:pt x="3478657" y="1061085"/>
                  </a:lnTo>
                  <a:lnTo>
                    <a:pt x="3478657" y="730504"/>
                  </a:lnTo>
                  <a:cubicBezTo>
                    <a:pt x="3426841" y="653415"/>
                    <a:pt x="3364738" y="574548"/>
                    <a:pt x="3290189" y="493268"/>
                  </a:cubicBezTo>
                  <a:cubicBezTo>
                    <a:pt x="3100070" y="286004"/>
                    <a:pt x="2871216" y="139065"/>
                    <a:pt x="2628646" y="68072"/>
                  </a:cubicBezTo>
                  <a:cubicBezTo>
                    <a:pt x="2516251" y="35179"/>
                    <a:pt x="2400935" y="18923"/>
                    <a:pt x="2285365" y="18923"/>
                  </a:cubicBezTo>
                  <a:cubicBezTo>
                    <a:pt x="2147443" y="18923"/>
                    <a:pt x="2009013" y="42291"/>
                    <a:pt x="1874901" y="88900"/>
                  </a:cubicBezTo>
                  <a:cubicBezTo>
                    <a:pt x="1869567" y="90805"/>
                    <a:pt x="1863979" y="91567"/>
                    <a:pt x="1858518" y="91567"/>
                  </a:cubicBezTo>
                  <a:cubicBezTo>
                    <a:pt x="1851660" y="91567"/>
                    <a:pt x="1844929" y="90170"/>
                    <a:pt x="1838452" y="87376"/>
                  </a:cubicBezTo>
                  <a:cubicBezTo>
                    <a:pt x="1704721" y="29337"/>
                    <a:pt x="1547876" y="0"/>
                    <a:pt x="1377442" y="0"/>
                  </a:cubicBezTo>
                  <a:close/>
                </a:path>
              </a:pathLst>
            </a:custGeom>
            <a:blipFill>
              <a:blip r:embed="rId58"/>
              <a:stretch>
                <a:fillRect l="-205" t="-783" r="-349" b="-823"/>
              </a:stretch>
            </a:blipFill>
          </p:spPr>
          <p:txBody>
            <a:bodyPr/>
            <a:lstStyle/>
            <a:p>
              <a:endParaRPr lang="en-MY"/>
            </a:p>
          </p:txBody>
        </p:sp>
      </p:grpSp>
      <p:grpSp>
        <p:nvGrpSpPr>
          <p:cNvPr id="121" name="Group 121"/>
          <p:cNvGrpSpPr/>
          <p:nvPr/>
        </p:nvGrpSpPr>
        <p:grpSpPr>
          <a:xfrm>
            <a:off x="6551438" y="15564212"/>
            <a:ext cx="431054" cy="2433971"/>
            <a:chOff x="0" y="0"/>
            <a:chExt cx="574738" cy="3245294"/>
          </a:xfrm>
        </p:grpSpPr>
        <p:sp>
          <p:nvSpPr>
            <p:cNvPr id="122" name="Freeform 122"/>
            <p:cNvSpPr/>
            <p:nvPr/>
          </p:nvSpPr>
          <p:spPr>
            <a:xfrm>
              <a:off x="89" y="0"/>
              <a:ext cx="574713" cy="3245231"/>
            </a:xfrm>
            <a:custGeom>
              <a:avLst/>
              <a:gdLst/>
              <a:ahLst/>
              <a:cxnLst/>
              <a:rect l="l" t="t" r="r" b="b"/>
              <a:pathLst>
                <a:path w="574713" h="3245231">
                  <a:moveTo>
                    <a:pt x="574586" y="0"/>
                  </a:moveTo>
                  <a:cubicBezTo>
                    <a:pt x="505117" y="115824"/>
                    <a:pt x="438696" y="266065"/>
                    <a:pt x="384594" y="439420"/>
                  </a:cubicBezTo>
                  <a:lnTo>
                    <a:pt x="384594" y="697738"/>
                  </a:lnTo>
                  <a:lnTo>
                    <a:pt x="317411" y="697738"/>
                  </a:lnTo>
                  <a:cubicBezTo>
                    <a:pt x="281978" y="864870"/>
                    <a:pt x="258991" y="1045337"/>
                    <a:pt x="254165" y="1232281"/>
                  </a:cubicBezTo>
                  <a:cubicBezTo>
                    <a:pt x="247561" y="1487932"/>
                    <a:pt x="168567" y="1610741"/>
                    <a:pt x="98971" y="1719072"/>
                  </a:cubicBezTo>
                  <a:cubicBezTo>
                    <a:pt x="42837" y="1806448"/>
                    <a:pt x="-1486" y="1875409"/>
                    <a:pt x="38" y="2003552"/>
                  </a:cubicBezTo>
                  <a:cubicBezTo>
                    <a:pt x="1562" y="2142617"/>
                    <a:pt x="77508" y="2241931"/>
                    <a:pt x="150914" y="2337943"/>
                  </a:cubicBezTo>
                  <a:cubicBezTo>
                    <a:pt x="207175" y="2411603"/>
                    <a:pt x="260388" y="2481199"/>
                    <a:pt x="273850" y="2562987"/>
                  </a:cubicBezTo>
                  <a:cubicBezTo>
                    <a:pt x="285915" y="2635758"/>
                    <a:pt x="268516" y="2694940"/>
                    <a:pt x="251752" y="2751963"/>
                  </a:cubicBezTo>
                  <a:cubicBezTo>
                    <a:pt x="225336" y="2841498"/>
                    <a:pt x="200317" y="2926207"/>
                    <a:pt x="284010" y="3084322"/>
                  </a:cubicBezTo>
                  <a:cubicBezTo>
                    <a:pt x="345986" y="3201670"/>
                    <a:pt x="471970" y="3244850"/>
                    <a:pt x="574713" y="3245231"/>
                  </a:cubicBezTo>
                  <a:lnTo>
                    <a:pt x="574713" y="2471166"/>
                  </a:lnTo>
                  <a:cubicBezTo>
                    <a:pt x="456730" y="2424176"/>
                    <a:pt x="364782" y="2339213"/>
                    <a:pt x="311442" y="2224405"/>
                  </a:cubicBezTo>
                  <a:cubicBezTo>
                    <a:pt x="242862" y="2076577"/>
                    <a:pt x="253657" y="1901698"/>
                    <a:pt x="338239" y="1789049"/>
                  </a:cubicBezTo>
                  <a:cubicBezTo>
                    <a:pt x="404279" y="1701165"/>
                    <a:pt x="491020" y="1668526"/>
                    <a:pt x="574713" y="1664335"/>
                  </a:cubicBezTo>
                  <a:lnTo>
                    <a:pt x="574713" y="697738"/>
                  </a:lnTo>
                  <a:lnTo>
                    <a:pt x="448602" y="697738"/>
                  </a:lnTo>
                  <a:lnTo>
                    <a:pt x="448602" y="283210"/>
                  </a:lnTo>
                  <a:lnTo>
                    <a:pt x="574586" y="283210"/>
                  </a:lnTo>
                  <a:lnTo>
                    <a:pt x="574586" y="0"/>
                  </a:lnTo>
                  <a:close/>
                </a:path>
              </a:pathLst>
            </a:custGeom>
            <a:blipFill>
              <a:blip r:embed="rId59"/>
              <a:stretch>
                <a:fillRect l="-2846" t="-3719" r="-1913" b="-742"/>
              </a:stretch>
            </a:blipFill>
          </p:spPr>
          <p:txBody>
            <a:bodyPr/>
            <a:lstStyle/>
            <a:p>
              <a:endParaRPr lang="en-MY"/>
            </a:p>
          </p:txBody>
        </p:sp>
      </p:grpSp>
      <p:grpSp>
        <p:nvGrpSpPr>
          <p:cNvPr id="123" name="Group 123"/>
          <p:cNvGrpSpPr/>
          <p:nvPr/>
        </p:nvGrpSpPr>
        <p:grpSpPr>
          <a:xfrm>
            <a:off x="9579302" y="15603350"/>
            <a:ext cx="431159" cy="2348608"/>
            <a:chOff x="0" y="0"/>
            <a:chExt cx="574878" cy="3131477"/>
          </a:xfrm>
        </p:grpSpPr>
        <p:sp>
          <p:nvSpPr>
            <p:cNvPr id="124" name="Freeform 124"/>
            <p:cNvSpPr/>
            <p:nvPr/>
          </p:nvSpPr>
          <p:spPr>
            <a:xfrm>
              <a:off x="0" y="0"/>
              <a:ext cx="574784" cy="3131439"/>
            </a:xfrm>
            <a:custGeom>
              <a:avLst/>
              <a:gdLst/>
              <a:ahLst/>
              <a:cxnLst/>
              <a:rect l="l" t="t" r="r" b="b"/>
              <a:pathLst>
                <a:path w="574784" h="3131439">
                  <a:moveTo>
                    <a:pt x="0" y="0"/>
                  </a:moveTo>
                  <a:lnTo>
                    <a:pt x="0" y="342519"/>
                  </a:lnTo>
                  <a:lnTo>
                    <a:pt x="12192" y="342519"/>
                  </a:lnTo>
                  <a:lnTo>
                    <a:pt x="12192" y="645541"/>
                  </a:lnTo>
                  <a:lnTo>
                    <a:pt x="0" y="645541"/>
                  </a:lnTo>
                  <a:lnTo>
                    <a:pt x="0" y="1383792"/>
                  </a:lnTo>
                  <a:cubicBezTo>
                    <a:pt x="4191" y="1434338"/>
                    <a:pt x="8890" y="1502918"/>
                    <a:pt x="12065" y="1581531"/>
                  </a:cubicBezTo>
                  <a:cubicBezTo>
                    <a:pt x="73152" y="1592199"/>
                    <a:pt x="138938" y="1614932"/>
                    <a:pt x="193548" y="1660144"/>
                  </a:cubicBezTo>
                  <a:cubicBezTo>
                    <a:pt x="270637" y="1724025"/>
                    <a:pt x="310261" y="1818513"/>
                    <a:pt x="311404" y="1940941"/>
                  </a:cubicBezTo>
                  <a:cubicBezTo>
                    <a:pt x="313309" y="2155952"/>
                    <a:pt x="204851" y="2304161"/>
                    <a:pt x="7239" y="2366645"/>
                  </a:cubicBezTo>
                  <a:cubicBezTo>
                    <a:pt x="5207" y="2385568"/>
                    <a:pt x="2794" y="2404110"/>
                    <a:pt x="0" y="2422271"/>
                  </a:cubicBezTo>
                  <a:lnTo>
                    <a:pt x="0" y="3130296"/>
                  </a:lnTo>
                  <a:cubicBezTo>
                    <a:pt x="9398" y="3131058"/>
                    <a:pt x="19050" y="3131439"/>
                    <a:pt x="28956" y="3131439"/>
                  </a:cubicBezTo>
                  <a:cubicBezTo>
                    <a:pt x="134112" y="3131439"/>
                    <a:pt x="267589" y="3085211"/>
                    <a:pt x="328295" y="2960116"/>
                  </a:cubicBezTo>
                  <a:cubicBezTo>
                    <a:pt x="408051" y="2795905"/>
                    <a:pt x="376682" y="2682240"/>
                    <a:pt x="346456" y="2572512"/>
                  </a:cubicBezTo>
                  <a:cubicBezTo>
                    <a:pt x="327660" y="2504567"/>
                    <a:pt x="310007" y="2440305"/>
                    <a:pt x="319151" y="2369439"/>
                  </a:cubicBezTo>
                  <a:cubicBezTo>
                    <a:pt x="330327" y="2283460"/>
                    <a:pt x="386207" y="2220214"/>
                    <a:pt x="440309" y="2159254"/>
                  </a:cubicBezTo>
                  <a:cubicBezTo>
                    <a:pt x="511048" y="2079498"/>
                    <a:pt x="577850" y="2004187"/>
                    <a:pt x="574675" y="1869821"/>
                  </a:cubicBezTo>
                  <a:cubicBezTo>
                    <a:pt x="571754" y="1743202"/>
                    <a:pt x="525907" y="1682877"/>
                    <a:pt x="467741" y="1606550"/>
                  </a:cubicBezTo>
                  <a:cubicBezTo>
                    <a:pt x="397510" y="1514221"/>
                    <a:pt x="310261" y="1399286"/>
                    <a:pt x="294640" y="1142619"/>
                  </a:cubicBezTo>
                  <a:cubicBezTo>
                    <a:pt x="292989" y="1114679"/>
                    <a:pt x="291338" y="1087120"/>
                    <a:pt x="289814" y="1059815"/>
                  </a:cubicBezTo>
                  <a:cubicBezTo>
                    <a:pt x="283972" y="958596"/>
                    <a:pt x="278384" y="860298"/>
                    <a:pt x="268097" y="763651"/>
                  </a:cubicBezTo>
                  <a:lnTo>
                    <a:pt x="47371" y="763651"/>
                  </a:lnTo>
                  <a:lnTo>
                    <a:pt x="47371" y="348107"/>
                  </a:lnTo>
                  <a:lnTo>
                    <a:pt x="179070" y="348107"/>
                  </a:lnTo>
                  <a:cubicBezTo>
                    <a:pt x="138684" y="234315"/>
                    <a:pt x="81661" y="119253"/>
                    <a:pt x="0" y="0"/>
                  </a:cubicBezTo>
                  <a:close/>
                </a:path>
              </a:pathLst>
            </a:custGeom>
            <a:blipFill>
              <a:blip r:embed="rId60"/>
              <a:stretch>
                <a:fillRect l="-1106" t="-5521" r="-3640" b="-2737"/>
              </a:stretch>
            </a:blipFill>
          </p:spPr>
          <p:txBody>
            <a:bodyPr/>
            <a:lstStyle/>
            <a:p>
              <a:endParaRPr lang="en-MY"/>
            </a:p>
          </p:txBody>
        </p:sp>
      </p:grpSp>
      <p:grpSp>
        <p:nvGrpSpPr>
          <p:cNvPr id="125" name="Group 125"/>
          <p:cNvGrpSpPr/>
          <p:nvPr/>
        </p:nvGrpSpPr>
        <p:grpSpPr>
          <a:xfrm>
            <a:off x="6976386" y="16323307"/>
            <a:ext cx="849668" cy="426720"/>
            <a:chOff x="0" y="0"/>
            <a:chExt cx="1132891" cy="568960"/>
          </a:xfrm>
        </p:grpSpPr>
        <p:sp>
          <p:nvSpPr>
            <p:cNvPr id="126" name="Freeform 126"/>
            <p:cNvSpPr/>
            <p:nvPr/>
          </p:nvSpPr>
          <p:spPr>
            <a:xfrm>
              <a:off x="0" y="0"/>
              <a:ext cx="1132840" cy="568960"/>
            </a:xfrm>
            <a:custGeom>
              <a:avLst/>
              <a:gdLst/>
              <a:ahLst/>
              <a:cxnLst/>
              <a:rect l="l" t="t" r="r" b="b"/>
              <a:pathLst>
                <a:path w="1132840" h="568960">
                  <a:moveTo>
                    <a:pt x="0" y="0"/>
                  </a:moveTo>
                  <a:lnTo>
                    <a:pt x="0" y="568960"/>
                  </a:lnTo>
                  <a:lnTo>
                    <a:pt x="318643" y="568960"/>
                  </a:lnTo>
                  <a:cubicBezTo>
                    <a:pt x="329692" y="436245"/>
                    <a:pt x="344932" y="343154"/>
                    <a:pt x="346964" y="331597"/>
                  </a:cubicBezTo>
                  <a:cubicBezTo>
                    <a:pt x="350139" y="312293"/>
                    <a:pt x="364363" y="296545"/>
                    <a:pt x="383286" y="291465"/>
                  </a:cubicBezTo>
                  <a:cubicBezTo>
                    <a:pt x="664845" y="215138"/>
                    <a:pt x="913130" y="119126"/>
                    <a:pt x="1132840" y="0"/>
                  </a:cubicBezTo>
                  <a:close/>
                </a:path>
              </a:pathLst>
            </a:custGeom>
            <a:blipFill>
              <a:blip r:embed="rId61"/>
              <a:stretch>
                <a:fillRect l="-631" t="-2678" r="-4621" b="-2082"/>
              </a:stretch>
            </a:blipFill>
          </p:spPr>
          <p:txBody>
            <a:bodyPr/>
            <a:lstStyle/>
            <a:p>
              <a:endParaRPr lang="en-MY"/>
            </a:p>
          </p:txBody>
        </p:sp>
      </p:grpSp>
      <p:grpSp>
        <p:nvGrpSpPr>
          <p:cNvPr id="127" name="Group 127"/>
          <p:cNvGrpSpPr/>
          <p:nvPr/>
        </p:nvGrpSpPr>
        <p:grpSpPr>
          <a:xfrm>
            <a:off x="9014270" y="16323307"/>
            <a:ext cx="571129" cy="405822"/>
            <a:chOff x="0" y="0"/>
            <a:chExt cx="761505" cy="541096"/>
          </a:xfrm>
        </p:grpSpPr>
        <p:sp>
          <p:nvSpPr>
            <p:cNvPr id="128" name="Freeform 128"/>
            <p:cNvSpPr/>
            <p:nvPr/>
          </p:nvSpPr>
          <p:spPr>
            <a:xfrm>
              <a:off x="0" y="0"/>
              <a:ext cx="761492" cy="541020"/>
            </a:xfrm>
            <a:custGeom>
              <a:avLst/>
              <a:gdLst/>
              <a:ahLst/>
              <a:cxnLst/>
              <a:rect l="l" t="t" r="r" b="b"/>
              <a:pathLst>
                <a:path w="761492" h="541020">
                  <a:moveTo>
                    <a:pt x="0" y="0"/>
                  </a:moveTo>
                  <a:cubicBezTo>
                    <a:pt x="188595" y="116332"/>
                    <a:pt x="423545" y="224409"/>
                    <a:pt x="706628" y="290703"/>
                  </a:cubicBezTo>
                  <a:cubicBezTo>
                    <a:pt x="727329" y="295402"/>
                    <a:pt x="742696" y="312928"/>
                    <a:pt x="744982" y="333883"/>
                  </a:cubicBezTo>
                  <a:cubicBezTo>
                    <a:pt x="746125" y="344043"/>
                    <a:pt x="754888" y="424942"/>
                    <a:pt x="761492" y="541020"/>
                  </a:cubicBezTo>
                  <a:lnTo>
                    <a:pt x="761492" y="0"/>
                  </a:lnTo>
                  <a:close/>
                </a:path>
              </a:pathLst>
            </a:custGeom>
            <a:blipFill>
              <a:blip r:embed="rId62"/>
              <a:stretch>
                <a:fillRect l="-55336" t="-2816" r="-1242" b="-7354"/>
              </a:stretch>
            </a:blipFill>
          </p:spPr>
          <p:txBody>
            <a:bodyPr/>
            <a:lstStyle/>
            <a:p>
              <a:endParaRPr lang="en-MY"/>
            </a:p>
          </p:txBody>
        </p:sp>
      </p:grpSp>
      <p:grpSp>
        <p:nvGrpSpPr>
          <p:cNvPr id="129" name="Group 129"/>
          <p:cNvGrpSpPr/>
          <p:nvPr/>
        </p:nvGrpSpPr>
        <p:grpSpPr>
          <a:xfrm>
            <a:off x="6976386" y="16743931"/>
            <a:ext cx="306867" cy="1263653"/>
            <a:chOff x="0" y="0"/>
            <a:chExt cx="409156" cy="1684871"/>
          </a:xfrm>
        </p:grpSpPr>
        <p:sp>
          <p:nvSpPr>
            <p:cNvPr id="130" name="Freeform 130"/>
            <p:cNvSpPr/>
            <p:nvPr/>
          </p:nvSpPr>
          <p:spPr>
            <a:xfrm>
              <a:off x="0" y="0"/>
              <a:ext cx="409067" cy="1684782"/>
            </a:xfrm>
            <a:custGeom>
              <a:avLst/>
              <a:gdLst/>
              <a:ahLst/>
              <a:cxnLst/>
              <a:rect l="l" t="t" r="r" b="b"/>
              <a:pathLst>
                <a:path w="409067" h="1684782">
                  <a:moveTo>
                    <a:pt x="0" y="0"/>
                  </a:moveTo>
                  <a:lnTo>
                    <a:pt x="0" y="91821"/>
                  </a:lnTo>
                  <a:cubicBezTo>
                    <a:pt x="9017" y="91186"/>
                    <a:pt x="18034" y="90932"/>
                    <a:pt x="26924" y="90932"/>
                  </a:cubicBezTo>
                  <a:cubicBezTo>
                    <a:pt x="35687" y="90932"/>
                    <a:pt x="44323" y="91059"/>
                    <a:pt x="52832" y="91821"/>
                  </a:cubicBezTo>
                  <a:cubicBezTo>
                    <a:pt x="53340" y="75946"/>
                    <a:pt x="53848" y="65786"/>
                    <a:pt x="53975" y="62484"/>
                  </a:cubicBezTo>
                  <a:cubicBezTo>
                    <a:pt x="55245" y="35687"/>
                    <a:pt x="77216" y="14732"/>
                    <a:pt x="103886" y="14732"/>
                  </a:cubicBezTo>
                  <a:cubicBezTo>
                    <a:pt x="104775" y="14732"/>
                    <a:pt x="105537" y="14732"/>
                    <a:pt x="106426" y="14859"/>
                  </a:cubicBezTo>
                  <a:cubicBezTo>
                    <a:pt x="132334" y="16002"/>
                    <a:pt x="152654" y="36703"/>
                    <a:pt x="154051" y="61976"/>
                  </a:cubicBezTo>
                  <a:lnTo>
                    <a:pt x="315087" y="52832"/>
                  </a:lnTo>
                  <a:cubicBezTo>
                    <a:pt x="316357" y="34544"/>
                    <a:pt x="317754" y="17018"/>
                    <a:pt x="319278" y="0"/>
                  </a:cubicBezTo>
                  <a:close/>
                  <a:moveTo>
                    <a:pt x="0" y="894842"/>
                  </a:moveTo>
                  <a:lnTo>
                    <a:pt x="0" y="1672209"/>
                  </a:lnTo>
                  <a:cubicBezTo>
                    <a:pt x="3175" y="1672336"/>
                    <a:pt x="6350" y="1672336"/>
                    <a:pt x="9525" y="1672336"/>
                  </a:cubicBezTo>
                  <a:cubicBezTo>
                    <a:pt x="41529" y="1672336"/>
                    <a:pt x="71247" y="1668272"/>
                    <a:pt x="96012" y="1660779"/>
                  </a:cubicBezTo>
                  <a:cubicBezTo>
                    <a:pt x="100838" y="1659382"/>
                    <a:pt x="105664" y="1658747"/>
                    <a:pt x="110363" y="1658747"/>
                  </a:cubicBezTo>
                  <a:cubicBezTo>
                    <a:pt x="128397" y="1658747"/>
                    <a:pt x="145542" y="1668526"/>
                    <a:pt x="154305" y="1684782"/>
                  </a:cubicBezTo>
                  <a:cubicBezTo>
                    <a:pt x="226187" y="1604010"/>
                    <a:pt x="304165" y="1533017"/>
                    <a:pt x="387858" y="1472438"/>
                  </a:cubicBezTo>
                  <a:cubicBezTo>
                    <a:pt x="394843" y="1467358"/>
                    <a:pt x="401955" y="1462405"/>
                    <a:pt x="409067" y="1457579"/>
                  </a:cubicBezTo>
                  <a:cubicBezTo>
                    <a:pt x="354330" y="1405890"/>
                    <a:pt x="301117" y="1343787"/>
                    <a:pt x="250317" y="1268984"/>
                  </a:cubicBezTo>
                  <a:cubicBezTo>
                    <a:pt x="190119" y="1180465"/>
                    <a:pt x="147828" y="1060069"/>
                    <a:pt x="118237" y="929513"/>
                  </a:cubicBezTo>
                  <a:cubicBezTo>
                    <a:pt x="76454" y="921893"/>
                    <a:pt x="36830" y="910336"/>
                    <a:pt x="0" y="894842"/>
                  </a:cubicBezTo>
                  <a:close/>
                </a:path>
              </a:pathLst>
            </a:custGeom>
            <a:blipFill>
              <a:blip r:embed="rId63"/>
              <a:stretch>
                <a:fillRect l="-1747" t="-1025" r="-49136" b="-688"/>
              </a:stretch>
            </a:blipFill>
          </p:spPr>
          <p:txBody>
            <a:bodyPr/>
            <a:lstStyle/>
            <a:p>
              <a:endParaRPr lang="en-MY"/>
            </a:p>
          </p:txBody>
        </p:sp>
      </p:grpSp>
      <p:grpSp>
        <p:nvGrpSpPr>
          <p:cNvPr id="131" name="Group 131"/>
          <p:cNvGrpSpPr/>
          <p:nvPr/>
        </p:nvGrpSpPr>
        <p:grpSpPr>
          <a:xfrm>
            <a:off x="9340891" y="17378077"/>
            <a:ext cx="244516" cy="619220"/>
            <a:chOff x="0" y="0"/>
            <a:chExt cx="326022" cy="825627"/>
          </a:xfrm>
        </p:grpSpPr>
        <p:sp>
          <p:nvSpPr>
            <p:cNvPr id="132" name="Freeform 132"/>
            <p:cNvSpPr/>
            <p:nvPr/>
          </p:nvSpPr>
          <p:spPr>
            <a:xfrm>
              <a:off x="0" y="0"/>
              <a:ext cx="326009" cy="825500"/>
            </a:xfrm>
            <a:custGeom>
              <a:avLst/>
              <a:gdLst/>
              <a:ahLst/>
              <a:cxnLst/>
              <a:rect l="l" t="t" r="r" b="b"/>
              <a:pathLst>
                <a:path w="326009" h="825500">
                  <a:moveTo>
                    <a:pt x="326009" y="0"/>
                  </a:moveTo>
                  <a:cubicBezTo>
                    <a:pt x="325755" y="127"/>
                    <a:pt x="325374" y="254"/>
                    <a:pt x="325120" y="254"/>
                  </a:cubicBezTo>
                  <a:cubicBezTo>
                    <a:pt x="300990" y="219329"/>
                    <a:pt x="234442" y="390906"/>
                    <a:pt x="114173" y="547878"/>
                  </a:cubicBezTo>
                  <a:cubicBezTo>
                    <a:pt x="78486" y="594360"/>
                    <a:pt x="40005" y="633603"/>
                    <a:pt x="0" y="666750"/>
                  </a:cubicBezTo>
                  <a:cubicBezTo>
                    <a:pt x="6985" y="671322"/>
                    <a:pt x="13970" y="675894"/>
                    <a:pt x="21082" y="680593"/>
                  </a:cubicBezTo>
                  <a:cubicBezTo>
                    <a:pt x="77089" y="718693"/>
                    <a:pt x="137414" y="766318"/>
                    <a:pt x="197231" y="825500"/>
                  </a:cubicBezTo>
                  <a:cubicBezTo>
                    <a:pt x="203073" y="812927"/>
                    <a:pt x="208407" y="800227"/>
                    <a:pt x="213360" y="787273"/>
                  </a:cubicBezTo>
                  <a:cubicBezTo>
                    <a:pt x="220853" y="767461"/>
                    <a:pt x="239903" y="754761"/>
                    <a:pt x="260350" y="754761"/>
                  </a:cubicBezTo>
                  <a:cubicBezTo>
                    <a:pt x="264541" y="754761"/>
                    <a:pt x="268732" y="755269"/>
                    <a:pt x="272923" y="756412"/>
                  </a:cubicBezTo>
                  <a:cubicBezTo>
                    <a:pt x="288925" y="760476"/>
                    <a:pt x="306832" y="763270"/>
                    <a:pt x="326009" y="764413"/>
                  </a:cubicBezTo>
                  <a:lnTo>
                    <a:pt x="326009" y="0"/>
                  </a:lnTo>
                  <a:close/>
                </a:path>
              </a:pathLst>
            </a:custGeom>
            <a:blipFill>
              <a:blip r:embed="rId64"/>
              <a:stretch>
                <a:fillRect l="-81044" t="-34773" r="-3634" b="-3072"/>
              </a:stretch>
            </a:blipFill>
          </p:spPr>
          <p:txBody>
            <a:bodyPr/>
            <a:lstStyle/>
            <a:p>
              <a:endParaRPr lang="en-MY"/>
            </a:p>
          </p:txBody>
        </p:sp>
      </p:grpSp>
      <p:grpSp>
        <p:nvGrpSpPr>
          <p:cNvPr id="133" name="Group 133"/>
          <p:cNvGrpSpPr/>
          <p:nvPr/>
        </p:nvGrpSpPr>
        <p:grpSpPr>
          <a:xfrm>
            <a:off x="7111175" y="14989426"/>
            <a:ext cx="2429627" cy="440817"/>
            <a:chOff x="0" y="0"/>
            <a:chExt cx="3239503" cy="587756"/>
          </a:xfrm>
        </p:grpSpPr>
        <p:sp>
          <p:nvSpPr>
            <p:cNvPr id="134" name="Freeform 134"/>
            <p:cNvSpPr/>
            <p:nvPr/>
          </p:nvSpPr>
          <p:spPr>
            <a:xfrm>
              <a:off x="0" y="0"/>
              <a:ext cx="3239516" cy="587756"/>
            </a:xfrm>
            <a:custGeom>
              <a:avLst/>
              <a:gdLst/>
              <a:ahLst/>
              <a:cxnLst/>
              <a:rect l="l" t="t" r="r" b="b"/>
              <a:pathLst>
                <a:path w="3239516" h="587756">
                  <a:moveTo>
                    <a:pt x="1197483" y="0"/>
                  </a:moveTo>
                  <a:cubicBezTo>
                    <a:pt x="1042797" y="0"/>
                    <a:pt x="878459" y="22479"/>
                    <a:pt x="710311" y="67564"/>
                  </a:cubicBezTo>
                  <a:cubicBezTo>
                    <a:pt x="437515" y="140716"/>
                    <a:pt x="187960" y="265303"/>
                    <a:pt x="0" y="419227"/>
                  </a:cubicBezTo>
                  <a:lnTo>
                    <a:pt x="0" y="552577"/>
                  </a:lnTo>
                  <a:cubicBezTo>
                    <a:pt x="13081" y="540385"/>
                    <a:pt x="26543" y="528320"/>
                    <a:pt x="40513" y="516509"/>
                  </a:cubicBezTo>
                  <a:lnTo>
                    <a:pt x="40513" y="411861"/>
                  </a:lnTo>
                  <a:lnTo>
                    <a:pt x="179959" y="411861"/>
                  </a:lnTo>
                  <a:cubicBezTo>
                    <a:pt x="339852" y="305816"/>
                    <a:pt x="533273" y="218948"/>
                    <a:pt x="736346" y="164465"/>
                  </a:cubicBezTo>
                  <a:cubicBezTo>
                    <a:pt x="896239" y="121412"/>
                    <a:pt x="1051941" y="100076"/>
                    <a:pt x="1197737" y="100076"/>
                  </a:cubicBezTo>
                  <a:cubicBezTo>
                    <a:pt x="1368171" y="100076"/>
                    <a:pt x="1525016" y="129413"/>
                    <a:pt x="1658620" y="187452"/>
                  </a:cubicBezTo>
                  <a:cubicBezTo>
                    <a:pt x="1664970" y="190373"/>
                    <a:pt x="1671828" y="191643"/>
                    <a:pt x="1678686" y="191643"/>
                  </a:cubicBezTo>
                  <a:cubicBezTo>
                    <a:pt x="1684274" y="191643"/>
                    <a:pt x="1689735" y="190754"/>
                    <a:pt x="1695069" y="188976"/>
                  </a:cubicBezTo>
                  <a:cubicBezTo>
                    <a:pt x="1829308" y="142367"/>
                    <a:pt x="1967611" y="118999"/>
                    <a:pt x="2105533" y="118999"/>
                  </a:cubicBezTo>
                  <a:cubicBezTo>
                    <a:pt x="2221103" y="118999"/>
                    <a:pt x="2336419" y="135255"/>
                    <a:pt x="2448814" y="168148"/>
                  </a:cubicBezTo>
                  <a:cubicBezTo>
                    <a:pt x="2689352" y="238506"/>
                    <a:pt x="2916174" y="383413"/>
                    <a:pt x="3105277" y="587756"/>
                  </a:cubicBezTo>
                  <a:lnTo>
                    <a:pt x="3239516" y="587756"/>
                  </a:lnTo>
                  <a:cubicBezTo>
                    <a:pt x="3221863" y="567182"/>
                    <a:pt x="3203448" y="546481"/>
                    <a:pt x="3184398" y="525653"/>
                  </a:cubicBezTo>
                  <a:cubicBezTo>
                    <a:pt x="2880360" y="194437"/>
                    <a:pt x="2496820" y="18669"/>
                    <a:pt x="2104644" y="18669"/>
                  </a:cubicBezTo>
                  <a:cubicBezTo>
                    <a:pt x="1963293" y="18669"/>
                    <a:pt x="1820926" y="41529"/>
                    <a:pt x="1680718" y="88138"/>
                  </a:cubicBezTo>
                  <a:cubicBezTo>
                    <a:pt x="1538478" y="29464"/>
                    <a:pt x="1374394" y="0"/>
                    <a:pt x="1197483" y="0"/>
                  </a:cubicBezTo>
                  <a:close/>
                </a:path>
              </a:pathLst>
            </a:custGeom>
            <a:blipFill>
              <a:blip r:embed="rId65"/>
              <a:stretch>
                <a:fillRect l="-7859" t="-2506" r="-4871" b="-1786"/>
              </a:stretch>
            </a:blipFill>
          </p:spPr>
          <p:txBody>
            <a:bodyPr/>
            <a:lstStyle/>
            <a:p>
              <a:endParaRPr lang="en-MY"/>
            </a:p>
          </p:txBody>
        </p:sp>
      </p:grpSp>
      <p:grpSp>
        <p:nvGrpSpPr>
          <p:cNvPr id="135" name="Group 135"/>
          <p:cNvGrpSpPr/>
          <p:nvPr/>
        </p:nvGrpSpPr>
        <p:grpSpPr>
          <a:xfrm>
            <a:off x="6772389" y="15521302"/>
            <a:ext cx="237449" cy="350901"/>
            <a:chOff x="0" y="0"/>
            <a:chExt cx="316598" cy="467868"/>
          </a:xfrm>
        </p:grpSpPr>
        <p:sp>
          <p:nvSpPr>
            <p:cNvPr id="136" name="Freeform 136"/>
            <p:cNvSpPr/>
            <p:nvPr/>
          </p:nvSpPr>
          <p:spPr>
            <a:xfrm>
              <a:off x="0" y="0"/>
              <a:ext cx="316611" cy="467868"/>
            </a:xfrm>
            <a:custGeom>
              <a:avLst/>
              <a:gdLst/>
              <a:ahLst/>
              <a:cxnLst/>
              <a:rect l="l" t="t" r="r" b="b"/>
              <a:pathLst>
                <a:path w="316611" h="467868">
                  <a:moveTo>
                    <a:pt x="196469" y="0"/>
                  </a:moveTo>
                  <a:cubicBezTo>
                    <a:pt x="117729" y="128905"/>
                    <a:pt x="51943" y="285115"/>
                    <a:pt x="0" y="451993"/>
                  </a:cubicBezTo>
                  <a:lnTo>
                    <a:pt x="90170" y="451993"/>
                  </a:lnTo>
                  <a:lnTo>
                    <a:pt x="90170" y="467868"/>
                  </a:lnTo>
                  <a:lnTo>
                    <a:pt x="99314" y="467868"/>
                  </a:lnTo>
                  <a:cubicBezTo>
                    <a:pt x="161290" y="276987"/>
                    <a:pt x="237998" y="115824"/>
                    <a:pt x="316611" y="0"/>
                  </a:cubicBezTo>
                  <a:close/>
                </a:path>
              </a:pathLst>
            </a:custGeom>
            <a:blipFill>
              <a:blip r:embed="rId66"/>
              <a:stretch>
                <a:fillRect l="-130280" t="-31669" r="-162687" b="-2966"/>
              </a:stretch>
            </a:blipFill>
          </p:spPr>
          <p:txBody>
            <a:bodyPr/>
            <a:lstStyle/>
            <a:p>
              <a:endParaRPr lang="en-MY"/>
            </a:p>
          </p:txBody>
        </p:sp>
      </p:grpSp>
      <p:grpSp>
        <p:nvGrpSpPr>
          <p:cNvPr id="137" name="Group 137"/>
          <p:cNvGrpSpPr/>
          <p:nvPr/>
        </p:nvGrpSpPr>
        <p:grpSpPr>
          <a:xfrm>
            <a:off x="9434474" y="15424147"/>
            <a:ext cx="359569" cy="440312"/>
            <a:chOff x="0" y="0"/>
            <a:chExt cx="479425" cy="587083"/>
          </a:xfrm>
        </p:grpSpPr>
        <p:sp>
          <p:nvSpPr>
            <p:cNvPr id="138" name="Freeform 138"/>
            <p:cNvSpPr/>
            <p:nvPr/>
          </p:nvSpPr>
          <p:spPr>
            <a:xfrm>
              <a:off x="0" y="0"/>
              <a:ext cx="479425" cy="587121"/>
            </a:xfrm>
            <a:custGeom>
              <a:avLst/>
              <a:gdLst/>
              <a:ahLst/>
              <a:cxnLst/>
              <a:rect l="l" t="t" r="r" b="b"/>
              <a:pathLst>
                <a:path w="479425" h="587121">
                  <a:moveTo>
                    <a:pt x="0" y="0"/>
                  </a:moveTo>
                  <a:cubicBezTo>
                    <a:pt x="4318" y="4572"/>
                    <a:pt x="8509" y="9144"/>
                    <a:pt x="12700" y="13716"/>
                  </a:cubicBezTo>
                  <a:cubicBezTo>
                    <a:pt x="198501" y="216281"/>
                    <a:pt x="306959" y="403352"/>
                    <a:pt x="372237" y="587121"/>
                  </a:cubicBezTo>
                  <a:lnTo>
                    <a:pt x="479425" y="587121"/>
                  </a:lnTo>
                  <a:cubicBezTo>
                    <a:pt x="417449" y="398780"/>
                    <a:pt x="313944" y="207010"/>
                    <a:pt x="134747" y="0"/>
                  </a:cubicBezTo>
                  <a:close/>
                </a:path>
              </a:pathLst>
            </a:custGeom>
            <a:blipFill>
              <a:blip r:embed="rId67"/>
              <a:stretch>
                <a:fillRect l="-70540" t="-3173" r="-85382" b="-4116"/>
              </a:stretch>
            </a:blipFill>
          </p:spPr>
          <p:txBody>
            <a:bodyPr/>
            <a:lstStyle/>
            <a:p>
              <a:endParaRPr lang="en-MY"/>
            </a:p>
          </p:txBody>
        </p:sp>
      </p:grpSp>
      <p:grpSp>
        <p:nvGrpSpPr>
          <p:cNvPr id="139" name="Group 139"/>
          <p:cNvGrpSpPr/>
          <p:nvPr/>
        </p:nvGrpSpPr>
        <p:grpSpPr>
          <a:xfrm>
            <a:off x="6476219" y="15866107"/>
            <a:ext cx="451399" cy="2202942"/>
            <a:chOff x="0" y="0"/>
            <a:chExt cx="601866" cy="2937256"/>
          </a:xfrm>
        </p:grpSpPr>
        <p:sp>
          <p:nvSpPr>
            <p:cNvPr id="140" name="Freeform 140"/>
            <p:cNvSpPr/>
            <p:nvPr/>
          </p:nvSpPr>
          <p:spPr>
            <a:xfrm>
              <a:off x="-39" y="0"/>
              <a:ext cx="601765" cy="2937256"/>
            </a:xfrm>
            <a:custGeom>
              <a:avLst/>
              <a:gdLst/>
              <a:ahLst/>
              <a:cxnLst/>
              <a:rect l="l" t="t" r="r" b="b"/>
              <a:pathLst>
                <a:path w="601765" h="2937256">
                  <a:moveTo>
                    <a:pt x="485052" y="0"/>
                  </a:moveTo>
                  <a:lnTo>
                    <a:pt x="485052" y="36957"/>
                  </a:lnTo>
                  <a:cubicBezTo>
                    <a:pt x="488989" y="24511"/>
                    <a:pt x="492926" y="12192"/>
                    <a:pt x="496863" y="0"/>
                  </a:cubicBezTo>
                  <a:close/>
                  <a:moveTo>
                    <a:pt x="317412" y="295148"/>
                  </a:moveTo>
                  <a:cubicBezTo>
                    <a:pt x="279947" y="478663"/>
                    <a:pt x="258484" y="662813"/>
                    <a:pt x="254166" y="827024"/>
                  </a:cubicBezTo>
                  <a:cubicBezTo>
                    <a:pt x="248197" y="1054735"/>
                    <a:pt x="180379" y="1160399"/>
                    <a:pt x="114847" y="1262380"/>
                  </a:cubicBezTo>
                  <a:cubicBezTo>
                    <a:pt x="57570" y="1351788"/>
                    <a:pt x="-1739" y="1444117"/>
                    <a:pt x="39" y="1602232"/>
                  </a:cubicBezTo>
                  <a:cubicBezTo>
                    <a:pt x="1944" y="1774444"/>
                    <a:pt x="95924" y="1897507"/>
                    <a:pt x="171489" y="1996313"/>
                  </a:cubicBezTo>
                  <a:cubicBezTo>
                    <a:pt x="222035" y="2062480"/>
                    <a:pt x="265723" y="2119757"/>
                    <a:pt x="275248" y="2177034"/>
                  </a:cubicBezTo>
                  <a:cubicBezTo>
                    <a:pt x="283503" y="2227199"/>
                    <a:pt x="270676" y="2270887"/>
                    <a:pt x="255817" y="2321179"/>
                  </a:cubicBezTo>
                  <a:cubicBezTo>
                    <a:pt x="227750" y="2416302"/>
                    <a:pt x="192952" y="2534539"/>
                    <a:pt x="295568" y="2728722"/>
                  </a:cubicBezTo>
                  <a:cubicBezTo>
                    <a:pt x="355258" y="2841625"/>
                    <a:pt x="453429" y="2894203"/>
                    <a:pt x="525311" y="2918333"/>
                  </a:cubicBezTo>
                  <a:cubicBezTo>
                    <a:pt x="550330" y="2926715"/>
                    <a:pt x="575984" y="2933065"/>
                    <a:pt x="601765" y="2937256"/>
                  </a:cubicBezTo>
                  <a:lnTo>
                    <a:pt x="601765" y="2835402"/>
                  </a:lnTo>
                  <a:cubicBezTo>
                    <a:pt x="517818" y="2818765"/>
                    <a:pt x="431966" y="2772410"/>
                    <a:pt x="384214" y="2681859"/>
                  </a:cubicBezTo>
                  <a:cubicBezTo>
                    <a:pt x="300521" y="2523744"/>
                    <a:pt x="325540" y="2439035"/>
                    <a:pt x="351956" y="2349500"/>
                  </a:cubicBezTo>
                  <a:cubicBezTo>
                    <a:pt x="368720" y="2292477"/>
                    <a:pt x="386119" y="2233295"/>
                    <a:pt x="374054" y="2160524"/>
                  </a:cubicBezTo>
                  <a:cubicBezTo>
                    <a:pt x="360465" y="2078736"/>
                    <a:pt x="307379" y="2009140"/>
                    <a:pt x="251118" y="1935480"/>
                  </a:cubicBezTo>
                  <a:cubicBezTo>
                    <a:pt x="177839" y="1839468"/>
                    <a:pt x="101893" y="1740027"/>
                    <a:pt x="100369" y="1601089"/>
                  </a:cubicBezTo>
                  <a:cubicBezTo>
                    <a:pt x="98972" y="1472946"/>
                    <a:pt x="143295" y="1403985"/>
                    <a:pt x="199302" y="1316609"/>
                  </a:cubicBezTo>
                  <a:cubicBezTo>
                    <a:pt x="268898" y="1208278"/>
                    <a:pt x="347765" y="1085469"/>
                    <a:pt x="354496" y="829818"/>
                  </a:cubicBezTo>
                  <a:cubicBezTo>
                    <a:pt x="359322" y="642874"/>
                    <a:pt x="382436" y="462407"/>
                    <a:pt x="417742" y="295275"/>
                  </a:cubicBezTo>
                  <a:close/>
                </a:path>
              </a:pathLst>
            </a:custGeom>
            <a:blipFill>
              <a:blip r:embed="rId68"/>
              <a:stretch>
                <a:fillRect l="-2916" t="-518" r="-2513" b="-1060"/>
              </a:stretch>
            </a:blipFill>
          </p:spPr>
          <p:txBody>
            <a:bodyPr/>
            <a:lstStyle/>
            <a:p>
              <a:endParaRPr lang="en-MY"/>
            </a:p>
          </p:txBody>
        </p:sp>
      </p:grpSp>
      <p:grpSp>
        <p:nvGrpSpPr>
          <p:cNvPr id="141" name="Group 141"/>
          <p:cNvGrpSpPr/>
          <p:nvPr/>
        </p:nvGrpSpPr>
        <p:grpSpPr>
          <a:xfrm>
            <a:off x="9637214" y="15984598"/>
            <a:ext cx="448437" cy="2040884"/>
            <a:chOff x="0" y="0"/>
            <a:chExt cx="597916" cy="2721178"/>
          </a:xfrm>
        </p:grpSpPr>
        <p:sp>
          <p:nvSpPr>
            <p:cNvPr id="142" name="Freeform 142"/>
            <p:cNvSpPr/>
            <p:nvPr/>
          </p:nvSpPr>
          <p:spPr>
            <a:xfrm>
              <a:off x="0" y="0"/>
              <a:ext cx="598048" cy="2721229"/>
            </a:xfrm>
            <a:custGeom>
              <a:avLst/>
              <a:gdLst/>
              <a:ahLst/>
              <a:cxnLst/>
              <a:rect l="l" t="t" r="r" b="b"/>
              <a:pathLst>
                <a:path w="598048" h="2721229">
                  <a:moveTo>
                    <a:pt x="252730" y="0"/>
                  </a:moveTo>
                  <a:lnTo>
                    <a:pt x="252730" y="255397"/>
                  </a:lnTo>
                  <a:lnTo>
                    <a:pt x="191008" y="255397"/>
                  </a:lnTo>
                  <a:cubicBezTo>
                    <a:pt x="201295" y="352044"/>
                    <a:pt x="207010" y="450342"/>
                    <a:pt x="212725" y="551561"/>
                  </a:cubicBezTo>
                  <a:cubicBezTo>
                    <a:pt x="214249" y="578866"/>
                    <a:pt x="215900" y="606425"/>
                    <a:pt x="217551" y="634365"/>
                  </a:cubicBezTo>
                  <a:cubicBezTo>
                    <a:pt x="233172" y="891032"/>
                    <a:pt x="320421" y="1006094"/>
                    <a:pt x="390652" y="1098296"/>
                  </a:cubicBezTo>
                  <a:cubicBezTo>
                    <a:pt x="448691" y="1174623"/>
                    <a:pt x="494538" y="1234948"/>
                    <a:pt x="497586" y="1361567"/>
                  </a:cubicBezTo>
                  <a:cubicBezTo>
                    <a:pt x="500761" y="1495806"/>
                    <a:pt x="433959" y="1571244"/>
                    <a:pt x="363220" y="1651000"/>
                  </a:cubicBezTo>
                  <a:cubicBezTo>
                    <a:pt x="309118" y="1711960"/>
                    <a:pt x="253238" y="1775079"/>
                    <a:pt x="242062" y="1861185"/>
                  </a:cubicBezTo>
                  <a:cubicBezTo>
                    <a:pt x="232791" y="1931924"/>
                    <a:pt x="250571" y="1996313"/>
                    <a:pt x="269367" y="2064258"/>
                  </a:cubicBezTo>
                  <a:cubicBezTo>
                    <a:pt x="299593" y="2173986"/>
                    <a:pt x="330962" y="2287651"/>
                    <a:pt x="251206" y="2451862"/>
                  </a:cubicBezTo>
                  <a:cubicBezTo>
                    <a:pt x="199390" y="2558415"/>
                    <a:pt x="94869" y="2607691"/>
                    <a:pt x="0" y="2620010"/>
                  </a:cubicBezTo>
                  <a:lnTo>
                    <a:pt x="0" y="2721229"/>
                  </a:lnTo>
                  <a:cubicBezTo>
                    <a:pt x="39878" y="2717038"/>
                    <a:pt x="80010" y="2707640"/>
                    <a:pt x="118237" y="2693162"/>
                  </a:cubicBezTo>
                  <a:cubicBezTo>
                    <a:pt x="189230" y="2666365"/>
                    <a:pt x="285623" y="2610485"/>
                    <a:pt x="341376" y="2495550"/>
                  </a:cubicBezTo>
                  <a:cubicBezTo>
                    <a:pt x="437515" y="2297303"/>
                    <a:pt x="397891" y="2153285"/>
                    <a:pt x="366014" y="2037715"/>
                  </a:cubicBezTo>
                  <a:cubicBezTo>
                    <a:pt x="349377" y="1977263"/>
                    <a:pt x="334899" y="1924939"/>
                    <a:pt x="341503" y="1874266"/>
                  </a:cubicBezTo>
                  <a:cubicBezTo>
                    <a:pt x="348742" y="1818513"/>
                    <a:pt x="390271" y="1771777"/>
                    <a:pt x="438277" y="1717675"/>
                  </a:cubicBezTo>
                  <a:cubicBezTo>
                    <a:pt x="511175" y="1635379"/>
                    <a:pt x="601980" y="1533144"/>
                    <a:pt x="597916" y="1359408"/>
                  </a:cubicBezTo>
                  <a:cubicBezTo>
                    <a:pt x="594106" y="1200277"/>
                    <a:pt x="531241" y="1117600"/>
                    <a:pt x="470535" y="1037717"/>
                  </a:cubicBezTo>
                  <a:cubicBezTo>
                    <a:pt x="402082" y="947801"/>
                    <a:pt x="331470" y="854710"/>
                    <a:pt x="317754" y="628269"/>
                  </a:cubicBezTo>
                  <a:cubicBezTo>
                    <a:pt x="316103" y="600456"/>
                    <a:pt x="314452" y="573024"/>
                    <a:pt x="312928" y="545846"/>
                  </a:cubicBezTo>
                  <a:cubicBezTo>
                    <a:pt x="302006" y="356743"/>
                    <a:pt x="291719" y="178308"/>
                    <a:pt x="252730" y="0"/>
                  </a:cubicBezTo>
                  <a:close/>
                </a:path>
              </a:pathLst>
            </a:custGeom>
            <a:blipFill>
              <a:blip r:embed="rId69"/>
              <a:stretch>
                <a:fillRect l="-2650" t="-6365" r="-3409" b="-3277"/>
              </a:stretch>
            </a:blipFill>
          </p:spPr>
          <p:txBody>
            <a:bodyPr/>
            <a:lstStyle/>
            <a:p>
              <a:endParaRPr lang="en-MY"/>
            </a:p>
          </p:txBody>
        </p:sp>
      </p:grpSp>
      <p:grpSp>
        <p:nvGrpSpPr>
          <p:cNvPr id="143" name="Group 143"/>
          <p:cNvGrpSpPr/>
          <p:nvPr/>
        </p:nvGrpSpPr>
        <p:grpSpPr>
          <a:xfrm>
            <a:off x="6921522" y="17988029"/>
            <a:ext cx="170602" cy="85601"/>
            <a:chOff x="0" y="0"/>
            <a:chExt cx="227470" cy="114135"/>
          </a:xfrm>
        </p:grpSpPr>
        <p:sp>
          <p:nvSpPr>
            <p:cNvPr id="144" name="Freeform 144"/>
            <p:cNvSpPr/>
            <p:nvPr/>
          </p:nvSpPr>
          <p:spPr>
            <a:xfrm>
              <a:off x="0" y="0"/>
              <a:ext cx="227584" cy="114173"/>
            </a:xfrm>
            <a:custGeom>
              <a:avLst/>
              <a:gdLst/>
              <a:ahLst/>
              <a:cxnLst/>
              <a:rect l="l" t="t" r="r" b="b"/>
              <a:pathLst>
                <a:path w="227584" h="114173">
                  <a:moveTo>
                    <a:pt x="183515" y="0"/>
                  </a:moveTo>
                  <a:cubicBezTo>
                    <a:pt x="178816" y="0"/>
                    <a:pt x="173990" y="635"/>
                    <a:pt x="169164" y="2032"/>
                  </a:cubicBezTo>
                  <a:cubicBezTo>
                    <a:pt x="144399" y="9525"/>
                    <a:pt x="114681" y="13589"/>
                    <a:pt x="82677" y="13589"/>
                  </a:cubicBezTo>
                  <a:cubicBezTo>
                    <a:pt x="56134" y="13589"/>
                    <a:pt x="28067" y="10668"/>
                    <a:pt x="0" y="4445"/>
                  </a:cubicBezTo>
                  <a:lnTo>
                    <a:pt x="0" y="106680"/>
                  </a:lnTo>
                  <a:cubicBezTo>
                    <a:pt x="27686" y="111633"/>
                    <a:pt x="55499" y="114173"/>
                    <a:pt x="82931" y="114173"/>
                  </a:cubicBezTo>
                  <a:cubicBezTo>
                    <a:pt x="107442" y="114173"/>
                    <a:pt x="131572" y="112141"/>
                    <a:pt x="154940" y="108077"/>
                  </a:cubicBezTo>
                  <a:cubicBezTo>
                    <a:pt x="155575" y="109220"/>
                    <a:pt x="156083" y="110490"/>
                    <a:pt x="156718" y="111633"/>
                  </a:cubicBezTo>
                  <a:cubicBezTo>
                    <a:pt x="179578" y="82042"/>
                    <a:pt x="203200" y="53594"/>
                    <a:pt x="227584" y="26162"/>
                  </a:cubicBezTo>
                  <a:cubicBezTo>
                    <a:pt x="218567" y="9779"/>
                    <a:pt x="201549" y="0"/>
                    <a:pt x="183515" y="0"/>
                  </a:cubicBezTo>
                  <a:close/>
                </a:path>
              </a:pathLst>
            </a:custGeom>
            <a:blipFill>
              <a:blip r:embed="rId70"/>
              <a:stretch>
                <a:fillRect l="-758" t="-429810" r="-177946" b="-21913"/>
              </a:stretch>
            </a:blipFill>
          </p:spPr>
          <p:txBody>
            <a:bodyPr/>
            <a:lstStyle/>
            <a:p>
              <a:endParaRPr lang="en-MY"/>
            </a:p>
          </p:txBody>
        </p:sp>
      </p:grpSp>
      <p:grpSp>
        <p:nvGrpSpPr>
          <p:cNvPr id="145" name="Group 145"/>
          <p:cNvGrpSpPr/>
          <p:nvPr/>
        </p:nvGrpSpPr>
        <p:grpSpPr>
          <a:xfrm>
            <a:off x="9488815" y="17944214"/>
            <a:ext cx="154496" cy="111633"/>
            <a:chOff x="0" y="0"/>
            <a:chExt cx="205994" cy="148844"/>
          </a:xfrm>
        </p:grpSpPr>
        <p:sp>
          <p:nvSpPr>
            <p:cNvPr id="146" name="Freeform 146"/>
            <p:cNvSpPr/>
            <p:nvPr/>
          </p:nvSpPr>
          <p:spPr>
            <a:xfrm>
              <a:off x="0" y="0"/>
              <a:ext cx="205994" cy="148844"/>
            </a:xfrm>
            <a:custGeom>
              <a:avLst/>
              <a:gdLst/>
              <a:ahLst/>
              <a:cxnLst/>
              <a:rect l="l" t="t" r="r" b="b"/>
              <a:pathLst>
                <a:path w="205994" h="148844">
                  <a:moveTo>
                    <a:pt x="62992" y="0"/>
                  </a:moveTo>
                  <a:cubicBezTo>
                    <a:pt x="42545" y="0"/>
                    <a:pt x="23622" y="12700"/>
                    <a:pt x="16129" y="32512"/>
                  </a:cubicBezTo>
                  <a:cubicBezTo>
                    <a:pt x="11176" y="45593"/>
                    <a:pt x="5842" y="58293"/>
                    <a:pt x="0" y="70739"/>
                  </a:cubicBezTo>
                  <a:cubicBezTo>
                    <a:pt x="24384" y="94742"/>
                    <a:pt x="48641" y="120904"/>
                    <a:pt x="72517" y="148844"/>
                  </a:cubicBezTo>
                  <a:cubicBezTo>
                    <a:pt x="80010" y="135255"/>
                    <a:pt x="86995" y="121412"/>
                    <a:pt x="93599" y="107188"/>
                  </a:cubicBezTo>
                  <a:cubicBezTo>
                    <a:pt x="112014" y="109601"/>
                    <a:pt x="130810" y="110871"/>
                    <a:pt x="149987" y="110871"/>
                  </a:cubicBezTo>
                  <a:cubicBezTo>
                    <a:pt x="168529" y="110871"/>
                    <a:pt x="187198" y="109728"/>
                    <a:pt x="205994" y="107442"/>
                  </a:cubicBezTo>
                  <a:lnTo>
                    <a:pt x="205994" y="6096"/>
                  </a:lnTo>
                  <a:cubicBezTo>
                    <a:pt x="186690" y="9017"/>
                    <a:pt x="167767" y="10414"/>
                    <a:pt x="149606" y="10414"/>
                  </a:cubicBezTo>
                  <a:cubicBezTo>
                    <a:pt x="122555" y="10287"/>
                    <a:pt x="97282" y="7239"/>
                    <a:pt x="75692" y="1651"/>
                  </a:cubicBezTo>
                  <a:cubicBezTo>
                    <a:pt x="71501" y="508"/>
                    <a:pt x="67183" y="0"/>
                    <a:pt x="62992" y="0"/>
                  </a:cubicBezTo>
                  <a:close/>
                </a:path>
              </a:pathLst>
            </a:custGeom>
            <a:blipFill>
              <a:blip r:embed="rId71"/>
              <a:stretch>
                <a:fillRect l="-199352" t="-290443" r="-8637" b="-32764"/>
              </a:stretch>
            </a:blipFill>
          </p:spPr>
          <p:txBody>
            <a:bodyPr/>
            <a:lstStyle/>
            <a:p>
              <a:endParaRPr lang="en-MY"/>
            </a:p>
          </p:txBody>
        </p:sp>
      </p:grpSp>
      <p:grpSp>
        <p:nvGrpSpPr>
          <p:cNvPr id="147" name="Group 147"/>
          <p:cNvGrpSpPr/>
          <p:nvPr/>
        </p:nvGrpSpPr>
        <p:grpSpPr>
          <a:xfrm>
            <a:off x="9079201" y="17925412"/>
            <a:ext cx="624583" cy="750951"/>
            <a:chOff x="0" y="0"/>
            <a:chExt cx="832777" cy="1001268"/>
          </a:xfrm>
        </p:grpSpPr>
        <p:sp>
          <p:nvSpPr>
            <p:cNvPr id="148" name="Freeform 148"/>
            <p:cNvSpPr/>
            <p:nvPr/>
          </p:nvSpPr>
          <p:spPr>
            <a:xfrm>
              <a:off x="0" y="0"/>
              <a:ext cx="832866" cy="1001395"/>
            </a:xfrm>
            <a:custGeom>
              <a:avLst/>
              <a:gdLst/>
              <a:ahLst/>
              <a:cxnLst/>
              <a:rect l="l" t="t" r="r" b="b"/>
              <a:pathLst>
                <a:path w="832866" h="1001395">
                  <a:moveTo>
                    <a:pt x="260731" y="0"/>
                  </a:moveTo>
                  <a:cubicBezTo>
                    <a:pt x="254508" y="3937"/>
                    <a:pt x="248285" y="7620"/>
                    <a:pt x="241935" y="11176"/>
                  </a:cubicBezTo>
                  <a:cubicBezTo>
                    <a:pt x="205867" y="135255"/>
                    <a:pt x="135001" y="329184"/>
                    <a:pt x="0" y="565277"/>
                  </a:cubicBezTo>
                  <a:lnTo>
                    <a:pt x="103759" y="632206"/>
                  </a:lnTo>
                  <a:cubicBezTo>
                    <a:pt x="110998" y="621030"/>
                    <a:pt x="122428" y="612775"/>
                    <a:pt x="136525" y="610235"/>
                  </a:cubicBezTo>
                  <a:cubicBezTo>
                    <a:pt x="139700" y="609600"/>
                    <a:pt x="142875" y="609219"/>
                    <a:pt x="146050" y="609219"/>
                  </a:cubicBezTo>
                  <a:cubicBezTo>
                    <a:pt x="169545" y="609219"/>
                    <a:pt x="190627" y="625983"/>
                    <a:pt x="195199" y="649986"/>
                  </a:cubicBezTo>
                  <a:cubicBezTo>
                    <a:pt x="198247" y="665607"/>
                    <a:pt x="201295" y="681990"/>
                    <a:pt x="204597" y="698754"/>
                  </a:cubicBezTo>
                  <a:cubicBezTo>
                    <a:pt x="220853" y="783082"/>
                    <a:pt x="239903" y="881761"/>
                    <a:pt x="259588" y="1001395"/>
                  </a:cubicBezTo>
                  <a:cubicBezTo>
                    <a:pt x="359029" y="937514"/>
                    <a:pt x="508889" y="892048"/>
                    <a:pt x="719582" y="892048"/>
                  </a:cubicBezTo>
                  <a:cubicBezTo>
                    <a:pt x="758190" y="892048"/>
                    <a:pt x="796163" y="895731"/>
                    <a:pt x="832866" y="902589"/>
                  </a:cubicBezTo>
                  <a:cubicBezTo>
                    <a:pt x="831723" y="894080"/>
                    <a:pt x="830326" y="885444"/>
                    <a:pt x="828802" y="876681"/>
                  </a:cubicBezTo>
                  <a:cubicBezTo>
                    <a:pt x="793369" y="672973"/>
                    <a:pt x="723646" y="493141"/>
                    <a:pt x="621538" y="342138"/>
                  </a:cubicBezTo>
                  <a:cubicBezTo>
                    <a:pt x="540004" y="221361"/>
                    <a:pt x="437642" y="118491"/>
                    <a:pt x="317373" y="36449"/>
                  </a:cubicBezTo>
                  <a:cubicBezTo>
                    <a:pt x="298323" y="23368"/>
                    <a:pt x="279400" y="11303"/>
                    <a:pt x="260731" y="0"/>
                  </a:cubicBezTo>
                  <a:close/>
                </a:path>
              </a:pathLst>
            </a:custGeom>
            <a:blipFill>
              <a:blip r:embed="rId72"/>
              <a:stretch>
                <a:fillRect l="-2029" t="-1775" r="-2642" b="-1712"/>
              </a:stretch>
            </a:blipFill>
          </p:spPr>
          <p:txBody>
            <a:bodyPr/>
            <a:lstStyle/>
            <a:p>
              <a:endParaRPr lang="en-MY"/>
            </a:p>
          </p:txBody>
        </p:sp>
      </p:grpSp>
      <p:grpSp>
        <p:nvGrpSpPr>
          <p:cNvPr id="149" name="Group 149"/>
          <p:cNvGrpSpPr/>
          <p:nvPr/>
        </p:nvGrpSpPr>
        <p:grpSpPr>
          <a:xfrm>
            <a:off x="9274731" y="17878168"/>
            <a:ext cx="507216" cy="746255"/>
            <a:chOff x="0" y="0"/>
            <a:chExt cx="676288" cy="995007"/>
          </a:xfrm>
        </p:grpSpPr>
        <p:sp>
          <p:nvSpPr>
            <p:cNvPr id="150" name="Freeform 150"/>
            <p:cNvSpPr/>
            <p:nvPr/>
          </p:nvSpPr>
          <p:spPr>
            <a:xfrm>
              <a:off x="0" y="0"/>
              <a:ext cx="676275" cy="994918"/>
            </a:xfrm>
            <a:custGeom>
              <a:avLst/>
              <a:gdLst/>
              <a:ahLst/>
              <a:cxnLst/>
              <a:rect l="l" t="t" r="r" b="b"/>
              <a:pathLst>
                <a:path w="676275" h="994918">
                  <a:moveTo>
                    <a:pt x="88265" y="0"/>
                  </a:moveTo>
                  <a:cubicBezTo>
                    <a:pt x="59309" y="24003"/>
                    <a:pt x="29718" y="44831"/>
                    <a:pt x="0" y="62992"/>
                  </a:cubicBezTo>
                  <a:cubicBezTo>
                    <a:pt x="18669" y="74295"/>
                    <a:pt x="37592" y="86360"/>
                    <a:pt x="56642" y="99441"/>
                  </a:cubicBezTo>
                  <a:cubicBezTo>
                    <a:pt x="176911" y="181610"/>
                    <a:pt x="279273" y="284353"/>
                    <a:pt x="360680" y="404876"/>
                  </a:cubicBezTo>
                  <a:cubicBezTo>
                    <a:pt x="462788" y="555879"/>
                    <a:pt x="532511" y="735711"/>
                    <a:pt x="567944" y="939419"/>
                  </a:cubicBezTo>
                  <a:cubicBezTo>
                    <a:pt x="569468" y="948182"/>
                    <a:pt x="570865" y="956818"/>
                    <a:pt x="572008" y="965327"/>
                  </a:cubicBezTo>
                  <a:cubicBezTo>
                    <a:pt x="608203" y="972058"/>
                    <a:pt x="643255" y="982091"/>
                    <a:pt x="676275" y="994918"/>
                  </a:cubicBezTo>
                  <a:cubicBezTo>
                    <a:pt x="674243" y="971042"/>
                    <a:pt x="671068" y="946785"/>
                    <a:pt x="666750" y="922274"/>
                  </a:cubicBezTo>
                  <a:cubicBezTo>
                    <a:pt x="613283" y="614934"/>
                    <a:pt x="491744" y="393954"/>
                    <a:pt x="358013" y="236855"/>
                  </a:cubicBezTo>
                  <a:cubicBezTo>
                    <a:pt x="334137" y="208915"/>
                    <a:pt x="309880" y="182880"/>
                    <a:pt x="285496" y="158750"/>
                  </a:cubicBezTo>
                  <a:cubicBezTo>
                    <a:pt x="225552" y="99568"/>
                    <a:pt x="165227" y="51943"/>
                    <a:pt x="109220" y="13843"/>
                  </a:cubicBezTo>
                  <a:cubicBezTo>
                    <a:pt x="102235" y="9144"/>
                    <a:pt x="95250" y="4572"/>
                    <a:pt x="88265" y="0"/>
                  </a:cubicBezTo>
                  <a:close/>
                </a:path>
              </a:pathLst>
            </a:custGeom>
            <a:blipFill>
              <a:blip r:embed="rId73"/>
              <a:stretch>
                <a:fillRect l="-985" t="-2263" r="-3072" b="-1898"/>
              </a:stretch>
            </a:blipFill>
          </p:spPr>
          <p:txBody>
            <a:bodyPr/>
            <a:lstStyle/>
            <a:p>
              <a:endParaRPr lang="en-MY"/>
            </a:p>
          </p:txBody>
        </p:sp>
      </p:grpSp>
      <p:grpSp>
        <p:nvGrpSpPr>
          <p:cNvPr id="151" name="Group 151"/>
          <p:cNvGrpSpPr/>
          <p:nvPr/>
        </p:nvGrpSpPr>
        <p:grpSpPr>
          <a:xfrm>
            <a:off x="7511767" y="18011137"/>
            <a:ext cx="1695002" cy="784222"/>
            <a:chOff x="0" y="0"/>
            <a:chExt cx="2260003" cy="1045629"/>
          </a:xfrm>
        </p:grpSpPr>
        <p:sp>
          <p:nvSpPr>
            <p:cNvPr id="152" name="Freeform 152"/>
            <p:cNvSpPr/>
            <p:nvPr/>
          </p:nvSpPr>
          <p:spPr>
            <a:xfrm>
              <a:off x="0" y="0"/>
              <a:ext cx="2259965" cy="1045718"/>
            </a:xfrm>
            <a:custGeom>
              <a:avLst/>
              <a:gdLst/>
              <a:ahLst/>
              <a:cxnLst/>
              <a:rect l="l" t="t" r="r" b="b"/>
              <a:pathLst>
                <a:path w="2259965" h="1045718">
                  <a:moveTo>
                    <a:pt x="173101" y="0"/>
                  </a:moveTo>
                  <a:lnTo>
                    <a:pt x="64389" y="351155"/>
                  </a:lnTo>
                  <a:cubicBezTo>
                    <a:pt x="68326" y="352298"/>
                    <a:pt x="72263" y="354203"/>
                    <a:pt x="75946" y="356362"/>
                  </a:cubicBezTo>
                  <a:cubicBezTo>
                    <a:pt x="99314" y="370967"/>
                    <a:pt x="106553" y="401574"/>
                    <a:pt x="92329" y="425069"/>
                  </a:cubicBezTo>
                  <a:cubicBezTo>
                    <a:pt x="90424" y="428371"/>
                    <a:pt x="20320" y="553593"/>
                    <a:pt x="0" y="900811"/>
                  </a:cubicBezTo>
                  <a:cubicBezTo>
                    <a:pt x="113665" y="868045"/>
                    <a:pt x="225552" y="826008"/>
                    <a:pt x="335026" y="774700"/>
                  </a:cubicBezTo>
                  <a:cubicBezTo>
                    <a:pt x="552069" y="672719"/>
                    <a:pt x="760349" y="534543"/>
                    <a:pt x="954278" y="363728"/>
                  </a:cubicBezTo>
                  <a:cubicBezTo>
                    <a:pt x="979932" y="340995"/>
                    <a:pt x="1004697" y="318516"/>
                    <a:pt x="1028573" y="296037"/>
                  </a:cubicBezTo>
                  <a:cubicBezTo>
                    <a:pt x="629285" y="272415"/>
                    <a:pt x="402717" y="75692"/>
                    <a:pt x="343281" y="16891"/>
                  </a:cubicBezTo>
                  <a:cubicBezTo>
                    <a:pt x="287782" y="14351"/>
                    <a:pt x="230886" y="9525"/>
                    <a:pt x="173101" y="0"/>
                  </a:cubicBezTo>
                  <a:close/>
                  <a:moveTo>
                    <a:pt x="2089912" y="450977"/>
                  </a:moveTo>
                  <a:cubicBezTo>
                    <a:pt x="1993773" y="619125"/>
                    <a:pt x="1865122" y="808736"/>
                    <a:pt x="1693545" y="1009650"/>
                  </a:cubicBezTo>
                  <a:cubicBezTo>
                    <a:pt x="1842008" y="1028827"/>
                    <a:pt x="2018411" y="1040130"/>
                    <a:pt x="2207641" y="1045718"/>
                  </a:cubicBezTo>
                  <a:cubicBezTo>
                    <a:pt x="2219198" y="1017905"/>
                    <a:pt x="2236597" y="989838"/>
                    <a:pt x="2259965" y="962914"/>
                  </a:cubicBezTo>
                  <a:cubicBezTo>
                    <a:pt x="2237105" y="816991"/>
                    <a:pt x="2214626" y="700659"/>
                    <a:pt x="2195957" y="603631"/>
                  </a:cubicBezTo>
                  <a:cubicBezTo>
                    <a:pt x="2192655" y="586486"/>
                    <a:pt x="2189480" y="570230"/>
                    <a:pt x="2186559" y="554482"/>
                  </a:cubicBezTo>
                  <a:cubicBezTo>
                    <a:pt x="2184019" y="541274"/>
                    <a:pt x="2186940" y="528193"/>
                    <a:pt x="2193671" y="517906"/>
                  </a:cubicBezTo>
                  <a:lnTo>
                    <a:pt x="2089912" y="450977"/>
                  </a:lnTo>
                  <a:close/>
                </a:path>
              </a:pathLst>
            </a:custGeom>
            <a:blipFill>
              <a:blip r:embed="rId74"/>
              <a:stretch>
                <a:fillRect l="-433" t="-1295" r="-1038" b="-1044"/>
              </a:stretch>
            </a:blipFill>
          </p:spPr>
          <p:txBody>
            <a:bodyPr/>
            <a:lstStyle/>
            <a:p>
              <a:endParaRPr lang="en-MY"/>
            </a:p>
          </p:txBody>
        </p:sp>
      </p:grpSp>
      <p:grpSp>
        <p:nvGrpSpPr>
          <p:cNvPr id="153" name="Group 153"/>
          <p:cNvGrpSpPr/>
          <p:nvPr/>
        </p:nvGrpSpPr>
        <p:grpSpPr>
          <a:xfrm>
            <a:off x="9150972" y="18382231"/>
            <a:ext cx="122825" cy="351025"/>
            <a:chOff x="0" y="0"/>
            <a:chExt cx="163766" cy="468033"/>
          </a:xfrm>
        </p:grpSpPr>
        <p:sp>
          <p:nvSpPr>
            <p:cNvPr id="154" name="Freeform 154"/>
            <p:cNvSpPr/>
            <p:nvPr/>
          </p:nvSpPr>
          <p:spPr>
            <a:xfrm>
              <a:off x="-19" y="0"/>
              <a:ext cx="163722" cy="467995"/>
            </a:xfrm>
            <a:custGeom>
              <a:avLst/>
              <a:gdLst/>
              <a:ahLst/>
              <a:cxnLst/>
              <a:rect l="l" t="t" r="r" b="b"/>
              <a:pathLst>
                <a:path w="163722" h="467995">
                  <a:moveTo>
                    <a:pt x="50184" y="0"/>
                  </a:moveTo>
                  <a:cubicBezTo>
                    <a:pt x="47009" y="0"/>
                    <a:pt x="43961" y="381"/>
                    <a:pt x="40659" y="1016"/>
                  </a:cubicBezTo>
                  <a:cubicBezTo>
                    <a:pt x="26689" y="3556"/>
                    <a:pt x="15259" y="11811"/>
                    <a:pt x="8020" y="22987"/>
                  </a:cubicBezTo>
                  <a:cubicBezTo>
                    <a:pt x="1289" y="33401"/>
                    <a:pt x="-1632" y="46355"/>
                    <a:pt x="908" y="59563"/>
                  </a:cubicBezTo>
                  <a:cubicBezTo>
                    <a:pt x="3956" y="75311"/>
                    <a:pt x="7131" y="91567"/>
                    <a:pt x="10306" y="108712"/>
                  </a:cubicBezTo>
                  <a:cubicBezTo>
                    <a:pt x="28975" y="205740"/>
                    <a:pt x="51454" y="322072"/>
                    <a:pt x="74314" y="467995"/>
                  </a:cubicBezTo>
                  <a:cubicBezTo>
                    <a:pt x="97809" y="441198"/>
                    <a:pt x="127400" y="415544"/>
                    <a:pt x="163722" y="392176"/>
                  </a:cubicBezTo>
                  <a:cubicBezTo>
                    <a:pt x="144037" y="272669"/>
                    <a:pt x="124987" y="173863"/>
                    <a:pt x="108731" y="89535"/>
                  </a:cubicBezTo>
                  <a:cubicBezTo>
                    <a:pt x="105429" y="72771"/>
                    <a:pt x="102254" y="56388"/>
                    <a:pt x="99333" y="40767"/>
                  </a:cubicBezTo>
                  <a:cubicBezTo>
                    <a:pt x="94761" y="16764"/>
                    <a:pt x="73806" y="0"/>
                    <a:pt x="50184" y="0"/>
                  </a:cubicBezTo>
                  <a:close/>
                </a:path>
              </a:pathLst>
            </a:custGeom>
            <a:blipFill>
              <a:blip r:embed="rId75"/>
              <a:stretch>
                <a:fillRect l="-6698" t="-3690" r="-12054" b="-1962"/>
              </a:stretch>
            </a:blipFill>
          </p:spPr>
          <p:txBody>
            <a:bodyPr/>
            <a:lstStyle/>
            <a:p>
              <a:endParaRPr lang="en-MY"/>
            </a:p>
          </p:txBody>
        </p:sp>
      </p:grpSp>
      <p:grpSp>
        <p:nvGrpSpPr>
          <p:cNvPr id="155" name="Group 155"/>
          <p:cNvGrpSpPr/>
          <p:nvPr/>
        </p:nvGrpSpPr>
        <p:grpSpPr>
          <a:xfrm>
            <a:off x="7507757" y="17976218"/>
            <a:ext cx="1661074" cy="838581"/>
            <a:chOff x="0" y="0"/>
            <a:chExt cx="2214766" cy="1118108"/>
          </a:xfrm>
        </p:grpSpPr>
        <p:sp>
          <p:nvSpPr>
            <p:cNvPr id="156" name="Freeform 156"/>
            <p:cNvSpPr/>
            <p:nvPr/>
          </p:nvSpPr>
          <p:spPr>
            <a:xfrm>
              <a:off x="0" y="0"/>
              <a:ext cx="2214753" cy="1118108"/>
            </a:xfrm>
            <a:custGeom>
              <a:avLst/>
              <a:gdLst/>
              <a:ahLst/>
              <a:cxnLst/>
              <a:rect l="l" t="t" r="r" b="b"/>
              <a:pathLst>
                <a:path w="2214753" h="1118108">
                  <a:moveTo>
                    <a:pt x="2214753" y="0"/>
                  </a:moveTo>
                  <a:cubicBezTo>
                    <a:pt x="2101342" y="41529"/>
                    <a:pt x="2001774" y="49784"/>
                    <a:pt x="1955165" y="51181"/>
                  </a:cubicBezTo>
                  <a:cubicBezTo>
                    <a:pt x="1900809" y="119126"/>
                    <a:pt x="1710436" y="303022"/>
                    <a:pt x="1223772" y="340614"/>
                  </a:cubicBezTo>
                  <a:cubicBezTo>
                    <a:pt x="1207897" y="342011"/>
                    <a:pt x="1192149" y="342773"/>
                    <a:pt x="1176655" y="343535"/>
                  </a:cubicBezTo>
                  <a:cubicBezTo>
                    <a:pt x="1131316" y="389255"/>
                    <a:pt x="1081913" y="436118"/>
                    <a:pt x="1028446" y="483362"/>
                  </a:cubicBezTo>
                  <a:cubicBezTo>
                    <a:pt x="827278" y="660908"/>
                    <a:pt x="610743" y="804799"/>
                    <a:pt x="384810" y="910971"/>
                  </a:cubicBezTo>
                  <a:cubicBezTo>
                    <a:pt x="259715" y="969899"/>
                    <a:pt x="131445" y="1017143"/>
                    <a:pt x="1016" y="1052703"/>
                  </a:cubicBezTo>
                  <a:cubicBezTo>
                    <a:pt x="508" y="1073785"/>
                    <a:pt x="127" y="1095629"/>
                    <a:pt x="0" y="1118108"/>
                  </a:cubicBezTo>
                  <a:cubicBezTo>
                    <a:pt x="273558" y="1103249"/>
                    <a:pt x="509778" y="1066927"/>
                    <a:pt x="656971" y="997331"/>
                  </a:cubicBezTo>
                  <a:cubicBezTo>
                    <a:pt x="699897" y="977011"/>
                    <a:pt x="949833" y="966978"/>
                    <a:pt x="999490" y="965200"/>
                  </a:cubicBezTo>
                  <a:cubicBezTo>
                    <a:pt x="1059688" y="963041"/>
                    <a:pt x="1112901" y="962025"/>
                    <a:pt x="1159256" y="962025"/>
                  </a:cubicBezTo>
                  <a:lnTo>
                    <a:pt x="1184021" y="962025"/>
                  </a:lnTo>
                  <a:cubicBezTo>
                    <a:pt x="1303782" y="856996"/>
                    <a:pt x="1398143" y="749554"/>
                    <a:pt x="1456944" y="648462"/>
                  </a:cubicBezTo>
                  <a:cubicBezTo>
                    <a:pt x="1466215" y="632587"/>
                    <a:pt x="1483106" y="623570"/>
                    <a:pt x="1500378" y="623570"/>
                  </a:cubicBezTo>
                  <a:cubicBezTo>
                    <a:pt x="1508887" y="623570"/>
                    <a:pt x="1517650" y="625729"/>
                    <a:pt x="1525524" y="630555"/>
                  </a:cubicBezTo>
                  <a:cubicBezTo>
                    <a:pt x="1549400" y="644398"/>
                    <a:pt x="1557528" y="675132"/>
                    <a:pt x="1543685" y="699008"/>
                  </a:cubicBezTo>
                  <a:cubicBezTo>
                    <a:pt x="1491869" y="788035"/>
                    <a:pt x="1417193" y="879729"/>
                    <a:pt x="1324229" y="970153"/>
                  </a:cubicBezTo>
                  <a:cubicBezTo>
                    <a:pt x="1344422" y="972820"/>
                    <a:pt x="1359662" y="976376"/>
                    <a:pt x="1369949" y="980821"/>
                  </a:cubicBezTo>
                  <a:cubicBezTo>
                    <a:pt x="1424305" y="1004062"/>
                    <a:pt x="1496060" y="1022858"/>
                    <a:pt x="1581277" y="1038225"/>
                  </a:cubicBezTo>
                  <a:cubicBezTo>
                    <a:pt x="1794256" y="796417"/>
                    <a:pt x="1968373" y="542290"/>
                    <a:pt x="2093722" y="288290"/>
                  </a:cubicBezTo>
                  <a:cubicBezTo>
                    <a:pt x="2149221" y="176022"/>
                    <a:pt x="2187956" y="78613"/>
                    <a:pt x="2214753" y="254"/>
                  </a:cubicBezTo>
                  <a:close/>
                </a:path>
              </a:pathLst>
            </a:custGeom>
            <a:blipFill>
              <a:blip r:embed="rId76"/>
              <a:stretch>
                <a:fillRect l="-965" t="-1590" r="-1216" b="-1695"/>
              </a:stretch>
            </a:blipFill>
          </p:spPr>
          <p:txBody>
            <a:bodyPr/>
            <a:lstStyle/>
            <a:p>
              <a:endParaRPr lang="en-MY"/>
            </a:p>
          </p:txBody>
        </p:sp>
      </p:grpSp>
      <p:grpSp>
        <p:nvGrpSpPr>
          <p:cNvPr id="157" name="Group 157"/>
          <p:cNvGrpSpPr/>
          <p:nvPr/>
        </p:nvGrpSpPr>
        <p:grpSpPr>
          <a:xfrm>
            <a:off x="7508519" y="17933794"/>
            <a:ext cx="1752152" cy="834514"/>
            <a:chOff x="0" y="0"/>
            <a:chExt cx="2336203" cy="1112685"/>
          </a:xfrm>
        </p:grpSpPr>
        <p:sp>
          <p:nvSpPr>
            <p:cNvPr id="158" name="Freeform 158"/>
            <p:cNvSpPr/>
            <p:nvPr/>
          </p:nvSpPr>
          <p:spPr>
            <a:xfrm>
              <a:off x="0" y="0"/>
              <a:ext cx="2336165" cy="1112647"/>
            </a:xfrm>
            <a:custGeom>
              <a:avLst/>
              <a:gdLst/>
              <a:ahLst/>
              <a:cxnLst/>
              <a:rect l="l" t="t" r="r" b="b"/>
              <a:pathLst>
                <a:path w="2336165" h="1112647">
                  <a:moveTo>
                    <a:pt x="1032764" y="399161"/>
                  </a:moveTo>
                  <a:cubicBezTo>
                    <a:pt x="1009015" y="421640"/>
                    <a:pt x="984250" y="444246"/>
                    <a:pt x="958469" y="466852"/>
                  </a:cubicBezTo>
                  <a:cubicBezTo>
                    <a:pt x="764667" y="637667"/>
                    <a:pt x="556387" y="775843"/>
                    <a:pt x="339344" y="877824"/>
                  </a:cubicBezTo>
                  <a:cubicBezTo>
                    <a:pt x="229870" y="929132"/>
                    <a:pt x="117983" y="971169"/>
                    <a:pt x="4318" y="1003935"/>
                  </a:cubicBezTo>
                  <a:cubicBezTo>
                    <a:pt x="2413" y="1036955"/>
                    <a:pt x="889" y="1072007"/>
                    <a:pt x="0" y="1109345"/>
                  </a:cubicBezTo>
                  <a:cubicBezTo>
                    <a:pt x="130429" y="1073785"/>
                    <a:pt x="258699" y="1026541"/>
                    <a:pt x="383794" y="967613"/>
                  </a:cubicBezTo>
                  <a:cubicBezTo>
                    <a:pt x="609727" y="861441"/>
                    <a:pt x="826262" y="717423"/>
                    <a:pt x="1027430" y="539877"/>
                  </a:cubicBezTo>
                  <a:cubicBezTo>
                    <a:pt x="1080897" y="492633"/>
                    <a:pt x="1130300" y="445770"/>
                    <a:pt x="1175639" y="400050"/>
                  </a:cubicBezTo>
                  <a:cubicBezTo>
                    <a:pt x="1154049" y="401066"/>
                    <a:pt x="1132967" y="401574"/>
                    <a:pt x="1112266" y="401574"/>
                  </a:cubicBezTo>
                  <a:cubicBezTo>
                    <a:pt x="1085088" y="401574"/>
                    <a:pt x="1058545" y="400685"/>
                    <a:pt x="1032764" y="399161"/>
                  </a:cubicBezTo>
                  <a:close/>
                  <a:moveTo>
                    <a:pt x="2336165" y="0"/>
                  </a:moveTo>
                  <a:cubicBezTo>
                    <a:pt x="2294763" y="23749"/>
                    <a:pt x="2253361" y="42164"/>
                    <a:pt x="2213737" y="56515"/>
                  </a:cubicBezTo>
                  <a:cubicBezTo>
                    <a:pt x="2186813" y="134874"/>
                    <a:pt x="2148078" y="232283"/>
                    <a:pt x="2092706" y="344551"/>
                  </a:cubicBezTo>
                  <a:cubicBezTo>
                    <a:pt x="1967357" y="598551"/>
                    <a:pt x="1793240" y="852678"/>
                    <a:pt x="1580261" y="1094486"/>
                  </a:cubicBezTo>
                  <a:cubicBezTo>
                    <a:pt x="1616964" y="1101217"/>
                    <a:pt x="1656461" y="1107186"/>
                    <a:pt x="1697863" y="1112647"/>
                  </a:cubicBezTo>
                  <a:cubicBezTo>
                    <a:pt x="1869567" y="911860"/>
                    <a:pt x="1998218" y="722122"/>
                    <a:pt x="2094230" y="553974"/>
                  </a:cubicBezTo>
                  <a:cubicBezTo>
                    <a:pt x="2229231" y="318008"/>
                    <a:pt x="2300097" y="124079"/>
                    <a:pt x="2336165" y="0"/>
                  </a:cubicBezTo>
                  <a:close/>
                </a:path>
              </a:pathLst>
            </a:custGeom>
            <a:blipFill>
              <a:blip r:embed="rId77"/>
              <a:stretch>
                <a:fillRect l="-233" t="-1080" r="-904" b="-1190"/>
              </a:stretch>
            </a:blipFill>
          </p:spPr>
          <p:txBody>
            <a:bodyPr/>
            <a:lstStyle/>
            <a:p>
              <a:endParaRPr lang="en-MY"/>
            </a:p>
          </p:txBody>
        </p:sp>
      </p:grpSp>
      <p:grpSp>
        <p:nvGrpSpPr>
          <p:cNvPr id="159" name="Group 159"/>
          <p:cNvGrpSpPr/>
          <p:nvPr/>
        </p:nvGrpSpPr>
        <p:grpSpPr>
          <a:xfrm>
            <a:off x="8395840" y="18443829"/>
            <a:ext cx="274825" cy="259842"/>
            <a:chOff x="0" y="0"/>
            <a:chExt cx="366433" cy="346456"/>
          </a:xfrm>
        </p:grpSpPr>
        <p:sp>
          <p:nvSpPr>
            <p:cNvPr id="160" name="Freeform 160"/>
            <p:cNvSpPr/>
            <p:nvPr/>
          </p:nvSpPr>
          <p:spPr>
            <a:xfrm>
              <a:off x="0" y="0"/>
              <a:ext cx="366372" cy="346456"/>
            </a:xfrm>
            <a:custGeom>
              <a:avLst/>
              <a:gdLst/>
              <a:ahLst/>
              <a:cxnLst/>
              <a:rect l="l" t="t" r="r" b="b"/>
              <a:pathLst>
                <a:path w="366372" h="346456">
                  <a:moveTo>
                    <a:pt x="316357" y="0"/>
                  </a:moveTo>
                  <a:cubicBezTo>
                    <a:pt x="299085" y="0"/>
                    <a:pt x="282321" y="9017"/>
                    <a:pt x="272923" y="24892"/>
                  </a:cubicBezTo>
                  <a:cubicBezTo>
                    <a:pt x="214122" y="125984"/>
                    <a:pt x="119761" y="233553"/>
                    <a:pt x="0" y="338455"/>
                  </a:cubicBezTo>
                  <a:cubicBezTo>
                    <a:pt x="60071" y="339090"/>
                    <a:pt x="106807" y="341630"/>
                    <a:pt x="140081" y="346456"/>
                  </a:cubicBezTo>
                  <a:cubicBezTo>
                    <a:pt x="233045" y="256032"/>
                    <a:pt x="307721" y="164465"/>
                    <a:pt x="359537" y="75311"/>
                  </a:cubicBezTo>
                  <a:cubicBezTo>
                    <a:pt x="373507" y="51435"/>
                    <a:pt x="365379" y="20828"/>
                    <a:pt x="341376" y="6858"/>
                  </a:cubicBezTo>
                  <a:cubicBezTo>
                    <a:pt x="333629" y="2159"/>
                    <a:pt x="324866" y="0"/>
                    <a:pt x="316357" y="0"/>
                  </a:cubicBezTo>
                  <a:close/>
                </a:path>
              </a:pathLst>
            </a:custGeom>
            <a:blipFill>
              <a:blip r:embed="rId78"/>
              <a:stretch>
                <a:fillRect l="-5501" t="-4252" r="-7868" b="-4252"/>
              </a:stretch>
            </a:blipFill>
          </p:spPr>
          <p:txBody>
            <a:bodyPr/>
            <a:lstStyle/>
            <a:p>
              <a:endParaRPr lang="en-MY"/>
            </a:p>
          </p:txBody>
        </p:sp>
      </p:grpSp>
      <p:grpSp>
        <p:nvGrpSpPr>
          <p:cNvPr id="161" name="Group 161"/>
          <p:cNvGrpSpPr/>
          <p:nvPr/>
        </p:nvGrpSpPr>
        <p:grpSpPr>
          <a:xfrm>
            <a:off x="6006894" y="18818476"/>
            <a:ext cx="728977" cy="406403"/>
            <a:chOff x="0" y="0"/>
            <a:chExt cx="971969" cy="541871"/>
          </a:xfrm>
        </p:grpSpPr>
        <p:sp>
          <p:nvSpPr>
            <p:cNvPr id="162" name="Freeform 162"/>
            <p:cNvSpPr/>
            <p:nvPr/>
          </p:nvSpPr>
          <p:spPr>
            <a:xfrm>
              <a:off x="0" y="0"/>
              <a:ext cx="972058" cy="541909"/>
            </a:xfrm>
            <a:custGeom>
              <a:avLst/>
              <a:gdLst/>
              <a:ahLst/>
              <a:cxnLst/>
              <a:rect l="l" t="t" r="r" b="b"/>
              <a:pathLst>
                <a:path w="972058" h="541909">
                  <a:moveTo>
                    <a:pt x="7747" y="0"/>
                  </a:moveTo>
                  <a:cubicBezTo>
                    <a:pt x="6477" y="90932"/>
                    <a:pt x="3556" y="289052"/>
                    <a:pt x="0" y="541909"/>
                  </a:cubicBezTo>
                  <a:lnTo>
                    <a:pt x="134493" y="541909"/>
                  </a:lnTo>
                  <a:cubicBezTo>
                    <a:pt x="136652" y="387096"/>
                    <a:pt x="138430" y="263525"/>
                    <a:pt x="139573" y="187833"/>
                  </a:cubicBezTo>
                  <a:cubicBezTo>
                    <a:pt x="139827" y="173609"/>
                    <a:pt x="146050" y="160020"/>
                    <a:pt x="156845" y="150749"/>
                  </a:cubicBezTo>
                  <a:cubicBezTo>
                    <a:pt x="165989" y="142748"/>
                    <a:pt x="177673" y="138557"/>
                    <a:pt x="189738" y="138557"/>
                  </a:cubicBezTo>
                  <a:cubicBezTo>
                    <a:pt x="191897" y="138557"/>
                    <a:pt x="193929" y="138557"/>
                    <a:pt x="196088" y="138938"/>
                  </a:cubicBezTo>
                  <a:cubicBezTo>
                    <a:pt x="413893" y="166497"/>
                    <a:pt x="680593" y="193929"/>
                    <a:pt x="972058" y="210693"/>
                  </a:cubicBezTo>
                  <a:cubicBezTo>
                    <a:pt x="965073" y="183261"/>
                    <a:pt x="962279" y="142621"/>
                    <a:pt x="966089" y="81026"/>
                  </a:cubicBezTo>
                  <a:cubicBezTo>
                    <a:pt x="596900" y="58801"/>
                    <a:pt x="264160" y="25527"/>
                    <a:pt x="78359" y="6985"/>
                  </a:cubicBezTo>
                  <a:cubicBezTo>
                    <a:pt x="52070" y="4445"/>
                    <a:pt x="28448" y="2032"/>
                    <a:pt x="7747" y="0"/>
                  </a:cubicBezTo>
                  <a:close/>
                </a:path>
              </a:pathLst>
            </a:custGeom>
            <a:blipFill>
              <a:blip r:embed="rId79"/>
              <a:stretch>
                <a:fillRect l="-5372" t="-13655" r="-14140" b="-2584"/>
              </a:stretch>
            </a:blipFill>
          </p:spPr>
          <p:txBody>
            <a:bodyPr/>
            <a:lstStyle/>
            <a:p>
              <a:endParaRPr lang="en-MY"/>
            </a:p>
          </p:txBody>
        </p:sp>
      </p:grpSp>
      <p:grpSp>
        <p:nvGrpSpPr>
          <p:cNvPr id="163" name="Group 163"/>
          <p:cNvGrpSpPr/>
          <p:nvPr/>
        </p:nvGrpSpPr>
        <p:grpSpPr>
          <a:xfrm>
            <a:off x="7508215" y="18772889"/>
            <a:ext cx="1780346" cy="216151"/>
            <a:chOff x="0" y="0"/>
            <a:chExt cx="2373795" cy="288201"/>
          </a:xfrm>
        </p:grpSpPr>
        <p:sp>
          <p:nvSpPr>
            <p:cNvPr id="164" name="Freeform 164"/>
            <p:cNvSpPr/>
            <p:nvPr/>
          </p:nvSpPr>
          <p:spPr>
            <a:xfrm>
              <a:off x="0" y="0"/>
              <a:ext cx="2373840" cy="288036"/>
            </a:xfrm>
            <a:custGeom>
              <a:avLst/>
              <a:gdLst/>
              <a:ahLst/>
              <a:cxnLst/>
              <a:rect l="l" t="t" r="r" b="b"/>
              <a:pathLst>
                <a:path w="2373840" h="288036">
                  <a:moveTo>
                    <a:pt x="1157351" y="0"/>
                  </a:moveTo>
                  <a:cubicBezTo>
                    <a:pt x="1116965" y="0"/>
                    <a:pt x="1068451" y="889"/>
                    <a:pt x="1010666" y="2921"/>
                  </a:cubicBezTo>
                  <a:cubicBezTo>
                    <a:pt x="842010" y="8763"/>
                    <a:pt x="719963" y="20447"/>
                    <a:pt x="697357" y="26543"/>
                  </a:cubicBezTo>
                  <a:cubicBezTo>
                    <a:pt x="551307" y="95123"/>
                    <a:pt x="317754" y="138176"/>
                    <a:pt x="0" y="155575"/>
                  </a:cubicBezTo>
                  <a:cubicBezTo>
                    <a:pt x="635" y="192532"/>
                    <a:pt x="1905" y="230886"/>
                    <a:pt x="3556" y="271018"/>
                  </a:cubicBezTo>
                  <a:cubicBezTo>
                    <a:pt x="31623" y="269113"/>
                    <a:pt x="59690" y="266954"/>
                    <a:pt x="87630" y="264795"/>
                  </a:cubicBezTo>
                  <a:cubicBezTo>
                    <a:pt x="503301" y="231267"/>
                    <a:pt x="716153" y="170815"/>
                    <a:pt x="718312" y="170307"/>
                  </a:cubicBezTo>
                  <a:cubicBezTo>
                    <a:pt x="722884" y="168910"/>
                    <a:pt x="727583" y="168275"/>
                    <a:pt x="732282" y="168275"/>
                  </a:cubicBezTo>
                  <a:cubicBezTo>
                    <a:pt x="736600" y="168275"/>
                    <a:pt x="740918" y="168783"/>
                    <a:pt x="745109" y="169926"/>
                  </a:cubicBezTo>
                  <a:cubicBezTo>
                    <a:pt x="809752" y="186817"/>
                    <a:pt x="888238" y="192786"/>
                    <a:pt x="965581" y="192786"/>
                  </a:cubicBezTo>
                  <a:cubicBezTo>
                    <a:pt x="1132967" y="192786"/>
                    <a:pt x="1294511" y="165354"/>
                    <a:pt x="1296924" y="164973"/>
                  </a:cubicBezTo>
                  <a:cubicBezTo>
                    <a:pt x="1299718" y="164465"/>
                    <a:pt x="1302639" y="164084"/>
                    <a:pt x="1305433" y="164084"/>
                  </a:cubicBezTo>
                  <a:cubicBezTo>
                    <a:pt x="1310894" y="164084"/>
                    <a:pt x="1316228" y="165100"/>
                    <a:pt x="1321435" y="166751"/>
                  </a:cubicBezTo>
                  <a:cubicBezTo>
                    <a:pt x="1565910" y="249174"/>
                    <a:pt x="1961896" y="281178"/>
                    <a:pt x="2372995" y="288036"/>
                  </a:cubicBezTo>
                  <a:cubicBezTo>
                    <a:pt x="2374265" y="253365"/>
                    <a:pt x="2375154" y="196215"/>
                    <a:pt x="2367534" y="149479"/>
                  </a:cubicBezTo>
                  <a:cubicBezTo>
                    <a:pt x="2336927" y="143764"/>
                    <a:pt x="2288413" y="135382"/>
                    <a:pt x="2245487" y="133350"/>
                  </a:cubicBezTo>
                  <a:cubicBezTo>
                    <a:pt x="2240534" y="133223"/>
                    <a:pt x="2235835" y="132207"/>
                    <a:pt x="2231263" y="130683"/>
                  </a:cubicBezTo>
                  <a:cubicBezTo>
                    <a:pt x="1845818" y="119507"/>
                    <a:pt x="1506855" y="85471"/>
                    <a:pt x="1330198" y="10414"/>
                  </a:cubicBezTo>
                  <a:cubicBezTo>
                    <a:pt x="1318768" y="6223"/>
                    <a:pt x="1268984" y="0"/>
                    <a:pt x="1157351" y="0"/>
                  </a:cubicBezTo>
                  <a:close/>
                </a:path>
              </a:pathLst>
            </a:custGeom>
            <a:blipFill>
              <a:blip r:embed="rId80"/>
              <a:stretch>
                <a:fillRect l="-15192" t="-4585" r="-4974" b="-114109"/>
              </a:stretch>
            </a:blipFill>
          </p:spPr>
          <p:txBody>
            <a:bodyPr/>
            <a:lstStyle/>
            <a:p>
              <a:endParaRPr lang="en-MY"/>
            </a:p>
          </p:txBody>
        </p:sp>
      </p:grpSp>
      <p:grpSp>
        <p:nvGrpSpPr>
          <p:cNvPr id="165" name="Group 165"/>
          <p:cNvGrpSpPr/>
          <p:nvPr/>
        </p:nvGrpSpPr>
        <p:grpSpPr>
          <a:xfrm>
            <a:off x="9964188" y="18823943"/>
            <a:ext cx="660378" cy="400936"/>
            <a:chOff x="0" y="0"/>
            <a:chExt cx="880504" cy="534581"/>
          </a:xfrm>
        </p:grpSpPr>
        <p:sp>
          <p:nvSpPr>
            <p:cNvPr id="166" name="Freeform 166"/>
            <p:cNvSpPr/>
            <p:nvPr/>
          </p:nvSpPr>
          <p:spPr>
            <a:xfrm>
              <a:off x="0" y="0"/>
              <a:ext cx="880491" cy="534670"/>
            </a:xfrm>
            <a:custGeom>
              <a:avLst/>
              <a:gdLst/>
              <a:ahLst/>
              <a:cxnLst/>
              <a:rect l="l" t="t" r="r" b="b"/>
              <a:pathLst>
                <a:path w="880491" h="534670">
                  <a:moveTo>
                    <a:pt x="880491" y="0"/>
                  </a:moveTo>
                  <a:cubicBezTo>
                    <a:pt x="751586" y="9779"/>
                    <a:pt x="418846" y="33909"/>
                    <a:pt x="20955" y="50292"/>
                  </a:cubicBezTo>
                  <a:cubicBezTo>
                    <a:pt x="24003" y="89535"/>
                    <a:pt x="20193" y="130429"/>
                    <a:pt x="9525" y="172212"/>
                  </a:cubicBezTo>
                  <a:cubicBezTo>
                    <a:pt x="6731" y="183007"/>
                    <a:pt x="3556" y="193167"/>
                    <a:pt x="0" y="202692"/>
                  </a:cubicBezTo>
                  <a:cubicBezTo>
                    <a:pt x="385826" y="184277"/>
                    <a:pt x="668655" y="158496"/>
                    <a:pt x="676021" y="157861"/>
                  </a:cubicBezTo>
                  <a:cubicBezTo>
                    <a:pt x="677545" y="157734"/>
                    <a:pt x="679069" y="157734"/>
                    <a:pt x="680593" y="157734"/>
                  </a:cubicBezTo>
                  <a:cubicBezTo>
                    <a:pt x="702691" y="157734"/>
                    <a:pt x="722503" y="172339"/>
                    <a:pt x="728726" y="193929"/>
                  </a:cubicBezTo>
                  <a:cubicBezTo>
                    <a:pt x="731266" y="202819"/>
                    <a:pt x="734949" y="215392"/>
                    <a:pt x="736600" y="534670"/>
                  </a:cubicBezTo>
                  <a:lnTo>
                    <a:pt x="880491" y="534670"/>
                  </a:lnTo>
                  <a:lnTo>
                    <a:pt x="880491" y="0"/>
                  </a:lnTo>
                  <a:close/>
                </a:path>
              </a:pathLst>
            </a:custGeom>
            <a:blipFill>
              <a:blip r:embed="rId81"/>
              <a:stretch>
                <a:fillRect l="-28235" t="-15201" r="-3705" b="-2612"/>
              </a:stretch>
            </a:blipFill>
          </p:spPr>
          <p:txBody>
            <a:bodyPr/>
            <a:lstStyle/>
            <a:p>
              <a:endParaRPr lang="en-MY"/>
            </a:p>
          </p:txBody>
        </p:sp>
      </p:grpSp>
      <p:grpSp>
        <p:nvGrpSpPr>
          <p:cNvPr id="167" name="Group 167"/>
          <p:cNvGrpSpPr/>
          <p:nvPr/>
        </p:nvGrpSpPr>
        <p:grpSpPr>
          <a:xfrm>
            <a:off x="5987444" y="19218783"/>
            <a:ext cx="120406" cy="1802892"/>
            <a:chOff x="0" y="0"/>
            <a:chExt cx="160541" cy="2403856"/>
          </a:xfrm>
        </p:grpSpPr>
        <p:sp>
          <p:nvSpPr>
            <p:cNvPr id="168" name="Freeform 168"/>
            <p:cNvSpPr/>
            <p:nvPr/>
          </p:nvSpPr>
          <p:spPr>
            <a:xfrm>
              <a:off x="4" y="0"/>
              <a:ext cx="160524" cy="2403856"/>
            </a:xfrm>
            <a:custGeom>
              <a:avLst/>
              <a:gdLst/>
              <a:ahLst/>
              <a:cxnLst/>
              <a:rect l="l" t="t" r="r" b="b"/>
              <a:pathLst>
                <a:path w="160524" h="2403856">
                  <a:moveTo>
                    <a:pt x="26031" y="0"/>
                  </a:moveTo>
                  <a:cubicBezTo>
                    <a:pt x="15109" y="780034"/>
                    <a:pt x="-2290" y="2090928"/>
                    <a:pt x="250" y="2370201"/>
                  </a:cubicBezTo>
                  <a:lnTo>
                    <a:pt x="131060" y="2403856"/>
                  </a:lnTo>
                  <a:cubicBezTo>
                    <a:pt x="133346" y="1952625"/>
                    <a:pt x="150872" y="674243"/>
                    <a:pt x="160524" y="0"/>
                  </a:cubicBezTo>
                  <a:close/>
                </a:path>
              </a:pathLst>
            </a:custGeom>
            <a:blipFill>
              <a:blip r:embed="rId82"/>
              <a:stretch>
                <a:fillRect l="-16371" t="-627" r="-257585" b="-950"/>
              </a:stretch>
            </a:blipFill>
          </p:spPr>
          <p:txBody>
            <a:bodyPr/>
            <a:lstStyle/>
            <a:p>
              <a:endParaRPr lang="en-MY"/>
            </a:p>
          </p:txBody>
        </p:sp>
      </p:grpSp>
      <p:grpSp>
        <p:nvGrpSpPr>
          <p:cNvPr id="169" name="Group 169"/>
          <p:cNvGrpSpPr/>
          <p:nvPr/>
        </p:nvGrpSpPr>
        <p:grpSpPr>
          <a:xfrm>
            <a:off x="10512704" y="19218783"/>
            <a:ext cx="111862" cy="1786509"/>
            <a:chOff x="0" y="0"/>
            <a:chExt cx="149149" cy="2382012"/>
          </a:xfrm>
        </p:grpSpPr>
        <p:sp>
          <p:nvSpPr>
            <p:cNvPr id="170" name="Freeform 170"/>
            <p:cNvSpPr/>
            <p:nvPr/>
          </p:nvSpPr>
          <p:spPr>
            <a:xfrm>
              <a:off x="0" y="0"/>
              <a:ext cx="149098" cy="2382012"/>
            </a:xfrm>
            <a:custGeom>
              <a:avLst/>
              <a:gdLst/>
              <a:ahLst/>
              <a:cxnLst/>
              <a:rect l="l" t="t" r="r" b="b"/>
              <a:pathLst>
                <a:path w="149098" h="2382012">
                  <a:moveTo>
                    <a:pt x="5207" y="0"/>
                  </a:moveTo>
                  <a:cubicBezTo>
                    <a:pt x="6350" y="208026"/>
                    <a:pt x="6477" y="549656"/>
                    <a:pt x="4953" y="1112901"/>
                  </a:cubicBezTo>
                  <a:cubicBezTo>
                    <a:pt x="3683" y="1631569"/>
                    <a:pt x="1143" y="2151507"/>
                    <a:pt x="0" y="2382012"/>
                  </a:cubicBezTo>
                  <a:lnTo>
                    <a:pt x="149098" y="2353564"/>
                  </a:lnTo>
                  <a:lnTo>
                    <a:pt x="149098" y="0"/>
                  </a:lnTo>
                  <a:close/>
                </a:path>
              </a:pathLst>
            </a:custGeom>
            <a:blipFill>
              <a:blip r:embed="rId83"/>
              <a:stretch>
                <a:fillRect l="-282478" t="-632" r="-20136" b="-1876"/>
              </a:stretch>
            </a:blipFill>
          </p:spPr>
          <p:txBody>
            <a:bodyPr/>
            <a:lstStyle/>
            <a:p>
              <a:endParaRPr lang="en-MY"/>
            </a:p>
          </p:txBody>
        </p:sp>
      </p:grpSp>
      <p:grpSp>
        <p:nvGrpSpPr>
          <p:cNvPr id="171" name="Group 171"/>
          <p:cNvGrpSpPr/>
          <p:nvPr/>
        </p:nvGrpSpPr>
        <p:grpSpPr>
          <a:xfrm>
            <a:off x="5933437" y="18739609"/>
            <a:ext cx="805510" cy="360302"/>
            <a:chOff x="0" y="0"/>
            <a:chExt cx="1074014" cy="480403"/>
          </a:xfrm>
        </p:grpSpPr>
        <p:sp>
          <p:nvSpPr>
            <p:cNvPr id="172" name="Freeform 172"/>
            <p:cNvSpPr/>
            <p:nvPr/>
          </p:nvSpPr>
          <p:spPr>
            <a:xfrm>
              <a:off x="0" y="0"/>
              <a:ext cx="1074039" cy="480441"/>
            </a:xfrm>
            <a:custGeom>
              <a:avLst/>
              <a:gdLst/>
              <a:ahLst/>
              <a:cxnLst/>
              <a:rect l="l" t="t" r="r" b="b"/>
              <a:pathLst>
                <a:path w="1074039" h="480441">
                  <a:moveTo>
                    <a:pt x="56388" y="0"/>
                  </a:moveTo>
                  <a:cubicBezTo>
                    <a:pt x="44069" y="0"/>
                    <a:pt x="32004" y="4572"/>
                    <a:pt x="22860" y="12827"/>
                  </a:cubicBezTo>
                  <a:cubicBezTo>
                    <a:pt x="12446" y="22225"/>
                    <a:pt x="6477" y="35433"/>
                    <a:pt x="6223" y="49403"/>
                  </a:cubicBezTo>
                  <a:cubicBezTo>
                    <a:pt x="5842" y="75819"/>
                    <a:pt x="3429" y="240411"/>
                    <a:pt x="0" y="480441"/>
                  </a:cubicBezTo>
                  <a:lnTo>
                    <a:pt x="100330" y="480441"/>
                  </a:lnTo>
                  <a:cubicBezTo>
                    <a:pt x="102743" y="307975"/>
                    <a:pt x="104775" y="175006"/>
                    <a:pt x="105791" y="105156"/>
                  </a:cubicBezTo>
                  <a:cubicBezTo>
                    <a:pt x="126492" y="107188"/>
                    <a:pt x="150114" y="109601"/>
                    <a:pt x="176403" y="112141"/>
                  </a:cubicBezTo>
                  <a:cubicBezTo>
                    <a:pt x="362204" y="130810"/>
                    <a:pt x="694817" y="163957"/>
                    <a:pt x="1064006" y="186182"/>
                  </a:cubicBezTo>
                  <a:cubicBezTo>
                    <a:pt x="1064895" y="172085"/>
                    <a:pt x="1066165" y="156845"/>
                    <a:pt x="1067689" y="140462"/>
                  </a:cubicBezTo>
                  <a:cubicBezTo>
                    <a:pt x="1069340" y="123190"/>
                    <a:pt x="1071499" y="105029"/>
                    <a:pt x="1074039" y="86487"/>
                  </a:cubicBezTo>
                  <a:cubicBezTo>
                    <a:pt x="705993" y="64389"/>
                    <a:pt x="374904" y="31369"/>
                    <a:pt x="186309" y="12319"/>
                  </a:cubicBezTo>
                  <a:cubicBezTo>
                    <a:pt x="132842" y="7112"/>
                    <a:pt x="90551" y="2921"/>
                    <a:pt x="60833" y="127"/>
                  </a:cubicBezTo>
                  <a:cubicBezTo>
                    <a:pt x="59309" y="127"/>
                    <a:pt x="57912" y="0"/>
                    <a:pt x="56388" y="0"/>
                  </a:cubicBezTo>
                  <a:close/>
                </a:path>
              </a:pathLst>
            </a:custGeom>
            <a:blipFill>
              <a:blip r:embed="rId84"/>
              <a:stretch>
                <a:fillRect l="-5202" t="-14662" r="-5802" b="-2352"/>
              </a:stretch>
            </a:blipFill>
          </p:spPr>
          <p:txBody>
            <a:bodyPr/>
            <a:lstStyle/>
            <a:p>
              <a:endParaRPr lang="en-MY"/>
            </a:p>
          </p:txBody>
        </p:sp>
      </p:grpSp>
      <p:grpSp>
        <p:nvGrpSpPr>
          <p:cNvPr id="173" name="Group 173"/>
          <p:cNvGrpSpPr/>
          <p:nvPr/>
        </p:nvGrpSpPr>
        <p:grpSpPr>
          <a:xfrm>
            <a:off x="7507700" y="18697699"/>
            <a:ext cx="1673914" cy="191900"/>
            <a:chOff x="0" y="0"/>
            <a:chExt cx="2231885" cy="255867"/>
          </a:xfrm>
        </p:grpSpPr>
        <p:sp>
          <p:nvSpPr>
            <p:cNvPr id="174" name="Freeform 174"/>
            <p:cNvSpPr/>
            <p:nvPr/>
          </p:nvSpPr>
          <p:spPr>
            <a:xfrm>
              <a:off x="30" y="0"/>
              <a:ext cx="2231995" cy="255778"/>
            </a:xfrm>
            <a:custGeom>
              <a:avLst/>
              <a:gdLst/>
              <a:ahLst/>
              <a:cxnLst/>
              <a:rect l="l" t="t" r="r" b="b"/>
              <a:pathLst>
                <a:path w="2231995" h="255778">
                  <a:moveTo>
                    <a:pt x="1159353" y="0"/>
                  </a:moveTo>
                  <a:cubicBezTo>
                    <a:pt x="1113125" y="0"/>
                    <a:pt x="1059785" y="1016"/>
                    <a:pt x="999587" y="3175"/>
                  </a:cubicBezTo>
                  <a:cubicBezTo>
                    <a:pt x="949930" y="5080"/>
                    <a:pt x="699867" y="14986"/>
                    <a:pt x="657068" y="35306"/>
                  </a:cubicBezTo>
                  <a:cubicBezTo>
                    <a:pt x="509875" y="105029"/>
                    <a:pt x="273655" y="141224"/>
                    <a:pt x="97" y="156083"/>
                  </a:cubicBezTo>
                  <a:cubicBezTo>
                    <a:pt x="-157" y="187960"/>
                    <a:pt x="97" y="221234"/>
                    <a:pt x="732" y="255778"/>
                  </a:cubicBezTo>
                  <a:cubicBezTo>
                    <a:pt x="318486" y="238379"/>
                    <a:pt x="552039" y="195326"/>
                    <a:pt x="698089" y="126746"/>
                  </a:cubicBezTo>
                  <a:cubicBezTo>
                    <a:pt x="720695" y="120650"/>
                    <a:pt x="842742" y="108966"/>
                    <a:pt x="1011398" y="102997"/>
                  </a:cubicBezTo>
                  <a:cubicBezTo>
                    <a:pt x="1069183" y="100965"/>
                    <a:pt x="1117697" y="100076"/>
                    <a:pt x="1158083" y="100076"/>
                  </a:cubicBezTo>
                  <a:cubicBezTo>
                    <a:pt x="1269843" y="100076"/>
                    <a:pt x="1319627" y="106299"/>
                    <a:pt x="1330930" y="110744"/>
                  </a:cubicBezTo>
                  <a:cubicBezTo>
                    <a:pt x="1507587" y="185801"/>
                    <a:pt x="1846677" y="219837"/>
                    <a:pt x="2231995" y="231013"/>
                  </a:cubicBezTo>
                  <a:cubicBezTo>
                    <a:pt x="2222851" y="227838"/>
                    <a:pt x="2214850" y="221996"/>
                    <a:pt x="2208881" y="214249"/>
                  </a:cubicBezTo>
                  <a:cubicBezTo>
                    <a:pt x="2199864" y="202565"/>
                    <a:pt x="2196562" y="187452"/>
                    <a:pt x="2199610" y="173101"/>
                  </a:cubicBezTo>
                  <a:cubicBezTo>
                    <a:pt x="2202658" y="159004"/>
                    <a:pt x="2207230" y="144653"/>
                    <a:pt x="2213199" y="130048"/>
                  </a:cubicBezTo>
                  <a:cubicBezTo>
                    <a:pt x="2023842" y="124460"/>
                    <a:pt x="1847566" y="113157"/>
                    <a:pt x="1699103" y="93980"/>
                  </a:cubicBezTo>
                  <a:cubicBezTo>
                    <a:pt x="1657701" y="88519"/>
                    <a:pt x="1618204" y="82677"/>
                    <a:pt x="1581501" y="75819"/>
                  </a:cubicBezTo>
                  <a:cubicBezTo>
                    <a:pt x="1496284" y="60452"/>
                    <a:pt x="1424656" y="41656"/>
                    <a:pt x="1370173" y="18415"/>
                  </a:cubicBezTo>
                  <a:cubicBezTo>
                    <a:pt x="1360013" y="13970"/>
                    <a:pt x="1344773" y="10414"/>
                    <a:pt x="1324453" y="7747"/>
                  </a:cubicBezTo>
                  <a:cubicBezTo>
                    <a:pt x="1291052" y="3175"/>
                    <a:pt x="1244189" y="635"/>
                    <a:pt x="1184118" y="0"/>
                  </a:cubicBezTo>
                  <a:close/>
                </a:path>
              </a:pathLst>
            </a:custGeom>
            <a:blipFill>
              <a:blip r:embed="rId85"/>
              <a:stretch>
                <a:fillRect l="-18404" t="-5695" r="-13013" b="-114101"/>
              </a:stretch>
            </a:blipFill>
          </p:spPr>
          <p:txBody>
            <a:bodyPr/>
            <a:lstStyle/>
            <a:p>
              <a:endParaRPr lang="en-MY"/>
            </a:p>
          </p:txBody>
        </p:sp>
      </p:grpSp>
      <p:grpSp>
        <p:nvGrpSpPr>
          <p:cNvPr id="175" name="Group 175"/>
          <p:cNvGrpSpPr/>
          <p:nvPr/>
        </p:nvGrpSpPr>
        <p:grpSpPr>
          <a:xfrm>
            <a:off x="9961902" y="18745705"/>
            <a:ext cx="735063" cy="354206"/>
            <a:chOff x="0" y="0"/>
            <a:chExt cx="980084" cy="472275"/>
          </a:xfrm>
        </p:grpSpPr>
        <p:sp>
          <p:nvSpPr>
            <p:cNvPr id="176" name="Freeform 176"/>
            <p:cNvSpPr/>
            <p:nvPr/>
          </p:nvSpPr>
          <p:spPr>
            <a:xfrm>
              <a:off x="0" y="0"/>
              <a:ext cx="980059" cy="472313"/>
            </a:xfrm>
            <a:custGeom>
              <a:avLst/>
              <a:gdLst/>
              <a:ahLst/>
              <a:cxnLst/>
              <a:rect l="l" t="t" r="r" b="b"/>
              <a:pathLst>
                <a:path w="980059" h="472313">
                  <a:moveTo>
                    <a:pt x="933704" y="0"/>
                  </a:moveTo>
                  <a:cubicBezTo>
                    <a:pt x="932307" y="0"/>
                    <a:pt x="930910" y="0"/>
                    <a:pt x="929513" y="127"/>
                  </a:cubicBezTo>
                  <a:cubicBezTo>
                    <a:pt x="919988" y="889"/>
                    <a:pt x="510667" y="33909"/>
                    <a:pt x="0" y="54483"/>
                  </a:cubicBezTo>
                  <a:cubicBezTo>
                    <a:pt x="13335" y="86360"/>
                    <a:pt x="21336" y="119888"/>
                    <a:pt x="24003" y="154559"/>
                  </a:cubicBezTo>
                  <a:cubicBezTo>
                    <a:pt x="421767" y="138176"/>
                    <a:pt x="754634" y="114046"/>
                    <a:pt x="883539" y="104267"/>
                  </a:cubicBezTo>
                  <a:lnTo>
                    <a:pt x="883539" y="472313"/>
                  </a:lnTo>
                  <a:lnTo>
                    <a:pt x="980059" y="472313"/>
                  </a:lnTo>
                  <a:lnTo>
                    <a:pt x="980059" y="31115"/>
                  </a:lnTo>
                  <a:cubicBezTo>
                    <a:pt x="977265" y="24384"/>
                    <a:pt x="973074" y="18288"/>
                    <a:pt x="967613" y="13208"/>
                  </a:cubicBezTo>
                  <a:cubicBezTo>
                    <a:pt x="958342" y="4699"/>
                    <a:pt x="946277" y="0"/>
                    <a:pt x="933704" y="0"/>
                  </a:cubicBezTo>
                  <a:close/>
                </a:path>
              </a:pathLst>
            </a:custGeom>
            <a:blipFill>
              <a:blip r:embed="rId86"/>
              <a:stretch>
                <a:fillRect l="-19873" t="-16636" r="-1776" b="-2393"/>
              </a:stretch>
            </a:blipFill>
          </p:spPr>
          <p:txBody>
            <a:bodyPr/>
            <a:lstStyle/>
            <a:p>
              <a:endParaRPr lang="en-MY"/>
            </a:p>
          </p:txBody>
        </p:sp>
      </p:grpSp>
      <p:grpSp>
        <p:nvGrpSpPr>
          <p:cNvPr id="177" name="Group 177"/>
          <p:cNvGrpSpPr/>
          <p:nvPr/>
        </p:nvGrpSpPr>
        <p:grpSpPr>
          <a:xfrm>
            <a:off x="5912244" y="19093815"/>
            <a:ext cx="173536" cy="2005460"/>
            <a:chOff x="0" y="0"/>
            <a:chExt cx="231381" cy="2673947"/>
          </a:xfrm>
        </p:grpSpPr>
        <p:sp>
          <p:nvSpPr>
            <p:cNvPr id="178" name="Freeform 178"/>
            <p:cNvSpPr/>
            <p:nvPr/>
          </p:nvSpPr>
          <p:spPr>
            <a:xfrm>
              <a:off x="-43" y="0"/>
              <a:ext cx="231310" cy="2673985"/>
            </a:xfrm>
            <a:custGeom>
              <a:avLst/>
              <a:gdLst/>
              <a:ahLst/>
              <a:cxnLst/>
              <a:rect l="l" t="t" r="r" b="b"/>
              <a:pathLst>
                <a:path w="231310" h="2673985">
                  <a:moveTo>
                    <a:pt x="28364" y="0"/>
                  </a:moveTo>
                  <a:cubicBezTo>
                    <a:pt x="17188" y="785114"/>
                    <a:pt x="-4783" y="2395982"/>
                    <a:pt x="932" y="2577211"/>
                  </a:cubicBezTo>
                  <a:cubicBezTo>
                    <a:pt x="1694" y="2599563"/>
                    <a:pt x="16934" y="2618740"/>
                    <a:pt x="38524" y="2624328"/>
                  </a:cubicBezTo>
                  <a:lnTo>
                    <a:pt x="231183" y="2673985"/>
                  </a:lnTo>
                  <a:cubicBezTo>
                    <a:pt x="231056" y="2647442"/>
                    <a:pt x="231183" y="2612517"/>
                    <a:pt x="231310" y="2570480"/>
                  </a:cubicBezTo>
                  <a:lnTo>
                    <a:pt x="100500" y="2536825"/>
                  </a:lnTo>
                  <a:cubicBezTo>
                    <a:pt x="97833" y="2236597"/>
                    <a:pt x="118153" y="743204"/>
                    <a:pt x="128694" y="0"/>
                  </a:cubicBezTo>
                  <a:close/>
                </a:path>
              </a:pathLst>
            </a:custGeom>
            <a:blipFill>
              <a:blip r:embed="rId87"/>
              <a:stretch>
                <a:fillRect l="-11922" t="-664" r="-154913" b="-783"/>
              </a:stretch>
            </a:blipFill>
          </p:spPr>
          <p:txBody>
            <a:bodyPr/>
            <a:lstStyle/>
            <a:p>
              <a:endParaRPr lang="en-MY"/>
            </a:p>
          </p:txBody>
        </p:sp>
      </p:grpSp>
      <p:grpSp>
        <p:nvGrpSpPr>
          <p:cNvPr id="179" name="Group 179"/>
          <p:cNvGrpSpPr/>
          <p:nvPr/>
        </p:nvGrpSpPr>
        <p:grpSpPr>
          <a:xfrm>
            <a:off x="10512314" y="19093815"/>
            <a:ext cx="184661" cy="1988182"/>
            <a:chOff x="0" y="0"/>
            <a:chExt cx="246215" cy="2650909"/>
          </a:xfrm>
        </p:grpSpPr>
        <p:sp>
          <p:nvSpPr>
            <p:cNvPr id="180" name="Freeform 180"/>
            <p:cNvSpPr/>
            <p:nvPr/>
          </p:nvSpPr>
          <p:spPr>
            <a:xfrm>
              <a:off x="0" y="0"/>
              <a:ext cx="246253" cy="2650871"/>
            </a:xfrm>
            <a:custGeom>
              <a:avLst/>
              <a:gdLst/>
              <a:ahLst/>
              <a:cxnLst/>
              <a:rect l="l" t="t" r="r" b="b"/>
              <a:pathLst>
                <a:path w="246253" h="2650871">
                  <a:moveTo>
                    <a:pt x="149733" y="0"/>
                  </a:moveTo>
                  <a:lnTo>
                    <a:pt x="149733" y="2520188"/>
                  </a:lnTo>
                  <a:lnTo>
                    <a:pt x="508" y="2548636"/>
                  </a:lnTo>
                  <a:cubicBezTo>
                    <a:pt x="254" y="2595499"/>
                    <a:pt x="127" y="2630297"/>
                    <a:pt x="0" y="2650871"/>
                  </a:cubicBezTo>
                  <a:lnTo>
                    <a:pt x="209296" y="2610739"/>
                  </a:lnTo>
                  <a:cubicBezTo>
                    <a:pt x="226314" y="2607310"/>
                    <a:pt x="240030" y="2595626"/>
                    <a:pt x="246253" y="2580386"/>
                  </a:cubicBezTo>
                  <a:lnTo>
                    <a:pt x="246253" y="0"/>
                  </a:lnTo>
                  <a:close/>
                </a:path>
              </a:pathLst>
            </a:custGeom>
            <a:blipFill>
              <a:blip r:embed="rId88"/>
              <a:stretch>
                <a:fillRect l="-136436" t="-670" r="-8014" b="-1662"/>
              </a:stretch>
            </a:blipFill>
          </p:spPr>
          <p:txBody>
            <a:bodyPr/>
            <a:lstStyle/>
            <a:p>
              <a:endParaRPr lang="en-MY"/>
            </a:p>
          </p:txBody>
        </p:sp>
      </p:grpSp>
      <p:grpSp>
        <p:nvGrpSpPr>
          <p:cNvPr id="181" name="Group 181"/>
          <p:cNvGrpSpPr/>
          <p:nvPr/>
        </p:nvGrpSpPr>
        <p:grpSpPr>
          <a:xfrm>
            <a:off x="6160608" y="19002375"/>
            <a:ext cx="858450" cy="2337359"/>
            <a:chOff x="0" y="0"/>
            <a:chExt cx="1144600" cy="3116478"/>
          </a:xfrm>
        </p:grpSpPr>
        <p:sp>
          <p:nvSpPr>
            <p:cNvPr id="182" name="Freeform 182"/>
            <p:cNvSpPr/>
            <p:nvPr/>
          </p:nvSpPr>
          <p:spPr>
            <a:xfrm>
              <a:off x="-52" y="0"/>
              <a:ext cx="1144703" cy="3116580"/>
            </a:xfrm>
            <a:custGeom>
              <a:avLst/>
              <a:gdLst/>
              <a:ahLst/>
              <a:cxnLst/>
              <a:rect l="l" t="t" r="r" b="b"/>
              <a:pathLst>
                <a:path w="1144703" h="3116580">
                  <a:moveTo>
                    <a:pt x="34088" y="0"/>
                  </a:moveTo>
                  <a:cubicBezTo>
                    <a:pt x="22785" y="782701"/>
                    <a:pt x="-2361" y="2601976"/>
                    <a:pt x="179" y="2822448"/>
                  </a:cubicBezTo>
                  <a:cubicBezTo>
                    <a:pt x="82221" y="2885948"/>
                    <a:pt x="177979" y="2952877"/>
                    <a:pt x="201982" y="2959608"/>
                  </a:cubicBezTo>
                  <a:lnTo>
                    <a:pt x="204903" y="2960497"/>
                  </a:lnTo>
                  <a:cubicBezTo>
                    <a:pt x="293676" y="2985770"/>
                    <a:pt x="618288" y="3071368"/>
                    <a:pt x="1067868" y="3110357"/>
                  </a:cubicBezTo>
                  <a:cubicBezTo>
                    <a:pt x="1093522" y="3112643"/>
                    <a:pt x="1119176" y="3114675"/>
                    <a:pt x="1144703" y="3116580"/>
                  </a:cubicBezTo>
                  <a:lnTo>
                    <a:pt x="1144703" y="686562"/>
                  </a:lnTo>
                  <a:cubicBezTo>
                    <a:pt x="1116636" y="674624"/>
                    <a:pt x="1091617" y="654939"/>
                    <a:pt x="1071805" y="628650"/>
                  </a:cubicBezTo>
                  <a:cubicBezTo>
                    <a:pt x="1068249" y="629793"/>
                    <a:pt x="1064566" y="631063"/>
                    <a:pt x="1060883" y="632079"/>
                  </a:cubicBezTo>
                  <a:cubicBezTo>
                    <a:pt x="1044754" y="636651"/>
                    <a:pt x="1028625" y="639064"/>
                    <a:pt x="1012877" y="639064"/>
                  </a:cubicBezTo>
                  <a:cubicBezTo>
                    <a:pt x="954076" y="639064"/>
                    <a:pt x="900355" y="607949"/>
                    <a:pt x="866700" y="554228"/>
                  </a:cubicBezTo>
                  <a:lnTo>
                    <a:pt x="861239" y="554228"/>
                  </a:lnTo>
                  <a:cubicBezTo>
                    <a:pt x="833426" y="554228"/>
                    <a:pt x="808915" y="546735"/>
                    <a:pt x="788214" y="531876"/>
                  </a:cubicBezTo>
                  <a:cubicBezTo>
                    <a:pt x="751130" y="505079"/>
                    <a:pt x="730683" y="457708"/>
                    <a:pt x="725476" y="387223"/>
                  </a:cubicBezTo>
                  <a:lnTo>
                    <a:pt x="725095" y="382270"/>
                  </a:lnTo>
                  <a:cubicBezTo>
                    <a:pt x="724714" y="377317"/>
                    <a:pt x="724333" y="372237"/>
                    <a:pt x="724079" y="367411"/>
                  </a:cubicBezTo>
                  <a:cubicBezTo>
                    <a:pt x="575870" y="354838"/>
                    <a:pt x="423470" y="336550"/>
                    <a:pt x="269165" y="311150"/>
                  </a:cubicBezTo>
                  <a:cubicBezTo>
                    <a:pt x="227890" y="2474341"/>
                    <a:pt x="231700" y="2735834"/>
                    <a:pt x="233351" y="2766949"/>
                  </a:cubicBezTo>
                  <a:cubicBezTo>
                    <a:pt x="234621" y="2773934"/>
                    <a:pt x="234367" y="2781046"/>
                    <a:pt x="232589" y="2788158"/>
                  </a:cubicBezTo>
                  <a:cubicBezTo>
                    <a:pt x="226874" y="2810637"/>
                    <a:pt x="206554" y="2825877"/>
                    <a:pt x="183948" y="2825877"/>
                  </a:cubicBezTo>
                  <a:cubicBezTo>
                    <a:pt x="181789" y="2825877"/>
                    <a:pt x="179503" y="2825877"/>
                    <a:pt x="177217" y="2825496"/>
                  </a:cubicBezTo>
                  <a:cubicBezTo>
                    <a:pt x="167438" y="2824099"/>
                    <a:pt x="135180" y="2816352"/>
                    <a:pt x="133148" y="2771013"/>
                  </a:cubicBezTo>
                  <a:cubicBezTo>
                    <a:pt x="132767" y="2762758"/>
                    <a:pt x="132513" y="2748661"/>
                    <a:pt x="132386" y="2729484"/>
                  </a:cubicBezTo>
                  <a:cubicBezTo>
                    <a:pt x="131878" y="2673604"/>
                    <a:pt x="132386" y="2576449"/>
                    <a:pt x="133783" y="2440559"/>
                  </a:cubicBezTo>
                  <a:cubicBezTo>
                    <a:pt x="137974" y="2021459"/>
                    <a:pt x="150166" y="1284732"/>
                    <a:pt x="169978" y="250698"/>
                  </a:cubicBezTo>
                  <a:cubicBezTo>
                    <a:pt x="170232" y="236093"/>
                    <a:pt x="176963" y="222250"/>
                    <a:pt x="188266" y="212979"/>
                  </a:cubicBezTo>
                  <a:cubicBezTo>
                    <a:pt x="197283" y="205740"/>
                    <a:pt x="208586" y="201676"/>
                    <a:pt x="220143" y="201676"/>
                  </a:cubicBezTo>
                  <a:cubicBezTo>
                    <a:pt x="223064" y="201676"/>
                    <a:pt x="225985" y="202057"/>
                    <a:pt x="228779" y="202565"/>
                  </a:cubicBezTo>
                  <a:cubicBezTo>
                    <a:pt x="396165" y="232029"/>
                    <a:pt x="561646" y="252730"/>
                    <a:pt x="722301" y="266573"/>
                  </a:cubicBezTo>
                  <a:cubicBezTo>
                    <a:pt x="724968" y="192024"/>
                    <a:pt x="736652" y="124714"/>
                    <a:pt x="756972" y="65405"/>
                  </a:cubicBezTo>
                  <a:cubicBezTo>
                    <a:pt x="537643" y="52832"/>
                    <a:pt x="296470" y="32004"/>
                    <a:pt x="34088" y="0"/>
                  </a:cubicBezTo>
                  <a:close/>
                </a:path>
              </a:pathLst>
            </a:custGeom>
            <a:blipFill>
              <a:blip r:embed="rId89"/>
              <a:stretch>
                <a:fillRect l="-1751" t="-2091" r="-886" b="-1249"/>
              </a:stretch>
            </a:blipFill>
          </p:spPr>
          <p:txBody>
            <a:bodyPr/>
            <a:lstStyle/>
            <a:p>
              <a:endParaRPr lang="en-MY"/>
            </a:p>
          </p:txBody>
        </p:sp>
      </p:grpSp>
      <p:grpSp>
        <p:nvGrpSpPr>
          <p:cNvPr id="183" name="Group 183"/>
          <p:cNvGrpSpPr/>
          <p:nvPr/>
        </p:nvGrpSpPr>
        <p:grpSpPr>
          <a:xfrm>
            <a:off x="7439673" y="18972276"/>
            <a:ext cx="3002375" cy="2380869"/>
            <a:chOff x="0" y="0"/>
            <a:chExt cx="4003167" cy="3174492"/>
          </a:xfrm>
        </p:grpSpPr>
        <p:sp>
          <p:nvSpPr>
            <p:cNvPr id="184" name="Freeform 184"/>
            <p:cNvSpPr/>
            <p:nvPr/>
          </p:nvSpPr>
          <p:spPr>
            <a:xfrm>
              <a:off x="0" y="0"/>
              <a:ext cx="4003381" cy="3174619"/>
            </a:xfrm>
            <a:custGeom>
              <a:avLst/>
              <a:gdLst/>
              <a:ahLst/>
              <a:cxnLst/>
              <a:rect l="l" t="t" r="r" b="b"/>
              <a:pathLst>
                <a:path w="4003381" h="3174619">
                  <a:moveTo>
                    <a:pt x="1344295" y="184531"/>
                  </a:moveTo>
                  <a:cubicBezTo>
                    <a:pt x="1350137" y="184531"/>
                    <a:pt x="1355979" y="185547"/>
                    <a:pt x="1361694" y="187579"/>
                  </a:cubicBezTo>
                  <a:cubicBezTo>
                    <a:pt x="1582801" y="269748"/>
                    <a:pt x="2013077" y="314452"/>
                    <a:pt x="2576322" y="314452"/>
                  </a:cubicBezTo>
                  <a:lnTo>
                    <a:pt x="2620518" y="314452"/>
                  </a:lnTo>
                  <a:cubicBezTo>
                    <a:pt x="3119247" y="312420"/>
                    <a:pt x="3590798" y="275844"/>
                    <a:pt x="3781171" y="242443"/>
                  </a:cubicBezTo>
                  <a:cubicBezTo>
                    <a:pt x="3784092" y="242062"/>
                    <a:pt x="3786886" y="241808"/>
                    <a:pt x="3789807" y="241808"/>
                  </a:cubicBezTo>
                  <a:cubicBezTo>
                    <a:pt x="3801618" y="241808"/>
                    <a:pt x="3813175" y="245999"/>
                    <a:pt x="3822319" y="253873"/>
                  </a:cubicBezTo>
                  <a:cubicBezTo>
                    <a:pt x="3833622" y="263525"/>
                    <a:pt x="3840099" y="277749"/>
                    <a:pt x="3839845" y="292608"/>
                  </a:cubicBezTo>
                  <a:cubicBezTo>
                    <a:pt x="3836670" y="504952"/>
                    <a:pt x="3840353" y="2733929"/>
                    <a:pt x="3840480" y="2756408"/>
                  </a:cubicBezTo>
                  <a:cubicBezTo>
                    <a:pt x="3840480" y="2783967"/>
                    <a:pt x="3818128" y="2806573"/>
                    <a:pt x="3790442" y="2806573"/>
                  </a:cubicBezTo>
                  <a:lnTo>
                    <a:pt x="3790315" y="2806573"/>
                  </a:lnTo>
                  <a:cubicBezTo>
                    <a:pt x="3762629" y="2806573"/>
                    <a:pt x="3740277" y="2784221"/>
                    <a:pt x="3740150" y="2756662"/>
                  </a:cubicBezTo>
                  <a:cubicBezTo>
                    <a:pt x="3740150" y="2735453"/>
                    <a:pt x="3736848" y="764286"/>
                    <a:pt x="3739134" y="350647"/>
                  </a:cubicBezTo>
                  <a:cubicBezTo>
                    <a:pt x="3517519" y="381762"/>
                    <a:pt x="3079750" y="412750"/>
                    <a:pt x="2620772" y="414782"/>
                  </a:cubicBezTo>
                  <a:lnTo>
                    <a:pt x="2572766" y="414782"/>
                  </a:lnTo>
                  <a:cubicBezTo>
                    <a:pt x="1840738" y="414782"/>
                    <a:pt x="1491361" y="342773"/>
                    <a:pt x="1326642" y="281686"/>
                  </a:cubicBezTo>
                  <a:cubicBezTo>
                    <a:pt x="1300734" y="272034"/>
                    <a:pt x="1287526" y="243205"/>
                    <a:pt x="1297051" y="217297"/>
                  </a:cubicBezTo>
                  <a:cubicBezTo>
                    <a:pt x="1304544" y="196977"/>
                    <a:pt x="1323721" y="184658"/>
                    <a:pt x="1344041" y="184658"/>
                  </a:cubicBezTo>
                  <a:close/>
                  <a:moveTo>
                    <a:pt x="1392682" y="0"/>
                  </a:moveTo>
                  <a:cubicBezTo>
                    <a:pt x="1350010" y="6731"/>
                    <a:pt x="1208659" y="27305"/>
                    <a:pt x="1058799" y="27305"/>
                  </a:cubicBezTo>
                  <a:cubicBezTo>
                    <a:pt x="978408" y="27305"/>
                    <a:pt x="895604" y="21336"/>
                    <a:pt x="824103" y="4445"/>
                  </a:cubicBezTo>
                  <a:cubicBezTo>
                    <a:pt x="770763" y="18288"/>
                    <a:pt x="561594" y="68453"/>
                    <a:pt x="191770" y="98552"/>
                  </a:cubicBezTo>
                  <a:cubicBezTo>
                    <a:pt x="153162" y="101600"/>
                    <a:pt x="112014" y="104648"/>
                    <a:pt x="68326" y="107315"/>
                  </a:cubicBezTo>
                  <a:cubicBezTo>
                    <a:pt x="67056" y="107823"/>
                    <a:pt x="65659" y="108458"/>
                    <a:pt x="64389" y="108839"/>
                  </a:cubicBezTo>
                  <a:cubicBezTo>
                    <a:pt x="63627" y="109220"/>
                    <a:pt x="62103" y="109728"/>
                    <a:pt x="59817" y="110490"/>
                  </a:cubicBezTo>
                  <a:cubicBezTo>
                    <a:pt x="119634" y="189865"/>
                    <a:pt x="143256" y="256286"/>
                    <a:pt x="149987" y="307213"/>
                  </a:cubicBezTo>
                  <a:cubicBezTo>
                    <a:pt x="174625" y="305181"/>
                    <a:pt x="198501" y="303149"/>
                    <a:pt x="221742" y="301117"/>
                  </a:cubicBezTo>
                  <a:cubicBezTo>
                    <a:pt x="669163" y="260604"/>
                    <a:pt x="964565" y="191770"/>
                    <a:pt x="967486" y="191008"/>
                  </a:cubicBezTo>
                  <a:cubicBezTo>
                    <a:pt x="971423" y="189992"/>
                    <a:pt x="975233" y="189611"/>
                    <a:pt x="979043" y="189611"/>
                  </a:cubicBezTo>
                  <a:cubicBezTo>
                    <a:pt x="1001776" y="189611"/>
                    <a:pt x="1022350" y="205232"/>
                    <a:pt x="1027811" y="228219"/>
                  </a:cubicBezTo>
                  <a:cubicBezTo>
                    <a:pt x="1034161" y="255143"/>
                    <a:pt x="1017524" y="282067"/>
                    <a:pt x="990600" y="288544"/>
                  </a:cubicBezTo>
                  <a:cubicBezTo>
                    <a:pt x="978408" y="291465"/>
                    <a:pt x="686816" y="359537"/>
                    <a:pt x="232918" y="400685"/>
                  </a:cubicBezTo>
                  <a:cubicBezTo>
                    <a:pt x="203454" y="403352"/>
                    <a:pt x="172974" y="405892"/>
                    <a:pt x="141351" y="408432"/>
                  </a:cubicBezTo>
                  <a:cubicBezTo>
                    <a:pt x="123317" y="466979"/>
                    <a:pt x="91313" y="508127"/>
                    <a:pt x="45974" y="530733"/>
                  </a:cubicBezTo>
                  <a:cubicBezTo>
                    <a:pt x="31623" y="537845"/>
                    <a:pt x="16256" y="542925"/>
                    <a:pt x="0" y="545846"/>
                  </a:cubicBezTo>
                  <a:lnTo>
                    <a:pt x="0" y="3166872"/>
                  </a:lnTo>
                  <a:cubicBezTo>
                    <a:pt x="379222" y="3152140"/>
                    <a:pt x="737870" y="3092069"/>
                    <a:pt x="1072134" y="2987294"/>
                  </a:cubicBezTo>
                  <a:cubicBezTo>
                    <a:pt x="1073023" y="2724150"/>
                    <a:pt x="1077976" y="1108710"/>
                    <a:pt x="1077976" y="301879"/>
                  </a:cubicBezTo>
                  <a:cubicBezTo>
                    <a:pt x="1077976" y="274066"/>
                    <a:pt x="1100455" y="251714"/>
                    <a:pt x="1128141" y="251714"/>
                  </a:cubicBezTo>
                  <a:cubicBezTo>
                    <a:pt x="1155827" y="251714"/>
                    <a:pt x="1178306" y="274066"/>
                    <a:pt x="1178306" y="301879"/>
                  </a:cubicBezTo>
                  <a:cubicBezTo>
                    <a:pt x="1178306" y="1109980"/>
                    <a:pt x="1173226" y="2728722"/>
                    <a:pt x="1172464" y="2988691"/>
                  </a:cubicBezTo>
                  <a:cubicBezTo>
                    <a:pt x="1258951" y="3018155"/>
                    <a:pt x="1516380" y="3097403"/>
                    <a:pt x="1896745" y="3142234"/>
                  </a:cubicBezTo>
                  <a:cubicBezTo>
                    <a:pt x="2053209" y="3160649"/>
                    <a:pt x="2242693" y="3174619"/>
                    <a:pt x="2458847" y="3174619"/>
                  </a:cubicBezTo>
                  <a:cubicBezTo>
                    <a:pt x="2839466" y="3174619"/>
                    <a:pt x="3303270" y="3131820"/>
                    <a:pt x="3817112" y="2995803"/>
                  </a:cubicBezTo>
                  <a:lnTo>
                    <a:pt x="3996817" y="2813304"/>
                  </a:lnTo>
                  <a:cubicBezTo>
                    <a:pt x="4002278" y="1809369"/>
                    <a:pt x="4006850" y="346837"/>
                    <a:pt x="3999738" y="64516"/>
                  </a:cubicBezTo>
                  <a:cubicBezTo>
                    <a:pt x="3890518" y="73660"/>
                    <a:pt x="3618865" y="94869"/>
                    <a:pt x="3286125" y="109347"/>
                  </a:cubicBezTo>
                  <a:cubicBezTo>
                    <a:pt x="3262249" y="124460"/>
                    <a:pt x="3237103" y="132080"/>
                    <a:pt x="3214116" y="133604"/>
                  </a:cubicBezTo>
                  <a:cubicBezTo>
                    <a:pt x="3210687" y="133985"/>
                    <a:pt x="3207385" y="133985"/>
                    <a:pt x="3204083" y="133985"/>
                  </a:cubicBezTo>
                  <a:cubicBezTo>
                    <a:pt x="3182874" y="133985"/>
                    <a:pt x="3162681" y="129286"/>
                    <a:pt x="3144901" y="120650"/>
                  </a:cubicBezTo>
                  <a:cubicBezTo>
                    <a:pt x="3114548" y="159893"/>
                    <a:pt x="3068828" y="184150"/>
                    <a:pt x="3018282" y="184531"/>
                  </a:cubicBezTo>
                  <a:lnTo>
                    <a:pt x="3018028" y="184531"/>
                  </a:lnTo>
                  <a:cubicBezTo>
                    <a:pt x="2983738" y="184531"/>
                    <a:pt x="2952623" y="173355"/>
                    <a:pt x="2928239" y="153670"/>
                  </a:cubicBezTo>
                  <a:cubicBezTo>
                    <a:pt x="2893441" y="184531"/>
                    <a:pt x="2847594" y="199517"/>
                    <a:pt x="2804668" y="199517"/>
                  </a:cubicBezTo>
                  <a:cubicBezTo>
                    <a:pt x="2797556" y="199517"/>
                    <a:pt x="2790698" y="199009"/>
                    <a:pt x="2783840" y="198374"/>
                  </a:cubicBezTo>
                  <a:cubicBezTo>
                    <a:pt x="2751455" y="194437"/>
                    <a:pt x="2723769" y="182499"/>
                    <a:pt x="2703449" y="164211"/>
                  </a:cubicBezTo>
                  <a:cubicBezTo>
                    <a:pt x="2678049" y="177546"/>
                    <a:pt x="2646807" y="185928"/>
                    <a:pt x="2612644" y="185928"/>
                  </a:cubicBezTo>
                  <a:cubicBezTo>
                    <a:pt x="2601976" y="185928"/>
                    <a:pt x="2591181" y="185039"/>
                    <a:pt x="2580132" y="183388"/>
                  </a:cubicBezTo>
                  <a:cubicBezTo>
                    <a:pt x="2536698" y="176657"/>
                    <a:pt x="2503424" y="155321"/>
                    <a:pt x="2483739" y="123571"/>
                  </a:cubicBezTo>
                  <a:cubicBezTo>
                    <a:pt x="1989201" y="116586"/>
                    <a:pt x="1623441" y="75438"/>
                    <a:pt x="1392809" y="254"/>
                  </a:cubicBezTo>
                  <a:close/>
                </a:path>
              </a:pathLst>
            </a:custGeom>
            <a:blipFill>
              <a:blip r:embed="rId90"/>
              <a:stretch>
                <a:fillRect l="-380" t="-789" r="-408" b="-662"/>
              </a:stretch>
            </a:blipFill>
          </p:spPr>
          <p:txBody>
            <a:bodyPr/>
            <a:lstStyle/>
            <a:p>
              <a:endParaRPr lang="en-MY"/>
            </a:p>
          </p:txBody>
        </p:sp>
      </p:grpSp>
      <p:grpSp>
        <p:nvGrpSpPr>
          <p:cNvPr id="185" name="Group 185"/>
          <p:cNvGrpSpPr/>
          <p:nvPr/>
        </p:nvGrpSpPr>
        <p:grpSpPr>
          <a:xfrm>
            <a:off x="7012962" y="19380537"/>
            <a:ext cx="432806" cy="1969560"/>
            <a:chOff x="0" y="0"/>
            <a:chExt cx="577075" cy="2626081"/>
          </a:xfrm>
        </p:grpSpPr>
        <p:sp>
          <p:nvSpPr>
            <p:cNvPr id="186" name="Freeform 186"/>
            <p:cNvSpPr/>
            <p:nvPr/>
          </p:nvSpPr>
          <p:spPr>
            <a:xfrm>
              <a:off x="0" y="0"/>
              <a:ext cx="577088" cy="2626106"/>
            </a:xfrm>
            <a:custGeom>
              <a:avLst/>
              <a:gdLst/>
              <a:ahLst/>
              <a:cxnLst/>
              <a:rect l="l" t="t" r="r" b="b"/>
              <a:pathLst>
                <a:path w="577088" h="2626106">
                  <a:moveTo>
                    <a:pt x="577088" y="0"/>
                  </a:moveTo>
                  <a:cubicBezTo>
                    <a:pt x="563118" y="3175"/>
                    <a:pt x="548513" y="4826"/>
                    <a:pt x="533146" y="4826"/>
                  </a:cubicBezTo>
                  <a:cubicBezTo>
                    <a:pt x="518414" y="4826"/>
                    <a:pt x="503174" y="3302"/>
                    <a:pt x="487172" y="381"/>
                  </a:cubicBezTo>
                  <a:cubicBezTo>
                    <a:pt x="487045" y="38608"/>
                    <a:pt x="485775" y="82169"/>
                    <a:pt x="482600" y="133477"/>
                  </a:cubicBezTo>
                  <a:cubicBezTo>
                    <a:pt x="472821" y="291338"/>
                    <a:pt x="443103" y="385826"/>
                    <a:pt x="389382" y="430784"/>
                  </a:cubicBezTo>
                  <a:cubicBezTo>
                    <a:pt x="366903" y="449580"/>
                    <a:pt x="340487" y="459232"/>
                    <a:pt x="312166" y="459232"/>
                  </a:cubicBezTo>
                  <a:cubicBezTo>
                    <a:pt x="307340" y="459232"/>
                    <a:pt x="302514" y="458851"/>
                    <a:pt x="297561" y="458343"/>
                  </a:cubicBezTo>
                  <a:cubicBezTo>
                    <a:pt x="245491" y="452374"/>
                    <a:pt x="178054" y="423291"/>
                    <a:pt x="152146" y="318643"/>
                  </a:cubicBezTo>
                  <a:cubicBezTo>
                    <a:pt x="142113" y="278003"/>
                    <a:pt x="139192" y="230759"/>
                    <a:pt x="138811" y="181991"/>
                  </a:cubicBezTo>
                  <a:cubicBezTo>
                    <a:pt x="132715" y="184531"/>
                    <a:pt x="126492" y="186563"/>
                    <a:pt x="120142" y="188468"/>
                  </a:cubicBezTo>
                  <a:cubicBezTo>
                    <a:pt x="104013" y="193040"/>
                    <a:pt x="88011" y="195199"/>
                    <a:pt x="72263" y="195199"/>
                  </a:cubicBezTo>
                  <a:cubicBezTo>
                    <a:pt x="46863" y="195199"/>
                    <a:pt x="22352" y="189357"/>
                    <a:pt x="127" y="178562"/>
                  </a:cubicBezTo>
                  <a:lnTo>
                    <a:pt x="0" y="178562"/>
                  </a:lnTo>
                  <a:lnTo>
                    <a:pt x="0" y="2611628"/>
                  </a:lnTo>
                  <a:cubicBezTo>
                    <a:pt x="129413" y="2621280"/>
                    <a:pt x="256794" y="2626106"/>
                    <a:pt x="382143" y="2626106"/>
                  </a:cubicBezTo>
                  <a:cubicBezTo>
                    <a:pt x="447675" y="2626106"/>
                    <a:pt x="512699" y="2624836"/>
                    <a:pt x="577088" y="2622169"/>
                  </a:cubicBezTo>
                  <a:lnTo>
                    <a:pt x="577088" y="0"/>
                  </a:lnTo>
                  <a:close/>
                </a:path>
              </a:pathLst>
            </a:custGeom>
            <a:blipFill>
              <a:blip r:embed="rId91"/>
              <a:stretch>
                <a:fillRect l="-886" t="-1048" r="-3116" b="-959"/>
              </a:stretch>
            </a:blipFill>
          </p:spPr>
          <p:txBody>
            <a:bodyPr/>
            <a:lstStyle/>
            <a:p>
              <a:endParaRPr lang="en-MY"/>
            </a:p>
          </p:txBody>
        </p:sp>
      </p:grpSp>
      <p:grpSp>
        <p:nvGrpSpPr>
          <p:cNvPr id="187" name="Group 187"/>
          <p:cNvGrpSpPr/>
          <p:nvPr/>
        </p:nvGrpSpPr>
        <p:grpSpPr>
          <a:xfrm>
            <a:off x="6106420" y="18922365"/>
            <a:ext cx="641871" cy="397002"/>
            <a:chOff x="0" y="0"/>
            <a:chExt cx="855828" cy="529336"/>
          </a:xfrm>
        </p:grpSpPr>
        <p:sp>
          <p:nvSpPr>
            <p:cNvPr id="188" name="Freeform 188"/>
            <p:cNvSpPr/>
            <p:nvPr/>
          </p:nvSpPr>
          <p:spPr>
            <a:xfrm>
              <a:off x="0" y="0"/>
              <a:ext cx="855726" cy="529336"/>
            </a:xfrm>
            <a:custGeom>
              <a:avLst/>
              <a:gdLst/>
              <a:ahLst/>
              <a:cxnLst/>
              <a:rect l="l" t="t" r="r" b="b"/>
              <a:pathLst>
                <a:path w="855726" h="529336">
                  <a:moveTo>
                    <a:pt x="57023" y="0"/>
                  </a:moveTo>
                  <a:cubicBezTo>
                    <a:pt x="44958" y="0"/>
                    <a:pt x="33274" y="4191"/>
                    <a:pt x="24130" y="12192"/>
                  </a:cubicBezTo>
                  <a:cubicBezTo>
                    <a:pt x="13335" y="21463"/>
                    <a:pt x="7112" y="35052"/>
                    <a:pt x="6858" y="49276"/>
                  </a:cubicBezTo>
                  <a:cubicBezTo>
                    <a:pt x="5461" y="144526"/>
                    <a:pt x="3048" y="315722"/>
                    <a:pt x="0" y="529336"/>
                  </a:cubicBezTo>
                  <a:lnTo>
                    <a:pt x="100330" y="529336"/>
                  </a:lnTo>
                  <a:cubicBezTo>
                    <a:pt x="102616" y="370459"/>
                    <a:pt x="104648" y="226441"/>
                    <a:pt x="106299" y="106680"/>
                  </a:cubicBezTo>
                  <a:cubicBezTo>
                    <a:pt x="368681" y="138684"/>
                    <a:pt x="609854" y="159512"/>
                    <a:pt x="829183" y="172085"/>
                  </a:cubicBezTo>
                  <a:cubicBezTo>
                    <a:pt x="836803" y="149733"/>
                    <a:pt x="845693" y="128397"/>
                    <a:pt x="855726" y="108458"/>
                  </a:cubicBezTo>
                  <a:cubicBezTo>
                    <a:pt x="849122" y="100203"/>
                    <a:pt x="843407" y="88646"/>
                    <a:pt x="839216" y="72263"/>
                  </a:cubicBezTo>
                  <a:cubicBezTo>
                    <a:pt x="547878" y="55372"/>
                    <a:pt x="281051" y="27940"/>
                    <a:pt x="63246" y="381"/>
                  </a:cubicBezTo>
                  <a:cubicBezTo>
                    <a:pt x="61214" y="0"/>
                    <a:pt x="59055" y="0"/>
                    <a:pt x="57023" y="0"/>
                  </a:cubicBezTo>
                  <a:close/>
                </a:path>
              </a:pathLst>
            </a:custGeom>
            <a:blipFill>
              <a:blip r:embed="rId92"/>
              <a:stretch>
                <a:fillRect l="-5779" t="-11355" r="-37592" b="-1247"/>
              </a:stretch>
            </a:blipFill>
          </p:spPr>
          <p:txBody>
            <a:bodyPr/>
            <a:lstStyle/>
            <a:p>
              <a:endParaRPr lang="en-MY"/>
            </a:p>
          </p:txBody>
        </p:sp>
      </p:grpSp>
      <p:grpSp>
        <p:nvGrpSpPr>
          <p:cNvPr id="189" name="Group 189"/>
          <p:cNvGrpSpPr/>
          <p:nvPr/>
        </p:nvGrpSpPr>
        <p:grpSpPr>
          <a:xfrm>
            <a:off x="7490993" y="18896076"/>
            <a:ext cx="3026007" cy="423291"/>
            <a:chOff x="0" y="0"/>
            <a:chExt cx="4034676" cy="564388"/>
          </a:xfrm>
        </p:grpSpPr>
        <p:sp>
          <p:nvSpPr>
            <p:cNvPr id="190" name="Freeform 190"/>
            <p:cNvSpPr/>
            <p:nvPr/>
          </p:nvSpPr>
          <p:spPr>
            <a:xfrm>
              <a:off x="-127" y="0"/>
              <a:ext cx="4034790" cy="564261"/>
            </a:xfrm>
            <a:custGeom>
              <a:avLst/>
              <a:gdLst/>
              <a:ahLst/>
              <a:cxnLst/>
              <a:rect l="l" t="t" r="r" b="b"/>
              <a:pathLst>
                <a:path w="4034790" h="564261">
                  <a:moveTo>
                    <a:pt x="1328420" y="0"/>
                  </a:moveTo>
                  <a:cubicBezTo>
                    <a:pt x="1325499" y="0"/>
                    <a:pt x="1322705" y="381"/>
                    <a:pt x="1319911" y="889"/>
                  </a:cubicBezTo>
                  <a:cubicBezTo>
                    <a:pt x="1317498" y="1270"/>
                    <a:pt x="1155954" y="28702"/>
                    <a:pt x="988568" y="28702"/>
                  </a:cubicBezTo>
                  <a:cubicBezTo>
                    <a:pt x="911225" y="28702"/>
                    <a:pt x="832739" y="22733"/>
                    <a:pt x="768096" y="5842"/>
                  </a:cubicBezTo>
                  <a:cubicBezTo>
                    <a:pt x="763905" y="4699"/>
                    <a:pt x="759587" y="4191"/>
                    <a:pt x="755269" y="4191"/>
                  </a:cubicBezTo>
                  <a:cubicBezTo>
                    <a:pt x="750570" y="4191"/>
                    <a:pt x="745871" y="4826"/>
                    <a:pt x="741299" y="6223"/>
                  </a:cubicBezTo>
                  <a:cubicBezTo>
                    <a:pt x="739140" y="6731"/>
                    <a:pt x="526288" y="67183"/>
                    <a:pt x="110617" y="100711"/>
                  </a:cubicBezTo>
                  <a:cubicBezTo>
                    <a:pt x="82677" y="102870"/>
                    <a:pt x="54610" y="105156"/>
                    <a:pt x="26543" y="106934"/>
                  </a:cubicBezTo>
                  <a:cubicBezTo>
                    <a:pt x="27305" y="124587"/>
                    <a:pt x="28194" y="142494"/>
                    <a:pt x="29210" y="160782"/>
                  </a:cubicBezTo>
                  <a:cubicBezTo>
                    <a:pt x="30353" y="181483"/>
                    <a:pt x="18669" y="200533"/>
                    <a:pt x="0" y="209042"/>
                  </a:cubicBezTo>
                  <a:lnTo>
                    <a:pt x="127" y="209042"/>
                  </a:lnTo>
                  <a:cubicBezTo>
                    <a:pt x="43815" y="206375"/>
                    <a:pt x="84963" y="203327"/>
                    <a:pt x="123571" y="200279"/>
                  </a:cubicBezTo>
                  <a:cubicBezTo>
                    <a:pt x="493395" y="170180"/>
                    <a:pt x="702564" y="120015"/>
                    <a:pt x="755904" y="106172"/>
                  </a:cubicBezTo>
                  <a:cubicBezTo>
                    <a:pt x="827278" y="123063"/>
                    <a:pt x="910209" y="129032"/>
                    <a:pt x="990600" y="129032"/>
                  </a:cubicBezTo>
                  <a:cubicBezTo>
                    <a:pt x="1140460" y="129032"/>
                    <a:pt x="1281811" y="108585"/>
                    <a:pt x="1324483" y="101727"/>
                  </a:cubicBezTo>
                  <a:cubicBezTo>
                    <a:pt x="1555115" y="176911"/>
                    <a:pt x="1920875" y="218059"/>
                    <a:pt x="2415413" y="225044"/>
                  </a:cubicBezTo>
                  <a:cubicBezTo>
                    <a:pt x="2401189" y="202057"/>
                    <a:pt x="2394077" y="173736"/>
                    <a:pt x="2395474" y="141351"/>
                  </a:cubicBezTo>
                  <a:cubicBezTo>
                    <a:pt x="2395728" y="136652"/>
                    <a:pt x="2395982" y="130683"/>
                    <a:pt x="2396109" y="124079"/>
                  </a:cubicBezTo>
                  <a:cubicBezTo>
                    <a:pt x="1985010" y="117348"/>
                    <a:pt x="1589024" y="85344"/>
                    <a:pt x="1344549" y="2794"/>
                  </a:cubicBezTo>
                  <a:cubicBezTo>
                    <a:pt x="1339342" y="1143"/>
                    <a:pt x="1334008" y="127"/>
                    <a:pt x="1328547" y="127"/>
                  </a:cubicBezTo>
                  <a:close/>
                  <a:moveTo>
                    <a:pt x="3978275" y="61468"/>
                  </a:moveTo>
                  <a:cubicBezTo>
                    <a:pt x="3976751" y="61468"/>
                    <a:pt x="3975227" y="61468"/>
                    <a:pt x="3973703" y="61595"/>
                  </a:cubicBezTo>
                  <a:cubicBezTo>
                    <a:pt x="3966337" y="62230"/>
                    <a:pt x="3683508" y="88011"/>
                    <a:pt x="3297682" y="106426"/>
                  </a:cubicBezTo>
                  <a:cubicBezTo>
                    <a:pt x="3278759" y="157099"/>
                    <a:pt x="3249295" y="190627"/>
                    <a:pt x="3217545" y="210693"/>
                  </a:cubicBezTo>
                  <a:cubicBezTo>
                    <a:pt x="3550158" y="196088"/>
                    <a:pt x="3821811" y="175006"/>
                    <a:pt x="3931158" y="165862"/>
                  </a:cubicBezTo>
                  <a:cubicBezTo>
                    <a:pt x="3932936" y="235331"/>
                    <a:pt x="3933952" y="376301"/>
                    <a:pt x="3934460" y="564261"/>
                  </a:cubicBezTo>
                  <a:lnTo>
                    <a:pt x="4034790" y="564261"/>
                  </a:lnTo>
                  <a:cubicBezTo>
                    <a:pt x="4033520" y="122047"/>
                    <a:pt x="4029329" y="107569"/>
                    <a:pt x="4026408" y="97536"/>
                  </a:cubicBezTo>
                  <a:cubicBezTo>
                    <a:pt x="4020185" y="75819"/>
                    <a:pt x="4000373" y="61341"/>
                    <a:pt x="3978275" y="61341"/>
                  </a:cubicBezTo>
                  <a:close/>
                </a:path>
              </a:pathLst>
            </a:custGeom>
            <a:blipFill>
              <a:blip r:embed="rId93"/>
              <a:stretch>
                <a:fillRect l="-2910" t="-4440" r="-474" b="-1192"/>
              </a:stretch>
            </a:blipFill>
          </p:spPr>
          <p:txBody>
            <a:bodyPr/>
            <a:lstStyle/>
            <a:p>
              <a:endParaRPr lang="en-MY"/>
            </a:p>
          </p:txBody>
        </p:sp>
      </p:grpSp>
      <p:grpSp>
        <p:nvGrpSpPr>
          <p:cNvPr id="191" name="Group 191"/>
          <p:cNvGrpSpPr/>
          <p:nvPr/>
        </p:nvGrpSpPr>
        <p:grpSpPr>
          <a:xfrm>
            <a:off x="6085608" y="19313271"/>
            <a:ext cx="445789" cy="2037398"/>
            <a:chOff x="0" y="0"/>
            <a:chExt cx="594385" cy="2716530"/>
          </a:xfrm>
        </p:grpSpPr>
        <p:sp>
          <p:nvSpPr>
            <p:cNvPr id="192" name="Freeform 192"/>
            <p:cNvSpPr/>
            <p:nvPr/>
          </p:nvSpPr>
          <p:spPr>
            <a:xfrm>
              <a:off x="0" y="0"/>
              <a:ext cx="594233" cy="2716657"/>
            </a:xfrm>
            <a:custGeom>
              <a:avLst/>
              <a:gdLst/>
              <a:ahLst/>
              <a:cxnLst/>
              <a:rect l="l" t="t" r="r" b="b"/>
              <a:pathLst>
                <a:path w="594233" h="2716657">
                  <a:moveTo>
                    <a:pt x="27813" y="0"/>
                  </a:moveTo>
                  <a:cubicBezTo>
                    <a:pt x="18034" y="696976"/>
                    <a:pt x="2286" y="1853438"/>
                    <a:pt x="254" y="2277872"/>
                  </a:cubicBezTo>
                  <a:cubicBezTo>
                    <a:pt x="0" y="2319909"/>
                    <a:pt x="0" y="2354707"/>
                    <a:pt x="0" y="2381377"/>
                  </a:cubicBezTo>
                  <a:cubicBezTo>
                    <a:pt x="127" y="2414397"/>
                    <a:pt x="381" y="2434590"/>
                    <a:pt x="1016" y="2439416"/>
                  </a:cubicBezTo>
                  <a:cubicBezTo>
                    <a:pt x="2667" y="2452497"/>
                    <a:pt x="9398" y="2464308"/>
                    <a:pt x="19685" y="2472436"/>
                  </a:cubicBezTo>
                  <a:cubicBezTo>
                    <a:pt x="64897" y="2507996"/>
                    <a:pt x="216662" y="2625217"/>
                    <a:pt x="274574" y="2641473"/>
                  </a:cubicBezTo>
                  <a:lnTo>
                    <a:pt x="277241" y="2642362"/>
                  </a:lnTo>
                  <a:cubicBezTo>
                    <a:pt x="324104" y="2655697"/>
                    <a:pt x="434975" y="2685415"/>
                    <a:pt x="594233" y="2716657"/>
                  </a:cubicBezTo>
                  <a:lnTo>
                    <a:pt x="594233" y="2614549"/>
                  </a:lnTo>
                  <a:cubicBezTo>
                    <a:pt x="449326" y="2585593"/>
                    <a:pt x="348488" y="2558542"/>
                    <a:pt x="304673" y="2546096"/>
                  </a:cubicBezTo>
                  <a:lnTo>
                    <a:pt x="301752" y="2545207"/>
                  </a:lnTo>
                  <a:cubicBezTo>
                    <a:pt x="277749" y="2538476"/>
                    <a:pt x="181991" y="2471547"/>
                    <a:pt x="99949" y="2408047"/>
                  </a:cubicBezTo>
                  <a:cubicBezTo>
                    <a:pt x="98044" y="2220595"/>
                    <a:pt x="115824" y="879221"/>
                    <a:pt x="128143" y="0"/>
                  </a:cubicBezTo>
                  <a:close/>
                </a:path>
              </a:pathLst>
            </a:custGeom>
            <a:blipFill>
              <a:blip r:embed="rId94"/>
              <a:stretch>
                <a:fillRect l="-3652" t="-205" r="-3039" b="-4636"/>
              </a:stretch>
            </a:blipFill>
          </p:spPr>
          <p:txBody>
            <a:bodyPr/>
            <a:lstStyle/>
            <a:p>
              <a:endParaRPr lang="en-MY"/>
            </a:p>
          </p:txBody>
        </p:sp>
      </p:grpSp>
      <p:grpSp>
        <p:nvGrpSpPr>
          <p:cNvPr id="193" name="Group 193"/>
          <p:cNvGrpSpPr/>
          <p:nvPr/>
        </p:nvGrpSpPr>
        <p:grpSpPr>
          <a:xfrm>
            <a:off x="10073068" y="19313271"/>
            <a:ext cx="444198" cy="2036112"/>
            <a:chOff x="0" y="0"/>
            <a:chExt cx="592264" cy="2714816"/>
          </a:xfrm>
        </p:grpSpPr>
        <p:sp>
          <p:nvSpPr>
            <p:cNvPr id="194" name="Freeform 194"/>
            <p:cNvSpPr/>
            <p:nvPr/>
          </p:nvSpPr>
          <p:spPr>
            <a:xfrm>
              <a:off x="0" y="0"/>
              <a:ext cx="592110" cy="2714879"/>
            </a:xfrm>
            <a:custGeom>
              <a:avLst/>
              <a:gdLst/>
              <a:ahLst/>
              <a:cxnLst/>
              <a:rect l="l" t="t" r="r" b="b"/>
              <a:pathLst>
                <a:path w="592110" h="2714879">
                  <a:moveTo>
                    <a:pt x="491617" y="0"/>
                  </a:moveTo>
                  <a:cubicBezTo>
                    <a:pt x="493268" y="574421"/>
                    <a:pt x="489585" y="1598041"/>
                    <a:pt x="485394" y="2358517"/>
                  </a:cubicBezTo>
                  <a:lnTo>
                    <a:pt x="305689" y="2541016"/>
                  </a:lnTo>
                  <a:cubicBezTo>
                    <a:pt x="201676" y="2568575"/>
                    <a:pt x="99568" y="2592324"/>
                    <a:pt x="0" y="2612644"/>
                  </a:cubicBezTo>
                  <a:lnTo>
                    <a:pt x="0" y="2714879"/>
                  </a:lnTo>
                  <a:cubicBezTo>
                    <a:pt x="112141" y="2692400"/>
                    <a:pt x="227203" y="2665857"/>
                    <a:pt x="344805" y="2634361"/>
                  </a:cubicBezTo>
                  <a:cubicBezTo>
                    <a:pt x="353441" y="2631948"/>
                    <a:pt x="361315" y="2627376"/>
                    <a:pt x="367538" y="2621153"/>
                  </a:cubicBezTo>
                  <a:lnTo>
                    <a:pt x="571119" y="2414270"/>
                  </a:lnTo>
                  <a:cubicBezTo>
                    <a:pt x="580263" y="2404999"/>
                    <a:pt x="585470" y="2392553"/>
                    <a:pt x="585470" y="2379599"/>
                  </a:cubicBezTo>
                  <a:cubicBezTo>
                    <a:pt x="585470" y="2378964"/>
                    <a:pt x="585470" y="2371598"/>
                    <a:pt x="585597" y="2358390"/>
                  </a:cubicBezTo>
                  <a:cubicBezTo>
                    <a:pt x="585724" y="2337689"/>
                    <a:pt x="585851" y="2303018"/>
                    <a:pt x="586105" y="2256155"/>
                  </a:cubicBezTo>
                  <a:cubicBezTo>
                    <a:pt x="587248" y="2025650"/>
                    <a:pt x="589788" y="1505712"/>
                    <a:pt x="591058" y="987044"/>
                  </a:cubicBezTo>
                  <a:cubicBezTo>
                    <a:pt x="592328" y="525272"/>
                    <a:pt x="592328" y="212471"/>
                    <a:pt x="591693" y="127"/>
                  </a:cubicBezTo>
                  <a:close/>
                </a:path>
              </a:pathLst>
            </a:custGeom>
            <a:blipFill>
              <a:blip r:embed="rId95"/>
              <a:stretch>
                <a:fillRect l="-729" t="-205" r="-3526" b="-4704"/>
              </a:stretch>
            </a:blipFill>
          </p:spPr>
          <p:txBody>
            <a:bodyPr/>
            <a:lstStyle/>
            <a:p>
              <a:endParaRPr lang="en-MY"/>
            </a:p>
          </p:txBody>
        </p:sp>
      </p:grpSp>
      <p:grpSp>
        <p:nvGrpSpPr>
          <p:cNvPr id="195" name="Group 195"/>
          <p:cNvGrpSpPr/>
          <p:nvPr/>
        </p:nvGrpSpPr>
        <p:grpSpPr>
          <a:xfrm>
            <a:off x="6525301" y="21212680"/>
            <a:ext cx="3553863" cy="212217"/>
            <a:chOff x="0" y="0"/>
            <a:chExt cx="4738484" cy="282956"/>
          </a:xfrm>
        </p:grpSpPr>
        <p:sp>
          <p:nvSpPr>
            <p:cNvPr id="196" name="Freeform 196"/>
            <p:cNvSpPr/>
            <p:nvPr/>
          </p:nvSpPr>
          <p:spPr>
            <a:xfrm>
              <a:off x="0" y="0"/>
              <a:ext cx="4738497" cy="283083"/>
            </a:xfrm>
            <a:custGeom>
              <a:avLst/>
              <a:gdLst/>
              <a:ahLst/>
              <a:cxnLst/>
              <a:rect l="l" t="t" r="r" b="b"/>
              <a:pathLst>
                <a:path w="4738497" h="283083">
                  <a:moveTo>
                    <a:pt x="2291207" y="0"/>
                  </a:moveTo>
                  <a:cubicBezTo>
                    <a:pt x="1902587" y="121920"/>
                    <a:pt x="1480820" y="183261"/>
                    <a:pt x="1032383" y="183261"/>
                  </a:cubicBezTo>
                  <a:cubicBezTo>
                    <a:pt x="884936" y="183261"/>
                    <a:pt x="734568" y="176657"/>
                    <a:pt x="581533" y="163322"/>
                  </a:cubicBezTo>
                  <a:cubicBezTo>
                    <a:pt x="349250" y="143129"/>
                    <a:pt x="150241" y="110490"/>
                    <a:pt x="0" y="80264"/>
                  </a:cubicBezTo>
                  <a:lnTo>
                    <a:pt x="0" y="182499"/>
                  </a:lnTo>
                  <a:cubicBezTo>
                    <a:pt x="151003" y="212344"/>
                    <a:pt x="346583" y="243586"/>
                    <a:pt x="572897" y="263271"/>
                  </a:cubicBezTo>
                  <a:cubicBezTo>
                    <a:pt x="706755" y="274828"/>
                    <a:pt x="838581" y="281432"/>
                    <a:pt x="968502" y="283083"/>
                  </a:cubicBezTo>
                  <a:lnTo>
                    <a:pt x="1095883" y="283083"/>
                  </a:lnTo>
                  <a:cubicBezTo>
                    <a:pt x="1538097" y="277495"/>
                    <a:pt x="1955038" y="212852"/>
                    <a:pt x="2340102" y="89662"/>
                  </a:cubicBezTo>
                  <a:cubicBezTo>
                    <a:pt x="2408809" y="114427"/>
                    <a:pt x="2678049" y="203962"/>
                    <a:pt x="3099943" y="254127"/>
                  </a:cubicBezTo>
                  <a:cubicBezTo>
                    <a:pt x="3206623" y="266827"/>
                    <a:pt x="3328162" y="277368"/>
                    <a:pt x="3462782" y="283083"/>
                  </a:cubicBezTo>
                  <a:lnTo>
                    <a:pt x="3894582" y="283083"/>
                  </a:lnTo>
                  <a:cubicBezTo>
                    <a:pt x="4149344" y="272542"/>
                    <a:pt x="4433189" y="242316"/>
                    <a:pt x="4738497" y="180721"/>
                  </a:cubicBezTo>
                  <a:lnTo>
                    <a:pt x="4738497" y="78359"/>
                  </a:lnTo>
                  <a:cubicBezTo>
                    <a:pt x="4342765" y="159639"/>
                    <a:pt x="3983609" y="187325"/>
                    <a:pt x="3677920" y="187325"/>
                  </a:cubicBezTo>
                  <a:cubicBezTo>
                    <a:pt x="3461639" y="187325"/>
                    <a:pt x="3272155" y="173482"/>
                    <a:pt x="3115818" y="154940"/>
                  </a:cubicBezTo>
                  <a:cubicBezTo>
                    <a:pt x="2735453" y="110109"/>
                    <a:pt x="2477897" y="30861"/>
                    <a:pt x="2391537" y="1397"/>
                  </a:cubicBezTo>
                  <a:cubicBezTo>
                    <a:pt x="2391410" y="23114"/>
                    <a:pt x="2391410" y="35433"/>
                    <a:pt x="2391410" y="36830"/>
                  </a:cubicBezTo>
                  <a:cubicBezTo>
                    <a:pt x="2391283" y="64389"/>
                    <a:pt x="2368931" y="86741"/>
                    <a:pt x="2341245" y="86741"/>
                  </a:cubicBezTo>
                  <a:lnTo>
                    <a:pt x="2341118" y="86741"/>
                  </a:lnTo>
                  <a:cubicBezTo>
                    <a:pt x="2313432" y="86614"/>
                    <a:pt x="2291080" y="64262"/>
                    <a:pt x="2291207" y="36449"/>
                  </a:cubicBezTo>
                  <a:cubicBezTo>
                    <a:pt x="2291207" y="35052"/>
                    <a:pt x="2291207" y="22352"/>
                    <a:pt x="2291334" y="0"/>
                  </a:cubicBezTo>
                  <a:close/>
                </a:path>
              </a:pathLst>
            </a:custGeom>
            <a:blipFill>
              <a:blip r:embed="rId96"/>
              <a:stretch>
                <a:fillRect l="-322" t="-101031" r="-246" b="-9524"/>
              </a:stretch>
            </a:blipFill>
          </p:spPr>
          <p:txBody>
            <a:bodyPr/>
            <a:lstStyle/>
            <a:p>
              <a:endParaRPr lang="en-MY"/>
            </a:p>
          </p:txBody>
        </p:sp>
      </p:grpSp>
      <p:grpSp>
        <p:nvGrpSpPr>
          <p:cNvPr id="197" name="Group 197"/>
          <p:cNvGrpSpPr/>
          <p:nvPr/>
        </p:nvGrpSpPr>
        <p:grpSpPr>
          <a:xfrm>
            <a:off x="8410232" y="19110703"/>
            <a:ext cx="1909848" cy="1966465"/>
            <a:chOff x="0" y="0"/>
            <a:chExt cx="2546464" cy="2621953"/>
          </a:xfrm>
        </p:grpSpPr>
        <p:sp>
          <p:nvSpPr>
            <p:cNvPr id="198" name="Freeform 198"/>
            <p:cNvSpPr/>
            <p:nvPr/>
          </p:nvSpPr>
          <p:spPr>
            <a:xfrm>
              <a:off x="16" y="0"/>
              <a:ext cx="2546461" cy="2621915"/>
            </a:xfrm>
            <a:custGeom>
              <a:avLst/>
              <a:gdLst/>
              <a:ahLst/>
              <a:cxnLst/>
              <a:rect l="l" t="t" r="r" b="b"/>
              <a:pathLst>
                <a:path w="2546461" h="2621915">
                  <a:moveTo>
                    <a:pt x="50149" y="0"/>
                  </a:moveTo>
                  <a:cubicBezTo>
                    <a:pt x="29829" y="0"/>
                    <a:pt x="10652" y="12319"/>
                    <a:pt x="3159" y="32639"/>
                  </a:cubicBezTo>
                  <a:cubicBezTo>
                    <a:pt x="-6493" y="58547"/>
                    <a:pt x="6715" y="87376"/>
                    <a:pt x="32623" y="97028"/>
                  </a:cubicBezTo>
                  <a:cubicBezTo>
                    <a:pt x="197342" y="158115"/>
                    <a:pt x="546719" y="230124"/>
                    <a:pt x="1278747" y="230124"/>
                  </a:cubicBezTo>
                  <a:lnTo>
                    <a:pt x="1326753" y="230124"/>
                  </a:lnTo>
                  <a:cubicBezTo>
                    <a:pt x="1785604" y="228092"/>
                    <a:pt x="2223373" y="197104"/>
                    <a:pt x="2445115" y="165989"/>
                  </a:cubicBezTo>
                  <a:cubicBezTo>
                    <a:pt x="2442829" y="579628"/>
                    <a:pt x="2446131" y="2550922"/>
                    <a:pt x="2446131" y="2572004"/>
                  </a:cubicBezTo>
                  <a:cubicBezTo>
                    <a:pt x="2446131" y="2599563"/>
                    <a:pt x="2468610" y="2621915"/>
                    <a:pt x="2496296" y="2621915"/>
                  </a:cubicBezTo>
                  <a:lnTo>
                    <a:pt x="2496423" y="2621915"/>
                  </a:lnTo>
                  <a:cubicBezTo>
                    <a:pt x="2524109" y="2621915"/>
                    <a:pt x="2546461" y="2599436"/>
                    <a:pt x="2546461" y="2571750"/>
                  </a:cubicBezTo>
                  <a:cubicBezTo>
                    <a:pt x="2546461" y="2549271"/>
                    <a:pt x="2542651" y="320294"/>
                    <a:pt x="2545826" y="107950"/>
                  </a:cubicBezTo>
                  <a:cubicBezTo>
                    <a:pt x="2546080" y="93091"/>
                    <a:pt x="2539603" y="78867"/>
                    <a:pt x="2528300" y="69215"/>
                  </a:cubicBezTo>
                  <a:cubicBezTo>
                    <a:pt x="2519156" y="61468"/>
                    <a:pt x="2507599" y="57150"/>
                    <a:pt x="2495788" y="57150"/>
                  </a:cubicBezTo>
                  <a:cubicBezTo>
                    <a:pt x="2492867" y="57150"/>
                    <a:pt x="2490073" y="57531"/>
                    <a:pt x="2487152" y="57785"/>
                  </a:cubicBezTo>
                  <a:cubicBezTo>
                    <a:pt x="2296779" y="91186"/>
                    <a:pt x="1825228" y="127762"/>
                    <a:pt x="1326499" y="129794"/>
                  </a:cubicBezTo>
                  <a:lnTo>
                    <a:pt x="1282303" y="129794"/>
                  </a:lnTo>
                  <a:cubicBezTo>
                    <a:pt x="718931" y="129921"/>
                    <a:pt x="288655" y="85217"/>
                    <a:pt x="67548" y="3048"/>
                  </a:cubicBezTo>
                  <a:cubicBezTo>
                    <a:pt x="61833" y="1016"/>
                    <a:pt x="55991" y="0"/>
                    <a:pt x="50149" y="0"/>
                  </a:cubicBezTo>
                  <a:close/>
                </a:path>
              </a:pathLst>
            </a:custGeom>
            <a:blipFill>
              <a:blip r:embed="rId97"/>
              <a:stretch>
                <a:fillRect l="-880" t="-245" r="-518" b="-634"/>
              </a:stretch>
            </a:blipFill>
          </p:spPr>
          <p:txBody>
            <a:bodyPr/>
            <a:lstStyle/>
            <a:p>
              <a:endParaRPr lang="en-MY"/>
            </a:p>
          </p:txBody>
        </p:sp>
      </p:grpSp>
      <p:grpSp>
        <p:nvGrpSpPr>
          <p:cNvPr id="199" name="Group 199"/>
          <p:cNvGrpSpPr/>
          <p:nvPr/>
        </p:nvGrpSpPr>
        <p:grpSpPr>
          <a:xfrm>
            <a:off x="8243649" y="19160995"/>
            <a:ext cx="79667" cy="2116712"/>
            <a:chOff x="0" y="0"/>
            <a:chExt cx="106223" cy="2822283"/>
          </a:xfrm>
        </p:grpSpPr>
        <p:sp>
          <p:nvSpPr>
            <p:cNvPr id="200" name="Freeform 200"/>
            <p:cNvSpPr/>
            <p:nvPr/>
          </p:nvSpPr>
          <p:spPr>
            <a:xfrm>
              <a:off x="-1" y="0"/>
              <a:ext cx="106173" cy="2822321"/>
            </a:xfrm>
            <a:custGeom>
              <a:avLst/>
              <a:gdLst/>
              <a:ahLst/>
              <a:cxnLst/>
              <a:rect l="l" t="t" r="r" b="b"/>
              <a:pathLst>
                <a:path w="106173" h="2822321">
                  <a:moveTo>
                    <a:pt x="56135" y="0"/>
                  </a:moveTo>
                  <a:cubicBezTo>
                    <a:pt x="28449" y="0"/>
                    <a:pt x="5970" y="22352"/>
                    <a:pt x="5970" y="50165"/>
                  </a:cubicBezTo>
                  <a:cubicBezTo>
                    <a:pt x="5970" y="856996"/>
                    <a:pt x="890" y="2472436"/>
                    <a:pt x="128" y="2735580"/>
                  </a:cubicBezTo>
                  <a:cubicBezTo>
                    <a:pt x="1" y="2757932"/>
                    <a:pt x="1" y="2770632"/>
                    <a:pt x="1" y="2772029"/>
                  </a:cubicBezTo>
                  <a:cubicBezTo>
                    <a:pt x="-126" y="2799842"/>
                    <a:pt x="22226" y="2822194"/>
                    <a:pt x="49912" y="2822321"/>
                  </a:cubicBezTo>
                  <a:lnTo>
                    <a:pt x="50039" y="2822321"/>
                  </a:lnTo>
                  <a:cubicBezTo>
                    <a:pt x="77598" y="2822321"/>
                    <a:pt x="100077" y="2799969"/>
                    <a:pt x="100204" y="2772410"/>
                  </a:cubicBezTo>
                  <a:cubicBezTo>
                    <a:pt x="100204" y="2771013"/>
                    <a:pt x="100204" y="2758694"/>
                    <a:pt x="100331" y="2736977"/>
                  </a:cubicBezTo>
                  <a:cubicBezTo>
                    <a:pt x="101220" y="2477008"/>
                    <a:pt x="106173" y="858266"/>
                    <a:pt x="106173" y="50165"/>
                  </a:cubicBezTo>
                  <a:cubicBezTo>
                    <a:pt x="106173" y="22352"/>
                    <a:pt x="83821" y="0"/>
                    <a:pt x="56135" y="0"/>
                  </a:cubicBezTo>
                  <a:close/>
                </a:path>
              </a:pathLst>
            </a:custGeom>
            <a:blipFill>
              <a:blip r:embed="rId98"/>
              <a:stretch>
                <a:fillRect l="-19233" t="-804" r="-16411" b="-712"/>
              </a:stretch>
            </a:blipFill>
          </p:spPr>
          <p:txBody>
            <a:bodyPr/>
            <a:lstStyle/>
            <a:p>
              <a:endParaRPr lang="en-MY"/>
            </a:p>
          </p:txBody>
        </p:sp>
      </p:grpSp>
      <p:grpSp>
        <p:nvGrpSpPr>
          <p:cNvPr id="201" name="Group 201"/>
          <p:cNvGrpSpPr/>
          <p:nvPr/>
        </p:nvGrpSpPr>
        <p:grpSpPr>
          <a:xfrm>
            <a:off x="6259773" y="19114646"/>
            <a:ext cx="1951768" cy="2007108"/>
            <a:chOff x="0" y="0"/>
            <a:chExt cx="2602357" cy="2676144"/>
          </a:xfrm>
        </p:grpSpPr>
        <p:sp>
          <p:nvSpPr>
            <p:cNvPr id="202" name="Freeform 202"/>
            <p:cNvSpPr/>
            <p:nvPr/>
          </p:nvSpPr>
          <p:spPr>
            <a:xfrm>
              <a:off x="-12" y="0"/>
              <a:ext cx="2602323" cy="2676144"/>
            </a:xfrm>
            <a:custGeom>
              <a:avLst/>
              <a:gdLst/>
              <a:ahLst/>
              <a:cxnLst/>
              <a:rect l="l" t="t" r="r" b="b"/>
              <a:pathLst>
                <a:path w="2602323" h="2676144">
                  <a:moveTo>
                    <a:pt x="2552331" y="0"/>
                  </a:moveTo>
                  <a:cubicBezTo>
                    <a:pt x="2548521" y="0"/>
                    <a:pt x="2544584" y="381"/>
                    <a:pt x="2540774" y="1397"/>
                  </a:cubicBezTo>
                  <a:cubicBezTo>
                    <a:pt x="2537853" y="2032"/>
                    <a:pt x="2242451" y="70993"/>
                    <a:pt x="1795030" y="111506"/>
                  </a:cubicBezTo>
                  <a:cubicBezTo>
                    <a:pt x="1771789" y="113538"/>
                    <a:pt x="1747913" y="115570"/>
                    <a:pt x="1723275" y="117602"/>
                  </a:cubicBezTo>
                  <a:cubicBezTo>
                    <a:pt x="1727720" y="151257"/>
                    <a:pt x="1724799" y="178181"/>
                    <a:pt x="1720100" y="197993"/>
                  </a:cubicBezTo>
                  <a:cubicBezTo>
                    <a:pt x="1718449" y="205105"/>
                    <a:pt x="1716544" y="212090"/>
                    <a:pt x="1714512" y="218821"/>
                  </a:cubicBezTo>
                  <a:cubicBezTo>
                    <a:pt x="1746135" y="216281"/>
                    <a:pt x="1776615" y="213741"/>
                    <a:pt x="1806079" y="211074"/>
                  </a:cubicBezTo>
                  <a:cubicBezTo>
                    <a:pt x="2259977" y="169926"/>
                    <a:pt x="2551569" y="101854"/>
                    <a:pt x="2563761" y="98933"/>
                  </a:cubicBezTo>
                  <a:cubicBezTo>
                    <a:pt x="2590685" y="92456"/>
                    <a:pt x="2607322" y="65532"/>
                    <a:pt x="2600972" y="38608"/>
                  </a:cubicBezTo>
                  <a:cubicBezTo>
                    <a:pt x="2595511" y="15621"/>
                    <a:pt x="2574937" y="0"/>
                    <a:pt x="2552204" y="0"/>
                  </a:cubicBezTo>
                  <a:close/>
                  <a:moveTo>
                    <a:pt x="87896" y="51943"/>
                  </a:moveTo>
                  <a:cubicBezTo>
                    <a:pt x="76339" y="51943"/>
                    <a:pt x="65036" y="56007"/>
                    <a:pt x="56019" y="63246"/>
                  </a:cubicBezTo>
                  <a:cubicBezTo>
                    <a:pt x="44716" y="72517"/>
                    <a:pt x="37985" y="86487"/>
                    <a:pt x="37731" y="100965"/>
                  </a:cubicBezTo>
                  <a:cubicBezTo>
                    <a:pt x="17919" y="1134999"/>
                    <a:pt x="5727" y="1871853"/>
                    <a:pt x="1536" y="2290953"/>
                  </a:cubicBezTo>
                  <a:cubicBezTo>
                    <a:pt x="139" y="2426716"/>
                    <a:pt x="-242" y="2523871"/>
                    <a:pt x="139" y="2579751"/>
                  </a:cubicBezTo>
                  <a:cubicBezTo>
                    <a:pt x="266" y="2598928"/>
                    <a:pt x="520" y="2612898"/>
                    <a:pt x="901" y="2621280"/>
                  </a:cubicBezTo>
                  <a:cubicBezTo>
                    <a:pt x="2933" y="2666619"/>
                    <a:pt x="35064" y="2674493"/>
                    <a:pt x="44970" y="2675763"/>
                  </a:cubicBezTo>
                  <a:cubicBezTo>
                    <a:pt x="47256" y="2676144"/>
                    <a:pt x="49542" y="2676144"/>
                    <a:pt x="51701" y="2676144"/>
                  </a:cubicBezTo>
                  <a:cubicBezTo>
                    <a:pt x="74307" y="2676144"/>
                    <a:pt x="94627" y="2660904"/>
                    <a:pt x="100342" y="2638425"/>
                  </a:cubicBezTo>
                  <a:cubicBezTo>
                    <a:pt x="102120" y="2631313"/>
                    <a:pt x="102374" y="2624201"/>
                    <a:pt x="101104" y="2617216"/>
                  </a:cubicBezTo>
                  <a:cubicBezTo>
                    <a:pt x="99453" y="2586101"/>
                    <a:pt x="95516" y="2324608"/>
                    <a:pt x="136918" y="161417"/>
                  </a:cubicBezTo>
                  <a:cubicBezTo>
                    <a:pt x="291223" y="186817"/>
                    <a:pt x="443623" y="205105"/>
                    <a:pt x="591832" y="217678"/>
                  </a:cubicBezTo>
                  <a:cubicBezTo>
                    <a:pt x="589546" y="182753"/>
                    <a:pt x="589038" y="149225"/>
                    <a:pt x="590181" y="116967"/>
                  </a:cubicBezTo>
                  <a:cubicBezTo>
                    <a:pt x="429526" y="102997"/>
                    <a:pt x="263918" y="82296"/>
                    <a:pt x="96659" y="52832"/>
                  </a:cubicBezTo>
                  <a:cubicBezTo>
                    <a:pt x="93738" y="52324"/>
                    <a:pt x="90817" y="51943"/>
                    <a:pt x="88023" y="51943"/>
                  </a:cubicBezTo>
                  <a:close/>
                </a:path>
              </a:pathLst>
            </a:custGeom>
            <a:blipFill>
              <a:blip r:embed="rId99"/>
              <a:stretch>
                <a:fillRect l="-647" t="-436" r="-434" b="-297"/>
              </a:stretch>
            </a:blipFill>
          </p:spPr>
          <p:txBody>
            <a:bodyPr/>
            <a:lstStyle/>
            <a:p>
              <a:endParaRPr lang="en-MY"/>
            </a:p>
          </p:txBody>
        </p:sp>
      </p:grpSp>
      <p:grpSp>
        <p:nvGrpSpPr>
          <p:cNvPr id="203" name="Group 203"/>
          <p:cNvGrpSpPr/>
          <p:nvPr/>
        </p:nvGrpSpPr>
        <p:grpSpPr>
          <a:xfrm>
            <a:off x="6777209" y="19033493"/>
            <a:ext cx="701411" cy="418338"/>
            <a:chOff x="0" y="0"/>
            <a:chExt cx="935215" cy="557784"/>
          </a:xfrm>
        </p:grpSpPr>
        <p:sp>
          <p:nvSpPr>
            <p:cNvPr id="204" name="Freeform 204"/>
            <p:cNvSpPr/>
            <p:nvPr/>
          </p:nvSpPr>
          <p:spPr>
            <a:xfrm>
              <a:off x="35" y="0"/>
              <a:ext cx="935226" cy="557784"/>
            </a:xfrm>
            <a:custGeom>
              <a:avLst/>
              <a:gdLst/>
              <a:ahLst/>
              <a:cxnLst/>
              <a:rect l="l" t="t" r="r" b="b"/>
              <a:pathLst>
                <a:path w="935226" h="557784">
                  <a:moveTo>
                    <a:pt x="53813" y="0"/>
                  </a:moveTo>
                  <a:cubicBezTo>
                    <a:pt x="-2321" y="107315"/>
                    <a:pt x="-4099" y="243713"/>
                    <a:pt x="2886" y="332867"/>
                  </a:cubicBezTo>
                  <a:lnTo>
                    <a:pt x="3267" y="338328"/>
                  </a:lnTo>
                  <a:cubicBezTo>
                    <a:pt x="7204" y="392303"/>
                    <a:pt x="20666" y="406019"/>
                    <a:pt x="24730" y="408940"/>
                  </a:cubicBezTo>
                  <a:cubicBezTo>
                    <a:pt x="28286" y="411480"/>
                    <a:pt x="33620" y="412496"/>
                    <a:pt x="39208" y="412496"/>
                  </a:cubicBezTo>
                  <a:cubicBezTo>
                    <a:pt x="46828" y="412496"/>
                    <a:pt x="55083" y="410845"/>
                    <a:pt x="60798" y="409321"/>
                  </a:cubicBezTo>
                  <a:cubicBezTo>
                    <a:pt x="64862" y="408305"/>
                    <a:pt x="69053" y="407797"/>
                    <a:pt x="73117" y="407797"/>
                  </a:cubicBezTo>
                  <a:cubicBezTo>
                    <a:pt x="93310" y="407797"/>
                    <a:pt x="112233" y="420116"/>
                    <a:pt x="119853" y="439801"/>
                  </a:cubicBezTo>
                  <a:cubicBezTo>
                    <a:pt x="133950" y="476250"/>
                    <a:pt x="160874" y="497078"/>
                    <a:pt x="191481" y="497078"/>
                  </a:cubicBezTo>
                  <a:cubicBezTo>
                    <a:pt x="197958" y="497078"/>
                    <a:pt x="204562" y="496189"/>
                    <a:pt x="211166" y="494157"/>
                  </a:cubicBezTo>
                  <a:cubicBezTo>
                    <a:pt x="221453" y="491236"/>
                    <a:pt x="230470" y="486664"/>
                    <a:pt x="238598" y="480441"/>
                  </a:cubicBezTo>
                  <a:cubicBezTo>
                    <a:pt x="247488" y="473456"/>
                    <a:pt x="258283" y="469900"/>
                    <a:pt x="269332" y="469900"/>
                  </a:cubicBezTo>
                  <a:cubicBezTo>
                    <a:pt x="273777" y="469900"/>
                    <a:pt x="278222" y="470408"/>
                    <a:pt x="282540" y="471551"/>
                  </a:cubicBezTo>
                  <a:cubicBezTo>
                    <a:pt x="297780" y="475742"/>
                    <a:pt x="310099" y="486791"/>
                    <a:pt x="315941" y="501396"/>
                  </a:cubicBezTo>
                  <a:cubicBezTo>
                    <a:pt x="330165" y="537337"/>
                    <a:pt x="356962" y="557784"/>
                    <a:pt x="387188" y="557784"/>
                  </a:cubicBezTo>
                  <a:cubicBezTo>
                    <a:pt x="393665" y="557784"/>
                    <a:pt x="400142" y="556768"/>
                    <a:pt x="406873" y="554863"/>
                  </a:cubicBezTo>
                  <a:cubicBezTo>
                    <a:pt x="426685" y="549275"/>
                    <a:pt x="442433" y="537464"/>
                    <a:pt x="454752" y="518795"/>
                  </a:cubicBezTo>
                  <a:cubicBezTo>
                    <a:pt x="454752" y="516890"/>
                    <a:pt x="454752" y="515112"/>
                    <a:pt x="454752" y="513207"/>
                  </a:cubicBezTo>
                  <a:cubicBezTo>
                    <a:pt x="454879" y="485648"/>
                    <a:pt x="477358" y="463423"/>
                    <a:pt x="504917" y="463423"/>
                  </a:cubicBezTo>
                  <a:lnTo>
                    <a:pt x="505298" y="463423"/>
                  </a:lnTo>
                  <a:cubicBezTo>
                    <a:pt x="520030" y="463550"/>
                    <a:pt x="533238" y="470027"/>
                    <a:pt x="542382" y="480187"/>
                  </a:cubicBezTo>
                  <a:lnTo>
                    <a:pt x="697449" y="341884"/>
                  </a:lnTo>
                  <a:cubicBezTo>
                    <a:pt x="696687" y="328676"/>
                    <a:pt x="695798" y="315849"/>
                    <a:pt x="694909" y="302768"/>
                  </a:cubicBezTo>
                  <a:cubicBezTo>
                    <a:pt x="693131" y="275209"/>
                    <a:pt x="713959" y="251333"/>
                    <a:pt x="741645" y="249428"/>
                  </a:cubicBezTo>
                  <a:lnTo>
                    <a:pt x="744820" y="249428"/>
                  </a:lnTo>
                  <a:cubicBezTo>
                    <a:pt x="771109" y="249428"/>
                    <a:pt x="793207" y="269621"/>
                    <a:pt x="794985" y="296164"/>
                  </a:cubicBezTo>
                  <a:cubicBezTo>
                    <a:pt x="796382" y="316865"/>
                    <a:pt x="797779" y="337693"/>
                    <a:pt x="798922" y="359791"/>
                  </a:cubicBezTo>
                  <a:cubicBezTo>
                    <a:pt x="816702" y="364744"/>
                    <a:pt x="832831" y="367284"/>
                    <a:pt x="847055" y="367284"/>
                  </a:cubicBezTo>
                  <a:cubicBezTo>
                    <a:pt x="861533" y="367284"/>
                    <a:pt x="874106" y="364744"/>
                    <a:pt x="884520" y="359537"/>
                  </a:cubicBezTo>
                  <a:cubicBezTo>
                    <a:pt x="907126" y="348361"/>
                    <a:pt x="923255" y="322580"/>
                    <a:pt x="932653" y="283210"/>
                  </a:cubicBezTo>
                  <a:cubicBezTo>
                    <a:pt x="943448" y="237871"/>
                    <a:pt x="921985" y="156591"/>
                    <a:pt x="835752" y="55626"/>
                  </a:cubicBezTo>
                  <a:cubicBezTo>
                    <a:pt x="771236" y="67945"/>
                    <a:pt x="680939" y="79629"/>
                    <a:pt x="569814" y="79629"/>
                  </a:cubicBezTo>
                  <a:cubicBezTo>
                    <a:pt x="428082" y="79629"/>
                    <a:pt x="252568" y="60579"/>
                    <a:pt x="53813" y="0"/>
                  </a:cubicBezTo>
                  <a:close/>
                </a:path>
              </a:pathLst>
            </a:custGeom>
            <a:blipFill>
              <a:blip r:embed="rId100"/>
              <a:stretch>
                <a:fillRect l="-1341" t="-3945" r="-2837" b="-2914"/>
              </a:stretch>
            </a:blipFill>
          </p:spPr>
          <p:txBody>
            <a:bodyPr/>
            <a:lstStyle/>
            <a:p>
              <a:endParaRPr lang="en-MY"/>
            </a:p>
          </p:txBody>
        </p:sp>
      </p:grpSp>
      <p:grpSp>
        <p:nvGrpSpPr>
          <p:cNvPr id="205" name="Group 205"/>
          <p:cNvGrpSpPr/>
          <p:nvPr/>
        </p:nvGrpSpPr>
        <p:grpSpPr>
          <a:xfrm>
            <a:off x="6701914" y="19003642"/>
            <a:ext cx="851954" cy="523370"/>
            <a:chOff x="0" y="0"/>
            <a:chExt cx="1135939" cy="697827"/>
          </a:xfrm>
        </p:grpSpPr>
        <p:sp>
          <p:nvSpPr>
            <p:cNvPr id="206" name="Freeform 206"/>
            <p:cNvSpPr/>
            <p:nvPr/>
          </p:nvSpPr>
          <p:spPr>
            <a:xfrm>
              <a:off x="42" y="0"/>
              <a:ext cx="1135831" cy="697865"/>
            </a:xfrm>
            <a:custGeom>
              <a:avLst/>
              <a:gdLst/>
              <a:ahLst/>
              <a:cxnLst/>
              <a:rect l="l" t="t" r="r" b="b"/>
              <a:pathLst>
                <a:path w="1135831" h="697865">
                  <a:moveTo>
                    <a:pt x="1043517" y="68707"/>
                  </a:moveTo>
                  <a:cubicBezTo>
                    <a:pt x="1030563" y="72898"/>
                    <a:pt x="993606" y="84455"/>
                    <a:pt x="936202" y="95250"/>
                  </a:cubicBezTo>
                  <a:cubicBezTo>
                    <a:pt x="1022308" y="196215"/>
                    <a:pt x="1043771" y="277495"/>
                    <a:pt x="1033103" y="322834"/>
                  </a:cubicBezTo>
                  <a:cubicBezTo>
                    <a:pt x="1023705" y="362331"/>
                    <a:pt x="1007576" y="387985"/>
                    <a:pt x="984970" y="399161"/>
                  </a:cubicBezTo>
                  <a:cubicBezTo>
                    <a:pt x="974556" y="404368"/>
                    <a:pt x="961983" y="406908"/>
                    <a:pt x="947505" y="406908"/>
                  </a:cubicBezTo>
                  <a:cubicBezTo>
                    <a:pt x="933281" y="406908"/>
                    <a:pt x="917025" y="404368"/>
                    <a:pt x="899372" y="399415"/>
                  </a:cubicBezTo>
                  <a:cubicBezTo>
                    <a:pt x="901023" y="430403"/>
                    <a:pt x="902039" y="463931"/>
                    <a:pt x="901912" y="502666"/>
                  </a:cubicBezTo>
                  <a:cubicBezTo>
                    <a:pt x="917787" y="505587"/>
                    <a:pt x="933154" y="507111"/>
                    <a:pt x="947886" y="507111"/>
                  </a:cubicBezTo>
                  <a:cubicBezTo>
                    <a:pt x="977858" y="507111"/>
                    <a:pt x="1005163" y="501015"/>
                    <a:pt x="1029547" y="488823"/>
                  </a:cubicBezTo>
                  <a:cubicBezTo>
                    <a:pt x="1074886" y="466344"/>
                    <a:pt x="1106890" y="425196"/>
                    <a:pt x="1124924" y="366522"/>
                  </a:cubicBezTo>
                  <a:cubicBezTo>
                    <a:pt x="1126956" y="359791"/>
                    <a:pt x="1128861" y="352806"/>
                    <a:pt x="1130512" y="345694"/>
                  </a:cubicBezTo>
                  <a:cubicBezTo>
                    <a:pt x="1135211" y="325882"/>
                    <a:pt x="1138005" y="298958"/>
                    <a:pt x="1133687" y="265303"/>
                  </a:cubicBezTo>
                  <a:cubicBezTo>
                    <a:pt x="1126956" y="214376"/>
                    <a:pt x="1103334" y="147955"/>
                    <a:pt x="1043517" y="68580"/>
                  </a:cubicBezTo>
                  <a:close/>
                  <a:moveTo>
                    <a:pt x="61807" y="0"/>
                  </a:moveTo>
                  <a:cubicBezTo>
                    <a:pt x="51647" y="19939"/>
                    <a:pt x="42884" y="41275"/>
                    <a:pt x="35264" y="63627"/>
                  </a:cubicBezTo>
                  <a:cubicBezTo>
                    <a:pt x="14944" y="122936"/>
                    <a:pt x="3260" y="190373"/>
                    <a:pt x="593" y="264795"/>
                  </a:cubicBezTo>
                  <a:cubicBezTo>
                    <a:pt x="-550" y="297180"/>
                    <a:pt x="-42" y="330708"/>
                    <a:pt x="2117" y="365633"/>
                  </a:cubicBezTo>
                  <a:cubicBezTo>
                    <a:pt x="2498" y="370586"/>
                    <a:pt x="2752" y="375666"/>
                    <a:pt x="3133" y="380492"/>
                  </a:cubicBezTo>
                  <a:lnTo>
                    <a:pt x="3514" y="385445"/>
                  </a:lnTo>
                  <a:cubicBezTo>
                    <a:pt x="8721" y="455930"/>
                    <a:pt x="29168" y="503301"/>
                    <a:pt x="66252" y="530098"/>
                  </a:cubicBezTo>
                  <a:cubicBezTo>
                    <a:pt x="87080" y="544957"/>
                    <a:pt x="111591" y="552450"/>
                    <a:pt x="139277" y="552450"/>
                  </a:cubicBezTo>
                  <a:lnTo>
                    <a:pt x="144738" y="552450"/>
                  </a:lnTo>
                  <a:cubicBezTo>
                    <a:pt x="178266" y="606171"/>
                    <a:pt x="232114" y="637286"/>
                    <a:pt x="290915" y="637286"/>
                  </a:cubicBezTo>
                  <a:cubicBezTo>
                    <a:pt x="306663" y="637286"/>
                    <a:pt x="322792" y="634873"/>
                    <a:pt x="338921" y="630301"/>
                  </a:cubicBezTo>
                  <a:cubicBezTo>
                    <a:pt x="342604" y="629285"/>
                    <a:pt x="346287" y="628142"/>
                    <a:pt x="349843" y="626872"/>
                  </a:cubicBezTo>
                  <a:cubicBezTo>
                    <a:pt x="383625" y="672084"/>
                    <a:pt x="433282" y="697865"/>
                    <a:pt x="486749" y="697865"/>
                  </a:cubicBezTo>
                  <a:cubicBezTo>
                    <a:pt x="502497" y="697865"/>
                    <a:pt x="518499" y="695706"/>
                    <a:pt x="534628" y="691134"/>
                  </a:cubicBezTo>
                  <a:cubicBezTo>
                    <a:pt x="540978" y="689229"/>
                    <a:pt x="547201" y="687197"/>
                    <a:pt x="553297" y="684657"/>
                  </a:cubicBezTo>
                  <a:cubicBezTo>
                    <a:pt x="553043" y="658622"/>
                    <a:pt x="553551" y="631952"/>
                    <a:pt x="554059" y="605790"/>
                  </a:cubicBezTo>
                  <a:cubicBezTo>
                    <a:pt x="554313" y="590042"/>
                    <a:pt x="554694" y="574294"/>
                    <a:pt x="554821" y="558673"/>
                  </a:cubicBezTo>
                  <a:cubicBezTo>
                    <a:pt x="542502" y="577342"/>
                    <a:pt x="526754" y="589153"/>
                    <a:pt x="506942" y="594741"/>
                  </a:cubicBezTo>
                  <a:cubicBezTo>
                    <a:pt x="500338" y="596646"/>
                    <a:pt x="493734" y="597662"/>
                    <a:pt x="487257" y="597662"/>
                  </a:cubicBezTo>
                  <a:cubicBezTo>
                    <a:pt x="457031" y="597662"/>
                    <a:pt x="430234" y="577215"/>
                    <a:pt x="416010" y="541274"/>
                  </a:cubicBezTo>
                  <a:cubicBezTo>
                    <a:pt x="410168" y="526669"/>
                    <a:pt x="397849" y="515747"/>
                    <a:pt x="382609" y="511429"/>
                  </a:cubicBezTo>
                  <a:cubicBezTo>
                    <a:pt x="378291" y="510286"/>
                    <a:pt x="373846" y="509778"/>
                    <a:pt x="369401" y="509778"/>
                  </a:cubicBezTo>
                  <a:cubicBezTo>
                    <a:pt x="358352" y="509778"/>
                    <a:pt x="347557" y="513334"/>
                    <a:pt x="338667" y="520319"/>
                  </a:cubicBezTo>
                  <a:cubicBezTo>
                    <a:pt x="330539" y="526542"/>
                    <a:pt x="321522" y="531114"/>
                    <a:pt x="311235" y="534035"/>
                  </a:cubicBezTo>
                  <a:cubicBezTo>
                    <a:pt x="304504" y="536067"/>
                    <a:pt x="297900" y="536956"/>
                    <a:pt x="291550" y="536956"/>
                  </a:cubicBezTo>
                  <a:cubicBezTo>
                    <a:pt x="261070" y="536956"/>
                    <a:pt x="234146" y="516128"/>
                    <a:pt x="219922" y="479679"/>
                  </a:cubicBezTo>
                  <a:cubicBezTo>
                    <a:pt x="212302" y="459994"/>
                    <a:pt x="193506" y="447675"/>
                    <a:pt x="173186" y="447675"/>
                  </a:cubicBezTo>
                  <a:cubicBezTo>
                    <a:pt x="169122" y="447675"/>
                    <a:pt x="165058" y="448183"/>
                    <a:pt x="160867" y="449199"/>
                  </a:cubicBezTo>
                  <a:cubicBezTo>
                    <a:pt x="155152" y="450723"/>
                    <a:pt x="146897" y="452374"/>
                    <a:pt x="139277" y="452374"/>
                  </a:cubicBezTo>
                  <a:cubicBezTo>
                    <a:pt x="133689" y="452374"/>
                    <a:pt x="128355" y="451358"/>
                    <a:pt x="124799" y="448818"/>
                  </a:cubicBezTo>
                  <a:cubicBezTo>
                    <a:pt x="120735" y="445897"/>
                    <a:pt x="107273" y="432181"/>
                    <a:pt x="103336" y="378206"/>
                  </a:cubicBezTo>
                  <a:lnTo>
                    <a:pt x="102955" y="372745"/>
                  </a:lnTo>
                  <a:cubicBezTo>
                    <a:pt x="95970" y="283464"/>
                    <a:pt x="97875" y="147193"/>
                    <a:pt x="154009" y="39878"/>
                  </a:cubicBezTo>
                  <a:cubicBezTo>
                    <a:pt x="132419" y="33274"/>
                    <a:pt x="110575" y="26162"/>
                    <a:pt x="88477" y="18669"/>
                  </a:cubicBezTo>
                  <a:cubicBezTo>
                    <a:pt x="78952" y="15240"/>
                    <a:pt x="69681" y="10033"/>
                    <a:pt x="61807" y="0"/>
                  </a:cubicBezTo>
                  <a:close/>
                </a:path>
              </a:pathLst>
            </a:custGeom>
            <a:blipFill>
              <a:blip r:embed="rId101"/>
              <a:stretch>
                <a:fillRect l="-1211" t="-2305" r="-2256" b="-2516"/>
              </a:stretch>
            </a:blipFill>
          </p:spPr>
          <p:txBody>
            <a:bodyPr/>
            <a:lstStyle/>
            <a:p>
              <a:endParaRPr lang="en-MY"/>
            </a:p>
          </p:txBody>
        </p:sp>
      </p:grpSp>
      <p:grpSp>
        <p:nvGrpSpPr>
          <p:cNvPr id="207" name="Group 207"/>
          <p:cNvGrpSpPr/>
          <p:nvPr/>
        </p:nvGrpSpPr>
        <p:grpSpPr>
          <a:xfrm>
            <a:off x="7183841" y="19289906"/>
            <a:ext cx="119358" cy="359921"/>
            <a:chOff x="0" y="0"/>
            <a:chExt cx="159144" cy="479895"/>
          </a:xfrm>
        </p:grpSpPr>
        <p:sp>
          <p:nvSpPr>
            <p:cNvPr id="208" name="Freeform 208"/>
            <p:cNvSpPr/>
            <p:nvPr/>
          </p:nvSpPr>
          <p:spPr>
            <a:xfrm>
              <a:off x="0" y="0"/>
              <a:ext cx="159297" cy="479806"/>
            </a:xfrm>
            <a:custGeom>
              <a:avLst/>
              <a:gdLst/>
              <a:ahLst/>
              <a:cxnLst/>
              <a:rect l="l" t="t" r="r" b="b"/>
              <a:pathLst>
                <a:path w="159297" h="479806">
                  <a:moveTo>
                    <a:pt x="155321" y="0"/>
                  </a:moveTo>
                  <a:lnTo>
                    <a:pt x="0" y="138303"/>
                  </a:lnTo>
                  <a:cubicBezTo>
                    <a:pt x="8001" y="147320"/>
                    <a:pt x="12827" y="159131"/>
                    <a:pt x="12700" y="171958"/>
                  </a:cubicBezTo>
                  <a:cubicBezTo>
                    <a:pt x="12573" y="189992"/>
                    <a:pt x="12319" y="207899"/>
                    <a:pt x="11938" y="226060"/>
                  </a:cubicBezTo>
                  <a:cubicBezTo>
                    <a:pt x="8001" y="437261"/>
                    <a:pt x="29083" y="473837"/>
                    <a:pt x="81153" y="479679"/>
                  </a:cubicBezTo>
                  <a:cubicBezTo>
                    <a:pt x="82296" y="479806"/>
                    <a:pt x="83439" y="479806"/>
                    <a:pt x="84455" y="479806"/>
                  </a:cubicBezTo>
                  <a:cubicBezTo>
                    <a:pt x="89281" y="479806"/>
                    <a:pt x="92964" y="478282"/>
                    <a:pt x="97282" y="474726"/>
                  </a:cubicBezTo>
                  <a:cubicBezTo>
                    <a:pt x="110998" y="463169"/>
                    <a:pt x="144145" y="417957"/>
                    <a:pt x="154813" y="248031"/>
                  </a:cubicBezTo>
                  <a:cubicBezTo>
                    <a:pt x="161798" y="136398"/>
                    <a:pt x="159512" y="66040"/>
                    <a:pt x="155448" y="0"/>
                  </a:cubicBezTo>
                  <a:close/>
                </a:path>
              </a:pathLst>
            </a:custGeom>
            <a:blipFill>
              <a:blip r:embed="rId102"/>
              <a:stretch>
                <a:fillRect l="-8044" t="-1728" r="-14198" b="-1323"/>
              </a:stretch>
            </a:blipFill>
          </p:spPr>
          <p:txBody>
            <a:bodyPr/>
            <a:lstStyle/>
            <a:p>
              <a:endParaRPr lang="en-MY"/>
            </a:p>
          </p:txBody>
        </p:sp>
      </p:grpSp>
      <p:grpSp>
        <p:nvGrpSpPr>
          <p:cNvPr id="209" name="Group 209"/>
          <p:cNvGrpSpPr/>
          <p:nvPr/>
        </p:nvGrpSpPr>
        <p:grpSpPr>
          <a:xfrm>
            <a:off x="7116985" y="19220564"/>
            <a:ext cx="261395" cy="504444"/>
            <a:chOff x="0" y="0"/>
            <a:chExt cx="348526" cy="672592"/>
          </a:xfrm>
        </p:grpSpPr>
        <p:sp>
          <p:nvSpPr>
            <p:cNvPr id="210" name="Freeform 210"/>
            <p:cNvSpPr/>
            <p:nvPr/>
          </p:nvSpPr>
          <p:spPr>
            <a:xfrm>
              <a:off x="59" y="0"/>
              <a:ext cx="348438" cy="672592"/>
            </a:xfrm>
            <a:custGeom>
              <a:avLst/>
              <a:gdLst/>
              <a:ahLst/>
              <a:cxnLst/>
              <a:rect l="l" t="t" r="r" b="b"/>
              <a:pathLst>
                <a:path w="348438" h="672592">
                  <a:moveTo>
                    <a:pt x="288612" y="0"/>
                  </a:moveTo>
                  <a:cubicBezTo>
                    <a:pt x="261053" y="1905"/>
                    <a:pt x="240098" y="25781"/>
                    <a:pt x="241876" y="53340"/>
                  </a:cubicBezTo>
                  <a:cubicBezTo>
                    <a:pt x="242765" y="66421"/>
                    <a:pt x="243527" y="79248"/>
                    <a:pt x="244416" y="92456"/>
                  </a:cubicBezTo>
                  <a:cubicBezTo>
                    <a:pt x="248353" y="158496"/>
                    <a:pt x="250639" y="228981"/>
                    <a:pt x="243781" y="340487"/>
                  </a:cubicBezTo>
                  <a:cubicBezTo>
                    <a:pt x="233240" y="510540"/>
                    <a:pt x="199966" y="555752"/>
                    <a:pt x="186250" y="567182"/>
                  </a:cubicBezTo>
                  <a:cubicBezTo>
                    <a:pt x="181932" y="570738"/>
                    <a:pt x="178249" y="572262"/>
                    <a:pt x="173423" y="572262"/>
                  </a:cubicBezTo>
                  <a:cubicBezTo>
                    <a:pt x="172407" y="572262"/>
                    <a:pt x="171264" y="572262"/>
                    <a:pt x="170121" y="572135"/>
                  </a:cubicBezTo>
                  <a:cubicBezTo>
                    <a:pt x="118051" y="566166"/>
                    <a:pt x="96969" y="529590"/>
                    <a:pt x="100906" y="318516"/>
                  </a:cubicBezTo>
                  <a:cubicBezTo>
                    <a:pt x="101287" y="300355"/>
                    <a:pt x="101541" y="282448"/>
                    <a:pt x="101668" y="264541"/>
                  </a:cubicBezTo>
                  <a:cubicBezTo>
                    <a:pt x="101795" y="251714"/>
                    <a:pt x="96969" y="239776"/>
                    <a:pt x="88968" y="230886"/>
                  </a:cubicBezTo>
                  <a:cubicBezTo>
                    <a:pt x="79824" y="220726"/>
                    <a:pt x="66616" y="214249"/>
                    <a:pt x="51884" y="214122"/>
                  </a:cubicBezTo>
                  <a:lnTo>
                    <a:pt x="51630" y="214122"/>
                  </a:lnTo>
                  <a:cubicBezTo>
                    <a:pt x="24198" y="213995"/>
                    <a:pt x="1719" y="236220"/>
                    <a:pt x="1592" y="263779"/>
                  </a:cubicBezTo>
                  <a:cubicBezTo>
                    <a:pt x="1592" y="265684"/>
                    <a:pt x="1592" y="267462"/>
                    <a:pt x="1592" y="269367"/>
                  </a:cubicBezTo>
                  <a:cubicBezTo>
                    <a:pt x="1465" y="284988"/>
                    <a:pt x="1084" y="300736"/>
                    <a:pt x="830" y="316484"/>
                  </a:cubicBezTo>
                  <a:cubicBezTo>
                    <a:pt x="322" y="342773"/>
                    <a:pt x="-186" y="369316"/>
                    <a:pt x="68" y="395351"/>
                  </a:cubicBezTo>
                  <a:cubicBezTo>
                    <a:pt x="449" y="444119"/>
                    <a:pt x="3370" y="491363"/>
                    <a:pt x="13403" y="532003"/>
                  </a:cubicBezTo>
                  <a:cubicBezTo>
                    <a:pt x="39311" y="636651"/>
                    <a:pt x="106875" y="665734"/>
                    <a:pt x="158818" y="671703"/>
                  </a:cubicBezTo>
                  <a:cubicBezTo>
                    <a:pt x="163771" y="672211"/>
                    <a:pt x="168597" y="672592"/>
                    <a:pt x="173423" y="672592"/>
                  </a:cubicBezTo>
                  <a:cubicBezTo>
                    <a:pt x="201744" y="672592"/>
                    <a:pt x="228287" y="662940"/>
                    <a:pt x="250639" y="644144"/>
                  </a:cubicBezTo>
                  <a:cubicBezTo>
                    <a:pt x="304360" y="599059"/>
                    <a:pt x="333951" y="504571"/>
                    <a:pt x="343857" y="346837"/>
                  </a:cubicBezTo>
                  <a:cubicBezTo>
                    <a:pt x="347032" y="295529"/>
                    <a:pt x="348302" y="251968"/>
                    <a:pt x="348429" y="213741"/>
                  </a:cubicBezTo>
                  <a:cubicBezTo>
                    <a:pt x="348556" y="175006"/>
                    <a:pt x="347413" y="141478"/>
                    <a:pt x="345889" y="110490"/>
                  </a:cubicBezTo>
                  <a:cubicBezTo>
                    <a:pt x="344746" y="88265"/>
                    <a:pt x="343349" y="67437"/>
                    <a:pt x="341952" y="46863"/>
                  </a:cubicBezTo>
                  <a:cubicBezTo>
                    <a:pt x="340174" y="20193"/>
                    <a:pt x="318203" y="0"/>
                    <a:pt x="291787" y="0"/>
                  </a:cubicBezTo>
                  <a:close/>
                </a:path>
              </a:pathLst>
            </a:custGeom>
            <a:blipFill>
              <a:blip r:embed="rId103"/>
              <a:stretch>
                <a:fillRect l="-2408" t="-2592" r="-6780" b="-1132"/>
              </a:stretch>
            </a:blipFill>
          </p:spPr>
          <p:txBody>
            <a:bodyPr/>
            <a:lstStyle/>
            <a:p>
              <a:endParaRPr lang="en-MY"/>
            </a:p>
          </p:txBody>
        </p:sp>
      </p:grpSp>
      <p:grpSp>
        <p:nvGrpSpPr>
          <p:cNvPr id="211" name="Group 211"/>
          <p:cNvGrpSpPr/>
          <p:nvPr/>
        </p:nvGrpSpPr>
        <p:grpSpPr>
          <a:xfrm>
            <a:off x="6805403" y="17887445"/>
            <a:ext cx="836219" cy="1130170"/>
            <a:chOff x="0" y="0"/>
            <a:chExt cx="1114958" cy="1506893"/>
          </a:xfrm>
        </p:grpSpPr>
        <p:sp>
          <p:nvSpPr>
            <p:cNvPr id="212" name="Freeform 212"/>
            <p:cNvSpPr/>
            <p:nvPr/>
          </p:nvSpPr>
          <p:spPr>
            <a:xfrm>
              <a:off x="-35" y="0"/>
              <a:ext cx="1114968" cy="1506855"/>
            </a:xfrm>
            <a:custGeom>
              <a:avLst/>
              <a:gdLst/>
              <a:ahLst/>
              <a:cxnLst/>
              <a:rect l="l" t="t" r="r" b="b"/>
              <a:pathLst>
                <a:path w="1114968" h="1506855">
                  <a:moveTo>
                    <a:pt x="716823" y="0"/>
                  </a:moveTo>
                  <a:cubicBezTo>
                    <a:pt x="694852" y="14605"/>
                    <a:pt x="673135" y="29845"/>
                    <a:pt x="652053" y="45847"/>
                  </a:cubicBezTo>
                  <a:cubicBezTo>
                    <a:pt x="504987" y="157353"/>
                    <a:pt x="376971" y="304419"/>
                    <a:pt x="271815" y="483235"/>
                  </a:cubicBezTo>
                  <a:cubicBezTo>
                    <a:pt x="136306" y="713740"/>
                    <a:pt x="68615" y="943356"/>
                    <a:pt x="35722" y="1095375"/>
                  </a:cubicBezTo>
                  <a:cubicBezTo>
                    <a:pt x="35" y="1260348"/>
                    <a:pt x="-3648" y="1378077"/>
                    <a:pt x="2321" y="1418463"/>
                  </a:cubicBezTo>
                  <a:cubicBezTo>
                    <a:pt x="212506" y="1488059"/>
                    <a:pt x="396402" y="1506855"/>
                    <a:pt x="533435" y="1506855"/>
                  </a:cubicBezTo>
                  <a:cubicBezTo>
                    <a:pt x="567090" y="1506855"/>
                    <a:pt x="597951" y="1505712"/>
                    <a:pt x="625637" y="1503807"/>
                  </a:cubicBezTo>
                  <a:cubicBezTo>
                    <a:pt x="725967" y="1497330"/>
                    <a:pt x="800389" y="1481582"/>
                    <a:pt x="841156" y="1471168"/>
                  </a:cubicBezTo>
                  <a:cubicBezTo>
                    <a:pt x="808517" y="772160"/>
                    <a:pt x="942883" y="546989"/>
                    <a:pt x="948725" y="537591"/>
                  </a:cubicBezTo>
                  <a:cubicBezTo>
                    <a:pt x="958250" y="522224"/>
                    <a:pt x="974633" y="513842"/>
                    <a:pt x="991397" y="513842"/>
                  </a:cubicBezTo>
                  <a:cubicBezTo>
                    <a:pt x="996350" y="513842"/>
                    <a:pt x="1001303" y="514477"/>
                    <a:pt x="1006256" y="516001"/>
                  </a:cubicBezTo>
                  <a:lnTo>
                    <a:pt x="1114968" y="164846"/>
                  </a:lnTo>
                  <a:cubicBezTo>
                    <a:pt x="982761" y="143256"/>
                    <a:pt x="846617" y="97155"/>
                    <a:pt x="716823" y="0"/>
                  </a:cubicBezTo>
                  <a:close/>
                </a:path>
              </a:pathLst>
            </a:custGeom>
            <a:blipFill>
              <a:blip r:embed="rId104"/>
              <a:stretch>
                <a:fillRect l="-1452" t="-1190" r="-1135" b="-1295"/>
              </a:stretch>
            </a:blipFill>
          </p:spPr>
          <p:txBody>
            <a:bodyPr/>
            <a:lstStyle/>
            <a:p>
              <a:endParaRPr lang="en-MY"/>
            </a:p>
          </p:txBody>
        </p:sp>
      </p:grpSp>
      <p:grpSp>
        <p:nvGrpSpPr>
          <p:cNvPr id="213" name="Group 213"/>
          <p:cNvGrpSpPr/>
          <p:nvPr/>
        </p:nvGrpSpPr>
        <p:grpSpPr>
          <a:xfrm>
            <a:off x="6730117" y="17837153"/>
            <a:ext cx="856402" cy="1256033"/>
            <a:chOff x="0" y="0"/>
            <a:chExt cx="1141870" cy="1674711"/>
          </a:xfrm>
        </p:grpSpPr>
        <p:sp>
          <p:nvSpPr>
            <p:cNvPr id="214" name="Freeform 214"/>
            <p:cNvSpPr/>
            <p:nvPr/>
          </p:nvSpPr>
          <p:spPr>
            <a:xfrm>
              <a:off x="66" y="0"/>
              <a:ext cx="1141758" cy="1674749"/>
            </a:xfrm>
            <a:custGeom>
              <a:avLst/>
              <a:gdLst/>
              <a:ahLst/>
              <a:cxnLst/>
              <a:rect l="l" t="t" r="r" b="b"/>
              <a:pathLst>
                <a:path w="1141758" h="1674749">
                  <a:moveTo>
                    <a:pt x="737423" y="0"/>
                  </a:moveTo>
                  <a:cubicBezTo>
                    <a:pt x="730311" y="4953"/>
                    <a:pt x="723199" y="9779"/>
                    <a:pt x="716214" y="14859"/>
                  </a:cubicBezTo>
                  <a:cubicBezTo>
                    <a:pt x="632521" y="75438"/>
                    <a:pt x="554416" y="146431"/>
                    <a:pt x="482661" y="227203"/>
                  </a:cubicBezTo>
                  <a:cubicBezTo>
                    <a:pt x="458277" y="254635"/>
                    <a:pt x="434655" y="283083"/>
                    <a:pt x="411795" y="312674"/>
                  </a:cubicBezTo>
                  <a:cubicBezTo>
                    <a:pt x="377759" y="356743"/>
                    <a:pt x="345374" y="403098"/>
                    <a:pt x="314767" y="451866"/>
                  </a:cubicBezTo>
                  <a:cubicBezTo>
                    <a:pt x="135697" y="736600"/>
                    <a:pt x="42606" y="1061212"/>
                    <a:pt x="11745" y="1289685"/>
                  </a:cubicBezTo>
                  <a:cubicBezTo>
                    <a:pt x="9205" y="1308354"/>
                    <a:pt x="7173" y="1326388"/>
                    <a:pt x="5395" y="1343660"/>
                  </a:cubicBezTo>
                  <a:cubicBezTo>
                    <a:pt x="3744" y="1360043"/>
                    <a:pt x="2474" y="1375283"/>
                    <a:pt x="1712" y="1389380"/>
                  </a:cubicBezTo>
                  <a:cubicBezTo>
                    <a:pt x="-2098" y="1450975"/>
                    <a:pt x="696" y="1491615"/>
                    <a:pt x="7681" y="1519047"/>
                  </a:cubicBezTo>
                  <a:cubicBezTo>
                    <a:pt x="11872" y="1535430"/>
                    <a:pt x="17587" y="1546987"/>
                    <a:pt x="24191" y="1555242"/>
                  </a:cubicBezTo>
                  <a:cubicBezTo>
                    <a:pt x="32065" y="1565275"/>
                    <a:pt x="41463" y="1570482"/>
                    <a:pt x="51115" y="1573911"/>
                  </a:cubicBezTo>
                  <a:cubicBezTo>
                    <a:pt x="73213" y="1581404"/>
                    <a:pt x="95057" y="1588516"/>
                    <a:pt x="116647" y="1595120"/>
                  </a:cubicBezTo>
                  <a:cubicBezTo>
                    <a:pt x="315275" y="1655699"/>
                    <a:pt x="490789" y="1674749"/>
                    <a:pt x="632648" y="1674749"/>
                  </a:cubicBezTo>
                  <a:cubicBezTo>
                    <a:pt x="743646" y="1674749"/>
                    <a:pt x="834070" y="1663065"/>
                    <a:pt x="898586" y="1650746"/>
                  </a:cubicBezTo>
                  <a:cubicBezTo>
                    <a:pt x="955990" y="1639951"/>
                    <a:pt x="992947" y="1628394"/>
                    <a:pt x="1005901" y="1624203"/>
                  </a:cubicBezTo>
                  <a:cubicBezTo>
                    <a:pt x="1008187" y="1623314"/>
                    <a:pt x="1009711" y="1622806"/>
                    <a:pt x="1010473" y="1622552"/>
                  </a:cubicBezTo>
                  <a:cubicBezTo>
                    <a:pt x="1011870" y="1622171"/>
                    <a:pt x="1013140" y="1621536"/>
                    <a:pt x="1014410" y="1621028"/>
                  </a:cubicBezTo>
                  <a:cubicBezTo>
                    <a:pt x="1033079" y="1612519"/>
                    <a:pt x="1044763" y="1593469"/>
                    <a:pt x="1043620" y="1572768"/>
                  </a:cubicBezTo>
                  <a:cubicBezTo>
                    <a:pt x="1042604" y="1554480"/>
                    <a:pt x="1041715" y="1536573"/>
                    <a:pt x="1040953" y="1518920"/>
                  </a:cubicBezTo>
                  <a:cubicBezTo>
                    <a:pt x="1039175" y="1478788"/>
                    <a:pt x="1038032" y="1440307"/>
                    <a:pt x="1037397" y="1403477"/>
                  </a:cubicBezTo>
                  <a:cubicBezTo>
                    <a:pt x="1036762" y="1368933"/>
                    <a:pt x="1036635" y="1335532"/>
                    <a:pt x="1036762" y="1303782"/>
                  </a:cubicBezTo>
                  <a:cubicBezTo>
                    <a:pt x="1036889" y="1281303"/>
                    <a:pt x="1037270" y="1259459"/>
                    <a:pt x="1037778" y="1238377"/>
                  </a:cubicBezTo>
                  <a:cubicBezTo>
                    <a:pt x="1038667" y="1201166"/>
                    <a:pt x="1040191" y="1166114"/>
                    <a:pt x="1042096" y="1133094"/>
                  </a:cubicBezTo>
                  <a:cubicBezTo>
                    <a:pt x="1062416" y="785749"/>
                    <a:pt x="1132520" y="660654"/>
                    <a:pt x="1134425" y="657479"/>
                  </a:cubicBezTo>
                  <a:cubicBezTo>
                    <a:pt x="1148776" y="633984"/>
                    <a:pt x="1141410" y="603250"/>
                    <a:pt x="1118042" y="588772"/>
                  </a:cubicBezTo>
                  <a:cubicBezTo>
                    <a:pt x="1114359" y="586613"/>
                    <a:pt x="1110422" y="584708"/>
                    <a:pt x="1106485" y="583565"/>
                  </a:cubicBezTo>
                  <a:cubicBezTo>
                    <a:pt x="1101659" y="582041"/>
                    <a:pt x="1096706" y="581406"/>
                    <a:pt x="1091626" y="581406"/>
                  </a:cubicBezTo>
                  <a:cubicBezTo>
                    <a:pt x="1074862" y="581406"/>
                    <a:pt x="1058479" y="589661"/>
                    <a:pt x="1048954" y="605155"/>
                  </a:cubicBezTo>
                  <a:cubicBezTo>
                    <a:pt x="1043112" y="614426"/>
                    <a:pt x="908746" y="839724"/>
                    <a:pt x="941385" y="1538732"/>
                  </a:cubicBezTo>
                  <a:cubicBezTo>
                    <a:pt x="900618" y="1549273"/>
                    <a:pt x="826196" y="1565021"/>
                    <a:pt x="725866" y="1571371"/>
                  </a:cubicBezTo>
                  <a:cubicBezTo>
                    <a:pt x="698180" y="1573276"/>
                    <a:pt x="667319" y="1574419"/>
                    <a:pt x="633664" y="1574419"/>
                  </a:cubicBezTo>
                  <a:cubicBezTo>
                    <a:pt x="496631" y="1574419"/>
                    <a:pt x="312735" y="1555623"/>
                    <a:pt x="102550" y="1486027"/>
                  </a:cubicBezTo>
                  <a:cubicBezTo>
                    <a:pt x="96581" y="1445514"/>
                    <a:pt x="100137" y="1327912"/>
                    <a:pt x="135951" y="1162939"/>
                  </a:cubicBezTo>
                  <a:cubicBezTo>
                    <a:pt x="168844" y="1010920"/>
                    <a:pt x="236535" y="781304"/>
                    <a:pt x="372044" y="550799"/>
                  </a:cubicBezTo>
                  <a:cubicBezTo>
                    <a:pt x="477327" y="371475"/>
                    <a:pt x="605216" y="224409"/>
                    <a:pt x="752282" y="112903"/>
                  </a:cubicBezTo>
                  <a:cubicBezTo>
                    <a:pt x="773491" y="96774"/>
                    <a:pt x="795081" y="81534"/>
                    <a:pt x="817179" y="67056"/>
                  </a:cubicBezTo>
                  <a:cubicBezTo>
                    <a:pt x="790255" y="46863"/>
                    <a:pt x="763712" y="24765"/>
                    <a:pt x="737423" y="0"/>
                  </a:cubicBezTo>
                  <a:close/>
                </a:path>
              </a:pathLst>
            </a:custGeom>
            <a:blipFill>
              <a:blip r:embed="rId105"/>
              <a:stretch>
                <a:fillRect l="-1534" t="-1112" r="-2913" b="-1210"/>
              </a:stretch>
            </a:blipFill>
          </p:spPr>
          <p:txBody>
            <a:bodyPr/>
            <a:lstStyle/>
            <a:p>
              <a:endParaRPr lang="en-MY"/>
            </a:p>
          </p:txBody>
        </p:sp>
      </p:grpSp>
      <p:grpSp>
        <p:nvGrpSpPr>
          <p:cNvPr id="215" name="Group 215"/>
          <p:cNvGrpSpPr/>
          <p:nvPr/>
        </p:nvGrpSpPr>
        <p:grpSpPr>
          <a:xfrm>
            <a:off x="6826158" y="16886939"/>
            <a:ext cx="222999" cy="473964"/>
            <a:chOff x="0" y="0"/>
            <a:chExt cx="297332" cy="631952"/>
          </a:xfrm>
        </p:grpSpPr>
        <p:sp>
          <p:nvSpPr>
            <p:cNvPr id="216" name="Freeform 216"/>
            <p:cNvSpPr/>
            <p:nvPr/>
          </p:nvSpPr>
          <p:spPr>
            <a:xfrm>
              <a:off x="2" y="0"/>
              <a:ext cx="297305" cy="631952"/>
            </a:xfrm>
            <a:custGeom>
              <a:avLst/>
              <a:gdLst/>
              <a:ahLst/>
              <a:cxnLst/>
              <a:rect l="l" t="t" r="r" b="b"/>
              <a:pathLst>
                <a:path w="297305" h="631952">
                  <a:moveTo>
                    <a:pt x="226693" y="0"/>
                  </a:moveTo>
                  <a:cubicBezTo>
                    <a:pt x="166749" y="0"/>
                    <a:pt x="101725" y="19685"/>
                    <a:pt x="52195" y="85471"/>
                  </a:cubicBezTo>
                  <a:cubicBezTo>
                    <a:pt x="-10924" y="169545"/>
                    <a:pt x="-17401" y="303276"/>
                    <a:pt x="36066" y="418465"/>
                  </a:cubicBezTo>
                  <a:cubicBezTo>
                    <a:pt x="67054" y="485140"/>
                    <a:pt x="139444" y="590677"/>
                    <a:pt x="297305" y="631952"/>
                  </a:cubicBezTo>
                  <a:cubicBezTo>
                    <a:pt x="256665" y="396621"/>
                    <a:pt x="250569" y="147828"/>
                    <a:pt x="251331" y="1143"/>
                  </a:cubicBezTo>
                  <a:cubicBezTo>
                    <a:pt x="243330" y="381"/>
                    <a:pt x="235075" y="0"/>
                    <a:pt x="226693" y="0"/>
                  </a:cubicBezTo>
                  <a:close/>
                </a:path>
              </a:pathLst>
            </a:custGeom>
            <a:blipFill>
              <a:blip r:embed="rId106"/>
              <a:stretch>
                <a:fillRect l="-9073" t="-3430" r="-7625" b="-1607"/>
              </a:stretch>
            </a:blipFill>
          </p:spPr>
          <p:txBody>
            <a:bodyPr/>
            <a:lstStyle/>
            <a:p>
              <a:endParaRPr lang="en-MY"/>
            </a:p>
          </p:txBody>
        </p:sp>
      </p:grpSp>
      <p:grpSp>
        <p:nvGrpSpPr>
          <p:cNvPr id="217" name="Group 217"/>
          <p:cNvGrpSpPr/>
          <p:nvPr/>
        </p:nvGrpSpPr>
        <p:grpSpPr>
          <a:xfrm>
            <a:off x="6751339" y="16812130"/>
            <a:ext cx="313773" cy="628907"/>
            <a:chOff x="0" y="0"/>
            <a:chExt cx="418363" cy="838543"/>
          </a:xfrm>
        </p:grpSpPr>
        <p:sp>
          <p:nvSpPr>
            <p:cNvPr id="218" name="Freeform 218"/>
            <p:cNvSpPr/>
            <p:nvPr/>
          </p:nvSpPr>
          <p:spPr>
            <a:xfrm>
              <a:off x="-37" y="0"/>
              <a:ext cx="418375" cy="838581"/>
            </a:xfrm>
            <a:custGeom>
              <a:avLst/>
              <a:gdLst/>
              <a:ahLst/>
              <a:cxnLst/>
              <a:rect l="l" t="t" r="r" b="b"/>
              <a:pathLst>
                <a:path w="418375" h="838581">
                  <a:moveTo>
                    <a:pt x="327062" y="0"/>
                  </a:moveTo>
                  <a:cubicBezTo>
                    <a:pt x="237781" y="0"/>
                    <a:pt x="142785" y="30607"/>
                    <a:pt x="71792" y="125095"/>
                  </a:cubicBezTo>
                  <a:cubicBezTo>
                    <a:pt x="-12917" y="237744"/>
                    <a:pt x="-23712" y="412623"/>
                    <a:pt x="44995" y="560451"/>
                  </a:cubicBezTo>
                  <a:cubicBezTo>
                    <a:pt x="113956" y="709041"/>
                    <a:pt x="247687" y="807593"/>
                    <a:pt x="418375" y="838581"/>
                  </a:cubicBezTo>
                  <a:cubicBezTo>
                    <a:pt x="410374" y="803529"/>
                    <a:pt x="403389" y="767842"/>
                    <a:pt x="397166" y="731774"/>
                  </a:cubicBezTo>
                  <a:cubicBezTo>
                    <a:pt x="239305" y="690372"/>
                    <a:pt x="166788" y="584835"/>
                    <a:pt x="135927" y="518160"/>
                  </a:cubicBezTo>
                  <a:cubicBezTo>
                    <a:pt x="82460" y="402971"/>
                    <a:pt x="88937" y="269240"/>
                    <a:pt x="152056" y="185293"/>
                  </a:cubicBezTo>
                  <a:cubicBezTo>
                    <a:pt x="201586" y="119380"/>
                    <a:pt x="266610" y="99822"/>
                    <a:pt x="326554" y="99822"/>
                  </a:cubicBezTo>
                  <a:cubicBezTo>
                    <a:pt x="334936" y="99822"/>
                    <a:pt x="343191" y="100203"/>
                    <a:pt x="351319" y="100965"/>
                  </a:cubicBezTo>
                  <a:cubicBezTo>
                    <a:pt x="351573" y="57785"/>
                    <a:pt x="352335" y="23368"/>
                    <a:pt x="353097" y="889"/>
                  </a:cubicBezTo>
                  <a:cubicBezTo>
                    <a:pt x="344334" y="127"/>
                    <a:pt x="335698" y="0"/>
                    <a:pt x="327062" y="0"/>
                  </a:cubicBezTo>
                  <a:close/>
                </a:path>
              </a:pathLst>
            </a:custGeom>
            <a:blipFill>
              <a:blip r:embed="rId107"/>
              <a:stretch>
                <a:fillRect l="-10925" t="-2806" r="-4258" b="-2600"/>
              </a:stretch>
            </a:blipFill>
          </p:spPr>
          <p:txBody>
            <a:bodyPr/>
            <a:lstStyle/>
            <a:p>
              <a:endParaRPr lang="en-MY"/>
            </a:p>
          </p:txBody>
        </p:sp>
      </p:grpSp>
      <p:grpSp>
        <p:nvGrpSpPr>
          <p:cNvPr id="219" name="Group 219"/>
          <p:cNvGrpSpPr/>
          <p:nvPr/>
        </p:nvGrpSpPr>
        <p:grpSpPr>
          <a:xfrm>
            <a:off x="9587179" y="16866613"/>
            <a:ext cx="150485" cy="429644"/>
            <a:chOff x="0" y="0"/>
            <a:chExt cx="200647" cy="572859"/>
          </a:xfrm>
        </p:grpSpPr>
        <p:sp>
          <p:nvSpPr>
            <p:cNvPr id="220" name="Freeform 220"/>
            <p:cNvSpPr/>
            <p:nvPr/>
          </p:nvSpPr>
          <p:spPr>
            <a:xfrm>
              <a:off x="0" y="0"/>
              <a:ext cx="200680" cy="572897"/>
            </a:xfrm>
            <a:custGeom>
              <a:avLst/>
              <a:gdLst/>
              <a:ahLst/>
              <a:cxnLst/>
              <a:rect l="l" t="t" r="r" b="b"/>
              <a:pathLst>
                <a:path w="200680" h="572897">
                  <a:moveTo>
                    <a:pt x="4572" y="0"/>
                  </a:moveTo>
                  <a:cubicBezTo>
                    <a:pt x="6096" y="83693"/>
                    <a:pt x="5207" y="173736"/>
                    <a:pt x="0" y="263017"/>
                  </a:cubicBezTo>
                  <a:cubicBezTo>
                    <a:pt x="7112" y="375158"/>
                    <a:pt x="9525" y="477393"/>
                    <a:pt x="5080" y="572897"/>
                  </a:cubicBezTo>
                  <a:cubicBezTo>
                    <a:pt x="116459" y="526161"/>
                    <a:pt x="202184" y="433197"/>
                    <a:pt x="200660" y="257429"/>
                  </a:cubicBezTo>
                  <a:cubicBezTo>
                    <a:pt x="199898" y="165989"/>
                    <a:pt x="172466" y="97282"/>
                    <a:pt x="119126" y="53086"/>
                  </a:cubicBezTo>
                  <a:cubicBezTo>
                    <a:pt x="85344" y="25019"/>
                    <a:pt x="44069" y="9017"/>
                    <a:pt x="4572" y="0"/>
                  </a:cubicBezTo>
                  <a:close/>
                </a:path>
              </a:pathLst>
            </a:custGeom>
            <a:blipFill>
              <a:blip r:embed="rId108"/>
              <a:stretch>
                <a:fillRect l="-8404" t="-2010" r="-5432" b="-2030"/>
              </a:stretch>
            </a:blipFill>
          </p:spPr>
          <p:txBody>
            <a:bodyPr/>
            <a:lstStyle/>
            <a:p>
              <a:endParaRPr lang="en-MY"/>
            </a:p>
          </p:txBody>
        </p:sp>
      </p:grpSp>
      <p:grpSp>
        <p:nvGrpSpPr>
          <p:cNvPr id="221" name="Group 221"/>
          <p:cNvGrpSpPr/>
          <p:nvPr/>
        </p:nvGrpSpPr>
        <p:grpSpPr>
          <a:xfrm>
            <a:off x="9584703" y="16789527"/>
            <a:ext cx="228162" cy="588769"/>
            <a:chOff x="0" y="0"/>
            <a:chExt cx="304216" cy="785025"/>
          </a:xfrm>
        </p:grpSpPr>
        <p:sp>
          <p:nvSpPr>
            <p:cNvPr id="222" name="Freeform 222"/>
            <p:cNvSpPr/>
            <p:nvPr/>
          </p:nvSpPr>
          <p:spPr>
            <a:xfrm>
              <a:off x="0" y="0"/>
              <a:ext cx="304190" cy="784987"/>
            </a:xfrm>
            <a:custGeom>
              <a:avLst/>
              <a:gdLst/>
              <a:ahLst/>
              <a:cxnLst/>
              <a:rect l="l" t="t" r="r" b="b"/>
              <a:pathLst>
                <a:path w="304190" h="784987">
                  <a:moveTo>
                    <a:pt x="4826" y="0"/>
                  </a:moveTo>
                  <a:cubicBezTo>
                    <a:pt x="6096" y="32639"/>
                    <a:pt x="7239" y="67183"/>
                    <a:pt x="7874" y="102743"/>
                  </a:cubicBezTo>
                  <a:cubicBezTo>
                    <a:pt x="47371" y="111760"/>
                    <a:pt x="88646" y="127762"/>
                    <a:pt x="122428" y="155702"/>
                  </a:cubicBezTo>
                  <a:cubicBezTo>
                    <a:pt x="175768" y="199898"/>
                    <a:pt x="203073" y="268605"/>
                    <a:pt x="203962" y="360045"/>
                  </a:cubicBezTo>
                  <a:cubicBezTo>
                    <a:pt x="205486" y="535940"/>
                    <a:pt x="119761" y="628904"/>
                    <a:pt x="8382" y="675640"/>
                  </a:cubicBezTo>
                  <a:cubicBezTo>
                    <a:pt x="8001" y="683260"/>
                    <a:pt x="7620" y="691007"/>
                    <a:pt x="7239" y="698627"/>
                  </a:cubicBezTo>
                  <a:cubicBezTo>
                    <a:pt x="5461" y="728345"/>
                    <a:pt x="3048" y="757047"/>
                    <a:pt x="0" y="784987"/>
                  </a:cubicBezTo>
                  <a:cubicBezTo>
                    <a:pt x="197612" y="722503"/>
                    <a:pt x="306070" y="574294"/>
                    <a:pt x="304165" y="359283"/>
                  </a:cubicBezTo>
                  <a:cubicBezTo>
                    <a:pt x="303149" y="236855"/>
                    <a:pt x="263525" y="142367"/>
                    <a:pt x="186309" y="78486"/>
                  </a:cubicBezTo>
                  <a:cubicBezTo>
                    <a:pt x="131699" y="33401"/>
                    <a:pt x="66040" y="10668"/>
                    <a:pt x="4826" y="0"/>
                  </a:cubicBezTo>
                  <a:close/>
                </a:path>
              </a:pathLst>
            </a:custGeom>
            <a:blipFill>
              <a:blip r:embed="rId109"/>
              <a:stretch>
                <a:fillRect l="-4458" t="-1315" r="-4187" b="-2659"/>
              </a:stretch>
            </a:blipFill>
          </p:spPr>
          <p:txBody>
            <a:bodyPr/>
            <a:lstStyle/>
            <a:p>
              <a:endParaRPr lang="en-MY"/>
            </a:p>
          </p:txBody>
        </p:sp>
      </p:grpSp>
      <p:grpSp>
        <p:nvGrpSpPr>
          <p:cNvPr id="223" name="Group 223"/>
          <p:cNvGrpSpPr/>
          <p:nvPr/>
        </p:nvGrpSpPr>
        <p:grpSpPr>
          <a:xfrm>
            <a:off x="7090134" y="16783555"/>
            <a:ext cx="2410597" cy="1376048"/>
            <a:chOff x="0" y="0"/>
            <a:chExt cx="3214129" cy="1834731"/>
          </a:xfrm>
        </p:grpSpPr>
        <p:sp>
          <p:nvSpPr>
            <p:cNvPr id="224" name="Freeform 224"/>
            <p:cNvSpPr/>
            <p:nvPr/>
          </p:nvSpPr>
          <p:spPr>
            <a:xfrm>
              <a:off x="-57" y="0"/>
              <a:ext cx="3214045" cy="1834642"/>
            </a:xfrm>
            <a:custGeom>
              <a:avLst/>
              <a:gdLst/>
              <a:ahLst/>
              <a:cxnLst/>
              <a:rect l="l" t="t" r="r" b="b"/>
              <a:pathLst>
                <a:path w="3214045" h="1834642">
                  <a:moveTo>
                    <a:pt x="1539678" y="758952"/>
                  </a:moveTo>
                  <a:cubicBezTo>
                    <a:pt x="1556188" y="758952"/>
                    <a:pt x="1572190" y="766953"/>
                    <a:pt x="1581842" y="781812"/>
                  </a:cubicBezTo>
                  <a:cubicBezTo>
                    <a:pt x="1613846" y="831469"/>
                    <a:pt x="1679124" y="865505"/>
                    <a:pt x="1761039" y="875284"/>
                  </a:cubicBezTo>
                  <a:cubicBezTo>
                    <a:pt x="1776914" y="877316"/>
                    <a:pt x="1793043" y="878205"/>
                    <a:pt x="1809045" y="878205"/>
                  </a:cubicBezTo>
                  <a:cubicBezTo>
                    <a:pt x="1898834" y="878205"/>
                    <a:pt x="1987099" y="848868"/>
                    <a:pt x="2039042" y="799973"/>
                  </a:cubicBezTo>
                  <a:cubicBezTo>
                    <a:pt x="2048694" y="790829"/>
                    <a:pt x="2061140" y="786257"/>
                    <a:pt x="2073459" y="786257"/>
                  </a:cubicBezTo>
                  <a:cubicBezTo>
                    <a:pt x="2086794" y="786257"/>
                    <a:pt x="2100002" y="791464"/>
                    <a:pt x="2109908" y="801878"/>
                  </a:cubicBezTo>
                  <a:cubicBezTo>
                    <a:pt x="2128958" y="822071"/>
                    <a:pt x="2128069" y="853694"/>
                    <a:pt x="2107876" y="872871"/>
                  </a:cubicBezTo>
                  <a:cubicBezTo>
                    <a:pt x="2037264" y="939546"/>
                    <a:pt x="1924615" y="978535"/>
                    <a:pt x="1809172" y="978535"/>
                  </a:cubicBezTo>
                  <a:cubicBezTo>
                    <a:pt x="1789106" y="978535"/>
                    <a:pt x="1769040" y="977392"/>
                    <a:pt x="1749101" y="974979"/>
                  </a:cubicBezTo>
                  <a:cubicBezTo>
                    <a:pt x="1635944" y="961263"/>
                    <a:pt x="1546663" y="912114"/>
                    <a:pt x="1497641" y="836295"/>
                  </a:cubicBezTo>
                  <a:cubicBezTo>
                    <a:pt x="1482655" y="813054"/>
                    <a:pt x="1489259" y="782066"/>
                    <a:pt x="1512500" y="767080"/>
                  </a:cubicBezTo>
                  <a:cubicBezTo>
                    <a:pt x="1520882" y="761619"/>
                    <a:pt x="1530280" y="759079"/>
                    <a:pt x="1539678" y="759079"/>
                  </a:cubicBezTo>
                  <a:close/>
                  <a:moveTo>
                    <a:pt x="163506" y="0"/>
                  </a:moveTo>
                  <a:lnTo>
                    <a:pt x="2470" y="9144"/>
                  </a:lnTo>
                  <a:cubicBezTo>
                    <a:pt x="2597" y="10795"/>
                    <a:pt x="2597" y="12700"/>
                    <a:pt x="2470" y="14351"/>
                  </a:cubicBezTo>
                  <a:cubicBezTo>
                    <a:pt x="2089" y="22606"/>
                    <a:pt x="-33852" y="842391"/>
                    <a:pt x="181667" y="1159891"/>
                  </a:cubicBezTo>
                  <a:cubicBezTo>
                    <a:pt x="406711" y="1491234"/>
                    <a:pt x="674046" y="1545336"/>
                    <a:pt x="929316" y="1554226"/>
                  </a:cubicBezTo>
                  <a:cubicBezTo>
                    <a:pt x="943159" y="1554734"/>
                    <a:pt x="956113" y="1560830"/>
                    <a:pt x="965130" y="1571117"/>
                  </a:cubicBezTo>
                  <a:cubicBezTo>
                    <a:pt x="965765" y="1571752"/>
                    <a:pt x="1033964" y="1647444"/>
                    <a:pt x="1167187" y="1716913"/>
                  </a:cubicBezTo>
                  <a:cubicBezTo>
                    <a:pt x="1274502" y="1772793"/>
                    <a:pt x="1444809" y="1834642"/>
                    <a:pt x="1672647" y="1834642"/>
                  </a:cubicBezTo>
                  <a:cubicBezTo>
                    <a:pt x="1704905" y="1834642"/>
                    <a:pt x="1738306" y="1833499"/>
                    <a:pt x="1772850" y="1830705"/>
                  </a:cubicBezTo>
                  <a:cubicBezTo>
                    <a:pt x="1928933" y="1818640"/>
                    <a:pt x="2150167" y="1782318"/>
                    <a:pt x="2317553" y="1677162"/>
                  </a:cubicBezTo>
                  <a:cubicBezTo>
                    <a:pt x="2410898" y="1618615"/>
                    <a:pt x="2442648" y="1566799"/>
                    <a:pt x="2442902" y="1566291"/>
                  </a:cubicBezTo>
                  <a:cubicBezTo>
                    <a:pt x="2451919" y="1550670"/>
                    <a:pt x="2468302" y="1541272"/>
                    <a:pt x="2486209" y="1541272"/>
                  </a:cubicBezTo>
                  <a:cubicBezTo>
                    <a:pt x="2486844" y="1541272"/>
                    <a:pt x="2487606" y="1541272"/>
                    <a:pt x="2488241" y="1541399"/>
                  </a:cubicBezTo>
                  <a:lnTo>
                    <a:pt x="2493067" y="1541399"/>
                  </a:lnTo>
                  <a:cubicBezTo>
                    <a:pt x="2534977" y="1541399"/>
                    <a:pt x="2841809" y="1532255"/>
                    <a:pt x="3035484" y="1279652"/>
                  </a:cubicBezTo>
                  <a:cubicBezTo>
                    <a:pt x="3131242" y="1154811"/>
                    <a:pt x="3186614" y="1021969"/>
                    <a:pt x="3214046" y="866775"/>
                  </a:cubicBezTo>
                  <a:cubicBezTo>
                    <a:pt x="3120447" y="1019683"/>
                    <a:pt x="2979858" y="1101979"/>
                    <a:pt x="2825045" y="1101979"/>
                  </a:cubicBezTo>
                  <a:cubicBezTo>
                    <a:pt x="2757608" y="1101979"/>
                    <a:pt x="2687631" y="1086358"/>
                    <a:pt x="2617654" y="1054354"/>
                  </a:cubicBezTo>
                  <a:cubicBezTo>
                    <a:pt x="2513387" y="1006475"/>
                    <a:pt x="2469064" y="945515"/>
                    <a:pt x="2426265" y="886587"/>
                  </a:cubicBezTo>
                  <a:cubicBezTo>
                    <a:pt x="2391340" y="838708"/>
                    <a:pt x="2355272" y="789178"/>
                    <a:pt x="2281104" y="736727"/>
                  </a:cubicBezTo>
                  <a:cubicBezTo>
                    <a:pt x="2170360" y="658622"/>
                    <a:pt x="1980622" y="614807"/>
                    <a:pt x="1761801" y="614807"/>
                  </a:cubicBezTo>
                  <a:cubicBezTo>
                    <a:pt x="1730559" y="614807"/>
                    <a:pt x="1698809" y="615696"/>
                    <a:pt x="1666551" y="617474"/>
                  </a:cubicBezTo>
                  <a:cubicBezTo>
                    <a:pt x="1438713" y="630301"/>
                    <a:pt x="1232846" y="687705"/>
                    <a:pt x="1166044" y="757047"/>
                  </a:cubicBezTo>
                  <a:cubicBezTo>
                    <a:pt x="1132008" y="792480"/>
                    <a:pt x="1106100" y="831215"/>
                    <a:pt x="1081208" y="868807"/>
                  </a:cubicBezTo>
                  <a:cubicBezTo>
                    <a:pt x="1024693" y="953770"/>
                    <a:pt x="966273" y="1041654"/>
                    <a:pt x="821112" y="1079119"/>
                  </a:cubicBezTo>
                  <a:cubicBezTo>
                    <a:pt x="760533" y="1094867"/>
                    <a:pt x="704145" y="1102614"/>
                    <a:pt x="651948" y="1102614"/>
                  </a:cubicBezTo>
                  <a:cubicBezTo>
                    <a:pt x="531552" y="1102614"/>
                    <a:pt x="432873" y="1060958"/>
                    <a:pt x="352990" y="976757"/>
                  </a:cubicBezTo>
                  <a:cubicBezTo>
                    <a:pt x="148901" y="761873"/>
                    <a:pt x="142297" y="300863"/>
                    <a:pt x="163506" y="0"/>
                  </a:cubicBezTo>
                  <a:close/>
                </a:path>
              </a:pathLst>
            </a:custGeom>
            <a:blipFill>
              <a:blip r:embed="rId110"/>
              <a:stretch>
                <a:fillRect l="-1251" t="-1052" r="-598" b="-659"/>
              </a:stretch>
            </a:blipFill>
          </p:spPr>
          <p:txBody>
            <a:bodyPr/>
            <a:lstStyle/>
            <a:p>
              <a:endParaRPr lang="en-MY"/>
            </a:p>
          </p:txBody>
        </p:sp>
      </p:grpSp>
      <p:grpSp>
        <p:nvGrpSpPr>
          <p:cNvPr id="225" name="Group 225"/>
          <p:cNvGrpSpPr/>
          <p:nvPr/>
        </p:nvGrpSpPr>
        <p:grpSpPr>
          <a:xfrm>
            <a:off x="7014658" y="16754980"/>
            <a:ext cx="2578008" cy="1479928"/>
            <a:chOff x="0" y="0"/>
            <a:chExt cx="3437344" cy="1973237"/>
          </a:xfrm>
        </p:grpSpPr>
        <p:sp>
          <p:nvSpPr>
            <p:cNvPr id="226" name="Freeform 226"/>
            <p:cNvSpPr/>
            <p:nvPr/>
          </p:nvSpPr>
          <p:spPr>
            <a:xfrm>
              <a:off x="-59" y="0"/>
              <a:ext cx="3437269" cy="1973072"/>
            </a:xfrm>
            <a:custGeom>
              <a:avLst/>
              <a:gdLst/>
              <a:ahLst/>
              <a:cxnLst/>
              <a:rect l="l" t="t" r="r" b="b"/>
              <a:pathLst>
                <a:path w="3437269" h="1973072">
                  <a:moveTo>
                    <a:pt x="52891" y="0"/>
                  </a:moveTo>
                  <a:cubicBezTo>
                    <a:pt x="26221" y="0"/>
                    <a:pt x="4250" y="20955"/>
                    <a:pt x="2980" y="47752"/>
                  </a:cubicBezTo>
                  <a:cubicBezTo>
                    <a:pt x="2853" y="50927"/>
                    <a:pt x="2345" y="61087"/>
                    <a:pt x="1837" y="77089"/>
                  </a:cubicBezTo>
                  <a:cubicBezTo>
                    <a:pt x="1202" y="99568"/>
                    <a:pt x="313" y="133985"/>
                    <a:pt x="59" y="177165"/>
                  </a:cubicBezTo>
                  <a:cubicBezTo>
                    <a:pt x="-703" y="323723"/>
                    <a:pt x="5393" y="572516"/>
                    <a:pt x="46033" y="807847"/>
                  </a:cubicBezTo>
                  <a:cubicBezTo>
                    <a:pt x="52256" y="843915"/>
                    <a:pt x="59368" y="879602"/>
                    <a:pt x="67242" y="914654"/>
                  </a:cubicBezTo>
                  <a:cubicBezTo>
                    <a:pt x="96833" y="1045210"/>
                    <a:pt x="139251" y="1165606"/>
                    <a:pt x="199322" y="1254125"/>
                  </a:cubicBezTo>
                  <a:cubicBezTo>
                    <a:pt x="250122" y="1328928"/>
                    <a:pt x="303335" y="1391158"/>
                    <a:pt x="358072" y="1442720"/>
                  </a:cubicBezTo>
                  <a:cubicBezTo>
                    <a:pt x="384234" y="1467485"/>
                    <a:pt x="410904" y="1489583"/>
                    <a:pt x="437701" y="1509776"/>
                  </a:cubicBezTo>
                  <a:cubicBezTo>
                    <a:pt x="567495" y="1606931"/>
                    <a:pt x="703639" y="1653032"/>
                    <a:pt x="835846" y="1674749"/>
                  </a:cubicBezTo>
                  <a:cubicBezTo>
                    <a:pt x="893631" y="1684274"/>
                    <a:pt x="950527" y="1689100"/>
                    <a:pt x="1006026" y="1691640"/>
                  </a:cubicBezTo>
                  <a:cubicBezTo>
                    <a:pt x="1065462" y="1750441"/>
                    <a:pt x="1292157" y="1947164"/>
                    <a:pt x="1691191" y="1970659"/>
                  </a:cubicBezTo>
                  <a:cubicBezTo>
                    <a:pt x="1716972" y="1972183"/>
                    <a:pt x="1743388" y="1973072"/>
                    <a:pt x="1770693" y="1973072"/>
                  </a:cubicBezTo>
                  <a:cubicBezTo>
                    <a:pt x="1791394" y="1973072"/>
                    <a:pt x="1812476" y="1972564"/>
                    <a:pt x="1834066" y="1971548"/>
                  </a:cubicBezTo>
                  <a:cubicBezTo>
                    <a:pt x="1849560" y="1970913"/>
                    <a:pt x="1865308" y="1970024"/>
                    <a:pt x="1881183" y="1968627"/>
                  </a:cubicBezTo>
                  <a:cubicBezTo>
                    <a:pt x="2367847" y="1931035"/>
                    <a:pt x="2558220" y="1747139"/>
                    <a:pt x="2612576" y="1679194"/>
                  </a:cubicBezTo>
                  <a:cubicBezTo>
                    <a:pt x="2659185" y="1677797"/>
                    <a:pt x="2758753" y="1669542"/>
                    <a:pt x="2872164" y="1628013"/>
                  </a:cubicBezTo>
                  <a:cubicBezTo>
                    <a:pt x="2911788" y="1613662"/>
                    <a:pt x="2953190" y="1595120"/>
                    <a:pt x="2994592" y="1571498"/>
                  </a:cubicBezTo>
                  <a:cubicBezTo>
                    <a:pt x="3000815" y="1567942"/>
                    <a:pt x="3007038" y="1564259"/>
                    <a:pt x="3013388" y="1560322"/>
                  </a:cubicBezTo>
                  <a:cubicBezTo>
                    <a:pt x="3043106" y="1542161"/>
                    <a:pt x="3072697" y="1521333"/>
                    <a:pt x="3101653" y="1497330"/>
                  </a:cubicBezTo>
                  <a:cubicBezTo>
                    <a:pt x="3141658" y="1464183"/>
                    <a:pt x="3180139" y="1424813"/>
                    <a:pt x="3215699" y="1378458"/>
                  </a:cubicBezTo>
                  <a:cubicBezTo>
                    <a:pt x="3335968" y="1221486"/>
                    <a:pt x="3402516" y="1049909"/>
                    <a:pt x="3426646" y="830834"/>
                  </a:cubicBezTo>
                  <a:cubicBezTo>
                    <a:pt x="3429694" y="802894"/>
                    <a:pt x="3432107" y="774065"/>
                    <a:pt x="3433885" y="744474"/>
                  </a:cubicBezTo>
                  <a:cubicBezTo>
                    <a:pt x="3434393" y="736854"/>
                    <a:pt x="3434774" y="729107"/>
                    <a:pt x="3435028" y="721487"/>
                  </a:cubicBezTo>
                  <a:cubicBezTo>
                    <a:pt x="3439473" y="625983"/>
                    <a:pt x="3437060" y="523748"/>
                    <a:pt x="3429948" y="411607"/>
                  </a:cubicBezTo>
                  <a:cubicBezTo>
                    <a:pt x="3419407" y="590931"/>
                    <a:pt x="3391340" y="766826"/>
                    <a:pt x="3329237" y="879475"/>
                  </a:cubicBezTo>
                  <a:cubicBezTo>
                    <a:pt x="3324538" y="888111"/>
                    <a:pt x="3319585" y="896366"/>
                    <a:pt x="3314632" y="904748"/>
                  </a:cubicBezTo>
                  <a:cubicBezTo>
                    <a:pt x="3287200" y="1059815"/>
                    <a:pt x="3231701" y="1192784"/>
                    <a:pt x="3136070" y="1317625"/>
                  </a:cubicBezTo>
                  <a:cubicBezTo>
                    <a:pt x="2942395" y="1570228"/>
                    <a:pt x="2635563" y="1579372"/>
                    <a:pt x="2593653" y="1579372"/>
                  </a:cubicBezTo>
                  <a:lnTo>
                    <a:pt x="2588827" y="1579372"/>
                  </a:lnTo>
                  <a:cubicBezTo>
                    <a:pt x="2588192" y="1579245"/>
                    <a:pt x="2587430" y="1579245"/>
                    <a:pt x="2586795" y="1579245"/>
                  </a:cubicBezTo>
                  <a:cubicBezTo>
                    <a:pt x="2568888" y="1579245"/>
                    <a:pt x="2552505" y="1588770"/>
                    <a:pt x="2543488" y="1604264"/>
                  </a:cubicBezTo>
                  <a:cubicBezTo>
                    <a:pt x="2543234" y="1604772"/>
                    <a:pt x="2511484" y="1656588"/>
                    <a:pt x="2418139" y="1715135"/>
                  </a:cubicBezTo>
                  <a:cubicBezTo>
                    <a:pt x="2250753" y="1820291"/>
                    <a:pt x="2029519" y="1856740"/>
                    <a:pt x="1873436" y="1868678"/>
                  </a:cubicBezTo>
                  <a:cubicBezTo>
                    <a:pt x="1838892" y="1871345"/>
                    <a:pt x="1805491" y="1872615"/>
                    <a:pt x="1773233" y="1872615"/>
                  </a:cubicBezTo>
                  <a:cubicBezTo>
                    <a:pt x="1545395" y="1872615"/>
                    <a:pt x="1375088" y="1810766"/>
                    <a:pt x="1267773" y="1754886"/>
                  </a:cubicBezTo>
                  <a:cubicBezTo>
                    <a:pt x="1134550" y="1685417"/>
                    <a:pt x="1066351" y="1609725"/>
                    <a:pt x="1065716" y="1609090"/>
                  </a:cubicBezTo>
                  <a:cubicBezTo>
                    <a:pt x="1056572" y="1598803"/>
                    <a:pt x="1043618" y="1592707"/>
                    <a:pt x="1029902" y="1592199"/>
                  </a:cubicBezTo>
                  <a:cubicBezTo>
                    <a:pt x="774632" y="1583182"/>
                    <a:pt x="507297" y="1529207"/>
                    <a:pt x="282253" y="1197864"/>
                  </a:cubicBezTo>
                  <a:cubicBezTo>
                    <a:pt x="66861" y="880491"/>
                    <a:pt x="102802" y="60833"/>
                    <a:pt x="103183" y="52451"/>
                  </a:cubicBezTo>
                  <a:cubicBezTo>
                    <a:pt x="103310" y="50800"/>
                    <a:pt x="103310" y="48895"/>
                    <a:pt x="103183" y="47244"/>
                  </a:cubicBezTo>
                  <a:cubicBezTo>
                    <a:pt x="101786" y="21971"/>
                    <a:pt x="81339" y="1397"/>
                    <a:pt x="55431" y="127"/>
                  </a:cubicBezTo>
                  <a:cubicBezTo>
                    <a:pt x="54542" y="0"/>
                    <a:pt x="53780" y="0"/>
                    <a:pt x="52891" y="0"/>
                  </a:cubicBezTo>
                  <a:close/>
                </a:path>
              </a:pathLst>
            </a:custGeom>
            <a:blipFill>
              <a:blip r:embed="rId111"/>
              <a:stretch>
                <a:fillRect l="-705" t="-764" r="-567" b="-677"/>
              </a:stretch>
            </a:blipFill>
          </p:spPr>
          <p:txBody>
            <a:bodyPr/>
            <a:lstStyle/>
            <a:p>
              <a:endParaRPr lang="en-MY"/>
            </a:p>
          </p:txBody>
        </p:sp>
      </p:grpSp>
      <p:grpSp>
        <p:nvGrpSpPr>
          <p:cNvPr id="227" name="Group 227"/>
          <p:cNvGrpSpPr/>
          <p:nvPr/>
        </p:nvGrpSpPr>
        <p:grpSpPr>
          <a:xfrm>
            <a:off x="7282005" y="15989046"/>
            <a:ext cx="2233822" cy="1546736"/>
            <a:chOff x="0" y="0"/>
            <a:chExt cx="2978429" cy="2062315"/>
          </a:xfrm>
        </p:grpSpPr>
        <p:sp>
          <p:nvSpPr>
            <p:cNvPr id="228" name="Freeform 228"/>
            <p:cNvSpPr/>
            <p:nvPr/>
          </p:nvSpPr>
          <p:spPr>
            <a:xfrm>
              <a:off x="11" y="-254"/>
              <a:ext cx="2978371" cy="2062480"/>
            </a:xfrm>
            <a:custGeom>
              <a:avLst/>
              <a:gdLst/>
              <a:ahLst/>
              <a:cxnLst/>
              <a:rect l="l" t="t" r="r" b="b"/>
              <a:pathLst>
                <a:path w="2978371" h="2062480">
                  <a:moveTo>
                    <a:pt x="827140" y="671322"/>
                  </a:moveTo>
                  <a:cubicBezTo>
                    <a:pt x="878067" y="671322"/>
                    <a:pt x="927597" y="681609"/>
                    <a:pt x="967729" y="703961"/>
                  </a:cubicBezTo>
                  <a:cubicBezTo>
                    <a:pt x="991859" y="717550"/>
                    <a:pt x="1000622" y="748030"/>
                    <a:pt x="987160" y="772160"/>
                  </a:cubicBezTo>
                  <a:cubicBezTo>
                    <a:pt x="978016" y="788543"/>
                    <a:pt x="960871" y="797941"/>
                    <a:pt x="943345" y="797941"/>
                  </a:cubicBezTo>
                  <a:cubicBezTo>
                    <a:pt x="935090" y="797941"/>
                    <a:pt x="926708" y="795909"/>
                    <a:pt x="918961" y="791464"/>
                  </a:cubicBezTo>
                  <a:cubicBezTo>
                    <a:pt x="894958" y="778256"/>
                    <a:pt x="862954" y="772033"/>
                    <a:pt x="829172" y="772033"/>
                  </a:cubicBezTo>
                  <a:cubicBezTo>
                    <a:pt x="759957" y="772033"/>
                    <a:pt x="683122" y="797560"/>
                    <a:pt x="651626" y="839216"/>
                  </a:cubicBezTo>
                  <a:cubicBezTo>
                    <a:pt x="641720" y="852297"/>
                    <a:pt x="626734" y="859028"/>
                    <a:pt x="611621" y="859028"/>
                  </a:cubicBezTo>
                  <a:cubicBezTo>
                    <a:pt x="601080" y="859028"/>
                    <a:pt x="590412" y="855853"/>
                    <a:pt x="581395" y="848868"/>
                  </a:cubicBezTo>
                  <a:cubicBezTo>
                    <a:pt x="559297" y="832231"/>
                    <a:pt x="554979" y="800735"/>
                    <a:pt x="571743" y="778764"/>
                  </a:cubicBezTo>
                  <a:cubicBezTo>
                    <a:pt x="623305" y="710692"/>
                    <a:pt x="728080" y="671195"/>
                    <a:pt x="827267" y="671195"/>
                  </a:cubicBezTo>
                  <a:close/>
                  <a:moveTo>
                    <a:pt x="2266050" y="678815"/>
                  </a:moveTo>
                  <a:cubicBezTo>
                    <a:pt x="2355331" y="678815"/>
                    <a:pt x="2450708" y="713867"/>
                    <a:pt x="2509255" y="775970"/>
                  </a:cubicBezTo>
                  <a:cubicBezTo>
                    <a:pt x="2528178" y="796163"/>
                    <a:pt x="2527289" y="827786"/>
                    <a:pt x="2507096" y="846709"/>
                  </a:cubicBezTo>
                  <a:cubicBezTo>
                    <a:pt x="2497444" y="855853"/>
                    <a:pt x="2485125" y="860425"/>
                    <a:pt x="2472679" y="860425"/>
                  </a:cubicBezTo>
                  <a:cubicBezTo>
                    <a:pt x="2459344" y="860425"/>
                    <a:pt x="2446009" y="855218"/>
                    <a:pt x="2436230" y="844677"/>
                  </a:cubicBezTo>
                  <a:cubicBezTo>
                    <a:pt x="2394574" y="800481"/>
                    <a:pt x="2325867" y="779145"/>
                    <a:pt x="2266304" y="779145"/>
                  </a:cubicBezTo>
                  <a:cubicBezTo>
                    <a:pt x="2235951" y="779145"/>
                    <a:pt x="2207884" y="784733"/>
                    <a:pt x="2187183" y="795782"/>
                  </a:cubicBezTo>
                  <a:cubicBezTo>
                    <a:pt x="2179690" y="799719"/>
                    <a:pt x="2171689" y="801497"/>
                    <a:pt x="2163815" y="801497"/>
                  </a:cubicBezTo>
                  <a:cubicBezTo>
                    <a:pt x="2145781" y="801497"/>
                    <a:pt x="2128382" y="791718"/>
                    <a:pt x="2119492" y="774700"/>
                  </a:cubicBezTo>
                  <a:cubicBezTo>
                    <a:pt x="2106538" y="750189"/>
                    <a:pt x="2115936" y="719836"/>
                    <a:pt x="2140447" y="707009"/>
                  </a:cubicBezTo>
                  <a:cubicBezTo>
                    <a:pt x="2176896" y="687832"/>
                    <a:pt x="2220711" y="678688"/>
                    <a:pt x="2266050" y="678688"/>
                  </a:cubicBezTo>
                  <a:close/>
                  <a:moveTo>
                    <a:pt x="814186" y="1019937"/>
                  </a:moveTo>
                  <a:cubicBezTo>
                    <a:pt x="825362" y="1019937"/>
                    <a:pt x="836411" y="1021080"/>
                    <a:pt x="847333" y="1023493"/>
                  </a:cubicBezTo>
                  <a:cubicBezTo>
                    <a:pt x="859271" y="1026033"/>
                    <a:pt x="870701" y="1029970"/>
                    <a:pt x="882004" y="1035050"/>
                  </a:cubicBezTo>
                  <a:cubicBezTo>
                    <a:pt x="893307" y="1040130"/>
                    <a:pt x="903975" y="1046607"/>
                    <a:pt x="914135" y="1054227"/>
                  </a:cubicBezTo>
                  <a:cubicBezTo>
                    <a:pt x="924295" y="1061720"/>
                    <a:pt x="933693" y="1070356"/>
                    <a:pt x="942456" y="1080135"/>
                  </a:cubicBezTo>
                  <a:cubicBezTo>
                    <a:pt x="951092" y="1089787"/>
                    <a:pt x="958966" y="1100455"/>
                    <a:pt x="965824" y="1112012"/>
                  </a:cubicBezTo>
                  <a:cubicBezTo>
                    <a:pt x="972682" y="1123315"/>
                    <a:pt x="978524" y="1135507"/>
                    <a:pt x="983477" y="1148461"/>
                  </a:cubicBezTo>
                  <a:cubicBezTo>
                    <a:pt x="988303" y="1161161"/>
                    <a:pt x="991986" y="1174369"/>
                    <a:pt x="994653" y="1188085"/>
                  </a:cubicBezTo>
                  <a:cubicBezTo>
                    <a:pt x="997320" y="1201801"/>
                    <a:pt x="998590" y="1215517"/>
                    <a:pt x="998844" y="1229360"/>
                  </a:cubicBezTo>
                  <a:cubicBezTo>
                    <a:pt x="999098" y="1243457"/>
                    <a:pt x="998082" y="1257173"/>
                    <a:pt x="996050" y="1270889"/>
                  </a:cubicBezTo>
                  <a:cubicBezTo>
                    <a:pt x="994018" y="1284605"/>
                    <a:pt x="990716" y="1297940"/>
                    <a:pt x="986271" y="1311021"/>
                  </a:cubicBezTo>
                  <a:cubicBezTo>
                    <a:pt x="981826" y="1323848"/>
                    <a:pt x="976365" y="1336294"/>
                    <a:pt x="969888" y="1347978"/>
                  </a:cubicBezTo>
                  <a:cubicBezTo>
                    <a:pt x="963411" y="1359789"/>
                    <a:pt x="955918" y="1370711"/>
                    <a:pt x="947663" y="1380617"/>
                  </a:cubicBezTo>
                  <a:cubicBezTo>
                    <a:pt x="939408" y="1390523"/>
                    <a:pt x="930137" y="1399540"/>
                    <a:pt x="920358" y="1407541"/>
                  </a:cubicBezTo>
                  <a:cubicBezTo>
                    <a:pt x="910452" y="1415288"/>
                    <a:pt x="900038" y="1422146"/>
                    <a:pt x="888989" y="1427734"/>
                  </a:cubicBezTo>
                  <a:cubicBezTo>
                    <a:pt x="877940" y="1433195"/>
                    <a:pt x="866510" y="1437386"/>
                    <a:pt x="854699" y="1440307"/>
                  </a:cubicBezTo>
                  <a:cubicBezTo>
                    <a:pt x="842888" y="1443355"/>
                    <a:pt x="831077" y="1444879"/>
                    <a:pt x="819012" y="1445006"/>
                  </a:cubicBezTo>
                  <a:lnTo>
                    <a:pt x="816345" y="1445006"/>
                  </a:lnTo>
                  <a:cubicBezTo>
                    <a:pt x="805169" y="1445006"/>
                    <a:pt x="794120" y="1443863"/>
                    <a:pt x="783198" y="1441577"/>
                  </a:cubicBezTo>
                  <a:cubicBezTo>
                    <a:pt x="771387" y="1439037"/>
                    <a:pt x="759830" y="1435100"/>
                    <a:pt x="748527" y="1430020"/>
                  </a:cubicBezTo>
                  <a:cubicBezTo>
                    <a:pt x="737224" y="1424813"/>
                    <a:pt x="726556" y="1418463"/>
                    <a:pt x="716396" y="1410843"/>
                  </a:cubicBezTo>
                  <a:cubicBezTo>
                    <a:pt x="706236" y="1403223"/>
                    <a:pt x="696838" y="1394587"/>
                    <a:pt x="688075" y="1384935"/>
                  </a:cubicBezTo>
                  <a:cubicBezTo>
                    <a:pt x="679312" y="1375283"/>
                    <a:pt x="671565" y="1364615"/>
                    <a:pt x="664707" y="1353058"/>
                  </a:cubicBezTo>
                  <a:cubicBezTo>
                    <a:pt x="657849" y="1341501"/>
                    <a:pt x="652007" y="1329563"/>
                    <a:pt x="647054" y="1316609"/>
                  </a:cubicBezTo>
                  <a:cubicBezTo>
                    <a:pt x="642101" y="1303655"/>
                    <a:pt x="638545" y="1290574"/>
                    <a:pt x="635878" y="1276985"/>
                  </a:cubicBezTo>
                  <a:cubicBezTo>
                    <a:pt x="633338" y="1263269"/>
                    <a:pt x="631941" y="1249553"/>
                    <a:pt x="631687" y="1235456"/>
                  </a:cubicBezTo>
                  <a:cubicBezTo>
                    <a:pt x="631433" y="1221613"/>
                    <a:pt x="632449" y="1207643"/>
                    <a:pt x="634481" y="1193927"/>
                  </a:cubicBezTo>
                  <a:cubicBezTo>
                    <a:pt x="636513" y="1180211"/>
                    <a:pt x="639815" y="1167003"/>
                    <a:pt x="644260" y="1153922"/>
                  </a:cubicBezTo>
                  <a:cubicBezTo>
                    <a:pt x="648705" y="1140841"/>
                    <a:pt x="654166" y="1128649"/>
                    <a:pt x="660643" y="1116838"/>
                  </a:cubicBezTo>
                  <a:cubicBezTo>
                    <a:pt x="667120" y="1105154"/>
                    <a:pt x="674613" y="1094359"/>
                    <a:pt x="682868" y="1084326"/>
                  </a:cubicBezTo>
                  <a:cubicBezTo>
                    <a:pt x="691123" y="1074293"/>
                    <a:pt x="700394" y="1065403"/>
                    <a:pt x="710173" y="1057402"/>
                  </a:cubicBezTo>
                  <a:cubicBezTo>
                    <a:pt x="719952" y="1049401"/>
                    <a:pt x="730493" y="1042797"/>
                    <a:pt x="741542" y="1037209"/>
                  </a:cubicBezTo>
                  <a:cubicBezTo>
                    <a:pt x="752591" y="1031748"/>
                    <a:pt x="764021" y="1027557"/>
                    <a:pt x="775832" y="1024509"/>
                  </a:cubicBezTo>
                  <a:cubicBezTo>
                    <a:pt x="787643" y="1021588"/>
                    <a:pt x="799454" y="1020064"/>
                    <a:pt x="811519" y="1019937"/>
                  </a:cubicBezTo>
                  <a:cubicBezTo>
                    <a:pt x="812408" y="1019810"/>
                    <a:pt x="813297" y="1019810"/>
                    <a:pt x="814186" y="1019810"/>
                  </a:cubicBezTo>
                  <a:close/>
                  <a:moveTo>
                    <a:pt x="2275702" y="1024763"/>
                  </a:moveTo>
                  <a:cubicBezTo>
                    <a:pt x="2286878" y="1024763"/>
                    <a:pt x="2297927" y="1025906"/>
                    <a:pt x="2308849" y="1028192"/>
                  </a:cubicBezTo>
                  <a:cubicBezTo>
                    <a:pt x="2320660" y="1030732"/>
                    <a:pt x="2332217" y="1034669"/>
                    <a:pt x="2343520" y="1039749"/>
                  </a:cubicBezTo>
                  <a:cubicBezTo>
                    <a:pt x="2354696" y="1044956"/>
                    <a:pt x="2365491" y="1051306"/>
                    <a:pt x="2375651" y="1058926"/>
                  </a:cubicBezTo>
                  <a:cubicBezTo>
                    <a:pt x="2385811" y="1066546"/>
                    <a:pt x="2395209" y="1075182"/>
                    <a:pt x="2403972" y="1084834"/>
                  </a:cubicBezTo>
                  <a:cubicBezTo>
                    <a:pt x="2412608" y="1094613"/>
                    <a:pt x="2420482" y="1105154"/>
                    <a:pt x="2427340" y="1116711"/>
                  </a:cubicBezTo>
                  <a:cubicBezTo>
                    <a:pt x="2434198" y="1128268"/>
                    <a:pt x="2440167" y="1140460"/>
                    <a:pt x="2444993" y="1153160"/>
                  </a:cubicBezTo>
                  <a:cubicBezTo>
                    <a:pt x="2449819" y="1165987"/>
                    <a:pt x="2453502" y="1179195"/>
                    <a:pt x="2456169" y="1192784"/>
                  </a:cubicBezTo>
                  <a:cubicBezTo>
                    <a:pt x="2458709" y="1206500"/>
                    <a:pt x="2460106" y="1220216"/>
                    <a:pt x="2460360" y="1234313"/>
                  </a:cubicBezTo>
                  <a:cubicBezTo>
                    <a:pt x="2460614" y="1248156"/>
                    <a:pt x="2459725" y="1262126"/>
                    <a:pt x="2457566" y="1275842"/>
                  </a:cubicBezTo>
                  <a:cubicBezTo>
                    <a:pt x="2455407" y="1289558"/>
                    <a:pt x="2452232" y="1302893"/>
                    <a:pt x="2447787" y="1315847"/>
                  </a:cubicBezTo>
                  <a:cubicBezTo>
                    <a:pt x="2443342" y="1328928"/>
                    <a:pt x="2438008" y="1341247"/>
                    <a:pt x="2431404" y="1352931"/>
                  </a:cubicBezTo>
                  <a:cubicBezTo>
                    <a:pt x="2424800" y="1364615"/>
                    <a:pt x="2417434" y="1375410"/>
                    <a:pt x="2409179" y="1385443"/>
                  </a:cubicBezTo>
                  <a:cubicBezTo>
                    <a:pt x="2400924" y="1395476"/>
                    <a:pt x="2391653" y="1404366"/>
                    <a:pt x="2381747" y="1412367"/>
                  </a:cubicBezTo>
                  <a:cubicBezTo>
                    <a:pt x="2371841" y="1420368"/>
                    <a:pt x="2361427" y="1426972"/>
                    <a:pt x="2350378" y="1432560"/>
                  </a:cubicBezTo>
                  <a:cubicBezTo>
                    <a:pt x="2339329" y="1438148"/>
                    <a:pt x="2327899" y="1442339"/>
                    <a:pt x="2316215" y="1445260"/>
                  </a:cubicBezTo>
                  <a:cubicBezTo>
                    <a:pt x="2304531" y="1448181"/>
                    <a:pt x="2292466" y="1449705"/>
                    <a:pt x="2280528" y="1449959"/>
                  </a:cubicBezTo>
                  <a:lnTo>
                    <a:pt x="2277861" y="1449959"/>
                  </a:lnTo>
                  <a:cubicBezTo>
                    <a:pt x="2266685" y="1449959"/>
                    <a:pt x="2255636" y="1448816"/>
                    <a:pt x="2244714" y="1446403"/>
                  </a:cubicBezTo>
                  <a:cubicBezTo>
                    <a:pt x="2232903" y="1443863"/>
                    <a:pt x="2221346" y="1440180"/>
                    <a:pt x="2210043" y="1434846"/>
                  </a:cubicBezTo>
                  <a:cubicBezTo>
                    <a:pt x="2198867" y="1429766"/>
                    <a:pt x="2188072" y="1423289"/>
                    <a:pt x="2177912" y="1415669"/>
                  </a:cubicBezTo>
                  <a:cubicBezTo>
                    <a:pt x="2167752" y="1408176"/>
                    <a:pt x="2158354" y="1399540"/>
                    <a:pt x="2149591" y="1389761"/>
                  </a:cubicBezTo>
                  <a:cubicBezTo>
                    <a:pt x="2140828" y="1380109"/>
                    <a:pt x="2133081" y="1369441"/>
                    <a:pt x="2126223" y="1358138"/>
                  </a:cubicBezTo>
                  <a:cubicBezTo>
                    <a:pt x="2119365" y="1346581"/>
                    <a:pt x="2113396" y="1334389"/>
                    <a:pt x="2108570" y="1321562"/>
                  </a:cubicBezTo>
                  <a:cubicBezTo>
                    <a:pt x="2103744" y="1308862"/>
                    <a:pt x="2100061" y="1295654"/>
                    <a:pt x="2097394" y="1281938"/>
                  </a:cubicBezTo>
                  <a:cubicBezTo>
                    <a:pt x="2094854" y="1268349"/>
                    <a:pt x="2093457" y="1254506"/>
                    <a:pt x="2093203" y="1240663"/>
                  </a:cubicBezTo>
                  <a:cubicBezTo>
                    <a:pt x="2092949" y="1226566"/>
                    <a:pt x="2093838" y="1212850"/>
                    <a:pt x="2095997" y="1199134"/>
                  </a:cubicBezTo>
                  <a:cubicBezTo>
                    <a:pt x="2098156" y="1185418"/>
                    <a:pt x="2101331" y="1172083"/>
                    <a:pt x="2105776" y="1159002"/>
                  </a:cubicBezTo>
                  <a:cubicBezTo>
                    <a:pt x="2110221" y="1146175"/>
                    <a:pt x="2115555" y="1133729"/>
                    <a:pt x="2122159" y="1122045"/>
                  </a:cubicBezTo>
                  <a:cubicBezTo>
                    <a:pt x="2128763" y="1110361"/>
                    <a:pt x="2136129" y="1099566"/>
                    <a:pt x="2144384" y="1089406"/>
                  </a:cubicBezTo>
                  <a:cubicBezTo>
                    <a:pt x="2152766" y="1079373"/>
                    <a:pt x="2161910" y="1070483"/>
                    <a:pt x="2171689" y="1062609"/>
                  </a:cubicBezTo>
                  <a:cubicBezTo>
                    <a:pt x="2181595" y="1054608"/>
                    <a:pt x="2192009" y="1047877"/>
                    <a:pt x="2203058" y="1042416"/>
                  </a:cubicBezTo>
                  <a:cubicBezTo>
                    <a:pt x="2214107" y="1036828"/>
                    <a:pt x="2225537" y="1032637"/>
                    <a:pt x="2237348" y="1029716"/>
                  </a:cubicBezTo>
                  <a:cubicBezTo>
                    <a:pt x="2249159" y="1026668"/>
                    <a:pt x="2261097" y="1025144"/>
                    <a:pt x="2273035" y="1025017"/>
                  </a:cubicBezTo>
                  <a:close/>
                  <a:moveTo>
                    <a:pt x="1563105" y="1363853"/>
                  </a:moveTo>
                  <a:cubicBezTo>
                    <a:pt x="1595744" y="1363853"/>
                    <a:pt x="1628383" y="1372108"/>
                    <a:pt x="1660387" y="1388872"/>
                  </a:cubicBezTo>
                  <a:cubicBezTo>
                    <a:pt x="1684898" y="1401699"/>
                    <a:pt x="1694296" y="1432052"/>
                    <a:pt x="1681469" y="1456563"/>
                  </a:cubicBezTo>
                  <a:cubicBezTo>
                    <a:pt x="1672452" y="1473708"/>
                    <a:pt x="1655053" y="1483360"/>
                    <a:pt x="1637019" y="1483360"/>
                  </a:cubicBezTo>
                  <a:cubicBezTo>
                    <a:pt x="1629145" y="1483360"/>
                    <a:pt x="1621144" y="1481455"/>
                    <a:pt x="1613778" y="1477645"/>
                  </a:cubicBezTo>
                  <a:cubicBezTo>
                    <a:pt x="1596379" y="1468628"/>
                    <a:pt x="1579742" y="1464056"/>
                    <a:pt x="1563105" y="1464056"/>
                  </a:cubicBezTo>
                  <a:cubicBezTo>
                    <a:pt x="1545579" y="1464056"/>
                    <a:pt x="1528053" y="1469136"/>
                    <a:pt x="1510146" y="1479296"/>
                  </a:cubicBezTo>
                  <a:cubicBezTo>
                    <a:pt x="1502399" y="1483487"/>
                    <a:pt x="1493890" y="1485773"/>
                    <a:pt x="1485635" y="1485773"/>
                  </a:cubicBezTo>
                  <a:cubicBezTo>
                    <a:pt x="1468109" y="1485773"/>
                    <a:pt x="1451091" y="1476502"/>
                    <a:pt x="1441947" y="1460246"/>
                  </a:cubicBezTo>
                  <a:cubicBezTo>
                    <a:pt x="1428358" y="1436243"/>
                    <a:pt x="1436867" y="1405509"/>
                    <a:pt x="1460997" y="1392047"/>
                  </a:cubicBezTo>
                  <a:cubicBezTo>
                    <a:pt x="1494271" y="1373251"/>
                    <a:pt x="1528688" y="1363980"/>
                    <a:pt x="1563232" y="1363980"/>
                  </a:cubicBezTo>
                  <a:close/>
                  <a:moveTo>
                    <a:pt x="2600695" y="1449451"/>
                  </a:moveTo>
                  <a:cubicBezTo>
                    <a:pt x="2706994" y="1449451"/>
                    <a:pt x="2787004" y="1528572"/>
                    <a:pt x="2801990" y="1635379"/>
                  </a:cubicBezTo>
                  <a:cubicBezTo>
                    <a:pt x="2818373" y="1752727"/>
                    <a:pt x="2748142" y="1841246"/>
                    <a:pt x="2626349" y="1858518"/>
                  </a:cubicBezTo>
                  <a:cubicBezTo>
                    <a:pt x="2613522" y="1860169"/>
                    <a:pt x="2600949" y="1861185"/>
                    <a:pt x="2588884" y="1861185"/>
                  </a:cubicBezTo>
                  <a:cubicBezTo>
                    <a:pt x="2486014" y="1861185"/>
                    <a:pt x="2410957" y="1797558"/>
                    <a:pt x="2396225" y="1692529"/>
                  </a:cubicBezTo>
                  <a:cubicBezTo>
                    <a:pt x="2379842" y="1575181"/>
                    <a:pt x="2447533" y="1468882"/>
                    <a:pt x="2569326" y="1451610"/>
                  </a:cubicBezTo>
                  <a:cubicBezTo>
                    <a:pt x="2579994" y="1450086"/>
                    <a:pt x="2590408" y="1449451"/>
                    <a:pt x="2600695" y="1449451"/>
                  </a:cubicBezTo>
                  <a:close/>
                  <a:moveTo>
                    <a:pt x="434075" y="1487424"/>
                  </a:moveTo>
                  <a:cubicBezTo>
                    <a:pt x="540374" y="1487424"/>
                    <a:pt x="620384" y="1566291"/>
                    <a:pt x="635370" y="1673352"/>
                  </a:cubicBezTo>
                  <a:cubicBezTo>
                    <a:pt x="651753" y="1790700"/>
                    <a:pt x="581522" y="1879219"/>
                    <a:pt x="459729" y="1896491"/>
                  </a:cubicBezTo>
                  <a:cubicBezTo>
                    <a:pt x="446902" y="1898142"/>
                    <a:pt x="434329" y="1899158"/>
                    <a:pt x="422264" y="1899158"/>
                  </a:cubicBezTo>
                  <a:cubicBezTo>
                    <a:pt x="319394" y="1899158"/>
                    <a:pt x="244337" y="1835277"/>
                    <a:pt x="229605" y="1730502"/>
                  </a:cubicBezTo>
                  <a:cubicBezTo>
                    <a:pt x="213222" y="1613154"/>
                    <a:pt x="281040" y="1506601"/>
                    <a:pt x="402706" y="1489583"/>
                  </a:cubicBezTo>
                  <a:cubicBezTo>
                    <a:pt x="413374" y="1488059"/>
                    <a:pt x="423788" y="1487424"/>
                    <a:pt x="434075" y="1487424"/>
                  </a:cubicBezTo>
                  <a:close/>
                  <a:moveTo>
                    <a:pt x="1651878" y="254"/>
                  </a:moveTo>
                  <a:lnTo>
                    <a:pt x="1651878" y="131445"/>
                  </a:lnTo>
                  <a:lnTo>
                    <a:pt x="1386575" y="131445"/>
                  </a:lnTo>
                  <a:lnTo>
                    <a:pt x="1386575" y="75819"/>
                  </a:lnTo>
                  <a:cubicBezTo>
                    <a:pt x="1372732" y="90043"/>
                    <a:pt x="1358762" y="103886"/>
                    <a:pt x="1344538" y="117602"/>
                  </a:cubicBezTo>
                  <a:lnTo>
                    <a:pt x="1344538" y="131445"/>
                  </a:lnTo>
                  <a:lnTo>
                    <a:pt x="1330187" y="131445"/>
                  </a:lnTo>
                  <a:cubicBezTo>
                    <a:pt x="996177" y="450342"/>
                    <a:pt x="574918" y="674878"/>
                    <a:pt x="33517" y="825373"/>
                  </a:cubicBezTo>
                  <a:cubicBezTo>
                    <a:pt x="10784" y="985139"/>
                    <a:pt x="-76211" y="1708277"/>
                    <a:pt x="169915" y="1967357"/>
                  </a:cubicBezTo>
                  <a:cubicBezTo>
                    <a:pt x="230748" y="2031365"/>
                    <a:pt x="302884" y="2062480"/>
                    <a:pt x="394832" y="2062480"/>
                  </a:cubicBezTo>
                  <a:cubicBezTo>
                    <a:pt x="438520" y="2062480"/>
                    <a:pt x="486653" y="2055495"/>
                    <a:pt x="540247" y="2041652"/>
                  </a:cubicBezTo>
                  <a:cubicBezTo>
                    <a:pt x="648197" y="2013839"/>
                    <a:pt x="689599" y="1951609"/>
                    <a:pt x="741923" y="1872869"/>
                  </a:cubicBezTo>
                  <a:cubicBezTo>
                    <a:pt x="769355" y="1831721"/>
                    <a:pt x="797676" y="1789049"/>
                    <a:pt x="838062" y="1747012"/>
                  </a:cubicBezTo>
                  <a:cubicBezTo>
                    <a:pt x="941948" y="1639316"/>
                    <a:pt x="1208394" y="1588008"/>
                    <a:pt x="1405117" y="1576959"/>
                  </a:cubicBezTo>
                  <a:cubicBezTo>
                    <a:pt x="1439915" y="1574927"/>
                    <a:pt x="1474205" y="1574038"/>
                    <a:pt x="1507860" y="1574038"/>
                  </a:cubicBezTo>
                  <a:cubicBezTo>
                    <a:pt x="1748525" y="1574038"/>
                    <a:pt x="1954519" y="1623695"/>
                    <a:pt x="2083170" y="1714373"/>
                  </a:cubicBezTo>
                  <a:cubicBezTo>
                    <a:pt x="2170927" y="1776222"/>
                    <a:pt x="2213853" y="1835150"/>
                    <a:pt x="2251572" y="1887093"/>
                  </a:cubicBezTo>
                  <a:cubicBezTo>
                    <a:pt x="2291704" y="1942338"/>
                    <a:pt x="2323327" y="1985772"/>
                    <a:pt x="2403718" y="2022729"/>
                  </a:cubicBezTo>
                  <a:cubicBezTo>
                    <a:pt x="2459852" y="2048510"/>
                    <a:pt x="2515351" y="2060956"/>
                    <a:pt x="2568564" y="2060956"/>
                  </a:cubicBezTo>
                  <a:cubicBezTo>
                    <a:pt x="2696326" y="2060956"/>
                    <a:pt x="2810245" y="1988439"/>
                    <a:pt x="2885048" y="1852676"/>
                  </a:cubicBezTo>
                  <a:cubicBezTo>
                    <a:pt x="3020684" y="1606296"/>
                    <a:pt x="2972678" y="979932"/>
                    <a:pt x="2958454" y="825500"/>
                  </a:cubicBezTo>
                  <a:cubicBezTo>
                    <a:pt x="2441564" y="696595"/>
                    <a:pt x="2082027" y="434467"/>
                    <a:pt x="1869937" y="235204"/>
                  </a:cubicBezTo>
                  <a:cubicBezTo>
                    <a:pt x="1778497" y="149225"/>
                    <a:pt x="1706234" y="67691"/>
                    <a:pt x="1651878" y="0"/>
                  </a:cubicBezTo>
                  <a:close/>
                </a:path>
              </a:pathLst>
            </a:custGeom>
            <a:blipFill>
              <a:blip r:embed="rId112"/>
              <a:stretch>
                <a:fillRect l="-3119" t="-463" r="-2338" b="-685"/>
              </a:stretch>
            </a:blipFill>
          </p:spPr>
          <p:txBody>
            <a:bodyPr/>
            <a:lstStyle/>
            <a:p>
              <a:endParaRPr lang="en-MY"/>
            </a:p>
          </p:txBody>
        </p:sp>
      </p:grpSp>
      <p:grpSp>
        <p:nvGrpSpPr>
          <p:cNvPr id="229" name="Group 229"/>
          <p:cNvGrpSpPr/>
          <p:nvPr/>
        </p:nvGrpSpPr>
        <p:grpSpPr>
          <a:xfrm>
            <a:off x="7206625" y="15863059"/>
            <a:ext cx="2384479" cy="1747523"/>
            <a:chOff x="0" y="0"/>
            <a:chExt cx="3179305" cy="2330031"/>
          </a:xfrm>
        </p:grpSpPr>
        <p:sp>
          <p:nvSpPr>
            <p:cNvPr id="230" name="Freeform 230"/>
            <p:cNvSpPr/>
            <p:nvPr/>
          </p:nvSpPr>
          <p:spPr>
            <a:xfrm>
              <a:off x="-46" y="0"/>
              <a:ext cx="3179273" cy="2330069"/>
            </a:xfrm>
            <a:custGeom>
              <a:avLst/>
              <a:gdLst/>
              <a:ahLst/>
              <a:cxnLst/>
              <a:rect l="l" t="t" r="r" b="b"/>
              <a:pathLst>
                <a:path w="3179273" h="2330069">
                  <a:moveTo>
                    <a:pt x="1487089" y="97155"/>
                  </a:moveTo>
                  <a:cubicBezTo>
                    <a:pt x="1473246" y="112522"/>
                    <a:pt x="1459276" y="127635"/>
                    <a:pt x="1445052" y="142748"/>
                  </a:cubicBezTo>
                  <a:lnTo>
                    <a:pt x="1445052" y="285369"/>
                  </a:lnTo>
                  <a:cubicBezTo>
                    <a:pt x="1459276" y="271653"/>
                    <a:pt x="1473246" y="257810"/>
                    <a:pt x="1487089" y="243586"/>
                  </a:cubicBezTo>
                  <a:lnTo>
                    <a:pt x="1487089" y="97155"/>
                  </a:lnTo>
                  <a:close/>
                  <a:moveTo>
                    <a:pt x="1752519" y="0"/>
                  </a:moveTo>
                  <a:lnTo>
                    <a:pt x="1752519" y="168021"/>
                  </a:lnTo>
                  <a:cubicBezTo>
                    <a:pt x="1806875" y="235712"/>
                    <a:pt x="1879138" y="317246"/>
                    <a:pt x="1970578" y="403225"/>
                  </a:cubicBezTo>
                  <a:cubicBezTo>
                    <a:pt x="2182668" y="602488"/>
                    <a:pt x="2542205" y="864616"/>
                    <a:pt x="3059095" y="993521"/>
                  </a:cubicBezTo>
                  <a:cubicBezTo>
                    <a:pt x="3073446" y="1147953"/>
                    <a:pt x="3121452" y="1774317"/>
                    <a:pt x="2985689" y="2020697"/>
                  </a:cubicBezTo>
                  <a:cubicBezTo>
                    <a:pt x="2910886" y="2156460"/>
                    <a:pt x="2796840" y="2228977"/>
                    <a:pt x="2669205" y="2228977"/>
                  </a:cubicBezTo>
                  <a:cubicBezTo>
                    <a:pt x="2615992" y="2228977"/>
                    <a:pt x="2560493" y="2216404"/>
                    <a:pt x="2504359" y="2190750"/>
                  </a:cubicBezTo>
                  <a:cubicBezTo>
                    <a:pt x="2423968" y="2153793"/>
                    <a:pt x="2392345" y="2110359"/>
                    <a:pt x="2352213" y="2055114"/>
                  </a:cubicBezTo>
                  <a:cubicBezTo>
                    <a:pt x="2314367" y="2003171"/>
                    <a:pt x="2271568" y="1944243"/>
                    <a:pt x="2183811" y="1882394"/>
                  </a:cubicBezTo>
                  <a:cubicBezTo>
                    <a:pt x="2055160" y="1791589"/>
                    <a:pt x="1849166" y="1742059"/>
                    <a:pt x="1608501" y="1742059"/>
                  </a:cubicBezTo>
                  <a:cubicBezTo>
                    <a:pt x="1574846" y="1742059"/>
                    <a:pt x="1540556" y="1742948"/>
                    <a:pt x="1505758" y="1744980"/>
                  </a:cubicBezTo>
                  <a:cubicBezTo>
                    <a:pt x="1309162" y="1756029"/>
                    <a:pt x="1042589" y="1807337"/>
                    <a:pt x="938703" y="1915033"/>
                  </a:cubicBezTo>
                  <a:cubicBezTo>
                    <a:pt x="898317" y="1957070"/>
                    <a:pt x="869996" y="1999742"/>
                    <a:pt x="842564" y="2040890"/>
                  </a:cubicBezTo>
                  <a:cubicBezTo>
                    <a:pt x="790240" y="2119630"/>
                    <a:pt x="748838" y="2181987"/>
                    <a:pt x="640888" y="2209673"/>
                  </a:cubicBezTo>
                  <a:cubicBezTo>
                    <a:pt x="587294" y="2223516"/>
                    <a:pt x="539161" y="2230501"/>
                    <a:pt x="495473" y="2230501"/>
                  </a:cubicBezTo>
                  <a:cubicBezTo>
                    <a:pt x="403398" y="2230501"/>
                    <a:pt x="331262" y="2199386"/>
                    <a:pt x="270556" y="2135378"/>
                  </a:cubicBezTo>
                  <a:cubicBezTo>
                    <a:pt x="24430" y="1876044"/>
                    <a:pt x="111298" y="1152779"/>
                    <a:pt x="134031" y="993140"/>
                  </a:cubicBezTo>
                  <a:cubicBezTo>
                    <a:pt x="675432" y="842645"/>
                    <a:pt x="1096691" y="618109"/>
                    <a:pt x="1430701" y="299212"/>
                  </a:cubicBezTo>
                  <a:lnTo>
                    <a:pt x="1346119" y="299212"/>
                  </a:lnTo>
                  <a:lnTo>
                    <a:pt x="1346119" y="240919"/>
                  </a:lnTo>
                  <a:cubicBezTo>
                    <a:pt x="1020110" y="546735"/>
                    <a:pt x="607487" y="761365"/>
                    <a:pt x="76246" y="905129"/>
                  </a:cubicBezTo>
                  <a:cubicBezTo>
                    <a:pt x="57323" y="910209"/>
                    <a:pt x="43099" y="925957"/>
                    <a:pt x="39924" y="945261"/>
                  </a:cubicBezTo>
                  <a:cubicBezTo>
                    <a:pt x="37765" y="958088"/>
                    <a:pt x="19223" y="1071245"/>
                    <a:pt x="8174" y="1227328"/>
                  </a:cubicBezTo>
                  <a:cubicBezTo>
                    <a:pt x="-13035" y="1528191"/>
                    <a:pt x="-6558" y="1989201"/>
                    <a:pt x="197658" y="2204212"/>
                  </a:cubicBezTo>
                  <a:cubicBezTo>
                    <a:pt x="277541" y="2288413"/>
                    <a:pt x="376220" y="2330069"/>
                    <a:pt x="496616" y="2330069"/>
                  </a:cubicBezTo>
                  <a:cubicBezTo>
                    <a:pt x="548813" y="2330069"/>
                    <a:pt x="605201" y="2322322"/>
                    <a:pt x="665780" y="2306574"/>
                  </a:cubicBezTo>
                  <a:cubicBezTo>
                    <a:pt x="810941" y="2269109"/>
                    <a:pt x="869361" y="2181225"/>
                    <a:pt x="925876" y="2096262"/>
                  </a:cubicBezTo>
                  <a:cubicBezTo>
                    <a:pt x="950895" y="2058670"/>
                    <a:pt x="976676" y="2019935"/>
                    <a:pt x="1010712" y="1984502"/>
                  </a:cubicBezTo>
                  <a:cubicBezTo>
                    <a:pt x="1077514" y="1915287"/>
                    <a:pt x="1283254" y="1857883"/>
                    <a:pt x="1511219" y="1844929"/>
                  </a:cubicBezTo>
                  <a:cubicBezTo>
                    <a:pt x="1543477" y="1843024"/>
                    <a:pt x="1575227" y="1842262"/>
                    <a:pt x="1606469" y="1842262"/>
                  </a:cubicBezTo>
                  <a:cubicBezTo>
                    <a:pt x="1825290" y="1842262"/>
                    <a:pt x="2015028" y="1886077"/>
                    <a:pt x="2125772" y="1964182"/>
                  </a:cubicBezTo>
                  <a:cubicBezTo>
                    <a:pt x="2200067" y="2016633"/>
                    <a:pt x="2236135" y="2066163"/>
                    <a:pt x="2270933" y="2114042"/>
                  </a:cubicBezTo>
                  <a:cubicBezTo>
                    <a:pt x="2313859" y="2172970"/>
                    <a:pt x="2358182" y="2233930"/>
                    <a:pt x="2462322" y="2281809"/>
                  </a:cubicBezTo>
                  <a:cubicBezTo>
                    <a:pt x="2532299" y="2313813"/>
                    <a:pt x="2602403" y="2329434"/>
                    <a:pt x="2669713" y="2329434"/>
                  </a:cubicBezTo>
                  <a:cubicBezTo>
                    <a:pt x="2824526" y="2329434"/>
                    <a:pt x="2965115" y="2247138"/>
                    <a:pt x="3058714" y="2094230"/>
                  </a:cubicBezTo>
                  <a:cubicBezTo>
                    <a:pt x="3063667" y="2085975"/>
                    <a:pt x="3068620" y="2077593"/>
                    <a:pt x="3073319" y="2068957"/>
                  </a:cubicBezTo>
                  <a:cubicBezTo>
                    <a:pt x="3135422" y="1956308"/>
                    <a:pt x="3163489" y="1780413"/>
                    <a:pt x="3174030" y="1601089"/>
                  </a:cubicBezTo>
                  <a:cubicBezTo>
                    <a:pt x="3179237" y="1511808"/>
                    <a:pt x="3180126" y="1421765"/>
                    <a:pt x="3178602" y="1338072"/>
                  </a:cubicBezTo>
                  <a:cubicBezTo>
                    <a:pt x="3177967" y="1302512"/>
                    <a:pt x="3176951" y="1267968"/>
                    <a:pt x="3175554" y="1235329"/>
                  </a:cubicBezTo>
                  <a:cubicBezTo>
                    <a:pt x="3169077" y="1077341"/>
                    <a:pt x="3156504" y="959993"/>
                    <a:pt x="3155107" y="947674"/>
                  </a:cubicBezTo>
                  <a:cubicBezTo>
                    <a:pt x="3152821" y="926719"/>
                    <a:pt x="3137454" y="909193"/>
                    <a:pt x="3116753" y="904494"/>
                  </a:cubicBezTo>
                  <a:cubicBezTo>
                    <a:pt x="2604435" y="784479"/>
                    <a:pt x="2249597" y="527431"/>
                    <a:pt x="2042079" y="332994"/>
                  </a:cubicBezTo>
                  <a:cubicBezTo>
                    <a:pt x="2030014" y="321691"/>
                    <a:pt x="2018203" y="310515"/>
                    <a:pt x="2006900" y="299339"/>
                  </a:cubicBezTo>
                  <a:lnTo>
                    <a:pt x="1986961" y="299339"/>
                  </a:lnTo>
                  <a:lnTo>
                    <a:pt x="1986961" y="279527"/>
                  </a:lnTo>
                  <a:cubicBezTo>
                    <a:pt x="1873042" y="165227"/>
                    <a:pt x="1795699" y="62992"/>
                    <a:pt x="1752392" y="0"/>
                  </a:cubicBezTo>
                  <a:close/>
                </a:path>
              </a:pathLst>
            </a:custGeom>
            <a:blipFill>
              <a:blip r:embed="rId113"/>
              <a:stretch>
                <a:fillRect l="-824" t="-479" r="-538" b="-681"/>
              </a:stretch>
            </a:blipFill>
          </p:spPr>
          <p:txBody>
            <a:bodyPr/>
            <a:lstStyle/>
            <a:p>
              <a:endParaRPr lang="en-MY"/>
            </a:p>
          </p:txBody>
        </p:sp>
      </p:grpSp>
      <p:grpSp>
        <p:nvGrpSpPr>
          <p:cNvPr id="231" name="Group 231"/>
          <p:cNvGrpSpPr/>
          <p:nvPr/>
        </p:nvGrpSpPr>
        <p:grpSpPr>
          <a:xfrm>
            <a:off x="8867070" y="16498062"/>
            <a:ext cx="306943" cy="136274"/>
            <a:chOff x="0" y="0"/>
            <a:chExt cx="409258" cy="181699"/>
          </a:xfrm>
        </p:grpSpPr>
        <p:sp>
          <p:nvSpPr>
            <p:cNvPr id="232" name="Freeform 232"/>
            <p:cNvSpPr/>
            <p:nvPr/>
          </p:nvSpPr>
          <p:spPr>
            <a:xfrm>
              <a:off x="22" y="0"/>
              <a:ext cx="409195" cy="181737"/>
            </a:xfrm>
            <a:custGeom>
              <a:avLst/>
              <a:gdLst/>
              <a:ahLst/>
              <a:cxnLst/>
              <a:rect l="l" t="t" r="r" b="b"/>
              <a:pathLst>
                <a:path w="409195" h="181737">
                  <a:moveTo>
                    <a:pt x="152378" y="0"/>
                  </a:moveTo>
                  <a:cubicBezTo>
                    <a:pt x="107039" y="0"/>
                    <a:pt x="63224" y="9144"/>
                    <a:pt x="26775" y="28321"/>
                  </a:cubicBezTo>
                  <a:cubicBezTo>
                    <a:pt x="2264" y="41148"/>
                    <a:pt x="-7134" y="71501"/>
                    <a:pt x="5820" y="96012"/>
                  </a:cubicBezTo>
                  <a:cubicBezTo>
                    <a:pt x="14837" y="112903"/>
                    <a:pt x="32236" y="122809"/>
                    <a:pt x="50143" y="122809"/>
                  </a:cubicBezTo>
                  <a:cubicBezTo>
                    <a:pt x="58017" y="122809"/>
                    <a:pt x="66018" y="120904"/>
                    <a:pt x="73511" y="117094"/>
                  </a:cubicBezTo>
                  <a:cubicBezTo>
                    <a:pt x="94212" y="106045"/>
                    <a:pt x="122279" y="100457"/>
                    <a:pt x="152632" y="100457"/>
                  </a:cubicBezTo>
                  <a:cubicBezTo>
                    <a:pt x="212195" y="100457"/>
                    <a:pt x="280902" y="121793"/>
                    <a:pt x="322558" y="165989"/>
                  </a:cubicBezTo>
                  <a:cubicBezTo>
                    <a:pt x="332464" y="176530"/>
                    <a:pt x="345799" y="181737"/>
                    <a:pt x="359007" y="181737"/>
                  </a:cubicBezTo>
                  <a:cubicBezTo>
                    <a:pt x="371326" y="181737"/>
                    <a:pt x="383645" y="177165"/>
                    <a:pt x="393424" y="168021"/>
                  </a:cubicBezTo>
                  <a:cubicBezTo>
                    <a:pt x="413617" y="149098"/>
                    <a:pt x="414506" y="117348"/>
                    <a:pt x="395583" y="97282"/>
                  </a:cubicBezTo>
                  <a:cubicBezTo>
                    <a:pt x="337036" y="35052"/>
                    <a:pt x="241532" y="0"/>
                    <a:pt x="152378" y="0"/>
                  </a:cubicBezTo>
                  <a:close/>
                </a:path>
              </a:pathLst>
            </a:custGeom>
            <a:blipFill>
              <a:blip r:embed="rId114"/>
              <a:stretch>
                <a:fillRect l="-5362" t="-6149" r="-4470" b="-7526"/>
              </a:stretch>
            </a:blipFill>
          </p:spPr>
          <p:txBody>
            <a:bodyPr/>
            <a:lstStyle/>
            <a:p>
              <a:endParaRPr lang="en-MY"/>
            </a:p>
          </p:txBody>
        </p:sp>
      </p:grpSp>
      <p:grpSp>
        <p:nvGrpSpPr>
          <p:cNvPr id="233" name="Group 233"/>
          <p:cNvGrpSpPr/>
          <p:nvPr/>
        </p:nvGrpSpPr>
        <p:grpSpPr>
          <a:xfrm>
            <a:off x="7703039" y="16492347"/>
            <a:ext cx="324040" cy="140846"/>
            <a:chOff x="0" y="0"/>
            <a:chExt cx="432054" cy="187795"/>
          </a:xfrm>
        </p:grpSpPr>
        <p:sp>
          <p:nvSpPr>
            <p:cNvPr id="234" name="Freeform 234"/>
            <p:cNvSpPr/>
            <p:nvPr/>
          </p:nvSpPr>
          <p:spPr>
            <a:xfrm>
              <a:off x="-18" y="0"/>
              <a:ext cx="431942" cy="187833"/>
            </a:xfrm>
            <a:custGeom>
              <a:avLst/>
              <a:gdLst/>
              <a:ahLst/>
              <a:cxnLst/>
              <a:rect l="l" t="t" r="r" b="b"/>
              <a:pathLst>
                <a:path w="431942" h="187833">
                  <a:moveTo>
                    <a:pt x="265702" y="0"/>
                  </a:moveTo>
                  <a:cubicBezTo>
                    <a:pt x="166515" y="0"/>
                    <a:pt x="61740" y="39497"/>
                    <a:pt x="10178" y="107569"/>
                  </a:cubicBezTo>
                  <a:cubicBezTo>
                    <a:pt x="-6586" y="129540"/>
                    <a:pt x="-2141" y="161036"/>
                    <a:pt x="19830" y="177673"/>
                  </a:cubicBezTo>
                  <a:cubicBezTo>
                    <a:pt x="28847" y="184658"/>
                    <a:pt x="39515" y="187833"/>
                    <a:pt x="50056" y="187833"/>
                  </a:cubicBezTo>
                  <a:cubicBezTo>
                    <a:pt x="65169" y="187833"/>
                    <a:pt x="80155" y="181102"/>
                    <a:pt x="90061" y="168021"/>
                  </a:cubicBezTo>
                  <a:cubicBezTo>
                    <a:pt x="121684" y="126365"/>
                    <a:pt x="198392" y="100838"/>
                    <a:pt x="267607" y="100838"/>
                  </a:cubicBezTo>
                  <a:cubicBezTo>
                    <a:pt x="301516" y="100838"/>
                    <a:pt x="333520" y="107061"/>
                    <a:pt x="357396" y="120269"/>
                  </a:cubicBezTo>
                  <a:cubicBezTo>
                    <a:pt x="365143" y="124714"/>
                    <a:pt x="373525" y="126746"/>
                    <a:pt x="381780" y="126746"/>
                  </a:cubicBezTo>
                  <a:cubicBezTo>
                    <a:pt x="399433" y="126746"/>
                    <a:pt x="416451" y="117475"/>
                    <a:pt x="425595" y="100965"/>
                  </a:cubicBezTo>
                  <a:cubicBezTo>
                    <a:pt x="439057" y="76708"/>
                    <a:pt x="430421" y="46228"/>
                    <a:pt x="406164" y="32766"/>
                  </a:cubicBezTo>
                  <a:cubicBezTo>
                    <a:pt x="366159" y="10287"/>
                    <a:pt x="316756" y="0"/>
                    <a:pt x="265702" y="0"/>
                  </a:cubicBezTo>
                  <a:close/>
                </a:path>
              </a:pathLst>
            </a:custGeom>
            <a:blipFill>
              <a:blip r:embed="rId115"/>
              <a:stretch>
                <a:fillRect l="-6417" t="-10906" r="-5148" b="-8093"/>
              </a:stretch>
            </a:blipFill>
          </p:spPr>
          <p:txBody>
            <a:bodyPr/>
            <a:lstStyle/>
            <a:p>
              <a:endParaRPr lang="en-MY"/>
            </a:p>
          </p:txBody>
        </p:sp>
      </p:grpSp>
      <p:grpSp>
        <p:nvGrpSpPr>
          <p:cNvPr id="235" name="Group 235"/>
          <p:cNvGrpSpPr/>
          <p:nvPr/>
        </p:nvGrpSpPr>
        <p:grpSpPr>
          <a:xfrm>
            <a:off x="7454313" y="17104233"/>
            <a:ext cx="307915" cy="308867"/>
            <a:chOff x="0" y="0"/>
            <a:chExt cx="410553" cy="411823"/>
          </a:xfrm>
        </p:grpSpPr>
        <p:sp>
          <p:nvSpPr>
            <p:cNvPr id="236" name="Freeform 236"/>
            <p:cNvSpPr/>
            <p:nvPr/>
          </p:nvSpPr>
          <p:spPr>
            <a:xfrm>
              <a:off x="-6" y="0"/>
              <a:ext cx="410539" cy="411861"/>
            </a:xfrm>
            <a:custGeom>
              <a:avLst/>
              <a:gdLst/>
              <a:ahLst/>
              <a:cxnLst/>
              <a:rect l="l" t="t" r="r" b="b"/>
              <a:pathLst>
                <a:path w="410539" h="411861">
                  <a:moveTo>
                    <a:pt x="206889" y="0"/>
                  </a:moveTo>
                  <a:cubicBezTo>
                    <a:pt x="196602" y="0"/>
                    <a:pt x="186188" y="635"/>
                    <a:pt x="175520" y="2159"/>
                  </a:cubicBezTo>
                  <a:cubicBezTo>
                    <a:pt x="53854" y="19304"/>
                    <a:pt x="-13964" y="125857"/>
                    <a:pt x="2419" y="243205"/>
                  </a:cubicBezTo>
                  <a:cubicBezTo>
                    <a:pt x="17151" y="347980"/>
                    <a:pt x="92208" y="411861"/>
                    <a:pt x="195078" y="411861"/>
                  </a:cubicBezTo>
                  <a:cubicBezTo>
                    <a:pt x="207143" y="411861"/>
                    <a:pt x="219716" y="410845"/>
                    <a:pt x="232543" y="409194"/>
                  </a:cubicBezTo>
                  <a:cubicBezTo>
                    <a:pt x="354336" y="391922"/>
                    <a:pt x="424567" y="303403"/>
                    <a:pt x="408184" y="186055"/>
                  </a:cubicBezTo>
                  <a:cubicBezTo>
                    <a:pt x="393198" y="78867"/>
                    <a:pt x="313188" y="0"/>
                    <a:pt x="206889" y="0"/>
                  </a:cubicBezTo>
                  <a:close/>
                </a:path>
              </a:pathLst>
            </a:custGeom>
            <a:blipFill>
              <a:blip r:embed="rId116"/>
              <a:stretch>
                <a:fillRect l="-8468" t="-5713" r="-9146" b="-2004"/>
              </a:stretch>
            </a:blipFill>
          </p:spPr>
          <p:txBody>
            <a:bodyPr/>
            <a:lstStyle/>
            <a:p>
              <a:endParaRPr lang="en-MY"/>
            </a:p>
          </p:txBody>
        </p:sp>
      </p:grpSp>
      <p:grpSp>
        <p:nvGrpSpPr>
          <p:cNvPr id="237" name="Group 237"/>
          <p:cNvGrpSpPr/>
          <p:nvPr/>
        </p:nvGrpSpPr>
        <p:grpSpPr>
          <a:xfrm>
            <a:off x="9079259" y="17075782"/>
            <a:ext cx="307905" cy="308867"/>
            <a:chOff x="0" y="0"/>
            <a:chExt cx="410540" cy="411823"/>
          </a:xfrm>
        </p:grpSpPr>
        <p:sp>
          <p:nvSpPr>
            <p:cNvPr id="238" name="Freeform 238"/>
            <p:cNvSpPr/>
            <p:nvPr/>
          </p:nvSpPr>
          <p:spPr>
            <a:xfrm>
              <a:off x="-6" y="0"/>
              <a:ext cx="410539" cy="411861"/>
            </a:xfrm>
            <a:custGeom>
              <a:avLst/>
              <a:gdLst/>
              <a:ahLst/>
              <a:cxnLst/>
              <a:rect l="l" t="t" r="r" b="b"/>
              <a:pathLst>
                <a:path w="410539" h="411861">
                  <a:moveTo>
                    <a:pt x="206889" y="0"/>
                  </a:moveTo>
                  <a:cubicBezTo>
                    <a:pt x="196729" y="0"/>
                    <a:pt x="186188" y="635"/>
                    <a:pt x="175520" y="2159"/>
                  </a:cubicBezTo>
                  <a:cubicBezTo>
                    <a:pt x="53854" y="19431"/>
                    <a:pt x="-13964" y="125857"/>
                    <a:pt x="2419" y="243205"/>
                  </a:cubicBezTo>
                  <a:cubicBezTo>
                    <a:pt x="17151" y="348234"/>
                    <a:pt x="92208" y="411861"/>
                    <a:pt x="195078" y="411861"/>
                  </a:cubicBezTo>
                  <a:cubicBezTo>
                    <a:pt x="207143" y="411861"/>
                    <a:pt x="219716" y="410845"/>
                    <a:pt x="232543" y="409194"/>
                  </a:cubicBezTo>
                  <a:cubicBezTo>
                    <a:pt x="354336" y="391922"/>
                    <a:pt x="424567" y="303403"/>
                    <a:pt x="408184" y="186055"/>
                  </a:cubicBezTo>
                  <a:cubicBezTo>
                    <a:pt x="393198" y="79121"/>
                    <a:pt x="313188" y="0"/>
                    <a:pt x="206889" y="0"/>
                  </a:cubicBezTo>
                  <a:close/>
                </a:path>
              </a:pathLst>
            </a:custGeom>
            <a:blipFill>
              <a:blip r:embed="rId117"/>
              <a:stretch>
                <a:fillRect l="-8258" t="-4727" r="-9356" b="-2991"/>
              </a:stretch>
            </a:blipFill>
          </p:spPr>
          <p:txBody>
            <a:bodyPr/>
            <a:lstStyle/>
            <a:p>
              <a:endParaRPr lang="en-MY"/>
            </a:p>
          </p:txBody>
        </p:sp>
      </p:grpSp>
      <p:grpSp>
        <p:nvGrpSpPr>
          <p:cNvPr id="239" name="Group 239"/>
          <p:cNvGrpSpPr/>
          <p:nvPr/>
        </p:nvGrpSpPr>
        <p:grpSpPr>
          <a:xfrm>
            <a:off x="7755636" y="16753837"/>
            <a:ext cx="275425" cy="318640"/>
            <a:chOff x="0" y="0"/>
            <a:chExt cx="367233" cy="424853"/>
          </a:xfrm>
        </p:grpSpPr>
        <p:sp>
          <p:nvSpPr>
            <p:cNvPr id="240" name="Freeform 240"/>
            <p:cNvSpPr/>
            <p:nvPr/>
          </p:nvSpPr>
          <p:spPr>
            <a:xfrm>
              <a:off x="-42" y="0"/>
              <a:ext cx="367241" cy="425196"/>
            </a:xfrm>
            <a:custGeom>
              <a:avLst/>
              <a:gdLst/>
              <a:ahLst/>
              <a:cxnLst/>
              <a:rect l="l" t="t" r="r" b="b"/>
              <a:pathLst>
                <a:path w="367241" h="425196">
                  <a:moveTo>
                    <a:pt x="182795" y="0"/>
                  </a:moveTo>
                  <a:cubicBezTo>
                    <a:pt x="181906" y="0"/>
                    <a:pt x="181017" y="0"/>
                    <a:pt x="180128" y="127"/>
                  </a:cubicBezTo>
                  <a:cubicBezTo>
                    <a:pt x="168063" y="254"/>
                    <a:pt x="156125" y="1778"/>
                    <a:pt x="144441" y="4699"/>
                  </a:cubicBezTo>
                  <a:cubicBezTo>
                    <a:pt x="132630" y="7747"/>
                    <a:pt x="121200" y="11938"/>
                    <a:pt x="110151" y="17399"/>
                  </a:cubicBezTo>
                  <a:cubicBezTo>
                    <a:pt x="99102" y="22987"/>
                    <a:pt x="88688" y="29591"/>
                    <a:pt x="78782" y="37592"/>
                  </a:cubicBezTo>
                  <a:cubicBezTo>
                    <a:pt x="68876" y="45593"/>
                    <a:pt x="59605" y="54483"/>
                    <a:pt x="51223" y="64516"/>
                  </a:cubicBezTo>
                  <a:cubicBezTo>
                    <a:pt x="42841" y="74549"/>
                    <a:pt x="35475" y="85344"/>
                    <a:pt x="28998" y="97028"/>
                  </a:cubicBezTo>
                  <a:cubicBezTo>
                    <a:pt x="22521" y="108839"/>
                    <a:pt x="17060" y="121031"/>
                    <a:pt x="12615" y="134112"/>
                  </a:cubicBezTo>
                  <a:cubicBezTo>
                    <a:pt x="8170" y="147193"/>
                    <a:pt x="4995" y="160401"/>
                    <a:pt x="2836" y="174117"/>
                  </a:cubicBezTo>
                  <a:cubicBezTo>
                    <a:pt x="677" y="187833"/>
                    <a:pt x="-212" y="201676"/>
                    <a:pt x="42" y="215646"/>
                  </a:cubicBezTo>
                  <a:cubicBezTo>
                    <a:pt x="296" y="229743"/>
                    <a:pt x="1693" y="243459"/>
                    <a:pt x="4233" y="257175"/>
                  </a:cubicBezTo>
                  <a:cubicBezTo>
                    <a:pt x="6773" y="270764"/>
                    <a:pt x="10583" y="283972"/>
                    <a:pt x="15409" y="296799"/>
                  </a:cubicBezTo>
                  <a:cubicBezTo>
                    <a:pt x="20235" y="309626"/>
                    <a:pt x="26077" y="321691"/>
                    <a:pt x="33062" y="333248"/>
                  </a:cubicBezTo>
                  <a:cubicBezTo>
                    <a:pt x="40047" y="344805"/>
                    <a:pt x="47794" y="355473"/>
                    <a:pt x="56430" y="365125"/>
                  </a:cubicBezTo>
                  <a:cubicBezTo>
                    <a:pt x="65066" y="374777"/>
                    <a:pt x="74591" y="383413"/>
                    <a:pt x="84751" y="391033"/>
                  </a:cubicBezTo>
                  <a:cubicBezTo>
                    <a:pt x="94911" y="398653"/>
                    <a:pt x="105579" y="404876"/>
                    <a:pt x="116882" y="410210"/>
                  </a:cubicBezTo>
                  <a:cubicBezTo>
                    <a:pt x="128058" y="415290"/>
                    <a:pt x="139615" y="419227"/>
                    <a:pt x="151553" y="421767"/>
                  </a:cubicBezTo>
                  <a:cubicBezTo>
                    <a:pt x="162475" y="423926"/>
                    <a:pt x="173524" y="425196"/>
                    <a:pt x="184700" y="425196"/>
                  </a:cubicBezTo>
                  <a:lnTo>
                    <a:pt x="187367" y="425196"/>
                  </a:lnTo>
                  <a:cubicBezTo>
                    <a:pt x="199432" y="425069"/>
                    <a:pt x="211370" y="423545"/>
                    <a:pt x="223054" y="420497"/>
                  </a:cubicBezTo>
                  <a:cubicBezTo>
                    <a:pt x="234865" y="417576"/>
                    <a:pt x="246295" y="413385"/>
                    <a:pt x="257344" y="407924"/>
                  </a:cubicBezTo>
                  <a:cubicBezTo>
                    <a:pt x="268393" y="402336"/>
                    <a:pt x="278807" y="395605"/>
                    <a:pt x="288713" y="387731"/>
                  </a:cubicBezTo>
                  <a:cubicBezTo>
                    <a:pt x="298619" y="379730"/>
                    <a:pt x="307763" y="370840"/>
                    <a:pt x="316018" y="360807"/>
                  </a:cubicBezTo>
                  <a:cubicBezTo>
                    <a:pt x="324273" y="350774"/>
                    <a:pt x="331766" y="339979"/>
                    <a:pt x="338243" y="328168"/>
                  </a:cubicBezTo>
                  <a:cubicBezTo>
                    <a:pt x="344720" y="316484"/>
                    <a:pt x="350181" y="304165"/>
                    <a:pt x="354626" y="291211"/>
                  </a:cubicBezTo>
                  <a:cubicBezTo>
                    <a:pt x="359071" y="278130"/>
                    <a:pt x="362246" y="264795"/>
                    <a:pt x="364405" y="251079"/>
                  </a:cubicBezTo>
                  <a:cubicBezTo>
                    <a:pt x="366564" y="237363"/>
                    <a:pt x="367453" y="223647"/>
                    <a:pt x="367199" y="209550"/>
                  </a:cubicBezTo>
                  <a:cubicBezTo>
                    <a:pt x="366945" y="195707"/>
                    <a:pt x="365548" y="181991"/>
                    <a:pt x="363008" y="168275"/>
                  </a:cubicBezTo>
                  <a:cubicBezTo>
                    <a:pt x="360468" y="154559"/>
                    <a:pt x="356658" y="141351"/>
                    <a:pt x="351832" y="128651"/>
                  </a:cubicBezTo>
                  <a:cubicBezTo>
                    <a:pt x="347006" y="115824"/>
                    <a:pt x="341164" y="103632"/>
                    <a:pt x="334179" y="92202"/>
                  </a:cubicBezTo>
                  <a:cubicBezTo>
                    <a:pt x="327321" y="80645"/>
                    <a:pt x="319447" y="69977"/>
                    <a:pt x="310811" y="60325"/>
                  </a:cubicBezTo>
                  <a:cubicBezTo>
                    <a:pt x="302175" y="50546"/>
                    <a:pt x="292650" y="41910"/>
                    <a:pt x="282490" y="34417"/>
                  </a:cubicBezTo>
                  <a:cubicBezTo>
                    <a:pt x="272330" y="26797"/>
                    <a:pt x="261662" y="20320"/>
                    <a:pt x="250359" y="15240"/>
                  </a:cubicBezTo>
                  <a:cubicBezTo>
                    <a:pt x="239056" y="10160"/>
                    <a:pt x="227753" y="6096"/>
                    <a:pt x="215942" y="3556"/>
                  </a:cubicBezTo>
                  <a:cubicBezTo>
                    <a:pt x="204893" y="1143"/>
                    <a:pt x="193844" y="0"/>
                    <a:pt x="182795" y="0"/>
                  </a:cubicBezTo>
                  <a:close/>
                </a:path>
              </a:pathLst>
            </a:custGeom>
            <a:blipFill>
              <a:blip r:embed="rId118"/>
              <a:stretch>
                <a:fillRect l="-3585" t="-3186" r="-4957" b="-5137"/>
              </a:stretch>
            </a:blipFill>
          </p:spPr>
          <p:txBody>
            <a:bodyPr/>
            <a:lstStyle/>
            <a:p>
              <a:endParaRPr lang="en-MY"/>
            </a:p>
          </p:txBody>
        </p:sp>
      </p:grpSp>
      <p:grpSp>
        <p:nvGrpSpPr>
          <p:cNvPr id="241" name="Group 241"/>
          <p:cNvGrpSpPr/>
          <p:nvPr/>
        </p:nvGrpSpPr>
        <p:grpSpPr>
          <a:xfrm>
            <a:off x="8851744" y="16757523"/>
            <a:ext cx="275415" cy="318640"/>
            <a:chOff x="0" y="0"/>
            <a:chExt cx="367220" cy="424853"/>
          </a:xfrm>
        </p:grpSpPr>
        <p:sp>
          <p:nvSpPr>
            <p:cNvPr id="242" name="Freeform 242"/>
            <p:cNvSpPr/>
            <p:nvPr/>
          </p:nvSpPr>
          <p:spPr>
            <a:xfrm>
              <a:off x="-42" y="0"/>
              <a:ext cx="367241" cy="424815"/>
            </a:xfrm>
            <a:custGeom>
              <a:avLst/>
              <a:gdLst/>
              <a:ahLst/>
              <a:cxnLst/>
              <a:rect l="l" t="t" r="r" b="b"/>
              <a:pathLst>
                <a:path w="367241" h="424815">
                  <a:moveTo>
                    <a:pt x="180001" y="0"/>
                  </a:moveTo>
                  <a:cubicBezTo>
                    <a:pt x="167936" y="127"/>
                    <a:pt x="155998" y="1651"/>
                    <a:pt x="144314" y="4699"/>
                  </a:cubicBezTo>
                  <a:cubicBezTo>
                    <a:pt x="132503" y="7620"/>
                    <a:pt x="121073" y="11811"/>
                    <a:pt x="110024" y="17399"/>
                  </a:cubicBezTo>
                  <a:cubicBezTo>
                    <a:pt x="98975" y="22860"/>
                    <a:pt x="88561" y="29591"/>
                    <a:pt x="78655" y="37592"/>
                  </a:cubicBezTo>
                  <a:cubicBezTo>
                    <a:pt x="68749" y="45339"/>
                    <a:pt x="59605" y="54356"/>
                    <a:pt x="51350" y="64389"/>
                  </a:cubicBezTo>
                  <a:cubicBezTo>
                    <a:pt x="42968" y="74549"/>
                    <a:pt x="35602" y="85344"/>
                    <a:pt x="29125" y="97028"/>
                  </a:cubicBezTo>
                  <a:cubicBezTo>
                    <a:pt x="22648" y="108712"/>
                    <a:pt x="17060" y="121031"/>
                    <a:pt x="12615" y="133985"/>
                  </a:cubicBezTo>
                  <a:cubicBezTo>
                    <a:pt x="8170" y="147066"/>
                    <a:pt x="4995" y="160401"/>
                    <a:pt x="2836" y="174117"/>
                  </a:cubicBezTo>
                  <a:cubicBezTo>
                    <a:pt x="677" y="187833"/>
                    <a:pt x="-212" y="201549"/>
                    <a:pt x="42" y="215519"/>
                  </a:cubicBezTo>
                  <a:cubicBezTo>
                    <a:pt x="296" y="229362"/>
                    <a:pt x="1693" y="243332"/>
                    <a:pt x="4233" y="256794"/>
                  </a:cubicBezTo>
                  <a:cubicBezTo>
                    <a:pt x="6773" y="270510"/>
                    <a:pt x="10583" y="283718"/>
                    <a:pt x="15409" y="296418"/>
                  </a:cubicBezTo>
                  <a:cubicBezTo>
                    <a:pt x="20235" y="309245"/>
                    <a:pt x="26077" y="321437"/>
                    <a:pt x="33062" y="332994"/>
                  </a:cubicBezTo>
                  <a:cubicBezTo>
                    <a:pt x="39920" y="344297"/>
                    <a:pt x="47794" y="354965"/>
                    <a:pt x="56430" y="364617"/>
                  </a:cubicBezTo>
                  <a:cubicBezTo>
                    <a:pt x="65066" y="374396"/>
                    <a:pt x="74591" y="383032"/>
                    <a:pt x="84751" y="390525"/>
                  </a:cubicBezTo>
                  <a:cubicBezTo>
                    <a:pt x="94911" y="398145"/>
                    <a:pt x="105579" y="404622"/>
                    <a:pt x="116882" y="409702"/>
                  </a:cubicBezTo>
                  <a:cubicBezTo>
                    <a:pt x="128058" y="414909"/>
                    <a:pt x="139615" y="418719"/>
                    <a:pt x="151553" y="421259"/>
                  </a:cubicBezTo>
                  <a:cubicBezTo>
                    <a:pt x="162602" y="423672"/>
                    <a:pt x="173651" y="424815"/>
                    <a:pt x="184700" y="424815"/>
                  </a:cubicBezTo>
                  <a:lnTo>
                    <a:pt x="187367" y="424815"/>
                  </a:lnTo>
                  <a:cubicBezTo>
                    <a:pt x="199432" y="424434"/>
                    <a:pt x="211370" y="422910"/>
                    <a:pt x="223054" y="420116"/>
                  </a:cubicBezTo>
                  <a:cubicBezTo>
                    <a:pt x="234738" y="417322"/>
                    <a:pt x="246295" y="413004"/>
                    <a:pt x="257217" y="407416"/>
                  </a:cubicBezTo>
                  <a:cubicBezTo>
                    <a:pt x="268139" y="401828"/>
                    <a:pt x="278680" y="395224"/>
                    <a:pt x="288586" y="387223"/>
                  </a:cubicBezTo>
                  <a:cubicBezTo>
                    <a:pt x="298492" y="379222"/>
                    <a:pt x="307636" y="370332"/>
                    <a:pt x="316018" y="360299"/>
                  </a:cubicBezTo>
                  <a:cubicBezTo>
                    <a:pt x="324400" y="350266"/>
                    <a:pt x="331766" y="339471"/>
                    <a:pt x="338243" y="327787"/>
                  </a:cubicBezTo>
                  <a:cubicBezTo>
                    <a:pt x="344720" y="316103"/>
                    <a:pt x="350181" y="303784"/>
                    <a:pt x="354626" y="290703"/>
                  </a:cubicBezTo>
                  <a:cubicBezTo>
                    <a:pt x="359071" y="277876"/>
                    <a:pt x="362246" y="264414"/>
                    <a:pt x="364405" y="250698"/>
                  </a:cubicBezTo>
                  <a:cubicBezTo>
                    <a:pt x="366564" y="236982"/>
                    <a:pt x="367453" y="223139"/>
                    <a:pt x="367199" y="209169"/>
                  </a:cubicBezTo>
                  <a:cubicBezTo>
                    <a:pt x="366945" y="195072"/>
                    <a:pt x="365548" y="181356"/>
                    <a:pt x="363008" y="167640"/>
                  </a:cubicBezTo>
                  <a:cubicBezTo>
                    <a:pt x="360468" y="154051"/>
                    <a:pt x="356785" y="140843"/>
                    <a:pt x="351832" y="128016"/>
                  </a:cubicBezTo>
                  <a:cubicBezTo>
                    <a:pt x="347006" y="115316"/>
                    <a:pt x="341164" y="103124"/>
                    <a:pt x="334179" y="91567"/>
                  </a:cubicBezTo>
                  <a:cubicBezTo>
                    <a:pt x="327194" y="80010"/>
                    <a:pt x="319447" y="69596"/>
                    <a:pt x="310811" y="59690"/>
                  </a:cubicBezTo>
                  <a:cubicBezTo>
                    <a:pt x="302048" y="50038"/>
                    <a:pt x="292650" y="41402"/>
                    <a:pt x="282490" y="33782"/>
                  </a:cubicBezTo>
                  <a:cubicBezTo>
                    <a:pt x="272330" y="26162"/>
                    <a:pt x="261662" y="19939"/>
                    <a:pt x="250359" y="14605"/>
                  </a:cubicBezTo>
                  <a:cubicBezTo>
                    <a:pt x="239310" y="9779"/>
                    <a:pt x="227753" y="5969"/>
                    <a:pt x="215942" y="3429"/>
                  </a:cubicBezTo>
                  <a:cubicBezTo>
                    <a:pt x="204893" y="1143"/>
                    <a:pt x="193844" y="0"/>
                    <a:pt x="182668" y="0"/>
                  </a:cubicBezTo>
                  <a:close/>
                </a:path>
              </a:pathLst>
            </a:custGeom>
            <a:blipFill>
              <a:blip r:embed="rId119"/>
              <a:stretch>
                <a:fillRect l="-5002" t="-4343" r="-3498" b="-4077"/>
              </a:stretch>
            </a:blipFill>
          </p:spPr>
          <p:txBody>
            <a:bodyPr/>
            <a:lstStyle/>
            <a:p>
              <a:endParaRPr lang="en-MY"/>
            </a:p>
          </p:txBody>
        </p:sp>
      </p:grpSp>
      <p:grpSp>
        <p:nvGrpSpPr>
          <p:cNvPr id="243" name="Group 243"/>
          <p:cNvGrpSpPr/>
          <p:nvPr/>
        </p:nvGrpSpPr>
        <p:grpSpPr>
          <a:xfrm>
            <a:off x="8342633" y="16997677"/>
            <a:ext cx="222514" cy="116843"/>
            <a:chOff x="0" y="0"/>
            <a:chExt cx="222517" cy="116840"/>
          </a:xfrm>
        </p:grpSpPr>
        <p:sp>
          <p:nvSpPr>
            <p:cNvPr id="244" name="Freeform 244"/>
            <p:cNvSpPr/>
            <p:nvPr/>
          </p:nvSpPr>
          <p:spPr>
            <a:xfrm>
              <a:off x="0" y="0"/>
              <a:ext cx="222504" cy="116840"/>
            </a:xfrm>
            <a:custGeom>
              <a:avLst/>
              <a:gdLst/>
              <a:ahLst/>
              <a:cxnLst/>
              <a:rect l="l" t="t" r="r" b="b"/>
              <a:pathLst>
                <a:path w="222504" h="116840">
                  <a:moveTo>
                    <a:pt x="0" y="116840"/>
                  </a:moveTo>
                  <a:lnTo>
                    <a:pt x="222504" y="116840"/>
                  </a:lnTo>
                  <a:lnTo>
                    <a:pt x="222504" y="0"/>
                  </a:lnTo>
                  <a:lnTo>
                    <a:pt x="0" y="0"/>
                  </a:lnTo>
                  <a:lnTo>
                    <a:pt x="0" y="116840"/>
                  </a:lnTo>
                  <a:close/>
                </a:path>
              </a:pathLst>
            </a:custGeom>
            <a:solidFill>
              <a:srgbClr val="A2A49E"/>
            </a:solidFill>
          </p:spPr>
          <p:txBody>
            <a:bodyPr/>
            <a:lstStyle/>
            <a:p>
              <a:endParaRPr lang="en-MY"/>
            </a:p>
          </p:txBody>
        </p:sp>
      </p:grpSp>
      <p:grpSp>
        <p:nvGrpSpPr>
          <p:cNvPr id="245" name="Group 245"/>
          <p:cNvGrpSpPr/>
          <p:nvPr/>
        </p:nvGrpSpPr>
        <p:grpSpPr>
          <a:xfrm>
            <a:off x="8207264" y="17352769"/>
            <a:ext cx="475478" cy="164592"/>
            <a:chOff x="0" y="0"/>
            <a:chExt cx="633971" cy="219456"/>
          </a:xfrm>
        </p:grpSpPr>
        <p:sp>
          <p:nvSpPr>
            <p:cNvPr id="246" name="Freeform 246"/>
            <p:cNvSpPr/>
            <p:nvPr/>
          </p:nvSpPr>
          <p:spPr>
            <a:xfrm>
              <a:off x="17" y="0"/>
              <a:ext cx="633877" cy="219456"/>
            </a:xfrm>
            <a:custGeom>
              <a:avLst/>
              <a:gdLst/>
              <a:ahLst/>
              <a:cxnLst/>
              <a:rect l="l" t="t" r="r" b="b"/>
              <a:pathLst>
                <a:path w="633877" h="219456">
                  <a:moveTo>
                    <a:pt x="50021" y="0"/>
                  </a:moveTo>
                  <a:cubicBezTo>
                    <a:pt x="40750" y="0"/>
                    <a:pt x="31352" y="2540"/>
                    <a:pt x="22970" y="8001"/>
                  </a:cubicBezTo>
                  <a:cubicBezTo>
                    <a:pt x="-271" y="22987"/>
                    <a:pt x="-7002" y="53975"/>
                    <a:pt x="7984" y="77216"/>
                  </a:cubicBezTo>
                  <a:cubicBezTo>
                    <a:pt x="57006" y="153035"/>
                    <a:pt x="146287" y="202184"/>
                    <a:pt x="259444" y="215900"/>
                  </a:cubicBezTo>
                  <a:cubicBezTo>
                    <a:pt x="279383" y="218313"/>
                    <a:pt x="299576" y="219456"/>
                    <a:pt x="319515" y="219456"/>
                  </a:cubicBezTo>
                  <a:cubicBezTo>
                    <a:pt x="434831" y="219456"/>
                    <a:pt x="547607" y="180467"/>
                    <a:pt x="618219" y="113792"/>
                  </a:cubicBezTo>
                  <a:cubicBezTo>
                    <a:pt x="638285" y="94615"/>
                    <a:pt x="639174" y="62992"/>
                    <a:pt x="620251" y="42799"/>
                  </a:cubicBezTo>
                  <a:cubicBezTo>
                    <a:pt x="610345" y="32512"/>
                    <a:pt x="597137" y="27178"/>
                    <a:pt x="583802" y="27178"/>
                  </a:cubicBezTo>
                  <a:cubicBezTo>
                    <a:pt x="571483" y="27178"/>
                    <a:pt x="559037" y="31750"/>
                    <a:pt x="549385" y="40894"/>
                  </a:cubicBezTo>
                  <a:cubicBezTo>
                    <a:pt x="497442" y="89789"/>
                    <a:pt x="409177" y="119126"/>
                    <a:pt x="319388" y="119126"/>
                  </a:cubicBezTo>
                  <a:cubicBezTo>
                    <a:pt x="303386" y="119126"/>
                    <a:pt x="287257" y="118237"/>
                    <a:pt x="271382" y="116205"/>
                  </a:cubicBezTo>
                  <a:cubicBezTo>
                    <a:pt x="189594" y="106553"/>
                    <a:pt x="124189" y="72517"/>
                    <a:pt x="92185" y="22860"/>
                  </a:cubicBezTo>
                  <a:cubicBezTo>
                    <a:pt x="82660" y="8001"/>
                    <a:pt x="66531" y="0"/>
                    <a:pt x="50021" y="0"/>
                  </a:cubicBezTo>
                  <a:close/>
                </a:path>
              </a:pathLst>
            </a:custGeom>
            <a:blipFill>
              <a:blip r:embed="rId120"/>
              <a:stretch>
                <a:fillRect l="-3586" t="-7407" r="-4470" b="-9878"/>
              </a:stretch>
            </a:blipFill>
          </p:spPr>
          <p:txBody>
            <a:bodyPr/>
            <a:lstStyle/>
            <a:p>
              <a:endParaRPr lang="en-MY"/>
            </a:p>
          </p:txBody>
        </p:sp>
      </p:grpSp>
      <p:grpSp>
        <p:nvGrpSpPr>
          <p:cNvPr id="247" name="Group 247"/>
          <p:cNvGrpSpPr/>
          <p:nvPr/>
        </p:nvGrpSpPr>
        <p:grpSpPr>
          <a:xfrm>
            <a:off x="9247642" y="18669505"/>
            <a:ext cx="657854" cy="377066"/>
            <a:chOff x="0" y="0"/>
            <a:chExt cx="877138" cy="502755"/>
          </a:xfrm>
        </p:grpSpPr>
        <p:sp>
          <p:nvSpPr>
            <p:cNvPr id="248" name="Freeform 248"/>
            <p:cNvSpPr/>
            <p:nvPr/>
          </p:nvSpPr>
          <p:spPr>
            <a:xfrm>
              <a:off x="0" y="0"/>
              <a:ext cx="877054" cy="502793"/>
            </a:xfrm>
            <a:custGeom>
              <a:avLst/>
              <a:gdLst/>
              <a:ahLst/>
              <a:cxnLst/>
              <a:rect l="l" t="t" r="r" b="b"/>
              <a:pathLst>
                <a:path w="877054" h="502793">
                  <a:moveTo>
                    <a:pt x="494919" y="0"/>
                  </a:moveTo>
                  <a:cubicBezTo>
                    <a:pt x="222758" y="0"/>
                    <a:pt x="59436" y="82804"/>
                    <a:pt x="0" y="177927"/>
                  </a:cubicBezTo>
                  <a:cubicBezTo>
                    <a:pt x="53594" y="185420"/>
                    <a:pt x="98679" y="195580"/>
                    <a:pt x="101346" y="196215"/>
                  </a:cubicBezTo>
                  <a:cubicBezTo>
                    <a:pt x="119126" y="200279"/>
                    <a:pt x="133223" y="213614"/>
                    <a:pt x="138303" y="231140"/>
                  </a:cubicBezTo>
                  <a:cubicBezTo>
                    <a:pt x="156972" y="295783"/>
                    <a:pt x="156083" y="380873"/>
                    <a:pt x="153162" y="447548"/>
                  </a:cubicBezTo>
                  <a:cubicBezTo>
                    <a:pt x="152019" y="474599"/>
                    <a:pt x="162560" y="480949"/>
                    <a:pt x="172466" y="484632"/>
                  </a:cubicBezTo>
                  <a:cubicBezTo>
                    <a:pt x="180467" y="487680"/>
                    <a:pt x="189484" y="488823"/>
                    <a:pt x="198501" y="488823"/>
                  </a:cubicBezTo>
                  <a:cubicBezTo>
                    <a:pt x="223901" y="488823"/>
                    <a:pt x="249936" y="479044"/>
                    <a:pt x="257810" y="471551"/>
                  </a:cubicBezTo>
                  <a:cubicBezTo>
                    <a:pt x="270256" y="421259"/>
                    <a:pt x="267462" y="359918"/>
                    <a:pt x="267462" y="359283"/>
                  </a:cubicBezTo>
                  <a:cubicBezTo>
                    <a:pt x="266192" y="331724"/>
                    <a:pt x="287401" y="308356"/>
                    <a:pt x="315087" y="306959"/>
                  </a:cubicBezTo>
                  <a:cubicBezTo>
                    <a:pt x="315976" y="306832"/>
                    <a:pt x="316738" y="306832"/>
                    <a:pt x="317500" y="306832"/>
                  </a:cubicBezTo>
                  <a:cubicBezTo>
                    <a:pt x="344043" y="306832"/>
                    <a:pt x="366268" y="327660"/>
                    <a:pt x="367538" y="354457"/>
                  </a:cubicBezTo>
                  <a:cubicBezTo>
                    <a:pt x="367665" y="357505"/>
                    <a:pt x="370840" y="425958"/>
                    <a:pt x="356616" y="489077"/>
                  </a:cubicBezTo>
                  <a:cubicBezTo>
                    <a:pt x="361950" y="499110"/>
                    <a:pt x="380492" y="501777"/>
                    <a:pt x="384556" y="502285"/>
                  </a:cubicBezTo>
                  <a:cubicBezTo>
                    <a:pt x="387477" y="502666"/>
                    <a:pt x="390525" y="502793"/>
                    <a:pt x="393700" y="502793"/>
                  </a:cubicBezTo>
                  <a:cubicBezTo>
                    <a:pt x="420370" y="502793"/>
                    <a:pt x="457073" y="490474"/>
                    <a:pt x="469900" y="453136"/>
                  </a:cubicBezTo>
                  <a:cubicBezTo>
                    <a:pt x="481457" y="406400"/>
                    <a:pt x="473075" y="347853"/>
                    <a:pt x="473075" y="347345"/>
                  </a:cubicBezTo>
                  <a:cubicBezTo>
                    <a:pt x="469138" y="319913"/>
                    <a:pt x="488061" y="294513"/>
                    <a:pt x="515366" y="290449"/>
                  </a:cubicBezTo>
                  <a:cubicBezTo>
                    <a:pt x="517779" y="290068"/>
                    <a:pt x="520319" y="289941"/>
                    <a:pt x="522732" y="289941"/>
                  </a:cubicBezTo>
                  <a:cubicBezTo>
                    <a:pt x="547116" y="289941"/>
                    <a:pt x="568579" y="307721"/>
                    <a:pt x="572262" y="332613"/>
                  </a:cubicBezTo>
                  <a:cubicBezTo>
                    <a:pt x="572643" y="335661"/>
                    <a:pt x="582295" y="402336"/>
                    <a:pt x="569849" y="465328"/>
                  </a:cubicBezTo>
                  <a:cubicBezTo>
                    <a:pt x="578104" y="484632"/>
                    <a:pt x="595884" y="487680"/>
                    <a:pt x="606679" y="487680"/>
                  </a:cubicBezTo>
                  <a:cubicBezTo>
                    <a:pt x="630174" y="487553"/>
                    <a:pt x="660781" y="472059"/>
                    <a:pt x="669798" y="429133"/>
                  </a:cubicBezTo>
                  <a:cubicBezTo>
                    <a:pt x="670306" y="426466"/>
                    <a:pt x="671068" y="423926"/>
                    <a:pt x="672084" y="421386"/>
                  </a:cubicBezTo>
                  <a:cubicBezTo>
                    <a:pt x="688467" y="374142"/>
                    <a:pt x="678942" y="319151"/>
                    <a:pt x="678815" y="318389"/>
                  </a:cubicBezTo>
                  <a:cubicBezTo>
                    <a:pt x="673862" y="291338"/>
                    <a:pt x="691896" y="265176"/>
                    <a:pt x="719074" y="260096"/>
                  </a:cubicBezTo>
                  <a:cubicBezTo>
                    <a:pt x="722122" y="259588"/>
                    <a:pt x="725170" y="259207"/>
                    <a:pt x="728218" y="259207"/>
                  </a:cubicBezTo>
                  <a:cubicBezTo>
                    <a:pt x="751840" y="259207"/>
                    <a:pt x="772922" y="275971"/>
                    <a:pt x="777367" y="299974"/>
                  </a:cubicBezTo>
                  <a:cubicBezTo>
                    <a:pt x="778764" y="307467"/>
                    <a:pt x="789051" y="367411"/>
                    <a:pt x="773557" y="431165"/>
                  </a:cubicBezTo>
                  <a:cubicBezTo>
                    <a:pt x="780288" y="436245"/>
                    <a:pt x="788670" y="437134"/>
                    <a:pt x="793623" y="437134"/>
                  </a:cubicBezTo>
                  <a:lnTo>
                    <a:pt x="796290" y="437134"/>
                  </a:lnTo>
                  <a:cubicBezTo>
                    <a:pt x="820801" y="435483"/>
                    <a:pt x="852424" y="412369"/>
                    <a:pt x="867664" y="353187"/>
                  </a:cubicBezTo>
                  <a:cubicBezTo>
                    <a:pt x="888365" y="272542"/>
                    <a:pt x="874776" y="200914"/>
                    <a:pt x="827532" y="140208"/>
                  </a:cubicBezTo>
                  <a:cubicBezTo>
                    <a:pt x="760476" y="53721"/>
                    <a:pt x="632968" y="0"/>
                    <a:pt x="494919" y="0"/>
                  </a:cubicBezTo>
                  <a:close/>
                </a:path>
              </a:pathLst>
            </a:custGeom>
            <a:blipFill>
              <a:blip r:embed="rId121"/>
              <a:stretch>
                <a:fillRect l="-2434" t="-2154" r="-2940" b="-2922"/>
              </a:stretch>
            </a:blipFill>
          </p:spPr>
          <p:txBody>
            <a:bodyPr/>
            <a:lstStyle/>
            <a:p>
              <a:endParaRPr lang="en-MY"/>
            </a:p>
          </p:txBody>
        </p:sp>
      </p:grpSp>
      <p:grpSp>
        <p:nvGrpSpPr>
          <p:cNvPr id="249" name="Group 249"/>
          <p:cNvGrpSpPr/>
          <p:nvPr/>
        </p:nvGrpSpPr>
        <p:grpSpPr>
          <a:xfrm>
            <a:off x="9156468" y="18594324"/>
            <a:ext cx="824217" cy="527428"/>
            <a:chOff x="0" y="0"/>
            <a:chExt cx="1098956" cy="703237"/>
          </a:xfrm>
        </p:grpSpPr>
        <p:sp>
          <p:nvSpPr>
            <p:cNvPr id="250" name="Freeform 250"/>
            <p:cNvSpPr/>
            <p:nvPr/>
          </p:nvSpPr>
          <p:spPr>
            <a:xfrm>
              <a:off x="37" y="0"/>
              <a:ext cx="1099021" cy="703199"/>
            </a:xfrm>
            <a:custGeom>
              <a:avLst/>
              <a:gdLst/>
              <a:ahLst/>
              <a:cxnLst/>
              <a:rect l="l" t="t" r="r" b="b"/>
              <a:pathLst>
                <a:path w="1099021" h="703199">
                  <a:moveTo>
                    <a:pt x="793840" y="521589"/>
                  </a:moveTo>
                  <a:cubicBezTo>
                    <a:pt x="793078" y="523748"/>
                    <a:pt x="792316" y="526034"/>
                    <a:pt x="791808" y="528320"/>
                  </a:cubicBezTo>
                  <a:cubicBezTo>
                    <a:pt x="792189" y="526415"/>
                    <a:pt x="792824" y="524637"/>
                    <a:pt x="793459" y="522732"/>
                  </a:cubicBezTo>
                  <a:cubicBezTo>
                    <a:pt x="793586" y="522351"/>
                    <a:pt x="793713" y="522097"/>
                    <a:pt x="793840" y="521589"/>
                  </a:cubicBezTo>
                  <a:close/>
                  <a:moveTo>
                    <a:pt x="791808" y="528320"/>
                  </a:moveTo>
                  <a:cubicBezTo>
                    <a:pt x="791681" y="528828"/>
                    <a:pt x="791554" y="529336"/>
                    <a:pt x="791427" y="529844"/>
                  </a:cubicBezTo>
                  <a:cubicBezTo>
                    <a:pt x="791427" y="529717"/>
                    <a:pt x="791554" y="529463"/>
                    <a:pt x="791554" y="529336"/>
                  </a:cubicBezTo>
                  <a:cubicBezTo>
                    <a:pt x="791681" y="528955"/>
                    <a:pt x="791681" y="528574"/>
                    <a:pt x="791808" y="528320"/>
                  </a:cubicBezTo>
                  <a:close/>
                  <a:moveTo>
                    <a:pt x="616421" y="100203"/>
                  </a:moveTo>
                  <a:cubicBezTo>
                    <a:pt x="754597" y="100203"/>
                    <a:pt x="882105" y="153924"/>
                    <a:pt x="949161" y="240411"/>
                  </a:cubicBezTo>
                  <a:cubicBezTo>
                    <a:pt x="996405" y="301244"/>
                    <a:pt x="1009867" y="372872"/>
                    <a:pt x="989293" y="453390"/>
                  </a:cubicBezTo>
                  <a:cubicBezTo>
                    <a:pt x="974053" y="512699"/>
                    <a:pt x="942430" y="535686"/>
                    <a:pt x="917919" y="537337"/>
                  </a:cubicBezTo>
                  <a:lnTo>
                    <a:pt x="915252" y="537337"/>
                  </a:lnTo>
                  <a:cubicBezTo>
                    <a:pt x="910299" y="537337"/>
                    <a:pt x="901917" y="536448"/>
                    <a:pt x="895186" y="531368"/>
                  </a:cubicBezTo>
                  <a:cubicBezTo>
                    <a:pt x="893154" y="539623"/>
                    <a:pt x="890741" y="548005"/>
                    <a:pt x="887693" y="556260"/>
                  </a:cubicBezTo>
                  <a:cubicBezTo>
                    <a:pt x="880327" y="576707"/>
                    <a:pt x="861023" y="589661"/>
                    <a:pt x="840449" y="589661"/>
                  </a:cubicBezTo>
                  <a:cubicBezTo>
                    <a:pt x="834861" y="589661"/>
                    <a:pt x="829146" y="588645"/>
                    <a:pt x="823558" y="586613"/>
                  </a:cubicBezTo>
                  <a:cubicBezTo>
                    <a:pt x="799809" y="578104"/>
                    <a:pt x="786474" y="553720"/>
                    <a:pt x="791300" y="529717"/>
                  </a:cubicBezTo>
                  <a:cubicBezTo>
                    <a:pt x="782156" y="572389"/>
                    <a:pt x="751676" y="587629"/>
                    <a:pt x="728308" y="587883"/>
                  </a:cubicBezTo>
                  <a:cubicBezTo>
                    <a:pt x="717513" y="587883"/>
                    <a:pt x="699733" y="584835"/>
                    <a:pt x="691478" y="565531"/>
                  </a:cubicBezTo>
                  <a:cubicBezTo>
                    <a:pt x="690589" y="570484"/>
                    <a:pt x="689446" y="575183"/>
                    <a:pt x="688176" y="579882"/>
                  </a:cubicBezTo>
                  <a:cubicBezTo>
                    <a:pt x="682334" y="602361"/>
                    <a:pt x="662014" y="617474"/>
                    <a:pt x="639662" y="617474"/>
                  </a:cubicBezTo>
                  <a:cubicBezTo>
                    <a:pt x="635471" y="617474"/>
                    <a:pt x="631280" y="616966"/>
                    <a:pt x="627089" y="615950"/>
                  </a:cubicBezTo>
                  <a:cubicBezTo>
                    <a:pt x="600292" y="608965"/>
                    <a:pt x="584163" y="581533"/>
                    <a:pt x="591021" y="554863"/>
                  </a:cubicBezTo>
                  <a:cubicBezTo>
                    <a:pt x="591148" y="554355"/>
                    <a:pt x="591275" y="553847"/>
                    <a:pt x="591402" y="553339"/>
                  </a:cubicBezTo>
                  <a:cubicBezTo>
                    <a:pt x="578575" y="590550"/>
                    <a:pt x="541872" y="602996"/>
                    <a:pt x="515202" y="602996"/>
                  </a:cubicBezTo>
                  <a:cubicBezTo>
                    <a:pt x="512027" y="602996"/>
                    <a:pt x="508979" y="602869"/>
                    <a:pt x="506058" y="602488"/>
                  </a:cubicBezTo>
                  <a:cubicBezTo>
                    <a:pt x="501994" y="601980"/>
                    <a:pt x="483452" y="599313"/>
                    <a:pt x="478118" y="589280"/>
                  </a:cubicBezTo>
                  <a:cubicBezTo>
                    <a:pt x="477229" y="593344"/>
                    <a:pt x="476213" y="597408"/>
                    <a:pt x="475197" y="601345"/>
                  </a:cubicBezTo>
                  <a:cubicBezTo>
                    <a:pt x="469228" y="623824"/>
                    <a:pt x="448908" y="638556"/>
                    <a:pt x="426810" y="638556"/>
                  </a:cubicBezTo>
                  <a:cubicBezTo>
                    <a:pt x="422492" y="638556"/>
                    <a:pt x="418174" y="638048"/>
                    <a:pt x="413856" y="636905"/>
                  </a:cubicBezTo>
                  <a:cubicBezTo>
                    <a:pt x="387059" y="629793"/>
                    <a:pt x="371184" y="602361"/>
                    <a:pt x="378296" y="575564"/>
                  </a:cubicBezTo>
                  <a:cubicBezTo>
                    <a:pt x="378677" y="574421"/>
                    <a:pt x="378931" y="573024"/>
                    <a:pt x="379312" y="571881"/>
                  </a:cubicBezTo>
                  <a:cubicBezTo>
                    <a:pt x="371311" y="579374"/>
                    <a:pt x="345403" y="589153"/>
                    <a:pt x="320003" y="589153"/>
                  </a:cubicBezTo>
                  <a:cubicBezTo>
                    <a:pt x="310986" y="589153"/>
                    <a:pt x="301969" y="588010"/>
                    <a:pt x="293968" y="584962"/>
                  </a:cubicBezTo>
                  <a:cubicBezTo>
                    <a:pt x="283935" y="581279"/>
                    <a:pt x="273521" y="574929"/>
                    <a:pt x="274664" y="547878"/>
                  </a:cubicBezTo>
                  <a:cubicBezTo>
                    <a:pt x="277585" y="481203"/>
                    <a:pt x="278474" y="396113"/>
                    <a:pt x="259805" y="331470"/>
                  </a:cubicBezTo>
                  <a:cubicBezTo>
                    <a:pt x="254725" y="314071"/>
                    <a:pt x="240628" y="300609"/>
                    <a:pt x="222848" y="296545"/>
                  </a:cubicBezTo>
                  <a:cubicBezTo>
                    <a:pt x="220181" y="295910"/>
                    <a:pt x="175223" y="285750"/>
                    <a:pt x="121502" y="278257"/>
                  </a:cubicBezTo>
                  <a:cubicBezTo>
                    <a:pt x="180938" y="183007"/>
                    <a:pt x="344260" y="100203"/>
                    <a:pt x="616421" y="100203"/>
                  </a:cubicBezTo>
                  <a:close/>
                  <a:moveTo>
                    <a:pt x="616421" y="0"/>
                  </a:moveTo>
                  <a:cubicBezTo>
                    <a:pt x="405601" y="0"/>
                    <a:pt x="255868" y="45593"/>
                    <a:pt x="156427" y="109347"/>
                  </a:cubicBezTo>
                  <a:cubicBezTo>
                    <a:pt x="120105" y="132715"/>
                    <a:pt x="90514" y="158496"/>
                    <a:pt x="67019" y="185166"/>
                  </a:cubicBezTo>
                  <a:cubicBezTo>
                    <a:pt x="43524" y="212090"/>
                    <a:pt x="26252" y="240157"/>
                    <a:pt x="14695" y="267970"/>
                  </a:cubicBezTo>
                  <a:cubicBezTo>
                    <a:pt x="8599" y="282575"/>
                    <a:pt x="4154" y="297053"/>
                    <a:pt x="1106" y="311023"/>
                  </a:cubicBezTo>
                  <a:cubicBezTo>
                    <a:pt x="-1942" y="325374"/>
                    <a:pt x="1360" y="340487"/>
                    <a:pt x="10377" y="352171"/>
                  </a:cubicBezTo>
                  <a:cubicBezTo>
                    <a:pt x="16346" y="359918"/>
                    <a:pt x="24474" y="365760"/>
                    <a:pt x="33491" y="368935"/>
                  </a:cubicBezTo>
                  <a:cubicBezTo>
                    <a:pt x="38063" y="370459"/>
                    <a:pt x="42762" y="371475"/>
                    <a:pt x="47715" y="371602"/>
                  </a:cubicBezTo>
                  <a:cubicBezTo>
                    <a:pt x="90641" y="373634"/>
                    <a:pt x="139155" y="381889"/>
                    <a:pt x="169762" y="387731"/>
                  </a:cubicBezTo>
                  <a:cubicBezTo>
                    <a:pt x="177382" y="434467"/>
                    <a:pt x="176493" y="491490"/>
                    <a:pt x="175223" y="526288"/>
                  </a:cubicBezTo>
                  <a:cubicBezTo>
                    <a:pt x="174969" y="532892"/>
                    <a:pt x="174715" y="538861"/>
                    <a:pt x="174588" y="543560"/>
                  </a:cubicBezTo>
                  <a:cubicBezTo>
                    <a:pt x="173191" y="575945"/>
                    <a:pt x="180303" y="604139"/>
                    <a:pt x="194527" y="627253"/>
                  </a:cubicBezTo>
                  <a:cubicBezTo>
                    <a:pt x="214212" y="658876"/>
                    <a:pt x="247359" y="680212"/>
                    <a:pt x="290920" y="687070"/>
                  </a:cubicBezTo>
                  <a:cubicBezTo>
                    <a:pt x="301969" y="688721"/>
                    <a:pt x="312891" y="689610"/>
                    <a:pt x="323432" y="689610"/>
                  </a:cubicBezTo>
                  <a:cubicBezTo>
                    <a:pt x="357595" y="689610"/>
                    <a:pt x="388837" y="681355"/>
                    <a:pt x="414237" y="667893"/>
                  </a:cubicBezTo>
                  <a:cubicBezTo>
                    <a:pt x="434557" y="686181"/>
                    <a:pt x="462116" y="698246"/>
                    <a:pt x="494628" y="702056"/>
                  </a:cubicBezTo>
                  <a:cubicBezTo>
                    <a:pt x="501486" y="702691"/>
                    <a:pt x="508471" y="703199"/>
                    <a:pt x="515456" y="703199"/>
                  </a:cubicBezTo>
                  <a:cubicBezTo>
                    <a:pt x="558382" y="703199"/>
                    <a:pt x="604102" y="688086"/>
                    <a:pt x="639027" y="657352"/>
                  </a:cubicBezTo>
                  <a:cubicBezTo>
                    <a:pt x="663284" y="677037"/>
                    <a:pt x="694399" y="688213"/>
                    <a:pt x="728816" y="688213"/>
                  </a:cubicBezTo>
                  <a:lnTo>
                    <a:pt x="729070" y="688213"/>
                  </a:lnTo>
                  <a:cubicBezTo>
                    <a:pt x="779616" y="687832"/>
                    <a:pt x="825336" y="663702"/>
                    <a:pt x="855689" y="624332"/>
                  </a:cubicBezTo>
                  <a:cubicBezTo>
                    <a:pt x="873469" y="632968"/>
                    <a:pt x="893662" y="637667"/>
                    <a:pt x="914871" y="637667"/>
                  </a:cubicBezTo>
                  <a:cubicBezTo>
                    <a:pt x="918173" y="637667"/>
                    <a:pt x="921475" y="637667"/>
                    <a:pt x="924904" y="637286"/>
                  </a:cubicBezTo>
                  <a:cubicBezTo>
                    <a:pt x="947891" y="635762"/>
                    <a:pt x="973037" y="628142"/>
                    <a:pt x="996913" y="613029"/>
                  </a:cubicBezTo>
                  <a:cubicBezTo>
                    <a:pt x="1028663" y="592836"/>
                    <a:pt x="1058127" y="559308"/>
                    <a:pt x="1077050" y="508762"/>
                  </a:cubicBezTo>
                  <a:cubicBezTo>
                    <a:pt x="1080606" y="499237"/>
                    <a:pt x="1083781" y="489077"/>
                    <a:pt x="1086575" y="478282"/>
                  </a:cubicBezTo>
                  <a:cubicBezTo>
                    <a:pt x="1097243" y="436499"/>
                    <a:pt x="1101053" y="395605"/>
                    <a:pt x="1098005" y="356362"/>
                  </a:cubicBezTo>
                  <a:cubicBezTo>
                    <a:pt x="1095338" y="321691"/>
                    <a:pt x="1087337" y="288163"/>
                    <a:pt x="1074002" y="256286"/>
                  </a:cubicBezTo>
                  <a:cubicBezTo>
                    <a:pt x="1062699" y="229235"/>
                    <a:pt x="1047459" y="203327"/>
                    <a:pt x="1028536" y="178943"/>
                  </a:cubicBezTo>
                  <a:cubicBezTo>
                    <a:pt x="981673" y="118872"/>
                    <a:pt x="913601" y="71120"/>
                    <a:pt x="833972" y="40132"/>
                  </a:cubicBezTo>
                  <a:cubicBezTo>
                    <a:pt x="800952" y="27305"/>
                    <a:pt x="766027" y="17272"/>
                    <a:pt x="729705" y="10541"/>
                  </a:cubicBezTo>
                  <a:cubicBezTo>
                    <a:pt x="693002" y="3683"/>
                    <a:pt x="655029" y="0"/>
                    <a:pt x="616421" y="0"/>
                  </a:cubicBezTo>
                  <a:close/>
                </a:path>
              </a:pathLst>
            </a:custGeom>
            <a:blipFill>
              <a:blip r:embed="rId122"/>
              <a:stretch>
                <a:fillRect l="-1669" t="-1733" r="-2155" b="-2293"/>
              </a:stretch>
            </a:blipFill>
          </p:spPr>
          <p:txBody>
            <a:bodyPr/>
            <a:lstStyle/>
            <a:p>
              <a:endParaRPr lang="en-MY"/>
            </a:p>
          </p:txBody>
        </p:sp>
      </p:grpSp>
      <p:grpSp>
        <p:nvGrpSpPr>
          <p:cNvPr id="251" name="Group 251"/>
          <p:cNvGrpSpPr/>
          <p:nvPr/>
        </p:nvGrpSpPr>
        <p:grpSpPr>
          <a:xfrm>
            <a:off x="9439094" y="18899629"/>
            <a:ext cx="84630" cy="173612"/>
            <a:chOff x="0" y="0"/>
            <a:chExt cx="112840" cy="231483"/>
          </a:xfrm>
        </p:grpSpPr>
        <p:sp>
          <p:nvSpPr>
            <p:cNvPr id="252" name="Freeform 252"/>
            <p:cNvSpPr/>
            <p:nvPr/>
          </p:nvSpPr>
          <p:spPr>
            <a:xfrm>
              <a:off x="-47" y="0"/>
              <a:ext cx="112830" cy="231394"/>
            </a:xfrm>
            <a:custGeom>
              <a:avLst/>
              <a:gdLst/>
              <a:ahLst/>
              <a:cxnLst/>
              <a:rect l="l" t="t" r="r" b="b"/>
              <a:pathLst>
                <a:path w="112830" h="231394">
                  <a:moveTo>
                    <a:pt x="62404" y="0"/>
                  </a:moveTo>
                  <a:cubicBezTo>
                    <a:pt x="61642" y="0"/>
                    <a:pt x="60753" y="0"/>
                    <a:pt x="59991" y="127"/>
                  </a:cubicBezTo>
                  <a:cubicBezTo>
                    <a:pt x="32305" y="1524"/>
                    <a:pt x="10969" y="24892"/>
                    <a:pt x="12366" y="52451"/>
                  </a:cubicBezTo>
                  <a:cubicBezTo>
                    <a:pt x="12366" y="53086"/>
                    <a:pt x="15160" y="114427"/>
                    <a:pt x="2714" y="164719"/>
                  </a:cubicBezTo>
                  <a:cubicBezTo>
                    <a:pt x="2333" y="165862"/>
                    <a:pt x="2079" y="167259"/>
                    <a:pt x="1698" y="168402"/>
                  </a:cubicBezTo>
                  <a:cubicBezTo>
                    <a:pt x="-5414" y="195199"/>
                    <a:pt x="10461" y="222631"/>
                    <a:pt x="37258" y="229743"/>
                  </a:cubicBezTo>
                  <a:cubicBezTo>
                    <a:pt x="41576" y="230886"/>
                    <a:pt x="45894" y="231394"/>
                    <a:pt x="50212" y="231394"/>
                  </a:cubicBezTo>
                  <a:cubicBezTo>
                    <a:pt x="72437" y="231394"/>
                    <a:pt x="92630" y="216662"/>
                    <a:pt x="98599" y="194183"/>
                  </a:cubicBezTo>
                  <a:cubicBezTo>
                    <a:pt x="99615" y="190246"/>
                    <a:pt x="100631" y="186182"/>
                    <a:pt x="101520" y="182118"/>
                  </a:cubicBezTo>
                  <a:cubicBezTo>
                    <a:pt x="115744" y="118999"/>
                    <a:pt x="112569" y="50546"/>
                    <a:pt x="112442" y="47498"/>
                  </a:cubicBezTo>
                  <a:cubicBezTo>
                    <a:pt x="111172" y="20828"/>
                    <a:pt x="88947" y="0"/>
                    <a:pt x="62404" y="0"/>
                  </a:cubicBezTo>
                  <a:close/>
                </a:path>
              </a:pathLst>
            </a:custGeom>
            <a:blipFill>
              <a:blip r:embed="rId123"/>
              <a:stretch>
                <a:fillRect l="-20005" t="-5559" r="-22797" b="-5675"/>
              </a:stretch>
            </a:blipFill>
          </p:spPr>
          <p:txBody>
            <a:bodyPr/>
            <a:lstStyle/>
            <a:p>
              <a:endParaRPr lang="en-MY"/>
            </a:p>
          </p:txBody>
        </p:sp>
      </p:grpSp>
      <p:grpSp>
        <p:nvGrpSpPr>
          <p:cNvPr id="253" name="Group 253"/>
          <p:cNvGrpSpPr/>
          <p:nvPr/>
        </p:nvGrpSpPr>
        <p:grpSpPr>
          <a:xfrm>
            <a:off x="9598676" y="18886932"/>
            <a:ext cx="81229" cy="170564"/>
            <a:chOff x="0" y="0"/>
            <a:chExt cx="108306" cy="227419"/>
          </a:xfrm>
        </p:grpSpPr>
        <p:sp>
          <p:nvSpPr>
            <p:cNvPr id="254" name="Freeform 254"/>
            <p:cNvSpPr/>
            <p:nvPr/>
          </p:nvSpPr>
          <p:spPr>
            <a:xfrm>
              <a:off x="-54" y="0"/>
              <a:ext cx="108374" cy="227330"/>
            </a:xfrm>
            <a:custGeom>
              <a:avLst/>
              <a:gdLst/>
              <a:ahLst/>
              <a:cxnLst/>
              <a:rect l="l" t="t" r="r" b="b"/>
              <a:pathLst>
                <a:path w="108374" h="227330">
                  <a:moveTo>
                    <a:pt x="54918" y="0"/>
                  </a:moveTo>
                  <a:cubicBezTo>
                    <a:pt x="52505" y="0"/>
                    <a:pt x="49965" y="127"/>
                    <a:pt x="47552" y="508"/>
                  </a:cubicBezTo>
                  <a:cubicBezTo>
                    <a:pt x="20120" y="4572"/>
                    <a:pt x="1197" y="29972"/>
                    <a:pt x="5134" y="57404"/>
                  </a:cubicBezTo>
                  <a:cubicBezTo>
                    <a:pt x="5261" y="57912"/>
                    <a:pt x="13516" y="116459"/>
                    <a:pt x="1959" y="163195"/>
                  </a:cubicBezTo>
                  <a:cubicBezTo>
                    <a:pt x="1832" y="163703"/>
                    <a:pt x="1705" y="164211"/>
                    <a:pt x="1578" y="164719"/>
                  </a:cubicBezTo>
                  <a:cubicBezTo>
                    <a:pt x="-5280" y="191516"/>
                    <a:pt x="10849" y="218948"/>
                    <a:pt x="37646" y="225806"/>
                  </a:cubicBezTo>
                  <a:cubicBezTo>
                    <a:pt x="41837" y="226822"/>
                    <a:pt x="46028" y="227330"/>
                    <a:pt x="50219" y="227330"/>
                  </a:cubicBezTo>
                  <a:cubicBezTo>
                    <a:pt x="72571" y="227330"/>
                    <a:pt x="92891" y="212217"/>
                    <a:pt x="98733" y="189738"/>
                  </a:cubicBezTo>
                  <a:cubicBezTo>
                    <a:pt x="100003" y="185039"/>
                    <a:pt x="101019" y="180213"/>
                    <a:pt x="102035" y="175387"/>
                  </a:cubicBezTo>
                  <a:cubicBezTo>
                    <a:pt x="114481" y="112395"/>
                    <a:pt x="104829" y="45720"/>
                    <a:pt x="104448" y="42672"/>
                  </a:cubicBezTo>
                  <a:cubicBezTo>
                    <a:pt x="100638" y="17780"/>
                    <a:pt x="79302" y="0"/>
                    <a:pt x="54918" y="0"/>
                  </a:cubicBezTo>
                  <a:close/>
                </a:path>
              </a:pathLst>
            </a:custGeom>
            <a:blipFill>
              <a:blip r:embed="rId124"/>
              <a:stretch>
                <a:fillRect l="-14035" t="-5659" r="-18783" b="-7564"/>
              </a:stretch>
            </a:blipFill>
          </p:spPr>
          <p:txBody>
            <a:bodyPr/>
            <a:lstStyle/>
            <a:p>
              <a:endParaRPr lang="en-MY"/>
            </a:p>
          </p:txBody>
        </p:sp>
      </p:grpSp>
      <p:grpSp>
        <p:nvGrpSpPr>
          <p:cNvPr id="255" name="Group 255"/>
          <p:cNvGrpSpPr/>
          <p:nvPr/>
        </p:nvGrpSpPr>
        <p:grpSpPr>
          <a:xfrm>
            <a:off x="9749352" y="18863948"/>
            <a:ext cx="84963" cy="172717"/>
            <a:chOff x="0" y="0"/>
            <a:chExt cx="113284" cy="230289"/>
          </a:xfrm>
        </p:grpSpPr>
        <p:sp>
          <p:nvSpPr>
            <p:cNvPr id="256" name="Freeform 256"/>
            <p:cNvSpPr/>
            <p:nvPr/>
          </p:nvSpPr>
          <p:spPr>
            <a:xfrm>
              <a:off x="8" y="0"/>
              <a:ext cx="113396" cy="230251"/>
            </a:xfrm>
            <a:custGeom>
              <a:avLst/>
              <a:gdLst/>
              <a:ahLst/>
              <a:cxnLst/>
              <a:rect l="l" t="t" r="r" b="b"/>
              <a:pathLst>
                <a:path w="113396" h="230251">
                  <a:moveTo>
                    <a:pt x="59428" y="0"/>
                  </a:moveTo>
                  <a:cubicBezTo>
                    <a:pt x="56380" y="0"/>
                    <a:pt x="53332" y="381"/>
                    <a:pt x="50284" y="889"/>
                  </a:cubicBezTo>
                  <a:cubicBezTo>
                    <a:pt x="23106" y="5969"/>
                    <a:pt x="5199" y="32004"/>
                    <a:pt x="10025" y="59055"/>
                  </a:cubicBezTo>
                  <a:cubicBezTo>
                    <a:pt x="10152" y="59690"/>
                    <a:pt x="19804" y="114808"/>
                    <a:pt x="3294" y="162052"/>
                  </a:cubicBezTo>
                  <a:cubicBezTo>
                    <a:pt x="3167" y="162560"/>
                    <a:pt x="3040" y="162941"/>
                    <a:pt x="2913" y="163195"/>
                  </a:cubicBezTo>
                  <a:cubicBezTo>
                    <a:pt x="-6358" y="189230"/>
                    <a:pt x="7231" y="217932"/>
                    <a:pt x="33266" y="227203"/>
                  </a:cubicBezTo>
                  <a:cubicBezTo>
                    <a:pt x="38854" y="229235"/>
                    <a:pt x="44569" y="230251"/>
                    <a:pt x="50157" y="230251"/>
                  </a:cubicBezTo>
                  <a:cubicBezTo>
                    <a:pt x="70731" y="230251"/>
                    <a:pt x="90035" y="217424"/>
                    <a:pt x="97401" y="196850"/>
                  </a:cubicBezTo>
                  <a:cubicBezTo>
                    <a:pt x="100322" y="188595"/>
                    <a:pt x="102862" y="180213"/>
                    <a:pt x="104894" y="171958"/>
                  </a:cubicBezTo>
                  <a:cubicBezTo>
                    <a:pt x="120515" y="108077"/>
                    <a:pt x="110101" y="48133"/>
                    <a:pt x="108704" y="40767"/>
                  </a:cubicBezTo>
                  <a:cubicBezTo>
                    <a:pt x="104132" y="16764"/>
                    <a:pt x="83050" y="0"/>
                    <a:pt x="59428" y="0"/>
                  </a:cubicBezTo>
                  <a:close/>
                </a:path>
              </a:pathLst>
            </a:custGeom>
            <a:blipFill>
              <a:blip r:embed="rId125"/>
              <a:stretch>
                <a:fillRect l="-26370" t="-6988" r="-15349" b="-4798"/>
              </a:stretch>
            </a:blipFill>
          </p:spPr>
          <p:txBody>
            <a:bodyPr/>
            <a:lstStyle/>
            <a:p>
              <a:endParaRPr lang="en-MY"/>
            </a:p>
          </p:txBody>
        </p:sp>
      </p:grpSp>
      <p:grpSp>
        <p:nvGrpSpPr>
          <p:cNvPr id="257" name="Group 257"/>
          <p:cNvGrpSpPr/>
          <p:nvPr/>
        </p:nvGrpSpPr>
        <p:grpSpPr>
          <a:xfrm>
            <a:off x="5929627" y="15283177"/>
            <a:ext cx="222323" cy="256537"/>
            <a:chOff x="0" y="0"/>
            <a:chExt cx="222326" cy="256540"/>
          </a:xfrm>
        </p:grpSpPr>
        <p:sp>
          <p:nvSpPr>
            <p:cNvPr id="258" name="Freeform 258"/>
            <p:cNvSpPr/>
            <p:nvPr/>
          </p:nvSpPr>
          <p:spPr>
            <a:xfrm>
              <a:off x="0" y="0"/>
              <a:ext cx="222377" cy="256540"/>
            </a:xfrm>
            <a:custGeom>
              <a:avLst/>
              <a:gdLst/>
              <a:ahLst/>
              <a:cxnLst/>
              <a:rect l="l" t="t" r="r" b="b"/>
              <a:pathLst>
                <a:path w="222377" h="256540">
                  <a:moveTo>
                    <a:pt x="0" y="256540"/>
                  </a:moveTo>
                  <a:lnTo>
                    <a:pt x="222377" y="256540"/>
                  </a:lnTo>
                  <a:lnTo>
                    <a:pt x="222377" y="0"/>
                  </a:lnTo>
                  <a:lnTo>
                    <a:pt x="0" y="0"/>
                  </a:lnTo>
                  <a:lnTo>
                    <a:pt x="0" y="256540"/>
                  </a:lnTo>
                  <a:close/>
                </a:path>
              </a:pathLst>
            </a:custGeom>
            <a:solidFill>
              <a:srgbClr val="090F10"/>
            </a:solidFill>
          </p:spPr>
          <p:txBody>
            <a:bodyPr/>
            <a:lstStyle/>
            <a:p>
              <a:endParaRPr lang="en-MY"/>
            </a:p>
          </p:txBody>
        </p:sp>
      </p:grpSp>
      <p:grpSp>
        <p:nvGrpSpPr>
          <p:cNvPr id="259" name="Group 259"/>
          <p:cNvGrpSpPr/>
          <p:nvPr/>
        </p:nvGrpSpPr>
        <p:grpSpPr>
          <a:xfrm>
            <a:off x="6158227" y="15283177"/>
            <a:ext cx="184137" cy="256537"/>
            <a:chOff x="0" y="0"/>
            <a:chExt cx="184137" cy="256540"/>
          </a:xfrm>
        </p:grpSpPr>
        <p:sp>
          <p:nvSpPr>
            <p:cNvPr id="260" name="Freeform 260"/>
            <p:cNvSpPr/>
            <p:nvPr/>
          </p:nvSpPr>
          <p:spPr>
            <a:xfrm>
              <a:off x="0" y="0"/>
              <a:ext cx="184150" cy="256540"/>
            </a:xfrm>
            <a:custGeom>
              <a:avLst/>
              <a:gdLst/>
              <a:ahLst/>
              <a:cxnLst/>
              <a:rect l="l" t="t" r="r" b="b"/>
              <a:pathLst>
                <a:path w="184150" h="256540">
                  <a:moveTo>
                    <a:pt x="0" y="256540"/>
                  </a:moveTo>
                  <a:lnTo>
                    <a:pt x="184150" y="256540"/>
                  </a:lnTo>
                  <a:lnTo>
                    <a:pt x="184150" y="0"/>
                  </a:lnTo>
                  <a:lnTo>
                    <a:pt x="0" y="0"/>
                  </a:lnTo>
                  <a:lnTo>
                    <a:pt x="0" y="256540"/>
                  </a:lnTo>
                  <a:close/>
                </a:path>
              </a:pathLst>
            </a:custGeom>
            <a:solidFill>
              <a:srgbClr val="090F10"/>
            </a:solidFill>
          </p:spPr>
          <p:txBody>
            <a:bodyPr/>
            <a:lstStyle/>
            <a:p>
              <a:endParaRPr lang="en-MY"/>
            </a:p>
          </p:txBody>
        </p:sp>
      </p:grpSp>
      <p:grpSp>
        <p:nvGrpSpPr>
          <p:cNvPr id="261" name="Group 261"/>
          <p:cNvGrpSpPr/>
          <p:nvPr/>
        </p:nvGrpSpPr>
        <p:grpSpPr>
          <a:xfrm>
            <a:off x="6361433" y="15283177"/>
            <a:ext cx="196853" cy="256537"/>
            <a:chOff x="0" y="0"/>
            <a:chExt cx="196850" cy="256540"/>
          </a:xfrm>
        </p:grpSpPr>
        <p:sp>
          <p:nvSpPr>
            <p:cNvPr id="262" name="Freeform 262"/>
            <p:cNvSpPr/>
            <p:nvPr/>
          </p:nvSpPr>
          <p:spPr>
            <a:xfrm>
              <a:off x="0" y="0"/>
              <a:ext cx="196850" cy="256540"/>
            </a:xfrm>
            <a:custGeom>
              <a:avLst/>
              <a:gdLst/>
              <a:ahLst/>
              <a:cxnLst/>
              <a:rect l="l" t="t" r="r" b="b"/>
              <a:pathLst>
                <a:path w="196850" h="256540">
                  <a:moveTo>
                    <a:pt x="0" y="256540"/>
                  </a:moveTo>
                  <a:lnTo>
                    <a:pt x="196850" y="256540"/>
                  </a:lnTo>
                  <a:lnTo>
                    <a:pt x="196850" y="0"/>
                  </a:lnTo>
                  <a:lnTo>
                    <a:pt x="0" y="0"/>
                  </a:lnTo>
                  <a:lnTo>
                    <a:pt x="0" y="256540"/>
                  </a:lnTo>
                  <a:close/>
                </a:path>
              </a:pathLst>
            </a:custGeom>
            <a:solidFill>
              <a:srgbClr val="090F10"/>
            </a:solidFill>
          </p:spPr>
          <p:txBody>
            <a:bodyPr/>
            <a:lstStyle/>
            <a:p>
              <a:endParaRPr lang="en-MY"/>
            </a:p>
          </p:txBody>
        </p:sp>
      </p:grpSp>
      <p:grpSp>
        <p:nvGrpSpPr>
          <p:cNvPr id="263" name="Group 263"/>
          <p:cNvGrpSpPr/>
          <p:nvPr/>
        </p:nvGrpSpPr>
        <p:grpSpPr>
          <a:xfrm>
            <a:off x="5942838" y="15298293"/>
            <a:ext cx="189500" cy="227200"/>
            <a:chOff x="0" y="0"/>
            <a:chExt cx="252666" cy="302933"/>
          </a:xfrm>
        </p:grpSpPr>
        <p:sp>
          <p:nvSpPr>
            <p:cNvPr id="264" name="Freeform 264"/>
            <p:cNvSpPr/>
            <p:nvPr/>
          </p:nvSpPr>
          <p:spPr>
            <a:xfrm>
              <a:off x="0" y="0"/>
              <a:ext cx="252603" cy="302895"/>
            </a:xfrm>
            <a:custGeom>
              <a:avLst/>
              <a:gdLst/>
              <a:ahLst/>
              <a:cxnLst/>
              <a:rect l="l" t="t" r="r" b="b"/>
              <a:pathLst>
                <a:path w="252603" h="302895">
                  <a:moveTo>
                    <a:pt x="0" y="0"/>
                  </a:moveTo>
                  <a:lnTo>
                    <a:pt x="252603" y="0"/>
                  </a:lnTo>
                  <a:lnTo>
                    <a:pt x="252603" y="302895"/>
                  </a:lnTo>
                  <a:lnTo>
                    <a:pt x="0" y="302895"/>
                  </a:lnTo>
                  <a:lnTo>
                    <a:pt x="0" y="0"/>
                  </a:lnTo>
                  <a:close/>
                </a:path>
              </a:pathLst>
            </a:custGeom>
            <a:blipFill>
              <a:blip r:embed="rId126"/>
              <a:stretch>
                <a:fillRect l="-6973" t="-6654" r="-10377" b="-6272"/>
              </a:stretch>
            </a:blipFill>
          </p:spPr>
          <p:txBody>
            <a:bodyPr/>
            <a:lstStyle/>
            <a:p>
              <a:endParaRPr lang="en-MY"/>
            </a:p>
          </p:txBody>
        </p:sp>
      </p:grpSp>
      <p:grpSp>
        <p:nvGrpSpPr>
          <p:cNvPr id="265" name="Group 265"/>
          <p:cNvGrpSpPr/>
          <p:nvPr/>
        </p:nvGrpSpPr>
        <p:grpSpPr>
          <a:xfrm>
            <a:off x="6167028" y="15298293"/>
            <a:ext cx="166659" cy="227200"/>
            <a:chOff x="0" y="0"/>
            <a:chExt cx="222212" cy="302933"/>
          </a:xfrm>
        </p:grpSpPr>
        <p:sp>
          <p:nvSpPr>
            <p:cNvPr id="266" name="Freeform 266"/>
            <p:cNvSpPr/>
            <p:nvPr/>
          </p:nvSpPr>
          <p:spPr>
            <a:xfrm>
              <a:off x="0" y="0"/>
              <a:ext cx="222250" cy="302895"/>
            </a:xfrm>
            <a:custGeom>
              <a:avLst/>
              <a:gdLst/>
              <a:ahLst/>
              <a:cxnLst/>
              <a:rect l="l" t="t" r="r" b="b"/>
              <a:pathLst>
                <a:path w="222250" h="302895">
                  <a:moveTo>
                    <a:pt x="0" y="0"/>
                  </a:moveTo>
                  <a:lnTo>
                    <a:pt x="222250" y="0"/>
                  </a:lnTo>
                  <a:lnTo>
                    <a:pt x="222250" y="302895"/>
                  </a:lnTo>
                  <a:lnTo>
                    <a:pt x="0" y="302895"/>
                  </a:lnTo>
                  <a:lnTo>
                    <a:pt x="0" y="0"/>
                  </a:lnTo>
                  <a:close/>
                </a:path>
              </a:pathLst>
            </a:custGeom>
            <a:blipFill>
              <a:blip r:embed="rId127"/>
              <a:stretch>
                <a:fillRect l="-5280" t="-6654" r="-5188" b="-6272"/>
              </a:stretch>
            </a:blipFill>
          </p:spPr>
          <p:txBody>
            <a:bodyPr/>
            <a:lstStyle/>
            <a:p>
              <a:endParaRPr lang="en-MY"/>
            </a:p>
          </p:txBody>
        </p:sp>
      </p:grpSp>
      <p:grpSp>
        <p:nvGrpSpPr>
          <p:cNvPr id="267" name="Group 267"/>
          <p:cNvGrpSpPr/>
          <p:nvPr/>
        </p:nvGrpSpPr>
        <p:grpSpPr>
          <a:xfrm>
            <a:off x="6369396" y="15298293"/>
            <a:ext cx="166659" cy="227200"/>
            <a:chOff x="0" y="0"/>
            <a:chExt cx="222212" cy="302933"/>
          </a:xfrm>
        </p:grpSpPr>
        <p:sp>
          <p:nvSpPr>
            <p:cNvPr id="268" name="Freeform 268"/>
            <p:cNvSpPr/>
            <p:nvPr/>
          </p:nvSpPr>
          <p:spPr>
            <a:xfrm>
              <a:off x="0" y="0"/>
              <a:ext cx="222250" cy="302895"/>
            </a:xfrm>
            <a:custGeom>
              <a:avLst/>
              <a:gdLst/>
              <a:ahLst/>
              <a:cxnLst/>
              <a:rect l="l" t="t" r="r" b="b"/>
              <a:pathLst>
                <a:path w="222250" h="302895">
                  <a:moveTo>
                    <a:pt x="0" y="0"/>
                  </a:moveTo>
                  <a:lnTo>
                    <a:pt x="222250" y="0"/>
                  </a:lnTo>
                  <a:lnTo>
                    <a:pt x="222250" y="302895"/>
                  </a:lnTo>
                  <a:lnTo>
                    <a:pt x="0" y="302895"/>
                  </a:lnTo>
                  <a:lnTo>
                    <a:pt x="0" y="0"/>
                  </a:lnTo>
                  <a:close/>
                </a:path>
              </a:pathLst>
            </a:custGeom>
            <a:blipFill>
              <a:blip r:embed="rId128"/>
              <a:stretch>
                <a:fillRect l="-4777" t="-6654" r="-13320" b="-6272"/>
              </a:stretch>
            </a:blipFill>
          </p:spPr>
          <p:txBody>
            <a:bodyPr/>
            <a:lstStyle/>
            <a:p>
              <a:endParaRPr lang="en-MY"/>
            </a:p>
          </p:txBody>
        </p:sp>
      </p:grpSp>
      <p:grpSp>
        <p:nvGrpSpPr>
          <p:cNvPr id="269" name="Group 269"/>
          <p:cNvGrpSpPr/>
          <p:nvPr/>
        </p:nvGrpSpPr>
        <p:grpSpPr>
          <a:xfrm>
            <a:off x="6680454" y="15298293"/>
            <a:ext cx="189481" cy="227200"/>
            <a:chOff x="0" y="0"/>
            <a:chExt cx="252641" cy="302933"/>
          </a:xfrm>
        </p:grpSpPr>
        <p:sp>
          <p:nvSpPr>
            <p:cNvPr id="270" name="Freeform 270"/>
            <p:cNvSpPr/>
            <p:nvPr/>
          </p:nvSpPr>
          <p:spPr>
            <a:xfrm>
              <a:off x="0" y="0"/>
              <a:ext cx="252603" cy="302895"/>
            </a:xfrm>
            <a:custGeom>
              <a:avLst/>
              <a:gdLst/>
              <a:ahLst/>
              <a:cxnLst/>
              <a:rect l="l" t="t" r="r" b="b"/>
              <a:pathLst>
                <a:path w="252603" h="302895">
                  <a:moveTo>
                    <a:pt x="0" y="0"/>
                  </a:moveTo>
                  <a:lnTo>
                    <a:pt x="252603" y="0"/>
                  </a:lnTo>
                  <a:lnTo>
                    <a:pt x="252603" y="302895"/>
                  </a:lnTo>
                  <a:lnTo>
                    <a:pt x="0" y="302895"/>
                  </a:lnTo>
                  <a:lnTo>
                    <a:pt x="0" y="0"/>
                  </a:lnTo>
                  <a:close/>
                </a:path>
              </a:pathLst>
            </a:custGeom>
            <a:blipFill>
              <a:blip r:embed="rId129"/>
              <a:stretch>
                <a:fillRect l="-7506" t="-6654" r="-9844" b="-6272"/>
              </a:stretch>
            </a:blipFill>
          </p:spPr>
          <p:txBody>
            <a:bodyPr/>
            <a:lstStyle/>
            <a:p>
              <a:endParaRPr lang="en-MY"/>
            </a:p>
          </p:txBody>
        </p:sp>
      </p:grpSp>
      <p:grpSp>
        <p:nvGrpSpPr>
          <p:cNvPr id="271" name="Group 271"/>
          <p:cNvGrpSpPr/>
          <p:nvPr/>
        </p:nvGrpSpPr>
        <p:grpSpPr>
          <a:xfrm>
            <a:off x="6666233" y="15283177"/>
            <a:ext cx="222323" cy="256537"/>
            <a:chOff x="0" y="0"/>
            <a:chExt cx="222326" cy="256540"/>
          </a:xfrm>
        </p:grpSpPr>
        <p:sp>
          <p:nvSpPr>
            <p:cNvPr id="272" name="Freeform 272"/>
            <p:cNvSpPr/>
            <p:nvPr/>
          </p:nvSpPr>
          <p:spPr>
            <a:xfrm>
              <a:off x="0" y="0"/>
              <a:ext cx="222377" cy="256540"/>
            </a:xfrm>
            <a:custGeom>
              <a:avLst/>
              <a:gdLst/>
              <a:ahLst/>
              <a:cxnLst/>
              <a:rect l="l" t="t" r="r" b="b"/>
              <a:pathLst>
                <a:path w="222377" h="256540">
                  <a:moveTo>
                    <a:pt x="0" y="256540"/>
                  </a:moveTo>
                  <a:lnTo>
                    <a:pt x="222377" y="256540"/>
                  </a:lnTo>
                  <a:lnTo>
                    <a:pt x="222377" y="0"/>
                  </a:lnTo>
                  <a:lnTo>
                    <a:pt x="0" y="0"/>
                  </a:lnTo>
                  <a:lnTo>
                    <a:pt x="0" y="256540"/>
                  </a:lnTo>
                  <a:close/>
                </a:path>
              </a:pathLst>
            </a:custGeom>
            <a:solidFill>
              <a:srgbClr val="090F10"/>
            </a:solidFill>
          </p:spPr>
          <p:txBody>
            <a:bodyPr/>
            <a:lstStyle/>
            <a:p>
              <a:endParaRPr lang="en-MY"/>
            </a:p>
          </p:txBody>
        </p:sp>
      </p:grpSp>
      <p:grpSp>
        <p:nvGrpSpPr>
          <p:cNvPr id="273" name="Group 273"/>
          <p:cNvGrpSpPr/>
          <p:nvPr/>
        </p:nvGrpSpPr>
        <p:grpSpPr>
          <a:xfrm>
            <a:off x="6900482" y="15302484"/>
            <a:ext cx="210693" cy="218818"/>
            <a:chOff x="0" y="0"/>
            <a:chExt cx="280924" cy="291757"/>
          </a:xfrm>
        </p:grpSpPr>
        <p:sp>
          <p:nvSpPr>
            <p:cNvPr id="274" name="Freeform 274"/>
            <p:cNvSpPr/>
            <p:nvPr/>
          </p:nvSpPr>
          <p:spPr>
            <a:xfrm>
              <a:off x="0" y="0"/>
              <a:ext cx="280924" cy="291719"/>
            </a:xfrm>
            <a:custGeom>
              <a:avLst/>
              <a:gdLst/>
              <a:ahLst/>
              <a:cxnLst/>
              <a:rect l="l" t="t" r="r" b="b"/>
              <a:pathLst>
                <a:path w="280924" h="291719">
                  <a:moveTo>
                    <a:pt x="0" y="0"/>
                  </a:moveTo>
                  <a:lnTo>
                    <a:pt x="0" y="291719"/>
                  </a:lnTo>
                  <a:lnTo>
                    <a:pt x="25781" y="291719"/>
                  </a:lnTo>
                  <a:cubicBezTo>
                    <a:pt x="61595" y="233172"/>
                    <a:pt x="100076" y="180086"/>
                    <a:pt x="141224" y="134366"/>
                  </a:cubicBezTo>
                  <a:cubicBezTo>
                    <a:pt x="182626" y="88392"/>
                    <a:pt x="229489" y="44069"/>
                    <a:pt x="280924" y="1905"/>
                  </a:cubicBezTo>
                  <a:lnTo>
                    <a:pt x="280924" y="0"/>
                  </a:lnTo>
                  <a:close/>
                </a:path>
              </a:pathLst>
            </a:custGeom>
            <a:blipFill>
              <a:blip r:embed="rId130"/>
              <a:stretch>
                <a:fillRect l="-2680" t="-3016" r="-8878" b="-2629"/>
              </a:stretch>
            </a:blipFill>
          </p:spPr>
          <p:txBody>
            <a:bodyPr/>
            <a:lstStyle/>
            <a:p>
              <a:endParaRPr lang="en-MY"/>
            </a:p>
          </p:txBody>
        </p:sp>
      </p:grpSp>
      <p:grpSp>
        <p:nvGrpSpPr>
          <p:cNvPr id="275" name="Group 275"/>
          <p:cNvGrpSpPr/>
          <p:nvPr/>
        </p:nvGrpSpPr>
        <p:grpSpPr>
          <a:xfrm>
            <a:off x="6894833" y="15295883"/>
            <a:ext cx="235048" cy="231143"/>
            <a:chOff x="0" y="0"/>
            <a:chExt cx="235052" cy="231140"/>
          </a:xfrm>
        </p:grpSpPr>
        <p:sp>
          <p:nvSpPr>
            <p:cNvPr id="276" name="Freeform 276"/>
            <p:cNvSpPr/>
            <p:nvPr/>
          </p:nvSpPr>
          <p:spPr>
            <a:xfrm>
              <a:off x="0" y="0"/>
              <a:ext cx="235077" cy="231140"/>
            </a:xfrm>
            <a:custGeom>
              <a:avLst/>
              <a:gdLst/>
              <a:ahLst/>
              <a:cxnLst/>
              <a:rect l="l" t="t" r="r" b="b"/>
              <a:pathLst>
                <a:path w="235077" h="231140">
                  <a:moveTo>
                    <a:pt x="0" y="231140"/>
                  </a:moveTo>
                  <a:lnTo>
                    <a:pt x="235077" y="231140"/>
                  </a:lnTo>
                  <a:lnTo>
                    <a:pt x="235077" y="0"/>
                  </a:lnTo>
                  <a:lnTo>
                    <a:pt x="0" y="0"/>
                  </a:lnTo>
                  <a:lnTo>
                    <a:pt x="0" y="231140"/>
                  </a:lnTo>
                  <a:close/>
                </a:path>
              </a:pathLst>
            </a:custGeom>
            <a:solidFill>
              <a:srgbClr val="090F10"/>
            </a:solidFill>
          </p:spPr>
          <p:txBody>
            <a:bodyPr/>
            <a:lstStyle/>
            <a:p>
              <a:endParaRPr lang="en-MY"/>
            </a:p>
          </p:txBody>
        </p:sp>
      </p:grpSp>
      <p:grpSp>
        <p:nvGrpSpPr>
          <p:cNvPr id="277" name="Group 277"/>
          <p:cNvGrpSpPr/>
          <p:nvPr/>
        </p:nvGrpSpPr>
        <p:grpSpPr>
          <a:xfrm>
            <a:off x="7009838" y="15403830"/>
            <a:ext cx="101336" cy="117472"/>
            <a:chOff x="0" y="0"/>
            <a:chExt cx="135115" cy="156629"/>
          </a:xfrm>
        </p:grpSpPr>
        <p:sp>
          <p:nvSpPr>
            <p:cNvPr id="278" name="Freeform 278"/>
            <p:cNvSpPr/>
            <p:nvPr/>
          </p:nvSpPr>
          <p:spPr>
            <a:xfrm>
              <a:off x="0" y="0"/>
              <a:ext cx="135128" cy="156591"/>
            </a:xfrm>
            <a:custGeom>
              <a:avLst/>
              <a:gdLst/>
              <a:ahLst/>
              <a:cxnLst/>
              <a:rect l="l" t="t" r="r" b="b"/>
              <a:pathLst>
                <a:path w="135128" h="156591">
                  <a:moveTo>
                    <a:pt x="135128" y="0"/>
                  </a:moveTo>
                  <a:cubicBezTo>
                    <a:pt x="111887" y="21717"/>
                    <a:pt x="90043" y="43815"/>
                    <a:pt x="69850" y="66167"/>
                  </a:cubicBezTo>
                  <a:cubicBezTo>
                    <a:pt x="46609" y="92075"/>
                    <a:pt x="23241" y="122428"/>
                    <a:pt x="0" y="156591"/>
                  </a:cubicBezTo>
                  <a:lnTo>
                    <a:pt x="135128" y="156591"/>
                  </a:lnTo>
                  <a:lnTo>
                    <a:pt x="135128" y="0"/>
                  </a:lnTo>
                  <a:close/>
                </a:path>
              </a:pathLst>
            </a:custGeom>
            <a:blipFill>
              <a:blip r:embed="rId131"/>
              <a:stretch>
                <a:fillRect l="-13233" t="-5409" r="-18308" b="-4890"/>
              </a:stretch>
            </a:blipFill>
          </p:spPr>
          <p:txBody>
            <a:bodyPr/>
            <a:lstStyle/>
            <a:p>
              <a:endParaRPr lang="en-MY"/>
            </a:p>
          </p:txBody>
        </p:sp>
      </p:grpSp>
      <p:grpSp>
        <p:nvGrpSpPr>
          <p:cNvPr id="279" name="Group 279"/>
          <p:cNvGrpSpPr/>
          <p:nvPr/>
        </p:nvGrpSpPr>
        <p:grpSpPr>
          <a:xfrm>
            <a:off x="6996427" y="15397477"/>
            <a:ext cx="133312" cy="129540"/>
            <a:chOff x="0" y="0"/>
            <a:chExt cx="133312" cy="129540"/>
          </a:xfrm>
        </p:grpSpPr>
        <p:sp>
          <p:nvSpPr>
            <p:cNvPr id="280" name="Freeform 280"/>
            <p:cNvSpPr/>
            <p:nvPr/>
          </p:nvSpPr>
          <p:spPr>
            <a:xfrm>
              <a:off x="0" y="0"/>
              <a:ext cx="133350" cy="129540"/>
            </a:xfrm>
            <a:custGeom>
              <a:avLst/>
              <a:gdLst/>
              <a:ahLst/>
              <a:cxnLst/>
              <a:rect l="l" t="t" r="r" b="b"/>
              <a:pathLst>
                <a:path w="133350" h="129540">
                  <a:moveTo>
                    <a:pt x="0" y="129540"/>
                  </a:moveTo>
                  <a:lnTo>
                    <a:pt x="133350" y="129540"/>
                  </a:lnTo>
                  <a:lnTo>
                    <a:pt x="133350" y="0"/>
                  </a:lnTo>
                  <a:lnTo>
                    <a:pt x="0" y="0"/>
                  </a:lnTo>
                  <a:lnTo>
                    <a:pt x="0" y="129540"/>
                  </a:lnTo>
                  <a:close/>
                </a:path>
              </a:pathLst>
            </a:custGeom>
            <a:solidFill>
              <a:srgbClr val="090F10"/>
            </a:solidFill>
          </p:spPr>
          <p:txBody>
            <a:bodyPr/>
            <a:lstStyle/>
            <a:p>
              <a:endParaRPr lang="en-MY"/>
            </a:p>
          </p:txBody>
        </p:sp>
      </p:grpSp>
      <p:grpSp>
        <p:nvGrpSpPr>
          <p:cNvPr id="281" name="Group 281"/>
          <p:cNvGrpSpPr/>
          <p:nvPr/>
        </p:nvGrpSpPr>
        <p:grpSpPr>
          <a:xfrm>
            <a:off x="6919789" y="15303884"/>
            <a:ext cx="191386" cy="217427"/>
            <a:chOff x="0" y="0"/>
            <a:chExt cx="255181" cy="289903"/>
          </a:xfrm>
        </p:grpSpPr>
        <p:sp>
          <p:nvSpPr>
            <p:cNvPr id="282" name="Freeform 282"/>
            <p:cNvSpPr/>
            <p:nvPr/>
          </p:nvSpPr>
          <p:spPr>
            <a:xfrm>
              <a:off x="0" y="0"/>
              <a:ext cx="255143" cy="289941"/>
            </a:xfrm>
            <a:custGeom>
              <a:avLst/>
              <a:gdLst/>
              <a:ahLst/>
              <a:cxnLst/>
              <a:rect l="l" t="t" r="r" b="b"/>
              <a:pathLst>
                <a:path w="255143" h="289941">
                  <a:moveTo>
                    <a:pt x="255143" y="0"/>
                  </a:moveTo>
                  <a:cubicBezTo>
                    <a:pt x="203708" y="42164"/>
                    <a:pt x="156845" y="86487"/>
                    <a:pt x="115443" y="132588"/>
                  </a:cubicBezTo>
                  <a:cubicBezTo>
                    <a:pt x="74295" y="178308"/>
                    <a:pt x="35814" y="231267"/>
                    <a:pt x="0" y="289941"/>
                  </a:cubicBezTo>
                  <a:lnTo>
                    <a:pt x="120015" y="289941"/>
                  </a:lnTo>
                  <a:cubicBezTo>
                    <a:pt x="143256" y="255778"/>
                    <a:pt x="166624" y="225425"/>
                    <a:pt x="189865" y="199517"/>
                  </a:cubicBezTo>
                  <a:cubicBezTo>
                    <a:pt x="210058" y="177165"/>
                    <a:pt x="231902" y="154940"/>
                    <a:pt x="255016" y="133350"/>
                  </a:cubicBezTo>
                  <a:lnTo>
                    <a:pt x="255016" y="0"/>
                  </a:lnTo>
                  <a:close/>
                </a:path>
              </a:pathLst>
            </a:custGeom>
            <a:blipFill>
              <a:blip r:embed="rId132"/>
              <a:stretch>
                <a:fillRect l="-6406" t="-3679" r="-9696" b="-2614"/>
              </a:stretch>
            </a:blipFill>
          </p:spPr>
          <p:txBody>
            <a:bodyPr/>
            <a:lstStyle/>
            <a:p>
              <a:endParaRPr lang="en-MY"/>
            </a:p>
          </p:txBody>
        </p:sp>
      </p:grpSp>
      <p:grpSp>
        <p:nvGrpSpPr>
          <p:cNvPr id="283" name="Group 283"/>
          <p:cNvGrpSpPr/>
          <p:nvPr/>
        </p:nvGrpSpPr>
        <p:grpSpPr>
          <a:xfrm>
            <a:off x="6907530" y="15295883"/>
            <a:ext cx="222171" cy="231143"/>
            <a:chOff x="0" y="0"/>
            <a:chExt cx="222174" cy="231140"/>
          </a:xfrm>
        </p:grpSpPr>
        <p:sp>
          <p:nvSpPr>
            <p:cNvPr id="284" name="Freeform 284"/>
            <p:cNvSpPr/>
            <p:nvPr/>
          </p:nvSpPr>
          <p:spPr>
            <a:xfrm>
              <a:off x="0" y="0"/>
              <a:ext cx="222123" cy="231140"/>
            </a:xfrm>
            <a:custGeom>
              <a:avLst/>
              <a:gdLst/>
              <a:ahLst/>
              <a:cxnLst/>
              <a:rect l="l" t="t" r="r" b="b"/>
              <a:pathLst>
                <a:path w="222123" h="231140">
                  <a:moveTo>
                    <a:pt x="0" y="231140"/>
                  </a:moveTo>
                  <a:lnTo>
                    <a:pt x="222123" y="231140"/>
                  </a:lnTo>
                  <a:lnTo>
                    <a:pt x="222123" y="0"/>
                  </a:lnTo>
                  <a:lnTo>
                    <a:pt x="0" y="0"/>
                  </a:lnTo>
                  <a:lnTo>
                    <a:pt x="0" y="231140"/>
                  </a:lnTo>
                  <a:close/>
                </a:path>
              </a:pathLst>
            </a:custGeom>
            <a:solidFill>
              <a:srgbClr val="090F10"/>
            </a:solidFill>
          </p:spPr>
          <p:txBody>
            <a:bodyPr/>
            <a:lstStyle/>
            <a:p>
              <a:endParaRPr lang="en-MY"/>
            </a:p>
          </p:txBody>
        </p:sp>
      </p:grpSp>
      <p:grpSp>
        <p:nvGrpSpPr>
          <p:cNvPr id="285" name="Group 285"/>
          <p:cNvGrpSpPr/>
          <p:nvPr/>
        </p:nvGrpSpPr>
        <p:grpSpPr>
          <a:xfrm>
            <a:off x="7141512" y="15298293"/>
            <a:ext cx="189481" cy="227200"/>
            <a:chOff x="0" y="0"/>
            <a:chExt cx="252641" cy="302933"/>
          </a:xfrm>
        </p:grpSpPr>
        <p:sp>
          <p:nvSpPr>
            <p:cNvPr id="286" name="Freeform 286"/>
            <p:cNvSpPr/>
            <p:nvPr/>
          </p:nvSpPr>
          <p:spPr>
            <a:xfrm>
              <a:off x="0" y="0"/>
              <a:ext cx="252603" cy="302895"/>
            </a:xfrm>
            <a:custGeom>
              <a:avLst/>
              <a:gdLst/>
              <a:ahLst/>
              <a:cxnLst/>
              <a:rect l="l" t="t" r="r" b="b"/>
              <a:pathLst>
                <a:path w="252603" h="302895">
                  <a:moveTo>
                    <a:pt x="139446" y="0"/>
                  </a:moveTo>
                  <a:cubicBezTo>
                    <a:pt x="89408" y="33147"/>
                    <a:pt x="42672" y="68199"/>
                    <a:pt x="0" y="104648"/>
                  </a:cubicBezTo>
                  <a:lnTo>
                    <a:pt x="0" y="302895"/>
                  </a:lnTo>
                  <a:lnTo>
                    <a:pt x="252603" y="302895"/>
                  </a:lnTo>
                  <a:lnTo>
                    <a:pt x="252603" y="0"/>
                  </a:lnTo>
                  <a:close/>
                </a:path>
              </a:pathLst>
            </a:custGeom>
            <a:blipFill>
              <a:blip r:embed="rId133"/>
              <a:stretch>
                <a:fillRect l="-2840" t="-6654" r="-7591" b="-6272"/>
              </a:stretch>
            </a:blipFill>
          </p:spPr>
          <p:txBody>
            <a:bodyPr/>
            <a:lstStyle/>
            <a:p>
              <a:endParaRPr lang="en-MY"/>
            </a:p>
          </p:txBody>
        </p:sp>
      </p:grpSp>
      <p:grpSp>
        <p:nvGrpSpPr>
          <p:cNvPr id="287" name="Group 287"/>
          <p:cNvGrpSpPr/>
          <p:nvPr/>
        </p:nvGrpSpPr>
        <p:grpSpPr>
          <a:xfrm>
            <a:off x="7136130" y="15283177"/>
            <a:ext cx="209217" cy="256537"/>
            <a:chOff x="0" y="0"/>
            <a:chExt cx="209220" cy="256540"/>
          </a:xfrm>
        </p:grpSpPr>
        <p:sp>
          <p:nvSpPr>
            <p:cNvPr id="288" name="Freeform 288"/>
            <p:cNvSpPr/>
            <p:nvPr/>
          </p:nvSpPr>
          <p:spPr>
            <a:xfrm>
              <a:off x="0" y="0"/>
              <a:ext cx="209169" cy="256540"/>
            </a:xfrm>
            <a:custGeom>
              <a:avLst/>
              <a:gdLst/>
              <a:ahLst/>
              <a:cxnLst/>
              <a:rect l="l" t="t" r="r" b="b"/>
              <a:pathLst>
                <a:path w="209169" h="256540">
                  <a:moveTo>
                    <a:pt x="0" y="256540"/>
                  </a:moveTo>
                  <a:lnTo>
                    <a:pt x="209169" y="256540"/>
                  </a:lnTo>
                  <a:lnTo>
                    <a:pt x="209169" y="0"/>
                  </a:lnTo>
                  <a:lnTo>
                    <a:pt x="0" y="0"/>
                  </a:lnTo>
                  <a:lnTo>
                    <a:pt x="0" y="256540"/>
                  </a:lnTo>
                  <a:close/>
                </a:path>
              </a:pathLst>
            </a:custGeom>
            <a:solidFill>
              <a:srgbClr val="090F10"/>
            </a:solidFill>
          </p:spPr>
          <p:txBody>
            <a:bodyPr/>
            <a:lstStyle/>
            <a:p>
              <a:endParaRPr lang="en-MY"/>
            </a:p>
          </p:txBody>
        </p:sp>
      </p:grpSp>
      <p:grpSp>
        <p:nvGrpSpPr>
          <p:cNvPr id="289" name="Group 289"/>
          <p:cNvGrpSpPr/>
          <p:nvPr/>
        </p:nvGrpSpPr>
        <p:grpSpPr>
          <a:xfrm>
            <a:off x="7141512" y="15298293"/>
            <a:ext cx="104594" cy="78486"/>
            <a:chOff x="0" y="0"/>
            <a:chExt cx="139459" cy="104648"/>
          </a:xfrm>
        </p:grpSpPr>
        <p:sp>
          <p:nvSpPr>
            <p:cNvPr id="290" name="Freeform 290"/>
            <p:cNvSpPr/>
            <p:nvPr/>
          </p:nvSpPr>
          <p:spPr>
            <a:xfrm>
              <a:off x="0" y="0"/>
              <a:ext cx="139446" cy="104648"/>
            </a:xfrm>
            <a:custGeom>
              <a:avLst/>
              <a:gdLst/>
              <a:ahLst/>
              <a:cxnLst/>
              <a:rect l="l" t="t" r="r" b="b"/>
              <a:pathLst>
                <a:path w="139446" h="104648">
                  <a:moveTo>
                    <a:pt x="0" y="0"/>
                  </a:moveTo>
                  <a:lnTo>
                    <a:pt x="139446" y="0"/>
                  </a:lnTo>
                  <a:lnTo>
                    <a:pt x="139446" y="104648"/>
                  </a:lnTo>
                  <a:lnTo>
                    <a:pt x="0" y="104648"/>
                  </a:lnTo>
                  <a:lnTo>
                    <a:pt x="0" y="0"/>
                  </a:lnTo>
                  <a:close/>
                </a:path>
              </a:pathLst>
            </a:custGeom>
            <a:blipFill>
              <a:blip r:embed="rId134"/>
              <a:stretch>
                <a:fillRect r="-9"/>
              </a:stretch>
            </a:blipFill>
          </p:spPr>
          <p:txBody>
            <a:bodyPr/>
            <a:lstStyle/>
            <a:p>
              <a:endParaRPr lang="en-MY"/>
            </a:p>
          </p:txBody>
        </p:sp>
      </p:grpSp>
      <p:grpSp>
        <p:nvGrpSpPr>
          <p:cNvPr id="291" name="Group 291"/>
          <p:cNvGrpSpPr/>
          <p:nvPr/>
        </p:nvGrpSpPr>
        <p:grpSpPr>
          <a:xfrm>
            <a:off x="7136130" y="15283177"/>
            <a:ext cx="120758" cy="104137"/>
            <a:chOff x="0" y="0"/>
            <a:chExt cx="120764" cy="104140"/>
          </a:xfrm>
        </p:grpSpPr>
        <p:sp>
          <p:nvSpPr>
            <p:cNvPr id="292" name="Freeform 292"/>
            <p:cNvSpPr/>
            <p:nvPr/>
          </p:nvSpPr>
          <p:spPr>
            <a:xfrm>
              <a:off x="0" y="0"/>
              <a:ext cx="120780" cy="104140"/>
            </a:xfrm>
            <a:custGeom>
              <a:avLst/>
              <a:gdLst/>
              <a:ahLst/>
              <a:cxnLst/>
              <a:rect l="l" t="t" r="r" b="b"/>
              <a:pathLst>
                <a:path w="120780" h="104140">
                  <a:moveTo>
                    <a:pt x="0" y="104140"/>
                  </a:moveTo>
                  <a:lnTo>
                    <a:pt x="120780" y="104140"/>
                  </a:lnTo>
                  <a:lnTo>
                    <a:pt x="120780" y="0"/>
                  </a:lnTo>
                  <a:lnTo>
                    <a:pt x="0" y="0"/>
                  </a:lnTo>
                  <a:lnTo>
                    <a:pt x="0" y="104140"/>
                  </a:lnTo>
                  <a:close/>
                </a:path>
              </a:pathLst>
            </a:custGeom>
            <a:solidFill>
              <a:srgbClr val="090F10"/>
            </a:solidFill>
          </p:spPr>
          <p:txBody>
            <a:bodyPr/>
            <a:lstStyle/>
            <a:p>
              <a:endParaRPr lang="en-MY"/>
            </a:p>
          </p:txBody>
        </p:sp>
      </p:grpSp>
      <p:grpSp>
        <p:nvGrpSpPr>
          <p:cNvPr id="293" name="Group 293"/>
          <p:cNvGrpSpPr/>
          <p:nvPr/>
        </p:nvGrpSpPr>
        <p:grpSpPr>
          <a:xfrm>
            <a:off x="7377427" y="15283177"/>
            <a:ext cx="158953" cy="243840"/>
            <a:chOff x="0" y="0"/>
            <a:chExt cx="158953" cy="243840"/>
          </a:xfrm>
        </p:grpSpPr>
        <p:sp>
          <p:nvSpPr>
            <p:cNvPr id="294" name="Freeform 294"/>
            <p:cNvSpPr/>
            <p:nvPr/>
          </p:nvSpPr>
          <p:spPr>
            <a:xfrm>
              <a:off x="0" y="0"/>
              <a:ext cx="159004" cy="243840"/>
            </a:xfrm>
            <a:custGeom>
              <a:avLst/>
              <a:gdLst/>
              <a:ahLst/>
              <a:cxnLst/>
              <a:rect l="l" t="t" r="r" b="b"/>
              <a:pathLst>
                <a:path w="159004" h="243840">
                  <a:moveTo>
                    <a:pt x="0" y="243840"/>
                  </a:moveTo>
                  <a:lnTo>
                    <a:pt x="159004" y="243840"/>
                  </a:lnTo>
                  <a:lnTo>
                    <a:pt x="159004" y="0"/>
                  </a:lnTo>
                  <a:lnTo>
                    <a:pt x="0" y="0"/>
                  </a:lnTo>
                  <a:lnTo>
                    <a:pt x="0" y="243840"/>
                  </a:lnTo>
                  <a:close/>
                </a:path>
              </a:pathLst>
            </a:custGeom>
            <a:solidFill>
              <a:srgbClr val="090F10"/>
            </a:solidFill>
          </p:spPr>
          <p:txBody>
            <a:bodyPr/>
            <a:lstStyle/>
            <a:p>
              <a:endParaRPr lang="en-MY"/>
            </a:p>
          </p:txBody>
        </p:sp>
      </p:grpSp>
      <p:grpSp>
        <p:nvGrpSpPr>
          <p:cNvPr id="295" name="Group 295"/>
          <p:cNvGrpSpPr/>
          <p:nvPr/>
        </p:nvGrpSpPr>
        <p:grpSpPr>
          <a:xfrm>
            <a:off x="7517130" y="15295883"/>
            <a:ext cx="235087" cy="332737"/>
            <a:chOff x="0" y="0"/>
            <a:chExt cx="235090" cy="332740"/>
          </a:xfrm>
        </p:grpSpPr>
        <p:sp>
          <p:nvSpPr>
            <p:cNvPr id="296" name="Freeform 296"/>
            <p:cNvSpPr/>
            <p:nvPr/>
          </p:nvSpPr>
          <p:spPr>
            <a:xfrm>
              <a:off x="0" y="0"/>
              <a:ext cx="235077" cy="332740"/>
            </a:xfrm>
            <a:custGeom>
              <a:avLst/>
              <a:gdLst/>
              <a:ahLst/>
              <a:cxnLst/>
              <a:rect l="l" t="t" r="r" b="b"/>
              <a:pathLst>
                <a:path w="235077" h="332740">
                  <a:moveTo>
                    <a:pt x="0" y="332740"/>
                  </a:moveTo>
                  <a:lnTo>
                    <a:pt x="235077" y="332740"/>
                  </a:lnTo>
                  <a:lnTo>
                    <a:pt x="235077" y="0"/>
                  </a:lnTo>
                  <a:lnTo>
                    <a:pt x="0" y="0"/>
                  </a:lnTo>
                  <a:lnTo>
                    <a:pt x="0" y="332740"/>
                  </a:lnTo>
                  <a:close/>
                </a:path>
              </a:pathLst>
            </a:custGeom>
            <a:solidFill>
              <a:srgbClr val="090F10"/>
            </a:solidFill>
          </p:spPr>
          <p:txBody>
            <a:bodyPr/>
            <a:lstStyle/>
            <a:p>
              <a:endParaRPr lang="en-MY"/>
            </a:p>
          </p:txBody>
        </p:sp>
      </p:grpSp>
      <p:grpSp>
        <p:nvGrpSpPr>
          <p:cNvPr id="297" name="Group 297"/>
          <p:cNvGrpSpPr/>
          <p:nvPr/>
        </p:nvGrpSpPr>
        <p:grpSpPr>
          <a:xfrm>
            <a:off x="7860030" y="15206977"/>
            <a:ext cx="221885" cy="332737"/>
            <a:chOff x="0" y="0"/>
            <a:chExt cx="221882" cy="332740"/>
          </a:xfrm>
        </p:grpSpPr>
        <p:sp>
          <p:nvSpPr>
            <p:cNvPr id="298" name="Freeform 298"/>
            <p:cNvSpPr/>
            <p:nvPr/>
          </p:nvSpPr>
          <p:spPr>
            <a:xfrm>
              <a:off x="0" y="0"/>
              <a:ext cx="221869" cy="332740"/>
            </a:xfrm>
            <a:custGeom>
              <a:avLst/>
              <a:gdLst/>
              <a:ahLst/>
              <a:cxnLst/>
              <a:rect l="l" t="t" r="r" b="b"/>
              <a:pathLst>
                <a:path w="221869" h="332740">
                  <a:moveTo>
                    <a:pt x="0" y="332740"/>
                  </a:moveTo>
                  <a:lnTo>
                    <a:pt x="221869" y="332740"/>
                  </a:lnTo>
                  <a:lnTo>
                    <a:pt x="221869" y="0"/>
                  </a:lnTo>
                  <a:lnTo>
                    <a:pt x="0" y="0"/>
                  </a:lnTo>
                  <a:lnTo>
                    <a:pt x="0" y="332740"/>
                  </a:lnTo>
                  <a:close/>
                </a:path>
              </a:pathLst>
            </a:custGeom>
            <a:solidFill>
              <a:srgbClr val="090F10"/>
            </a:solidFill>
          </p:spPr>
          <p:txBody>
            <a:bodyPr/>
            <a:lstStyle/>
            <a:p>
              <a:endParaRPr lang="en-MY"/>
            </a:p>
          </p:txBody>
        </p:sp>
      </p:grpSp>
      <p:grpSp>
        <p:nvGrpSpPr>
          <p:cNvPr id="299" name="Group 299"/>
          <p:cNvGrpSpPr/>
          <p:nvPr/>
        </p:nvGrpSpPr>
        <p:grpSpPr>
          <a:xfrm>
            <a:off x="8126730" y="15283177"/>
            <a:ext cx="222514" cy="256537"/>
            <a:chOff x="0" y="0"/>
            <a:chExt cx="222517" cy="256540"/>
          </a:xfrm>
        </p:grpSpPr>
        <p:sp>
          <p:nvSpPr>
            <p:cNvPr id="300" name="Freeform 300"/>
            <p:cNvSpPr/>
            <p:nvPr/>
          </p:nvSpPr>
          <p:spPr>
            <a:xfrm>
              <a:off x="0" y="0"/>
              <a:ext cx="222504" cy="256540"/>
            </a:xfrm>
            <a:custGeom>
              <a:avLst/>
              <a:gdLst/>
              <a:ahLst/>
              <a:cxnLst/>
              <a:rect l="l" t="t" r="r" b="b"/>
              <a:pathLst>
                <a:path w="222504" h="256540">
                  <a:moveTo>
                    <a:pt x="0" y="256540"/>
                  </a:moveTo>
                  <a:lnTo>
                    <a:pt x="222504" y="256540"/>
                  </a:lnTo>
                  <a:lnTo>
                    <a:pt x="222504" y="0"/>
                  </a:lnTo>
                  <a:lnTo>
                    <a:pt x="0" y="0"/>
                  </a:lnTo>
                  <a:lnTo>
                    <a:pt x="0" y="256540"/>
                  </a:lnTo>
                  <a:close/>
                </a:path>
              </a:pathLst>
            </a:custGeom>
            <a:solidFill>
              <a:srgbClr val="090F10"/>
            </a:solidFill>
          </p:spPr>
          <p:txBody>
            <a:bodyPr/>
            <a:lstStyle/>
            <a:p>
              <a:endParaRPr lang="en-MY"/>
            </a:p>
          </p:txBody>
        </p:sp>
      </p:grpSp>
      <p:grpSp>
        <p:nvGrpSpPr>
          <p:cNvPr id="301" name="Group 301"/>
          <p:cNvGrpSpPr/>
          <p:nvPr/>
        </p:nvGrpSpPr>
        <p:grpSpPr>
          <a:xfrm>
            <a:off x="7388914" y="15300455"/>
            <a:ext cx="125987" cy="220856"/>
            <a:chOff x="0" y="0"/>
            <a:chExt cx="167983" cy="294475"/>
          </a:xfrm>
        </p:grpSpPr>
        <p:sp>
          <p:nvSpPr>
            <p:cNvPr id="302" name="Freeform 302"/>
            <p:cNvSpPr/>
            <p:nvPr/>
          </p:nvSpPr>
          <p:spPr>
            <a:xfrm>
              <a:off x="0" y="0"/>
              <a:ext cx="168021" cy="294513"/>
            </a:xfrm>
            <a:custGeom>
              <a:avLst/>
              <a:gdLst/>
              <a:ahLst/>
              <a:cxnLst/>
              <a:rect l="l" t="t" r="r" b="b"/>
              <a:pathLst>
                <a:path w="168021" h="294513">
                  <a:moveTo>
                    <a:pt x="0" y="0"/>
                  </a:moveTo>
                  <a:lnTo>
                    <a:pt x="168021" y="0"/>
                  </a:lnTo>
                  <a:lnTo>
                    <a:pt x="168021" y="294513"/>
                  </a:lnTo>
                  <a:lnTo>
                    <a:pt x="0" y="294513"/>
                  </a:lnTo>
                  <a:lnTo>
                    <a:pt x="0" y="0"/>
                  </a:lnTo>
                  <a:close/>
                </a:path>
              </a:pathLst>
            </a:custGeom>
            <a:blipFill>
              <a:blip r:embed="rId135"/>
              <a:stretch>
                <a:fillRect l="-9108" t="-7818" r="-17029" b="-2574"/>
              </a:stretch>
            </a:blipFill>
          </p:spPr>
          <p:txBody>
            <a:bodyPr/>
            <a:lstStyle/>
            <a:p>
              <a:endParaRPr lang="en-MY"/>
            </a:p>
          </p:txBody>
        </p:sp>
      </p:grpSp>
      <p:grpSp>
        <p:nvGrpSpPr>
          <p:cNvPr id="303" name="Group 303"/>
          <p:cNvGrpSpPr/>
          <p:nvPr/>
        </p:nvGrpSpPr>
        <p:grpSpPr>
          <a:xfrm>
            <a:off x="7526388" y="15302484"/>
            <a:ext cx="211903" cy="311658"/>
            <a:chOff x="0" y="0"/>
            <a:chExt cx="282537" cy="415544"/>
          </a:xfrm>
        </p:grpSpPr>
        <p:sp>
          <p:nvSpPr>
            <p:cNvPr id="304" name="Freeform 304"/>
            <p:cNvSpPr/>
            <p:nvPr/>
          </p:nvSpPr>
          <p:spPr>
            <a:xfrm>
              <a:off x="0" y="0"/>
              <a:ext cx="282575" cy="415544"/>
            </a:xfrm>
            <a:custGeom>
              <a:avLst/>
              <a:gdLst/>
              <a:ahLst/>
              <a:cxnLst/>
              <a:rect l="l" t="t" r="r" b="b"/>
              <a:pathLst>
                <a:path w="282575" h="415544">
                  <a:moveTo>
                    <a:pt x="0" y="0"/>
                  </a:moveTo>
                  <a:lnTo>
                    <a:pt x="282575" y="0"/>
                  </a:lnTo>
                  <a:lnTo>
                    <a:pt x="282575" y="415544"/>
                  </a:lnTo>
                  <a:lnTo>
                    <a:pt x="0" y="415544"/>
                  </a:lnTo>
                  <a:lnTo>
                    <a:pt x="0" y="0"/>
                  </a:lnTo>
                  <a:close/>
                </a:path>
              </a:pathLst>
            </a:custGeom>
            <a:blipFill>
              <a:blip r:embed="rId136"/>
              <a:stretch>
                <a:fillRect l="-4368" t="-2117" r="-6557" b="-4645"/>
              </a:stretch>
            </a:blipFill>
          </p:spPr>
          <p:txBody>
            <a:bodyPr/>
            <a:lstStyle/>
            <a:p>
              <a:endParaRPr lang="en-MY"/>
            </a:p>
          </p:txBody>
        </p:sp>
      </p:grpSp>
      <p:grpSp>
        <p:nvGrpSpPr>
          <p:cNvPr id="305" name="Group 305"/>
          <p:cNvGrpSpPr/>
          <p:nvPr/>
        </p:nvGrpSpPr>
        <p:grpSpPr>
          <a:xfrm>
            <a:off x="7874165" y="15214597"/>
            <a:ext cx="198996" cy="310896"/>
            <a:chOff x="0" y="0"/>
            <a:chExt cx="265328" cy="414528"/>
          </a:xfrm>
        </p:grpSpPr>
        <p:sp>
          <p:nvSpPr>
            <p:cNvPr id="306" name="Freeform 306"/>
            <p:cNvSpPr/>
            <p:nvPr/>
          </p:nvSpPr>
          <p:spPr>
            <a:xfrm>
              <a:off x="0" y="0"/>
              <a:ext cx="265303" cy="414528"/>
            </a:xfrm>
            <a:custGeom>
              <a:avLst/>
              <a:gdLst/>
              <a:ahLst/>
              <a:cxnLst/>
              <a:rect l="l" t="t" r="r" b="b"/>
              <a:pathLst>
                <a:path w="265303" h="414528">
                  <a:moveTo>
                    <a:pt x="0" y="0"/>
                  </a:moveTo>
                  <a:lnTo>
                    <a:pt x="265303" y="0"/>
                  </a:lnTo>
                  <a:lnTo>
                    <a:pt x="265303" y="414528"/>
                  </a:lnTo>
                  <a:lnTo>
                    <a:pt x="0" y="414528"/>
                  </a:lnTo>
                  <a:lnTo>
                    <a:pt x="0" y="0"/>
                  </a:lnTo>
                  <a:close/>
                </a:path>
              </a:pathLst>
            </a:custGeom>
            <a:blipFill>
              <a:blip r:embed="rId137"/>
              <a:stretch>
                <a:fillRect l="-7103" t="-2450" r="-4408" b="-4574"/>
              </a:stretch>
            </a:blipFill>
          </p:spPr>
          <p:txBody>
            <a:bodyPr/>
            <a:lstStyle/>
            <a:p>
              <a:endParaRPr lang="en-MY"/>
            </a:p>
          </p:txBody>
        </p:sp>
      </p:grpSp>
      <p:grpSp>
        <p:nvGrpSpPr>
          <p:cNvPr id="307" name="Group 307"/>
          <p:cNvGrpSpPr/>
          <p:nvPr/>
        </p:nvGrpSpPr>
        <p:grpSpPr>
          <a:xfrm>
            <a:off x="8133055" y="15298293"/>
            <a:ext cx="198415" cy="227200"/>
            <a:chOff x="0" y="0"/>
            <a:chExt cx="264554" cy="302933"/>
          </a:xfrm>
        </p:grpSpPr>
        <p:sp>
          <p:nvSpPr>
            <p:cNvPr id="308" name="Freeform 308"/>
            <p:cNvSpPr/>
            <p:nvPr/>
          </p:nvSpPr>
          <p:spPr>
            <a:xfrm>
              <a:off x="0" y="0"/>
              <a:ext cx="264541" cy="302895"/>
            </a:xfrm>
            <a:custGeom>
              <a:avLst/>
              <a:gdLst/>
              <a:ahLst/>
              <a:cxnLst/>
              <a:rect l="l" t="t" r="r" b="b"/>
              <a:pathLst>
                <a:path w="264541" h="302895">
                  <a:moveTo>
                    <a:pt x="0" y="0"/>
                  </a:moveTo>
                  <a:lnTo>
                    <a:pt x="264541" y="0"/>
                  </a:lnTo>
                  <a:lnTo>
                    <a:pt x="264541" y="302895"/>
                  </a:lnTo>
                  <a:lnTo>
                    <a:pt x="0" y="302895"/>
                  </a:lnTo>
                  <a:lnTo>
                    <a:pt x="0" y="0"/>
                  </a:lnTo>
                  <a:close/>
                </a:path>
              </a:pathLst>
            </a:custGeom>
            <a:blipFill>
              <a:blip r:embed="rId138"/>
              <a:stretch>
                <a:fillRect l="-3187" t="-6654" r="-8963" b="-6272"/>
              </a:stretch>
            </a:blipFill>
          </p:spPr>
          <p:txBody>
            <a:bodyPr/>
            <a:lstStyle/>
            <a:p>
              <a:endParaRPr lang="en-MY"/>
            </a:p>
          </p:txBody>
        </p:sp>
      </p:grpSp>
      <p:grpSp>
        <p:nvGrpSpPr>
          <p:cNvPr id="309" name="Group 309"/>
          <p:cNvGrpSpPr/>
          <p:nvPr/>
        </p:nvGrpSpPr>
        <p:grpSpPr>
          <a:xfrm>
            <a:off x="8340176" y="15302484"/>
            <a:ext cx="211903" cy="311658"/>
            <a:chOff x="0" y="0"/>
            <a:chExt cx="282537" cy="415544"/>
          </a:xfrm>
        </p:grpSpPr>
        <p:sp>
          <p:nvSpPr>
            <p:cNvPr id="310" name="Freeform 310"/>
            <p:cNvSpPr/>
            <p:nvPr/>
          </p:nvSpPr>
          <p:spPr>
            <a:xfrm>
              <a:off x="0" y="0"/>
              <a:ext cx="282575" cy="415544"/>
            </a:xfrm>
            <a:custGeom>
              <a:avLst/>
              <a:gdLst/>
              <a:ahLst/>
              <a:cxnLst/>
              <a:rect l="l" t="t" r="r" b="b"/>
              <a:pathLst>
                <a:path w="282575" h="415544">
                  <a:moveTo>
                    <a:pt x="0" y="0"/>
                  </a:moveTo>
                  <a:lnTo>
                    <a:pt x="282575" y="0"/>
                  </a:lnTo>
                  <a:lnTo>
                    <a:pt x="282575" y="415544"/>
                  </a:lnTo>
                  <a:lnTo>
                    <a:pt x="0" y="415544"/>
                  </a:lnTo>
                  <a:lnTo>
                    <a:pt x="0" y="0"/>
                  </a:lnTo>
                  <a:close/>
                </a:path>
              </a:pathLst>
            </a:custGeom>
            <a:blipFill>
              <a:blip r:embed="rId139"/>
              <a:stretch>
                <a:fillRect l="-4835" t="-2117" r="-6089" b="-4645"/>
              </a:stretch>
            </a:blipFill>
          </p:spPr>
          <p:txBody>
            <a:bodyPr/>
            <a:lstStyle/>
            <a:p>
              <a:endParaRPr lang="en-MY"/>
            </a:p>
          </p:txBody>
        </p:sp>
      </p:grpSp>
      <p:grpSp>
        <p:nvGrpSpPr>
          <p:cNvPr id="311" name="Group 311"/>
          <p:cNvGrpSpPr/>
          <p:nvPr/>
        </p:nvGrpSpPr>
        <p:grpSpPr>
          <a:xfrm>
            <a:off x="8329927" y="15295883"/>
            <a:ext cx="235087" cy="332737"/>
            <a:chOff x="0" y="0"/>
            <a:chExt cx="235090" cy="332740"/>
          </a:xfrm>
        </p:grpSpPr>
        <p:sp>
          <p:nvSpPr>
            <p:cNvPr id="312" name="Freeform 312"/>
            <p:cNvSpPr/>
            <p:nvPr/>
          </p:nvSpPr>
          <p:spPr>
            <a:xfrm>
              <a:off x="0" y="0"/>
              <a:ext cx="235077" cy="332740"/>
            </a:xfrm>
            <a:custGeom>
              <a:avLst/>
              <a:gdLst/>
              <a:ahLst/>
              <a:cxnLst/>
              <a:rect l="l" t="t" r="r" b="b"/>
              <a:pathLst>
                <a:path w="235077" h="332740">
                  <a:moveTo>
                    <a:pt x="0" y="332740"/>
                  </a:moveTo>
                  <a:lnTo>
                    <a:pt x="235077" y="332740"/>
                  </a:lnTo>
                  <a:lnTo>
                    <a:pt x="235077" y="0"/>
                  </a:lnTo>
                  <a:lnTo>
                    <a:pt x="0" y="0"/>
                  </a:lnTo>
                  <a:lnTo>
                    <a:pt x="0" y="332740"/>
                  </a:lnTo>
                  <a:close/>
                </a:path>
              </a:pathLst>
            </a:custGeom>
            <a:solidFill>
              <a:srgbClr val="090F10"/>
            </a:solidFill>
          </p:spPr>
          <p:txBody>
            <a:bodyPr/>
            <a:lstStyle/>
            <a:p>
              <a:endParaRPr lang="en-MY"/>
            </a:p>
          </p:txBody>
        </p:sp>
      </p:grpSp>
      <p:grpSp>
        <p:nvGrpSpPr>
          <p:cNvPr id="313" name="Group 313"/>
          <p:cNvGrpSpPr/>
          <p:nvPr/>
        </p:nvGrpSpPr>
        <p:grpSpPr>
          <a:xfrm>
            <a:off x="8562565" y="15476477"/>
            <a:ext cx="49006" cy="46863"/>
            <a:chOff x="0" y="0"/>
            <a:chExt cx="65341" cy="62484"/>
          </a:xfrm>
        </p:grpSpPr>
        <p:sp>
          <p:nvSpPr>
            <p:cNvPr id="314" name="Freeform 314"/>
            <p:cNvSpPr/>
            <p:nvPr/>
          </p:nvSpPr>
          <p:spPr>
            <a:xfrm>
              <a:off x="0" y="0"/>
              <a:ext cx="65405" cy="62484"/>
            </a:xfrm>
            <a:custGeom>
              <a:avLst/>
              <a:gdLst/>
              <a:ahLst/>
              <a:cxnLst/>
              <a:rect l="l" t="t" r="r" b="b"/>
              <a:pathLst>
                <a:path w="65405" h="62484">
                  <a:moveTo>
                    <a:pt x="0" y="0"/>
                  </a:moveTo>
                  <a:lnTo>
                    <a:pt x="65405" y="0"/>
                  </a:lnTo>
                  <a:lnTo>
                    <a:pt x="65405" y="62484"/>
                  </a:lnTo>
                  <a:lnTo>
                    <a:pt x="0" y="62484"/>
                  </a:lnTo>
                  <a:lnTo>
                    <a:pt x="0" y="0"/>
                  </a:lnTo>
                  <a:close/>
                </a:path>
              </a:pathLst>
            </a:custGeom>
            <a:blipFill>
              <a:blip r:embed="rId140"/>
              <a:stretch>
                <a:fillRect r="97"/>
              </a:stretch>
            </a:blipFill>
          </p:spPr>
          <p:txBody>
            <a:bodyPr/>
            <a:lstStyle/>
            <a:p>
              <a:endParaRPr lang="en-MY"/>
            </a:p>
          </p:txBody>
        </p:sp>
      </p:grpSp>
      <p:grpSp>
        <p:nvGrpSpPr>
          <p:cNvPr id="315" name="Group 315"/>
          <p:cNvGrpSpPr/>
          <p:nvPr/>
        </p:nvGrpSpPr>
        <p:grpSpPr>
          <a:xfrm>
            <a:off x="8545830" y="15460980"/>
            <a:ext cx="78743" cy="78743"/>
            <a:chOff x="0" y="0"/>
            <a:chExt cx="78740" cy="78740"/>
          </a:xfrm>
        </p:grpSpPr>
        <p:sp>
          <p:nvSpPr>
            <p:cNvPr id="316" name="Freeform 316"/>
            <p:cNvSpPr/>
            <p:nvPr/>
          </p:nvSpPr>
          <p:spPr>
            <a:xfrm>
              <a:off x="0" y="0"/>
              <a:ext cx="78740" cy="78740"/>
            </a:xfrm>
            <a:custGeom>
              <a:avLst/>
              <a:gdLst/>
              <a:ahLst/>
              <a:cxnLst/>
              <a:rect l="l" t="t" r="r" b="b"/>
              <a:pathLst>
                <a:path w="78740" h="78740">
                  <a:moveTo>
                    <a:pt x="0" y="78740"/>
                  </a:moveTo>
                  <a:lnTo>
                    <a:pt x="78740" y="78740"/>
                  </a:lnTo>
                  <a:lnTo>
                    <a:pt x="78740" y="0"/>
                  </a:lnTo>
                  <a:lnTo>
                    <a:pt x="0" y="0"/>
                  </a:lnTo>
                  <a:lnTo>
                    <a:pt x="0" y="78740"/>
                  </a:lnTo>
                  <a:close/>
                </a:path>
              </a:pathLst>
            </a:custGeom>
            <a:solidFill>
              <a:srgbClr val="090F10"/>
            </a:solidFill>
          </p:spPr>
          <p:txBody>
            <a:bodyPr/>
            <a:lstStyle/>
            <a:p>
              <a:endParaRPr lang="en-MY"/>
            </a:p>
          </p:txBody>
        </p:sp>
      </p:grpSp>
      <p:grpSp>
        <p:nvGrpSpPr>
          <p:cNvPr id="317" name="Group 317"/>
          <p:cNvGrpSpPr/>
          <p:nvPr/>
        </p:nvGrpSpPr>
        <p:grpSpPr>
          <a:xfrm>
            <a:off x="8612362" y="15218788"/>
            <a:ext cx="141856" cy="118615"/>
            <a:chOff x="0" y="0"/>
            <a:chExt cx="189141" cy="158153"/>
          </a:xfrm>
        </p:grpSpPr>
        <p:sp>
          <p:nvSpPr>
            <p:cNvPr id="318" name="Freeform 318"/>
            <p:cNvSpPr/>
            <p:nvPr/>
          </p:nvSpPr>
          <p:spPr>
            <a:xfrm>
              <a:off x="0" y="0"/>
              <a:ext cx="189103" cy="158115"/>
            </a:xfrm>
            <a:custGeom>
              <a:avLst/>
              <a:gdLst/>
              <a:ahLst/>
              <a:cxnLst/>
              <a:rect l="l" t="t" r="r" b="b"/>
              <a:pathLst>
                <a:path w="189103" h="158115">
                  <a:moveTo>
                    <a:pt x="0" y="0"/>
                  </a:moveTo>
                  <a:lnTo>
                    <a:pt x="189103" y="0"/>
                  </a:lnTo>
                  <a:lnTo>
                    <a:pt x="189103" y="158115"/>
                  </a:lnTo>
                  <a:lnTo>
                    <a:pt x="0" y="158115"/>
                  </a:lnTo>
                  <a:lnTo>
                    <a:pt x="0" y="0"/>
                  </a:lnTo>
                  <a:close/>
                </a:path>
              </a:pathLst>
            </a:custGeom>
            <a:blipFill>
              <a:blip r:embed="rId141"/>
              <a:stretch>
                <a:fillRect l="-11094" t="-9959" r="-9872" b="-9983"/>
              </a:stretch>
            </a:blipFill>
          </p:spPr>
          <p:txBody>
            <a:bodyPr/>
            <a:lstStyle/>
            <a:p>
              <a:endParaRPr lang="en-MY"/>
            </a:p>
          </p:txBody>
        </p:sp>
      </p:grpSp>
      <p:grpSp>
        <p:nvGrpSpPr>
          <p:cNvPr id="319" name="Group 319"/>
          <p:cNvGrpSpPr/>
          <p:nvPr/>
        </p:nvGrpSpPr>
        <p:grpSpPr>
          <a:xfrm>
            <a:off x="8596627" y="15206977"/>
            <a:ext cx="171564" cy="142237"/>
            <a:chOff x="0" y="0"/>
            <a:chExt cx="171564" cy="142240"/>
          </a:xfrm>
        </p:grpSpPr>
        <p:sp>
          <p:nvSpPr>
            <p:cNvPr id="320" name="Freeform 320"/>
            <p:cNvSpPr/>
            <p:nvPr/>
          </p:nvSpPr>
          <p:spPr>
            <a:xfrm>
              <a:off x="0" y="0"/>
              <a:ext cx="171577" cy="142240"/>
            </a:xfrm>
            <a:custGeom>
              <a:avLst/>
              <a:gdLst/>
              <a:ahLst/>
              <a:cxnLst/>
              <a:rect l="l" t="t" r="r" b="b"/>
              <a:pathLst>
                <a:path w="171577" h="142240">
                  <a:moveTo>
                    <a:pt x="0" y="142240"/>
                  </a:moveTo>
                  <a:lnTo>
                    <a:pt x="171577" y="142240"/>
                  </a:lnTo>
                  <a:lnTo>
                    <a:pt x="171577" y="0"/>
                  </a:lnTo>
                  <a:lnTo>
                    <a:pt x="0" y="0"/>
                  </a:lnTo>
                  <a:lnTo>
                    <a:pt x="0" y="142240"/>
                  </a:lnTo>
                  <a:close/>
                </a:path>
              </a:pathLst>
            </a:custGeom>
            <a:solidFill>
              <a:srgbClr val="090F10"/>
            </a:solidFill>
          </p:spPr>
          <p:txBody>
            <a:bodyPr/>
            <a:lstStyle/>
            <a:p>
              <a:endParaRPr lang="en-MY"/>
            </a:p>
          </p:txBody>
        </p:sp>
      </p:grpSp>
      <p:grpSp>
        <p:nvGrpSpPr>
          <p:cNvPr id="321" name="Group 321"/>
          <p:cNvGrpSpPr/>
          <p:nvPr/>
        </p:nvGrpSpPr>
        <p:grpSpPr>
          <a:xfrm>
            <a:off x="5910463" y="15864459"/>
            <a:ext cx="96479" cy="223009"/>
            <a:chOff x="0" y="0"/>
            <a:chExt cx="128638" cy="297345"/>
          </a:xfrm>
        </p:grpSpPr>
        <p:sp>
          <p:nvSpPr>
            <p:cNvPr id="322" name="Freeform 322"/>
            <p:cNvSpPr/>
            <p:nvPr/>
          </p:nvSpPr>
          <p:spPr>
            <a:xfrm>
              <a:off x="0" y="0"/>
              <a:ext cx="128651" cy="297307"/>
            </a:xfrm>
            <a:custGeom>
              <a:avLst/>
              <a:gdLst/>
              <a:ahLst/>
              <a:cxnLst/>
              <a:rect l="l" t="t" r="r" b="b"/>
              <a:pathLst>
                <a:path w="128651" h="297307">
                  <a:moveTo>
                    <a:pt x="0" y="0"/>
                  </a:moveTo>
                  <a:lnTo>
                    <a:pt x="128651" y="0"/>
                  </a:lnTo>
                  <a:lnTo>
                    <a:pt x="128651" y="297307"/>
                  </a:lnTo>
                  <a:lnTo>
                    <a:pt x="0" y="297307"/>
                  </a:lnTo>
                  <a:lnTo>
                    <a:pt x="0" y="0"/>
                  </a:lnTo>
                  <a:close/>
                </a:path>
              </a:pathLst>
            </a:custGeom>
            <a:blipFill>
              <a:blip r:embed="rId142"/>
              <a:stretch>
                <a:fillRect l="-6465" t="-4387" r="-18538" b="-4967"/>
              </a:stretch>
            </a:blipFill>
          </p:spPr>
          <p:txBody>
            <a:bodyPr/>
            <a:lstStyle/>
            <a:p>
              <a:endParaRPr lang="en-MY"/>
            </a:p>
          </p:txBody>
        </p:sp>
      </p:grpSp>
      <p:grpSp>
        <p:nvGrpSpPr>
          <p:cNvPr id="323" name="Group 323"/>
          <p:cNvGrpSpPr/>
          <p:nvPr/>
        </p:nvGrpSpPr>
        <p:grpSpPr>
          <a:xfrm>
            <a:off x="5904233" y="15854677"/>
            <a:ext cx="120615" cy="243840"/>
            <a:chOff x="0" y="0"/>
            <a:chExt cx="120612" cy="243840"/>
          </a:xfrm>
        </p:grpSpPr>
        <p:sp>
          <p:nvSpPr>
            <p:cNvPr id="324" name="Freeform 324"/>
            <p:cNvSpPr/>
            <p:nvPr/>
          </p:nvSpPr>
          <p:spPr>
            <a:xfrm>
              <a:off x="0" y="0"/>
              <a:ext cx="120651" cy="243840"/>
            </a:xfrm>
            <a:custGeom>
              <a:avLst/>
              <a:gdLst/>
              <a:ahLst/>
              <a:cxnLst/>
              <a:rect l="l" t="t" r="r" b="b"/>
              <a:pathLst>
                <a:path w="120651" h="243840">
                  <a:moveTo>
                    <a:pt x="0" y="243840"/>
                  </a:moveTo>
                  <a:lnTo>
                    <a:pt x="120651" y="243840"/>
                  </a:lnTo>
                  <a:lnTo>
                    <a:pt x="120651" y="0"/>
                  </a:lnTo>
                  <a:lnTo>
                    <a:pt x="0" y="0"/>
                  </a:lnTo>
                  <a:lnTo>
                    <a:pt x="0" y="243840"/>
                  </a:lnTo>
                  <a:close/>
                </a:path>
              </a:pathLst>
            </a:custGeom>
            <a:solidFill>
              <a:srgbClr val="090F10"/>
            </a:solidFill>
          </p:spPr>
          <p:txBody>
            <a:bodyPr/>
            <a:lstStyle/>
            <a:p>
              <a:endParaRPr lang="en-MY"/>
            </a:p>
          </p:txBody>
        </p:sp>
      </p:grpSp>
      <p:grpSp>
        <p:nvGrpSpPr>
          <p:cNvPr id="325" name="Group 325"/>
          <p:cNvGrpSpPr/>
          <p:nvPr/>
        </p:nvGrpSpPr>
        <p:grpSpPr>
          <a:xfrm>
            <a:off x="6043927" y="15803880"/>
            <a:ext cx="171631" cy="294637"/>
            <a:chOff x="0" y="0"/>
            <a:chExt cx="171628" cy="294640"/>
          </a:xfrm>
        </p:grpSpPr>
        <p:sp>
          <p:nvSpPr>
            <p:cNvPr id="326" name="Freeform 326"/>
            <p:cNvSpPr/>
            <p:nvPr/>
          </p:nvSpPr>
          <p:spPr>
            <a:xfrm>
              <a:off x="0" y="0"/>
              <a:ext cx="171577" cy="294640"/>
            </a:xfrm>
            <a:custGeom>
              <a:avLst/>
              <a:gdLst/>
              <a:ahLst/>
              <a:cxnLst/>
              <a:rect l="l" t="t" r="r" b="b"/>
              <a:pathLst>
                <a:path w="171577" h="294640">
                  <a:moveTo>
                    <a:pt x="0" y="294640"/>
                  </a:moveTo>
                  <a:lnTo>
                    <a:pt x="171577" y="294640"/>
                  </a:lnTo>
                  <a:lnTo>
                    <a:pt x="171577" y="0"/>
                  </a:lnTo>
                  <a:lnTo>
                    <a:pt x="0" y="0"/>
                  </a:lnTo>
                  <a:lnTo>
                    <a:pt x="0" y="294640"/>
                  </a:lnTo>
                  <a:close/>
                </a:path>
              </a:pathLst>
            </a:custGeom>
            <a:solidFill>
              <a:srgbClr val="090F10"/>
            </a:solidFill>
          </p:spPr>
          <p:txBody>
            <a:bodyPr/>
            <a:lstStyle/>
            <a:p>
              <a:endParaRPr lang="en-MY"/>
            </a:p>
          </p:txBody>
        </p:sp>
      </p:grpSp>
      <p:grpSp>
        <p:nvGrpSpPr>
          <p:cNvPr id="327" name="Group 327"/>
          <p:cNvGrpSpPr/>
          <p:nvPr/>
        </p:nvGrpSpPr>
        <p:grpSpPr>
          <a:xfrm>
            <a:off x="6054938" y="15812643"/>
            <a:ext cx="148409" cy="274825"/>
            <a:chOff x="0" y="0"/>
            <a:chExt cx="197879" cy="366433"/>
          </a:xfrm>
        </p:grpSpPr>
        <p:sp>
          <p:nvSpPr>
            <p:cNvPr id="328" name="Freeform 328"/>
            <p:cNvSpPr/>
            <p:nvPr/>
          </p:nvSpPr>
          <p:spPr>
            <a:xfrm>
              <a:off x="0" y="0"/>
              <a:ext cx="197866" cy="366395"/>
            </a:xfrm>
            <a:custGeom>
              <a:avLst/>
              <a:gdLst/>
              <a:ahLst/>
              <a:cxnLst/>
              <a:rect l="l" t="t" r="r" b="b"/>
              <a:pathLst>
                <a:path w="197866" h="366395">
                  <a:moveTo>
                    <a:pt x="0" y="0"/>
                  </a:moveTo>
                  <a:lnTo>
                    <a:pt x="197866" y="0"/>
                  </a:lnTo>
                  <a:lnTo>
                    <a:pt x="197866" y="366395"/>
                  </a:lnTo>
                  <a:lnTo>
                    <a:pt x="0" y="366395"/>
                  </a:lnTo>
                  <a:lnTo>
                    <a:pt x="0" y="0"/>
                  </a:lnTo>
                  <a:close/>
                </a:path>
              </a:pathLst>
            </a:custGeom>
            <a:blipFill>
              <a:blip r:embed="rId143"/>
              <a:stretch>
                <a:fillRect l="-7419" t="-3188" r="-8234" b="-4031"/>
              </a:stretch>
            </a:blipFill>
          </p:spPr>
          <p:txBody>
            <a:bodyPr/>
            <a:lstStyle/>
            <a:p>
              <a:endParaRPr lang="en-MY"/>
            </a:p>
          </p:txBody>
        </p:sp>
      </p:grpSp>
      <p:grpSp>
        <p:nvGrpSpPr>
          <p:cNvPr id="329" name="Group 329"/>
          <p:cNvGrpSpPr/>
          <p:nvPr/>
        </p:nvGrpSpPr>
        <p:grpSpPr>
          <a:xfrm>
            <a:off x="6340231" y="15789021"/>
            <a:ext cx="240068" cy="298447"/>
            <a:chOff x="0" y="0"/>
            <a:chExt cx="320091" cy="397929"/>
          </a:xfrm>
        </p:grpSpPr>
        <p:sp>
          <p:nvSpPr>
            <p:cNvPr id="330" name="Freeform 330"/>
            <p:cNvSpPr/>
            <p:nvPr/>
          </p:nvSpPr>
          <p:spPr>
            <a:xfrm>
              <a:off x="0" y="0"/>
              <a:ext cx="320040" cy="397891"/>
            </a:xfrm>
            <a:custGeom>
              <a:avLst/>
              <a:gdLst/>
              <a:ahLst/>
              <a:cxnLst/>
              <a:rect l="l" t="t" r="r" b="b"/>
              <a:pathLst>
                <a:path w="320040" h="397891">
                  <a:moveTo>
                    <a:pt x="0" y="0"/>
                  </a:moveTo>
                  <a:lnTo>
                    <a:pt x="320040" y="0"/>
                  </a:lnTo>
                  <a:lnTo>
                    <a:pt x="320040" y="397891"/>
                  </a:lnTo>
                  <a:lnTo>
                    <a:pt x="0" y="397891"/>
                  </a:lnTo>
                  <a:lnTo>
                    <a:pt x="0" y="0"/>
                  </a:lnTo>
                  <a:close/>
                </a:path>
              </a:pathLst>
            </a:custGeom>
            <a:blipFill>
              <a:blip r:embed="rId144"/>
              <a:stretch>
                <a:fillRect l="-7043" t="-3533" r="-6674" b="-3712"/>
              </a:stretch>
            </a:blipFill>
          </p:spPr>
          <p:txBody>
            <a:bodyPr/>
            <a:lstStyle/>
            <a:p>
              <a:endParaRPr lang="en-MY"/>
            </a:p>
          </p:txBody>
        </p:sp>
      </p:grpSp>
      <p:grpSp>
        <p:nvGrpSpPr>
          <p:cNvPr id="331" name="Group 331"/>
          <p:cNvGrpSpPr/>
          <p:nvPr/>
        </p:nvGrpSpPr>
        <p:grpSpPr>
          <a:xfrm>
            <a:off x="6323333" y="15778477"/>
            <a:ext cx="272958" cy="320040"/>
            <a:chOff x="0" y="0"/>
            <a:chExt cx="272961" cy="320040"/>
          </a:xfrm>
        </p:grpSpPr>
        <p:sp>
          <p:nvSpPr>
            <p:cNvPr id="332" name="Freeform 332"/>
            <p:cNvSpPr/>
            <p:nvPr/>
          </p:nvSpPr>
          <p:spPr>
            <a:xfrm>
              <a:off x="0" y="0"/>
              <a:ext cx="272923" cy="320040"/>
            </a:xfrm>
            <a:custGeom>
              <a:avLst/>
              <a:gdLst/>
              <a:ahLst/>
              <a:cxnLst/>
              <a:rect l="l" t="t" r="r" b="b"/>
              <a:pathLst>
                <a:path w="272923" h="320040">
                  <a:moveTo>
                    <a:pt x="0" y="320040"/>
                  </a:moveTo>
                  <a:lnTo>
                    <a:pt x="272923" y="320040"/>
                  </a:lnTo>
                  <a:lnTo>
                    <a:pt x="272923" y="0"/>
                  </a:lnTo>
                  <a:lnTo>
                    <a:pt x="0" y="0"/>
                  </a:lnTo>
                  <a:lnTo>
                    <a:pt x="0" y="320040"/>
                  </a:lnTo>
                  <a:close/>
                </a:path>
              </a:pathLst>
            </a:custGeom>
            <a:solidFill>
              <a:srgbClr val="090F10"/>
            </a:solidFill>
          </p:spPr>
          <p:txBody>
            <a:bodyPr/>
            <a:lstStyle/>
            <a:p>
              <a:endParaRPr lang="en-MY"/>
            </a:p>
          </p:txBody>
        </p:sp>
      </p:grpSp>
      <p:grpSp>
        <p:nvGrpSpPr>
          <p:cNvPr id="333" name="Group 333"/>
          <p:cNvGrpSpPr/>
          <p:nvPr/>
        </p:nvGrpSpPr>
        <p:grpSpPr>
          <a:xfrm>
            <a:off x="6636820" y="15860268"/>
            <a:ext cx="135569" cy="227200"/>
            <a:chOff x="0" y="0"/>
            <a:chExt cx="180759" cy="302933"/>
          </a:xfrm>
        </p:grpSpPr>
        <p:sp>
          <p:nvSpPr>
            <p:cNvPr id="334" name="Freeform 334"/>
            <p:cNvSpPr/>
            <p:nvPr/>
          </p:nvSpPr>
          <p:spPr>
            <a:xfrm>
              <a:off x="0" y="0"/>
              <a:ext cx="180721" cy="302895"/>
            </a:xfrm>
            <a:custGeom>
              <a:avLst/>
              <a:gdLst/>
              <a:ahLst/>
              <a:cxnLst/>
              <a:rect l="l" t="t" r="r" b="b"/>
              <a:pathLst>
                <a:path w="180721" h="302895">
                  <a:moveTo>
                    <a:pt x="0" y="0"/>
                  </a:moveTo>
                  <a:lnTo>
                    <a:pt x="0" y="302895"/>
                  </a:lnTo>
                  <a:lnTo>
                    <a:pt x="103251" y="302895"/>
                  </a:lnTo>
                  <a:cubicBezTo>
                    <a:pt x="124206" y="200660"/>
                    <a:pt x="149987" y="98552"/>
                    <a:pt x="180721" y="0"/>
                  </a:cubicBezTo>
                  <a:close/>
                </a:path>
              </a:pathLst>
            </a:custGeom>
            <a:blipFill>
              <a:blip r:embed="rId145"/>
              <a:stretch>
                <a:fillRect l="-6408" t="-2461" r="-10505" b="-4876"/>
              </a:stretch>
            </a:blipFill>
          </p:spPr>
          <p:txBody>
            <a:bodyPr/>
            <a:lstStyle/>
            <a:p>
              <a:endParaRPr lang="en-MY"/>
            </a:p>
          </p:txBody>
        </p:sp>
      </p:grpSp>
      <p:grpSp>
        <p:nvGrpSpPr>
          <p:cNvPr id="335" name="Group 335"/>
          <p:cNvGrpSpPr/>
          <p:nvPr/>
        </p:nvGrpSpPr>
        <p:grpSpPr>
          <a:xfrm>
            <a:off x="6628133" y="15854677"/>
            <a:ext cx="158467" cy="243840"/>
            <a:chOff x="0" y="0"/>
            <a:chExt cx="158471" cy="243840"/>
          </a:xfrm>
        </p:grpSpPr>
        <p:sp>
          <p:nvSpPr>
            <p:cNvPr id="336" name="Freeform 336"/>
            <p:cNvSpPr/>
            <p:nvPr/>
          </p:nvSpPr>
          <p:spPr>
            <a:xfrm>
              <a:off x="0" y="0"/>
              <a:ext cx="158496" cy="243840"/>
            </a:xfrm>
            <a:custGeom>
              <a:avLst/>
              <a:gdLst/>
              <a:ahLst/>
              <a:cxnLst/>
              <a:rect l="l" t="t" r="r" b="b"/>
              <a:pathLst>
                <a:path w="158496" h="243840">
                  <a:moveTo>
                    <a:pt x="0" y="243840"/>
                  </a:moveTo>
                  <a:lnTo>
                    <a:pt x="158496" y="243840"/>
                  </a:lnTo>
                  <a:lnTo>
                    <a:pt x="158496" y="0"/>
                  </a:lnTo>
                  <a:lnTo>
                    <a:pt x="0" y="0"/>
                  </a:lnTo>
                  <a:lnTo>
                    <a:pt x="0" y="243840"/>
                  </a:lnTo>
                  <a:close/>
                </a:path>
              </a:pathLst>
            </a:custGeom>
            <a:solidFill>
              <a:srgbClr val="090F10"/>
            </a:solidFill>
          </p:spPr>
          <p:txBody>
            <a:bodyPr/>
            <a:lstStyle/>
            <a:p>
              <a:endParaRPr lang="en-MY"/>
            </a:p>
          </p:txBody>
        </p:sp>
      </p:grpSp>
      <p:grpSp>
        <p:nvGrpSpPr>
          <p:cNvPr id="337" name="Group 337"/>
          <p:cNvGrpSpPr/>
          <p:nvPr/>
        </p:nvGrpSpPr>
        <p:grpSpPr>
          <a:xfrm>
            <a:off x="6789525" y="15893796"/>
            <a:ext cx="50454" cy="193672"/>
            <a:chOff x="0" y="0"/>
            <a:chExt cx="67272" cy="258229"/>
          </a:xfrm>
        </p:grpSpPr>
        <p:sp>
          <p:nvSpPr>
            <p:cNvPr id="338" name="Freeform 338"/>
            <p:cNvSpPr/>
            <p:nvPr/>
          </p:nvSpPr>
          <p:spPr>
            <a:xfrm>
              <a:off x="0" y="0"/>
              <a:ext cx="67310" cy="258191"/>
            </a:xfrm>
            <a:custGeom>
              <a:avLst/>
              <a:gdLst/>
              <a:ahLst/>
              <a:cxnLst/>
              <a:rect l="l" t="t" r="r" b="b"/>
              <a:pathLst>
                <a:path w="67310" h="258191">
                  <a:moveTo>
                    <a:pt x="0" y="0"/>
                  </a:moveTo>
                  <a:lnTo>
                    <a:pt x="67310" y="0"/>
                  </a:lnTo>
                  <a:lnTo>
                    <a:pt x="67310" y="258191"/>
                  </a:lnTo>
                  <a:lnTo>
                    <a:pt x="0" y="258191"/>
                  </a:lnTo>
                  <a:lnTo>
                    <a:pt x="0" y="0"/>
                  </a:lnTo>
                  <a:close/>
                </a:path>
              </a:pathLst>
            </a:custGeom>
            <a:blipFill>
              <a:blip r:embed="rId146"/>
              <a:stretch>
                <a:fillRect r="56" b="-14"/>
              </a:stretch>
            </a:blipFill>
          </p:spPr>
          <p:txBody>
            <a:bodyPr/>
            <a:lstStyle/>
            <a:p>
              <a:endParaRPr lang="en-MY"/>
            </a:p>
          </p:txBody>
        </p:sp>
      </p:grpSp>
      <p:grpSp>
        <p:nvGrpSpPr>
          <p:cNvPr id="339" name="Group 339"/>
          <p:cNvGrpSpPr/>
          <p:nvPr/>
        </p:nvGrpSpPr>
        <p:grpSpPr>
          <a:xfrm>
            <a:off x="6780533" y="15880080"/>
            <a:ext cx="69790" cy="218437"/>
            <a:chOff x="0" y="0"/>
            <a:chExt cx="69787" cy="218440"/>
          </a:xfrm>
        </p:grpSpPr>
        <p:sp>
          <p:nvSpPr>
            <p:cNvPr id="340" name="Freeform 340"/>
            <p:cNvSpPr/>
            <p:nvPr/>
          </p:nvSpPr>
          <p:spPr>
            <a:xfrm>
              <a:off x="0" y="0"/>
              <a:ext cx="69724" cy="218440"/>
            </a:xfrm>
            <a:custGeom>
              <a:avLst/>
              <a:gdLst/>
              <a:ahLst/>
              <a:cxnLst/>
              <a:rect l="l" t="t" r="r" b="b"/>
              <a:pathLst>
                <a:path w="69724" h="218440">
                  <a:moveTo>
                    <a:pt x="0" y="218440"/>
                  </a:moveTo>
                  <a:lnTo>
                    <a:pt x="69724" y="218440"/>
                  </a:lnTo>
                  <a:lnTo>
                    <a:pt x="69724" y="0"/>
                  </a:lnTo>
                  <a:lnTo>
                    <a:pt x="0" y="0"/>
                  </a:lnTo>
                  <a:lnTo>
                    <a:pt x="0" y="218440"/>
                  </a:lnTo>
                  <a:close/>
                </a:path>
              </a:pathLst>
            </a:custGeom>
            <a:solidFill>
              <a:srgbClr val="090F10"/>
            </a:solidFill>
          </p:spPr>
          <p:txBody>
            <a:bodyPr/>
            <a:lstStyle/>
            <a:p>
              <a:endParaRPr lang="en-MY"/>
            </a:p>
          </p:txBody>
        </p:sp>
      </p:grpSp>
      <p:grpSp>
        <p:nvGrpSpPr>
          <p:cNvPr id="341" name="Group 341"/>
          <p:cNvGrpSpPr/>
          <p:nvPr/>
        </p:nvGrpSpPr>
        <p:grpSpPr>
          <a:xfrm>
            <a:off x="6714277" y="15860268"/>
            <a:ext cx="125701" cy="227200"/>
            <a:chOff x="0" y="0"/>
            <a:chExt cx="167602" cy="302933"/>
          </a:xfrm>
        </p:grpSpPr>
        <p:sp>
          <p:nvSpPr>
            <p:cNvPr id="342" name="Freeform 342"/>
            <p:cNvSpPr/>
            <p:nvPr/>
          </p:nvSpPr>
          <p:spPr>
            <a:xfrm>
              <a:off x="0" y="0"/>
              <a:ext cx="167640" cy="302895"/>
            </a:xfrm>
            <a:custGeom>
              <a:avLst/>
              <a:gdLst/>
              <a:ahLst/>
              <a:cxnLst/>
              <a:rect l="l" t="t" r="r" b="b"/>
              <a:pathLst>
                <a:path w="167640" h="302895">
                  <a:moveTo>
                    <a:pt x="77470" y="0"/>
                  </a:moveTo>
                  <a:cubicBezTo>
                    <a:pt x="46736" y="98552"/>
                    <a:pt x="20955" y="200660"/>
                    <a:pt x="0" y="302895"/>
                  </a:cubicBezTo>
                  <a:lnTo>
                    <a:pt x="100330" y="302895"/>
                  </a:lnTo>
                  <a:cubicBezTo>
                    <a:pt x="119507" y="212471"/>
                    <a:pt x="142240" y="125984"/>
                    <a:pt x="167640" y="44704"/>
                  </a:cubicBezTo>
                  <a:lnTo>
                    <a:pt x="167640" y="0"/>
                  </a:lnTo>
                  <a:close/>
                </a:path>
              </a:pathLst>
            </a:custGeom>
            <a:blipFill>
              <a:blip r:embed="rId147"/>
              <a:stretch>
                <a:fillRect l="-7909" t="-2461" r="-8068" b="-4876"/>
              </a:stretch>
            </a:blipFill>
          </p:spPr>
          <p:txBody>
            <a:bodyPr/>
            <a:lstStyle/>
            <a:p>
              <a:endParaRPr lang="en-MY"/>
            </a:p>
          </p:txBody>
        </p:sp>
      </p:grpSp>
      <p:grpSp>
        <p:nvGrpSpPr>
          <p:cNvPr id="343" name="Group 343"/>
          <p:cNvGrpSpPr/>
          <p:nvPr/>
        </p:nvGrpSpPr>
        <p:grpSpPr>
          <a:xfrm>
            <a:off x="6704333" y="15854677"/>
            <a:ext cx="145818" cy="243840"/>
            <a:chOff x="0" y="0"/>
            <a:chExt cx="145821" cy="243840"/>
          </a:xfrm>
        </p:grpSpPr>
        <p:sp>
          <p:nvSpPr>
            <p:cNvPr id="344" name="Freeform 344"/>
            <p:cNvSpPr/>
            <p:nvPr/>
          </p:nvSpPr>
          <p:spPr>
            <a:xfrm>
              <a:off x="0" y="0"/>
              <a:ext cx="145796" cy="243840"/>
            </a:xfrm>
            <a:custGeom>
              <a:avLst/>
              <a:gdLst/>
              <a:ahLst/>
              <a:cxnLst/>
              <a:rect l="l" t="t" r="r" b="b"/>
              <a:pathLst>
                <a:path w="145796" h="243840">
                  <a:moveTo>
                    <a:pt x="0" y="243840"/>
                  </a:moveTo>
                  <a:lnTo>
                    <a:pt x="145796" y="243840"/>
                  </a:lnTo>
                  <a:lnTo>
                    <a:pt x="145796" y="0"/>
                  </a:lnTo>
                  <a:lnTo>
                    <a:pt x="0" y="0"/>
                  </a:lnTo>
                  <a:lnTo>
                    <a:pt x="0" y="243840"/>
                  </a:lnTo>
                  <a:close/>
                </a:path>
              </a:pathLst>
            </a:custGeom>
            <a:solidFill>
              <a:srgbClr val="090F10"/>
            </a:solidFill>
          </p:spPr>
          <p:txBody>
            <a:bodyPr/>
            <a:lstStyle/>
            <a:p>
              <a:endParaRPr lang="en-MY"/>
            </a:p>
          </p:txBody>
        </p:sp>
      </p:grpSp>
      <p:grpSp>
        <p:nvGrpSpPr>
          <p:cNvPr id="345" name="Group 345"/>
          <p:cNvGrpSpPr/>
          <p:nvPr/>
        </p:nvGrpSpPr>
        <p:grpSpPr>
          <a:xfrm>
            <a:off x="6882127" y="15765780"/>
            <a:ext cx="221885" cy="332737"/>
            <a:chOff x="0" y="0"/>
            <a:chExt cx="221882" cy="332740"/>
          </a:xfrm>
        </p:grpSpPr>
        <p:sp>
          <p:nvSpPr>
            <p:cNvPr id="346" name="Freeform 346"/>
            <p:cNvSpPr/>
            <p:nvPr/>
          </p:nvSpPr>
          <p:spPr>
            <a:xfrm>
              <a:off x="0" y="0"/>
              <a:ext cx="221869" cy="332740"/>
            </a:xfrm>
            <a:custGeom>
              <a:avLst/>
              <a:gdLst/>
              <a:ahLst/>
              <a:cxnLst/>
              <a:rect l="l" t="t" r="r" b="b"/>
              <a:pathLst>
                <a:path w="221869" h="332740">
                  <a:moveTo>
                    <a:pt x="0" y="332740"/>
                  </a:moveTo>
                  <a:lnTo>
                    <a:pt x="221869" y="332740"/>
                  </a:lnTo>
                  <a:lnTo>
                    <a:pt x="221869" y="0"/>
                  </a:lnTo>
                  <a:lnTo>
                    <a:pt x="0" y="0"/>
                  </a:lnTo>
                  <a:lnTo>
                    <a:pt x="0" y="332740"/>
                  </a:lnTo>
                  <a:close/>
                </a:path>
              </a:pathLst>
            </a:custGeom>
            <a:solidFill>
              <a:srgbClr val="090F10"/>
            </a:solidFill>
          </p:spPr>
          <p:txBody>
            <a:bodyPr/>
            <a:lstStyle/>
            <a:p>
              <a:endParaRPr lang="en-MY"/>
            </a:p>
          </p:txBody>
        </p:sp>
      </p:grpSp>
      <p:grpSp>
        <p:nvGrpSpPr>
          <p:cNvPr id="347" name="Group 347"/>
          <p:cNvGrpSpPr/>
          <p:nvPr/>
        </p:nvGrpSpPr>
        <p:grpSpPr>
          <a:xfrm>
            <a:off x="7225027" y="15854677"/>
            <a:ext cx="196853" cy="243840"/>
            <a:chOff x="0" y="0"/>
            <a:chExt cx="196850" cy="243840"/>
          </a:xfrm>
        </p:grpSpPr>
        <p:sp>
          <p:nvSpPr>
            <p:cNvPr id="348" name="Freeform 348"/>
            <p:cNvSpPr/>
            <p:nvPr/>
          </p:nvSpPr>
          <p:spPr>
            <a:xfrm>
              <a:off x="0" y="0"/>
              <a:ext cx="196850" cy="243840"/>
            </a:xfrm>
            <a:custGeom>
              <a:avLst/>
              <a:gdLst/>
              <a:ahLst/>
              <a:cxnLst/>
              <a:rect l="l" t="t" r="r" b="b"/>
              <a:pathLst>
                <a:path w="196850" h="243840">
                  <a:moveTo>
                    <a:pt x="0" y="243840"/>
                  </a:moveTo>
                  <a:lnTo>
                    <a:pt x="196850" y="243840"/>
                  </a:lnTo>
                  <a:lnTo>
                    <a:pt x="196850" y="0"/>
                  </a:lnTo>
                  <a:lnTo>
                    <a:pt x="0" y="0"/>
                  </a:lnTo>
                  <a:lnTo>
                    <a:pt x="0" y="243840"/>
                  </a:lnTo>
                  <a:close/>
                </a:path>
              </a:pathLst>
            </a:custGeom>
            <a:solidFill>
              <a:srgbClr val="090F10"/>
            </a:solidFill>
          </p:spPr>
          <p:txBody>
            <a:bodyPr/>
            <a:lstStyle/>
            <a:p>
              <a:endParaRPr lang="en-MY"/>
            </a:p>
          </p:txBody>
        </p:sp>
      </p:grpSp>
      <p:grpSp>
        <p:nvGrpSpPr>
          <p:cNvPr id="349" name="Group 349"/>
          <p:cNvGrpSpPr/>
          <p:nvPr/>
        </p:nvGrpSpPr>
        <p:grpSpPr>
          <a:xfrm>
            <a:off x="7453627" y="15765780"/>
            <a:ext cx="209464" cy="332737"/>
            <a:chOff x="0" y="0"/>
            <a:chExt cx="209461" cy="332740"/>
          </a:xfrm>
        </p:grpSpPr>
        <p:sp>
          <p:nvSpPr>
            <p:cNvPr id="350" name="Freeform 350"/>
            <p:cNvSpPr/>
            <p:nvPr/>
          </p:nvSpPr>
          <p:spPr>
            <a:xfrm>
              <a:off x="0" y="0"/>
              <a:ext cx="209423" cy="332740"/>
            </a:xfrm>
            <a:custGeom>
              <a:avLst/>
              <a:gdLst/>
              <a:ahLst/>
              <a:cxnLst/>
              <a:rect l="l" t="t" r="r" b="b"/>
              <a:pathLst>
                <a:path w="209423" h="332740">
                  <a:moveTo>
                    <a:pt x="0" y="332740"/>
                  </a:moveTo>
                  <a:lnTo>
                    <a:pt x="209423" y="332740"/>
                  </a:lnTo>
                  <a:lnTo>
                    <a:pt x="209423" y="0"/>
                  </a:lnTo>
                  <a:lnTo>
                    <a:pt x="0" y="0"/>
                  </a:lnTo>
                  <a:lnTo>
                    <a:pt x="0" y="332740"/>
                  </a:lnTo>
                  <a:close/>
                </a:path>
              </a:pathLst>
            </a:custGeom>
            <a:solidFill>
              <a:srgbClr val="090F10"/>
            </a:solidFill>
          </p:spPr>
          <p:txBody>
            <a:bodyPr/>
            <a:lstStyle/>
            <a:p>
              <a:endParaRPr lang="en-MY"/>
            </a:p>
          </p:txBody>
        </p:sp>
      </p:grpSp>
      <p:grpSp>
        <p:nvGrpSpPr>
          <p:cNvPr id="351" name="Group 351"/>
          <p:cNvGrpSpPr/>
          <p:nvPr/>
        </p:nvGrpSpPr>
        <p:grpSpPr>
          <a:xfrm>
            <a:off x="7694933" y="15854677"/>
            <a:ext cx="222380" cy="243840"/>
            <a:chOff x="0" y="0"/>
            <a:chExt cx="222377" cy="243840"/>
          </a:xfrm>
        </p:grpSpPr>
        <p:sp>
          <p:nvSpPr>
            <p:cNvPr id="352" name="Freeform 352"/>
            <p:cNvSpPr/>
            <p:nvPr/>
          </p:nvSpPr>
          <p:spPr>
            <a:xfrm>
              <a:off x="0" y="0"/>
              <a:ext cx="222377" cy="243840"/>
            </a:xfrm>
            <a:custGeom>
              <a:avLst/>
              <a:gdLst/>
              <a:ahLst/>
              <a:cxnLst/>
              <a:rect l="l" t="t" r="r" b="b"/>
              <a:pathLst>
                <a:path w="222377" h="243840">
                  <a:moveTo>
                    <a:pt x="0" y="243840"/>
                  </a:moveTo>
                  <a:lnTo>
                    <a:pt x="222377" y="243840"/>
                  </a:lnTo>
                  <a:lnTo>
                    <a:pt x="222377" y="0"/>
                  </a:lnTo>
                  <a:lnTo>
                    <a:pt x="0" y="0"/>
                  </a:lnTo>
                  <a:lnTo>
                    <a:pt x="0" y="243840"/>
                  </a:lnTo>
                  <a:close/>
                </a:path>
              </a:pathLst>
            </a:custGeom>
            <a:solidFill>
              <a:srgbClr val="090F10"/>
            </a:solidFill>
          </p:spPr>
          <p:txBody>
            <a:bodyPr/>
            <a:lstStyle/>
            <a:p>
              <a:endParaRPr lang="en-MY"/>
            </a:p>
          </p:txBody>
        </p:sp>
      </p:grpSp>
      <p:grpSp>
        <p:nvGrpSpPr>
          <p:cNvPr id="353" name="Group 353"/>
          <p:cNvGrpSpPr/>
          <p:nvPr/>
        </p:nvGrpSpPr>
        <p:grpSpPr>
          <a:xfrm>
            <a:off x="6887975" y="15776572"/>
            <a:ext cx="199006" cy="310896"/>
            <a:chOff x="0" y="0"/>
            <a:chExt cx="265341" cy="414528"/>
          </a:xfrm>
        </p:grpSpPr>
        <p:sp>
          <p:nvSpPr>
            <p:cNvPr id="354" name="Freeform 354"/>
            <p:cNvSpPr/>
            <p:nvPr/>
          </p:nvSpPr>
          <p:spPr>
            <a:xfrm>
              <a:off x="0" y="0"/>
              <a:ext cx="265303" cy="414528"/>
            </a:xfrm>
            <a:custGeom>
              <a:avLst/>
              <a:gdLst/>
              <a:ahLst/>
              <a:cxnLst/>
              <a:rect l="l" t="t" r="r" b="b"/>
              <a:pathLst>
                <a:path w="265303" h="414528">
                  <a:moveTo>
                    <a:pt x="0" y="0"/>
                  </a:moveTo>
                  <a:lnTo>
                    <a:pt x="265303" y="0"/>
                  </a:lnTo>
                  <a:lnTo>
                    <a:pt x="265303" y="414528"/>
                  </a:lnTo>
                  <a:lnTo>
                    <a:pt x="0" y="414528"/>
                  </a:lnTo>
                  <a:lnTo>
                    <a:pt x="0" y="0"/>
                  </a:lnTo>
                  <a:close/>
                </a:path>
              </a:pathLst>
            </a:custGeom>
            <a:blipFill>
              <a:blip r:embed="rId148"/>
              <a:stretch>
                <a:fillRect l="-2934" t="-3471" r="-8578" b="-3553"/>
              </a:stretch>
            </a:blipFill>
          </p:spPr>
          <p:txBody>
            <a:bodyPr/>
            <a:lstStyle/>
            <a:p>
              <a:endParaRPr lang="en-MY"/>
            </a:p>
          </p:txBody>
        </p:sp>
      </p:grpSp>
      <p:grpSp>
        <p:nvGrpSpPr>
          <p:cNvPr id="355" name="Group 355"/>
          <p:cNvGrpSpPr/>
          <p:nvPr/>
        </p:nvGrpSpPr>
        <p:grpSpPr>
          <a:xfrm>
            <a:off x="7239724" y="15860268"/>
            <a:ext cx="166659" cy="227200"/>
            <a:chOff x="0" y="0"/>
            <a:chExt cx="222212" cy="302933"/>
          </a:xfrm>
        </p:grpSpPr>
        <p:sp>
          <p:nvSpPr>
            <p:cNvPr id="356" name="Freeform 356"/>
            <p:cNvSpPr/>
            <p:nvPr/>
          </p:nvSpPr>
          <p:spPr>
            <a:xfrm>
              <a:off x="0" y="0"/>
              <a:ext cx="222250" cy="302895"/>
            </a:xfrm>
            <a:custGeom>
              <a:avLst/>
              <a:gdLst/>
              <a:ahLst/>
              <a:cxnLst/>
              <a:rect l="l" t="t" r="r" b="b"/>
              <a:pathLst>
                <a:path w="222250" h="302895">
                  <a:moveTo>
                    <a:pt x="0" y="0"/>
                  </a:moveTo>
                  <a:lnTo>
                    <a:pt x="222250" y="0"/>
                  </a:lnTo>
                  <a:lnTo>
                    <a:pt x="222250" y="302895"/>
                  </a:lnTo>
                  <a:lnTo>
                    <a:pt x="0" y="302895"/>
                  </a:lnTo>
                  <a:lnTo>
                    <a:pt x="0" y="0"/>
                  </a:lnTo>
                  <a:close/>
                </a:path>
              </a:pathLst>
            </a:custGeom>
            <a:blipFill>
              <a:blip r:embed="rId149"/>
              <a:stretch>
                <a:fillRect l="-8817" t="-2461" r="-9280" b="-4876"/>
              </a:stretch>
            </a:blipFill>
          </p:spPr>
          <p:txBody>
            <a:bodyPr/>
            <a:lstStyle/>
            <a:p>
              <a:endParaRPr lang="en-MY"/>
            </a:p>
          </p:txBody>
        </p:sp>
      </p:grpSp>
      <p:grpSp>
        <p:nvGrpSpPr>
          <p:cNvPr id="357" name="Group 357"/>
          <p:cNvGrpSpPr/>
          <p:nvPr/>
        </p:nvGrpSpPr>
        <p:grpSpPr>
          <a:xfrm>
            <a:off x="7465285" y="15776572"/>
            <a:ext cx="179156" cy="306705"/>
            <a:chOff x="0" y="0"/>
            <a:chExt cx="238874" cy="408940"/>
          </a:xfrm>
        </p:grpSpPr>
        <p:sp>
          <p:nvSpPr>
            <p:cNvPr id="358" name="Freeform 358"/>
            <p:cNvSpPr/>
            <p:nvPr/>
          </p:nvSpPr>
          <p:spPr>
            <a:xfrm>
              <a:off x="0" y="0"/>
              <a:ext cx="238887" cy="408940"/>
            </a:xfrm>
            <a:custGeom>
              <a:avLst/>
              <a:gdLst/>
              <a:ahLst/>
              <a:cxnLst/>
              <a:rect l="l" t="t" r="r" b="b"/>
              <a:pathLst>
                <a:path w="238887" h="408940">
                  <a:moveTo>
                    <a:pt x="0" y="0"/>
                  </a:moveTo>
                  <a:lnTo>
                    <a:pt x="238887" y="0"/>
                  </a:lnTo>
                  <a:lnTo>
                    <a:pt x="238887" y="408940"/>
                  </a:lnTo>
                  <a:lnTo>
                    <a:pt x="0" y="408940"/>
                  </a:lnTo>
                  <a:lnTo>
                    <a:pt x="0" y="0"/>
                  </a:lnTo>
                  <a:close/>
                </a:path>
              </a:pathLst>
            </a:custGeom>
            <a:blipFill>
              <a:blip r:embed="rId150"/>
              <a:stretch>
                <a:fillRect l="-6507" t="-3518" r="-10404" b="-4968"/>
              </a:stretch>
            </a:blipFill>
          </p:spPr>
          <p:txBody>
            <a:bodyPr/>
            <a:lstStyle/>
            <a:p>
              <a:endParaRPr lang="en-MY"/>
            </a:p>
          </p:txBody>
        </p:sp>
      </p:grpSp>
      <p:grpSp>
        <p:nvGrpSpPr>
          <p:cNvPr id="359" name="Group 359"/>
          <p:cNvGrpSpPr/>
          <p:nvPr/>
        </p:nvGrpSpPr>
        <p:grpSpPr>
          <a:xfrm>
            <a:off x="7703144" y="15860268"/>
            <a:ext cx="203178" cy="227200"/>
            <a:chOff x="0" y="0"/>
            <a:chExt cx="270904" cy="302933"/>
          </a:xfrm>
        </p:grpSpPr>
        <p:sp>
          <p:nvSpPr>
            <p:cNvPr id="360" name="Freeform 360"/>
            <p:cNvSpPr/>
            <p:nvPr/>
          </p:nvSpPr>
          <p:spPr>
            <a:xfrm>
              <a:off x="0" y="0"/>
              <a:ext cx="270891" cy="302895"/>
            </a:xfrm>
            <a:custGeom>
              <a:avLst/>
              <a:gdLst/>
              <a:ahLst/>
              <a:cxnLst/>
              <a:rect l="l" t="t" r="r" b="b"/>
              <a:pathLst>
                <a:path w="270891" h="302895">
                  <a:moveTo>
                    <a:pt x="0" y="0"/>
                  </a:moveTo>
                  <a:lnTo>
                    <a:pt x="270891" y="0"/>
                  </a:lnTo>
                  <a:lnTo>
                    <a:pt x="270891" y="302895"/>
                  </a:lnTo>
                  <a:lnTo>
                    <a:pt x="0" y="302895"/>
                  </a:lnTo>
                  <a:lnTo>
                    <a:pt x="0" y="0"/>
                  </a:lnTo>
                  <a:close/>
                </a:path>
              </a:pathLst>
            </a:custGeom>
            <a:blipFill>
              <a:blip r:embed="rId151"/>
              <a:stretch>
                <a:fillRect l="-4045" t="-2461" r="-5410" b="-4876"/>
              </a:stretch>
            </a:blipFill>
          </p:spPr>
          <p:txBody>
            <a:bodyPr/>
            <a:lstStyle/>
            <a:p>
              <a:endParaRPr lang="en-MY"/>
            </a:p>
          </p:txBody>
        </p:sp>
      </p:grpSp>
      <p:grpSp>
        <p:nvGrpSpPr>
          <p:cNvPr id="361" name="Group 361"/>
          <p:cNvGrpSpPr/>
          <p:nvPr/>
        </p:nvGrpSpPr>
        <p:grpSpPr>
          <a:xfrm>
            <a:off x="7965034" y="15864459"/>
            <a:ext cx="175784" cy="223009"/>
            <a:chOff x="0" y="0"/>
            <a:chExt cx="234378" cy="297345"/>
          </a:xfrm>
        </p:grpSpPr>
        <p:sp>
          <p:nvSpPr>
            <p:cNvPr id="362" name="Freeform 362"/>
            <p:cNvSpPr/>
            <p:nvPr/>
          </p:nvSpPr>
          <p:spPr>
            <a:xfrm>
              <a:off x="0" y="0"/>
              <a:ext cx="234315" cy="297307"/>
            </a:xfrm>
            <a:custGeom>
              <a:avLst/>
              <a:gdLst/>
              <a:ahLst/>
              <a:cxnLst/>
              <a:rect l="l" t="t" r="r" b="b"/>
              <a:pathLst>
                <a:path w="234315" h="297307">
                  <a:moveTo>
                    <a:pt x="0" y="0"/>
                  </a:moveTo>
                  <a:lnTo>
                    <a:pt x="234315" y="0"/>
                  </a:lnTo>
                  <a:lnTo>
                    <a:pt x="234315" y="297307"/>
                  </a:lnTo>
                  <a:lnTo>
                    <a:pt x="0" y="297307"/>
                  </a:lnTo>
                  <a:lnTo>
                    <a:pt x="0" y="0"/>
                  </a:lnTo>
                  <a:close/>
                </a:path>
              </a:pathLst>
            </a:custGeom>
            <a:blipFill>
              <a:blip r:embed="rId152"/>
              <a:stretch>
                <a:fillRect l="-9165" t="-4387" r="-10227" b="-4967"/>
              </a:stretch>
            </a:blipFill>
          </p:spPr>
          <p:txBody>
            <a:bodyPr/>
            <a:lstStyle/>
            <a:p>
              <a:endParaRPr lang="en-MY"/>
            </a:p>
          </p:txBody>
        </p:sp>
      </p:grpSp>
      <p:grpSp>
        <p:nvGrpSpPr>
          <p:cNvPr id="363" name="Group 363"/>
          <p:cNvGrpSpPr/>
          <p:nvPr/>
        </p:nvGrpSpPr>
        <p:grpSpPr>
          <a:xfrm>
            <a:off x="7948927" y="15854677"/>
            <a:ext cx="209817" cy="243840"/>
            <a:chOff x="0" y="0"/>
            <a:chExt cx="209817" cy="243840"/>
          </a:xfrm>
        </p:grpSpPr>
        <p:sp>
          <p:nvSpPr>
            <p:cNvPr id="364" name="Freeform 364"/>
            <p:cNvSpPr/>
            <p:nvPr/>
          </p:nvSpPr>
          <p:spPr>
            <a:xfrm>
              <a:off x="0" y="0"/>
              <a:ext cx="209804" cy="243840"/>
            </a:xfrm>
            <a:custGeom>
              <a:avLst/>
              <a:gdLst/>
              <a:ahLst/>
              <a:cxnLst/>
              <a:rect l="l" t="t" r="r" b="b"/>
              <a:pathLst>
                <a:path w="209804" h="243840">
                  <a:moveTo>
                    <a:pt x="0" y="243840"/>
                  </a:moveTo>
                  <a:lnTo>
                    <a:pt x="209804" y="243840"/>
                  </a:lnTo>
                  <a:lnTo>
                    <a:pt x="209804" y="0"/>
                  </a:lnTo>
                  <a:lnTo>
                    <a:pt x="0" y="0"/>
                  </a:lnTo>
                  <a:lnTo>
                    <a:pt x="0" y="243840"/>
                  </a:lnTo>
                  <a:close/>
                </a:path>
              </a:pathLst>
            </a:custGeom>
            <a:solidFill>
              <a:srgbClr val="090F10"/>
            </a:solidFill>
          </p:spPr>
          <p:txBody>
            <a:bodyPr/>
            <a:lstStyle/>
            <a:p>
              <a:endParaRPr lang="en-MY"/>
            </a:p>
          </p:txBody>
        </p:sp>
      </p:grpSp>
      <p:grpSp>
        <p:nvGrpSpPr>
          <p:cNvPr id="365" name="Group 365"/>
          <p:cNvGrpSpPr/>
          <p:nvPr/>
        </p:nvGrpSpPr>
        <p:grpSpPr>
          <a:xfrm>
            <a:off x="8216189" y="15776572"/>
            <a:ext cx="74209" cy="267205"/>
            <a:chOff x="0" y="0"/>
            <a:chExt cx="98946" cy="356273"/>
          </a:xfrm>
        </p:grpSpPr>
        <p:sp>
          <p:nvSpPr>
            <p:cNvPr id="366" name="Freeform 366"/>
            <p:cNvSpPr/>
            <p:nvPr/>
          </p:nvSpPr>
          <p:spPr>
            <a:xfrm>
              <a:off x="0" y="0"/>
              <a:ext cx="98933" cy="356235"/>
            </a:xfrm>
            <a:custGeom>
              <a:avLst/>
              <a:gdLst/>
              <a:ahLst/>
              <a:cxnLst/>
              <a:rect l="l" t="t" r="r" b="b"/>
              <a:pathLst>
                <a:path w="98933" h="356235">
                  <a:moveTo>
                    <a:pt x="0" y="0"/>
                  </a:moveTo>
                  <a:lnTo>
                    <a:pt x="0" y="356235"/>
                  </a:lnTo>
                  <a:cubicBezTo>
                    <a:pt x="33909" y="324612"/>
                    <a:pt x="66929" y="291719"/>
                    <a:pt x="98933" y="258064"/>
                  </a:cubicBezTo>
                  <a:lnTo>
                    <a:pt x="98933" y="0"/>
                  </a:lnTo>
                  <a:close/>
                </a:path>
              </a:pathLst>
            </a:custGeom>
            <a:blipFill>
              <a:blip r:embed="rId153"/>
              <a:stretch>
                <a:fillRect l="-17869" t="-4039" r="-10500" b="-1486"/>
              </a:stretch>
            </a:blipFill>
          </p:spPr>
          <p:txBody>
            <a:bodyPr/>
            <a:lstStyle/>
            <a:p>
              <a:endParaRPr lang="en-MY"/>
            </a:p>
          </p:txBody>
        </p:sp>
      </p:grpSp>
      <p:grpSp>
        <p:nvGrpSpPr>
          <p:cNvPr id="367" name="Group 367"/>
          <p:cNvGrpSpPr/>
          <p:nvPr/>
        </p:nvGrpSpPr>
        <p:grpSpPr>
          <a:xfrm>
            <a:off x="8202930" y="15765780"/>
            <a:ext cx="95250" cy="281940"/>
            <a:chOff x="0" y="0"/>
            <a:chExt cx="95250" cy="281940"/>
          </a:xfrm>
        </p:grpSpPr>
        <p:sp>
          <p:nvSpPr>
            <p:cNvPr id="368" name="Freeform 368"/>
            <p:cNvSpPr/>
            <p:nvPr/>
          </p:nvSpPr>
          <p:spPr>
            <a:xfrm>
              <a:off x="0" y="0"/>
              <a:ext cx="95250" cy="281940"/>
            </a:xfrm>
            <a:custGeom>
              <a:avLst/>
              <a:gdLst/>
              <a:ahLst/>
              <a:cxnLst/>
              <a:rect l="l" t="t" r="r" b="b"/>
              <a:pathLst>
                <a:path w="95250" h="281940">
                  <a:moveTo>
                    <a:pt x="0" y="281940"/>
                  </a:moveTo>
                  <a:lnTo>
                    <a:pt x="95250" y="281940"/>
                  </a:lnTo>
                  <a:lnTo>
                    <a:pt x="95250" y="0"/>
                  </a:lnTo>
                  <a:lnTo>
                    <a:pt x="0" y="0"/>
                  </a:lnTo>
                  <a:lnTo>
                    <a:pt x="0" y="281940"/>
                  </a:lnTo>
                  <a:close/>
                </a:path>
              </a:pathLst>
            </a:custGeom>
            <a:solidFill>
              <a:srgbClr val="090F10"/>
            </a:solidFill>
          </p:spPr>
          <p:txBody>
            <a:bodyPr/>
            <a:lstStyle/>
            <a:p>
              <a:endParaRPr lang="en-MY"/>
            </a:p>
          </p:txBody>
        </p:sp>
      </p:grpSp>
      <p:grpSp>
        <p:nvGrpSpPr>
          <p:cNvPr id="369" name="Group 369"/>
          <p:cNvGrpSpPr/>
          <p:nvPr/>
        </p:nvGrpSpPr>
        <p:grpSpPr>
          <a:xfrm>
            <a:off x="8279616" y="16077057"/>
            <a:ext cx="10782" cy="10411"/>
            <a:chOff x="0" y="0"/>
            <a:chExt cx="14376" cy="13881"/>
          </a:xfrm>
        </p:grpSpPr>
        <p:sp>
          <p:nvSpPr>
            <p:cNvPr id="370" name="Freeform 370"/>
            <p:cNvSpPr/>
            <p:nvPr/>
          </p:nvSpPr>
          <p:spPr>
            <a:xfrm>
              <a:off x="0" y="0"/>
              <a:ext cx="14351" cy="13843"/>
            </a:xfrm>
            <a:custGeom>
              <a:avLst/>
              <a:gdLst/>
              <a:ahLst/>
              <a:cxnLst/>
              <a:rect l="l" t="t" r="r" b="b"/>
              <a:pathLst>
                <a:path w="14351" h="13843">
                  <a:moveTo>
                    <a:pt x="0" y="0"/>
                  </a:moveTo>
                  <a:lnTo>
                    <a:pt x="14351" y="0"/>
                  </a:lnTo>
                  <a:lnTo>
                    <a:pt x="14351" y="13843"/>
                  </a:lnTo>
                  <a:lnTo>
                    <a:pt x="0" y="13843"/>
                  </a:lnTo>
                  <a:lnTo>
                    <a:pt x="0" y="0"/>
                  </a:lnTo>
                  <a:close/>
                </a:path>
              </a:pathLst>
            </a:custGeom>
            <a:blipFill>
              <a:blip r:embed="rId154"/>
              <a:stretch>
                <a:fillRect r="-176" b="-275"/>
              </a:stretch>
            </a:blipFill>
          </p:spPr>
          <p:txBody>
            <a:bodyPr/>
            <a:lstStyle/>
            <a:p>
              <a:endParaRPr lang="en-MY"/>
            </a:p>
          </p:txBody>
        </p:sp>
      </p:grpSp>
      <p:grpSp>
        <p:nvGrpSpPr>
          <p:cNvPr id="371" name="Group 371"/>
          <p:cNvGrpSpPr/>
          <p:nvPr/>
        </p:nvGrpSpPr>
        <p:grpSpPr>
          <a:xfrm>
            <a:off x="8266433" y="16070580"/>
            <a:ext cx="27937" cy="27937"/>
            <a:chOff x="0" y="0"/>
            <a:chExt cx="27940" cy="27940"/>
          </a:xfrm>
        </p:grpSpPr>
        <p:sp>
          <p:nvSpPr>
            <p:cNvPr id="372" name="Freeform 372"/>
            <p:cNvSpPr/>
            <p:nvPr/>
          </p:nvSpPr>
          <p:spPr>
            <a:xfrm>
              <a:off x="0" y="0"/>
              <a:ext cx="27940" cy="27940"/>
            </a:xfrm>
            <a:custGeom>
              <a:avLst/>
              <a:gdLst/>
              <a:ahLst/>
              <a:cxnLst/>
              <a:rect l="l" t="t" r="r" b="b"/>
              <a:pathLst>
                <a:path w="27940" h="27940">
                  <a:moveTo>
                    <a:pt x="0" y="27940"/>
                  </a:moveTo>
                  <a:lnTo>
                    <a:pt x="27940" y="27940"/>
                  </a:lnTo>
                  <a:lnTo>
                    <a:pt x="27940" y="0"/>
                  </a:lnTo>
                  <a:lnTo>
                    <a:pt x="0" y="0"/>
                  </a:lnTo>
                  <a:lnTo>
                    <a:pt x="0" y="27940"/>
                  </a:lnTo>
                  <a:close/>
                </a:path>
              </a:pathLst>
            </a:custGeom>
            <a:solidFill>
              <a:srgbClr val="090F10"/>
            </a:solidFill>
          </p:spPr>
          <p:txBody>
            <a:bodyPr/>
            <a:lstStyle/>
            <a:p>
              <a:endParaRPr lang="en-MY"/>
            </a:p>
          </p:txBody>
        </p:sp>
      </p:grpSp>
      <p:grpSp>
        <p:nvGrpSpPr>
          <p:cNvPr id="373" name="Group 373"/>
          <p:cNvGrpSpPr/>
          <p:nvPr/>
        </p:nvGrpSpPr>
        <p:grpSpPr>
          <a:xfrm>
            <a:off x="8216189" y="15970120"/>
            <a:ext cx="74209" cy="117348"/>
            <a:chOff x="0" y="0"/>
            <a:chExt cx="98946" cy="156464"/>
          </a:xfrm>
        </p:grpSpPr>
        <p:sp>
          <p:nvSpPr>
            <p:cNvPr id="374" name="Freeform 374"/>
            <p:cNvSpPr/>
            <p:nvPr/>
          </p:nvSpPr>
          <p:spPr>
            <a:xfrm>
              <a:off x="0" y="0"/>
              <a:ext cx="98933" cy="156464"/>
            </a:xfrm>
            <a:custGeom>
              <a:avLst/>
              <a:gdLst/>
              <a:ahLst/>
              <a:cxnLst/>
              <a:rect l="l" t="t" r="r" b="b"/>
              <a:pathLst>
                <a:path w="98933" h="156464">
                  <a:moveTo>
                    <a:pt x="0" y="0"/>
                  </a:moveTo>
                  <a:lnTo>
                    <a:pt x="98933" y="0"/>
                  </a:lnTo>
                  <a:lnTo>
                    <a:pt x="98933" y="156464"/>
                  </a:lnTo>
                  <a:lnTo>
                    <a:pt x="0" y="156464"/>
                  </a:lnTo>
                  <a:lnTo>
                    <a:pt x="0" y="0"/>
                  </a:lnTo>
                  <a:close/>
                </a:path>
              </a:pathLst>
            </a:custGeom>
            <a:blipFill>
              <a:blip r:embed="rId155"/>
              <a:stretch>
                <a:fillRect r="-12"/>
              </a:stretch>
            </a:blipFill>
          </p:spPr>
          <p:txBody>
            <a:bodyPr/>
            <a:lstStyle/>
            <a:p>
              <a:endParaRPr lang="en-MY"/>
            </a:p>
          </p:txBody>
        </p:sp>
      </p:grpSp>
      <p:grpSp>
        <p:nvGrpSpPr>
          <p:cNvPr id="375" name="Group 375"/>
          <p:cNvGrpSpPr/>
          <p:nvPr/>
        </p:nvGrpSpPr>
        <p:grpSpPr>
          <a:xfrm>
            <a:off x="8202930" y="15956280"/>
            <a:ext cx="95250" cy="142237"/>
            <a:chOff x="0" y="0"/>
            <a:chExt cx="95250" cy="142240"/>
          </a:xfrm>
        </p:grpSpPr>
        <p:sp>
          <p:nvSpPr>
            <p:cNvPr id="376" name="Freeform 376"/>
            <p:cNvSpPr/>
            <p:nvPr/>
          </p:nvSpPr>
          <p:spPr>
            <a:xfrm>
              <a:off x="0" y="0"/>
              <a:ext cx="95250" cy="142240"/>
            </a:xfrm>
            <a:custGeom>
              <a:avLst/>
              <a:gdLst/>
              <a:ahLst/>
              <a:cxnLst/>
              <a:rect l="l" t="t" r="r" b="b"/>
              <a:pathLst>
                <a:path w="95250" h="142240">
                  <a:moveTo>
                    <a:pt x="0" y="142240"/>
                  </a:moveTo>
                  <a:lnTo>
                    <a:pt x="95250" y="142240"/>
                  </a:lnTo>
                  <a:lnTo>
                    <a:pt x="95250" y="0"/>
                  </a:lnTo>
                  <a:lnTo>
                    <a:pt x="0" y="0"/>
                  </a:lnTo>
                  <a:lnTo>
                    <a:pt x="0" y="142240"/>
                  </a:lnTo>
                  <a:close/>
                </a:path>
              </a:pathLst>
            </a:custGeom>
            <a:solidFill>
              <a:srgbClr val="090F10"/>
            </a:solidFill>
          </p:spPr>
          <p:txBody>
            <a:bodyPr/>
            <a:lstStyle/>
            <a:p>
              <a:endParaRPr lang="en-MY"/>
            </a:p>
          </p:txBody>
        </p:sp>
      </p:grpSp>
      <p:grpSp>
        <p:nvGrpSpPr>
          <p:cNvPr id="377" name="Group 377"/>
          <p:cNvGrpSpPr/>
          <p:nvPr/>
        </p:nvGrpSpPr>
        <p:grpSpPr>
          <a:xfrm>
            <a:off x="8321926" y="15776572"/>
            <a:ext cx="199006" cy="159382"/>
            <a:chOff x="0" y="0"/>
            <a:chExt cx="265341" cy="212509"/>
          </a:xfrm>
        </p:grpSpPr>
        <p:sp>
          <p:nvSpPr>
            <p:cNvPr id="378" name="Freeform 378"/>
            <p:cNvSpPr/>
            <p:nvPr/>
          </p:nvSpPr>
          <p:spPr>
            <a:xfrm>
              <a:off x="0" y="0"/>
              <a:ext cx="265303" cy="212471"/>
            </a:xfrm>
            <a:custGeom>
              <a:avLst/>
              <a:gdLst/>
              <a:ahLst/>
              <a:cxnLst/>
              <a:rect l="l" t="t" r="r" b="b"/>
              <a:pathLst>
                <a:path w="265303" h="212471">
                  <a:moveTo>
                    <a:pt x="0" y="0"/>
                  </a:moveTo>
                  <a:lnTo>
                    <a:pt x="0" y="212471"/>
                  </a:lnTo>
                  <a:cubicBezTo>
                    <a:pt x="48514" y="158877"/>
                    <a:pt x="94869" y="102616"/>
                    <a:pt x="139319" y="43815"/>
                  </a:cubicBezTo>
                  <a:cubicBezTo>
                    <a:pt x="148844" y="31115"/>
                    <a:pt x="163703" y="23876"/>
                    <a:pt x="179324" y="23876"/>
                  </a:cubicBezTo>
                  <a:cubicBezTo>
                    <a:pt x="180467" y="23876"/>
                    <a:pt x="181610" y="23876"/>
                    <a:pt x="182753" y="24003"/>
                  </a:cubicBezTo>
                  <a:cubicBezTo>
                    <a:pt x="199644" y="25146"/>
                    <a:pt x="214757" y="34798"/>
                    <a:pt x="223012" y="49530"/>
                  </a:cubicBezTo>
                  <a:cubicBezTo>
                    <a:pt x="223393" y="50165"/>
                    <a:pt x="237236" y="74549"/>
                    <a:pt x="265303" y="115189"/>
                  </a:cubicBezTo>
                  <a:lnTo>
                    <a:pt x="265303" y="0"/>
                  </a:lnTo>
                  <a:close/>
                </a:path>
              </a:pathLst>
            </a:custGeom>
            <a:blipFill>
              <a:blip r:embed="rId156"/>
              <a:stretch>
                <a:fillRect l="-8745" t="-6772" r="-9325" b="-6395"/>
              </a:stretch>
            </a:blipFill>
          </p:spPr>
          <p:txBody>
            <a:bodyPr/>
            <a:lstStyle/>
            <a:p>
              <a:endParaRPr lang="en-MY"/>
            </a:p>
          </p:txBody>
        </p:sp>
      </p:grpSp>
      <p:grpSp>
        <p:nvGrpSpPr>
          <p:cNvPr id="379" name="Group 379"/>
          <p:cNvGrpSpPr/>
          <p:nvPr/>
        </p:nvGrpSpPr>
        <p:grpSpPr>
          <a:xfrm>
            <a:off x="8304533" y="15765780"/>
            <a:ext cx="234934" cy="180337"/>
            <a:chOff x="0" y="0"/>
            <a:chExt cx="234937" cy="180340"/>
          </a:xfrm>
        </p:grpSpPr>
        <p:sp>
          <p:nvSpPr>
            <p:cNvPr id="380" name="Freeform 380"/>
            <p:cNvSpPr/>
            <p:nvPr/>
          </p:nvSpPr>
          <p:spPr>
            <a:xfrm>
              <a:off x="0" y="0"/>
              <a:ext cx="234950" cy="180340"/>
            </a:xfrm>
            <a:custGeom>
              <a:avLst/>
              <a:gdLst/>
              <a:ahLst/>
              <a:cxnLst/>
              <a:rect l="l" t="t" r="r" b="b"/>
              <a:pathLst>
                <a:path w="234950" h="180340">
                  <a:moveTo>
                    <a:pt x="0" y="180340"/>
                  </a:moveTo>
                  <a:lnTo>
                    <a:pt x="234950" y="180340"/>
                  </a:lnTo>
                  <a:lnTo>
                    <a:pt x="234950" y="0"/>
                  </a:lnTo>
                  <a:lnTo>
                    <a:pt x="0" y="0"/>
                  </a:lnTo>
                  <a:lnTo>
                    <a:pt x="0" y="180340"/>
                  </a:lnTo>
                  <a:close/>
                </a:path>
              </a:pathLst>
            </a:custGeom>
            <a:solidFill>
              <a:srgbClr val="090F10"/>
            </a:solidFill>
          </p:spPr>
          <p:txBody>
            <a:bodyPr/>
            <a:lstStyle/>
            <a:p>
              <a:endParaRPr lang="en-MY"/>
            </a:p>
          </p:txBody>
        </p:sp>
      </p:grpSp>
      <p:grpSp>
        <p:nvGrpSpPr>
          <p:cNvPr id="381" name="Group 381"/>
          <p:cNvGrpSpPr/>
          <p:nvPr/>
        </p:nvGrpSpPr>
        <p:grpSpPr>
          <a:xfrm>
            <a:off x="8321926" y="15897482"/>
            <a:ext cx="199006" cy="189995"/>
            <a:chOff x="0" y="0"/>
            <a:chExt cx="265341" cy="253327"/>
          </a:xfrm>
        </p:grpSpPr>
        <p:sp>
          <p:nvSpPr>
            <p:cNvPr id="382" name="Freeform 382"/>
            <p:cNvSpPr/>
            <p:nvPr/>
          </p:nvSpPr>
          <p:spPr>
            <a:xfrm>
              <a:off x="0" y="0"/>
              <a:ext cx="265303" cy="253365"/>
            </a:xfrm>
            <a:custGeom>
              <a:avLst/>
              <a:gdLst/>
              <a:ahLst/>
              <a:cxnLst/>
              <a:rect l="l" t="t" r="r" b="b"/>
              <a:pathLst>
                <a:path w="265303" h="253365">
                  <a:moveTo>
                    <a:pt x="175006" y="0"/>
                  </a:moveTo>
                  <a:cubicBezTo>
                    <a:pt x="119634" y="69469"/>
                    <a:pt x="61341" y="135255"/>
                    <a:pt x="0" y="197612"/>
                  </a:cubicBezTo>
                  <a:lnTo>
                    <a:pt x="0" y="253365"/>
                  </a:lnTo>
                  <a:lnTo>
                    <a:pt x="265303" y="253365"/>
                  </a:lnTo>
                  <a:lnTo>
                    <a:pt x="265303" y="122047"/>
                  </a:lnTo>
                  <a:cubicBezTo>
                    <a:pt x="226187" y="73279"/>
                    <a:pt x="196215" y="31496"/>
                    <a:pt x="175006" y="0"/>
                  </a:cubicBezTo>
                  <a:close/>
                </a:path>
              </a:pathLst>
            </a:custGeom>
            <a:blipFill>
              <a:blip r:embed="rId157"/>
              <a:stretch>
                <a:fillRect l="-8745" t="-9157" r="-9325" b="-5794"/>
              </a:stretch>
            </a:blipFill>
          </p:spPr>
          <p:txBody>
            <a:bodyPr/>
            <a:lstStyle/>
            <a:p>
              <a:endParaRPr lang="en-MY"/>
            </a:p>
          </p:txBody>
        </p:sp>
      </p:grpSp>
      <p:grpSp>
        <p:nvGrpSpPr>
          <p:cNvPr id="383" name="Group 383"/>
          <p:cNvGrpSpPr/>
          <p:nvPr/>
        </p:nvGrpSpPr>
        <p:grpSpPr>
          <a:xfrm>
            <a:off x="8304533" y="15880080"/>
            <a:ext cx="234934" cy="218437"/>
            <a:chOff x="0" y="0"/>
            <a:chExt cx="234937" cy="218440"/>
          </a:xfrm>
        </p:grpSpPr>
        <p:sp>
          <p:nvSpPr>
            <p:cNvPr id="384" name="Freeform 384"/>
            <p:cNvSpPr/>
            <p:nvPr/>
          </p:nvSpPr>
          <p:spPr>
            <a:xfrm>
              <a:off x="0" y="0"/>
              <a:ext cx="234950" cy="218440"/>
            </a:xfrm>
            <a:custGeom>
              <a:avLst/>
              <a:gdLst/>
              <a:ahLst/>
              <a:cxnLst/>
              <a:rect l="l" t="t" r="r" b="b"/>
              <a:pathLst>
                <a:path w="234950" h="218440">
                  <a:moveTo>
                    <a:pt x="0" y="218440"/>
                  </a:moveTo>
                  <a:lnTo>
                    <a:pt x="234950" y="218440"/>
                  </a:lnTo>
                  <a:lnTo>
                    <a:pt x="234950" y="0"/>
                  </a:lnTo>
                  <a:lnTo>
                    <a:pt x="0" y="0"/>
                  </a:lnTo>
                  <a:lnTo>
                    <a:pt x="0" y="218440"/>
                  </a:lnTo>
                  <a:close/>
                </a:path>
              </a:pathLst>
            </a:custGeom>
            <a:solidFill>
              <a:srgbClr val="090F10"/>
            </a:solidFill>
          </p:spPr>
          <p:txBody>
            <a:bodyPr/>
            <a:lstStyle/>
            <a:p>
              <a:endParaRPr lang="en-MY"/>
            </a:p>
          </p:txBody>
        </p:sp>
      </p:grpSp>
      <p:grpSp>
        <p:nvGrpSpPr>
          <p:cNvPr id="385" name="Group 385"/>
          <p:cNvGrpSpPr/>
          <p:nvPr/>
        </p:nvGrpSpPr>
        <p:grpSpPr>
          <a:xfrm>
            <a:off x="8321926" y="15794479"/>
            <a:ext cx="199006" cy="251203"/>
            <a:chOff x="0" y="0"/>
            <a:chExt cx="265341" cy="334937"/>
          </a:xfrm>
        </p:grpSpPr>
        <p:sp>
          <p:nvSpPr>
            <p:cNvPr id="386" name="Freeform 386"/>
            <p:cNvSpPr/>
            <p:nvPr/>
          </p:nvSpPr>
          <p:spPr>
            <a:xfrm>
              <a:off x="0" y="0"/>
              <a:ext cx="265303" cy="334899"/>
            </a:xfrm>
            <a:custGeom>
              <a:avLst/>
              <a:gdLst/>
              <a:ahLst/>
              <a:cxnLst/>
              <a:rect l="l" t="t" r="r" b="b"/>
              <a:pathLst>
                <a:path w="265303" h="334899">
                  <a:moveTo>
                    <a:pt x="179324" y="0"/>
                  </a:moveTo>
                  <a:cubicBezTo>
                    <a:pt x="163703" y="0"/>
                    <a:pt x="148844" y="7239"/>
                    <a:pt x="139319" y="19939"/>
                  </a:cubicBezTo>
                  <a:cubicBezTo>
                    <a:pt x="94869" y="78740"/>
                    <a:pt x="48514" y="135001"/>
                    <a:pt x="0" y="188595"/>
                  </a:cubicBezTo>
                  <a:lnTo>
                    <a:pt x="0" y="334899"/>
                  </a:lnTo>
                  <a:cubicBezTo>
                    <a:pt x="61341" y="272542"/>
                    <a:pt x="119634" y="206756"/>
                    <a:pt x="175006" y="137287"/>
                  </a:cubicBezTo>
                  <a:cubicBezTo>
                    <a:pt x="196215" y="168783"/>
                    <a:pt x="226187" y="210566"/>
                    <a:pt x="265303" y="259334"/>
                  </a:cubicBezTo>
                  <a:lnTo>
                    <a:pt x="265303" y="91440"/>
                  </a:lnTo>
                  <a:cubicBezTo>
                    <a:pt x="237236" y="50800"/>
                    <a:pt x="223393" y="26416"/>
                    <a:pt x="223012" y="25781"/>
                  </a:cubicBezTo>
                  <a:cubicBezTo>
                    <a:pt x="214757" y="11049"/>
                    <a:pt x="199644" y="1397"/>
                    <a:pt x="182753" y="127"/>
                  </a:cubicBezTo>
                  <a:cubicBezTo>
                    <a:pt x="181610" y="0"/>
                    <a:pt x="180467" y="0"/>
                    <a:pt x="179324" y="0"/>
                  </a:cubicBezTo>
                  <a:close/>
                </a:path>
              </a:pathLst>
            </a:custGeom>
            <a:blipFill>
              <a:blip r:embed="rId158"/>
              <a:stretch>
                <a:fillRect l="-8745" t="-1315" r="-9325" b="-5877"/>
              </a:stretch>
            </a:blipFill>
          </p:spPr>
          <p:txBody>
            <a:bodyPr/>
            <a:lstStyle/>
            <a:p>
              <a:endParaRPr lang="en-MY"/>
            </a:p>
          </p:txBody>
        </p:sp>
      </p:grpSp>
      <p:grpSp>
        <p:nvGrpSpPr>
          <p:cNvPr id="387" name="Group 387"/>
          <p:cNvGrpSpPr/>
          <p:nvPr/>
        </p:nvGrpSpPr>
        <p:grpSpPr>
          <a:xfrm>
            <a:off x="8304533" y="15791183"/>
            <a:ext cx="234934" cy="269243"/>
            <a:chOff x="0" y="0"/>
            <a:chExt cx="234937" cy="269240"/>
          </a:xfrm>
        </p:grpSpPr>
        <p:sp>
          <p:nvSpPr>
            <p:cNvPr id="388" name="Freeform 388"/>
            <p:cNvSpPr/>
            <p:nvPr/>
          </p:nvSpPr>
          <p:spPr>
            <a:xfrm>
              <a:off x="0" y="0"/>
              <a:ext cx="234950" cy="269240"/>
            </a:xfrm>
            <a:custGeom>
              <a:avLst/>
              <a:gdLst/>
              <a:ahLst/>
              <a:cxnLst/>
              <a:rect l="l" t="t" r="r" b="b"/>
              <a:pathLst>
                <a:path w="234950" h="269240">
                  <a:moveTo>
                    <a:pt x="0" y="269240"/>
                  </a:moveTo>
                  <a:lnTo>
                    <a:pt x="234950" y="269240"/>
                  </a:lnTo>
                  <a:lnTo>
                    <a:pt x="234950" y="0"/>
                  </a:lnTo>
                  <a:lnTo>
                    <a:pt x="0" y="0"/>
                  </a:lnTo>
                  <a:lnTo>
                    <a:pt x="0" y="269240"/>
                  </a:lnTo>
                  <a:close/>
                </a:path>
              </a:pathLst>
            </a:custGeom>
            <a:solidFill>
              <a:srgbClr val="090F10"/>
            </a:solidFill>
          </p:spPr>
          <p:txBody>
            <a:bodyPr/>
            <a:lstStyle/>
            <a:p>
              <a:endParaRPr lang="en-MY"/>
            </a:p>
          </p:txBody>
        </p:sp>
      </p:grpSp>
      <p:grpSp>
        <p:nvGrpSpPr>
          <p:cNvPr id="389" name="Group 389"/>
          <p:cNvGrpSpPr/>
          <p:nvPr/>
        </p:nvGrpSpPr>
        <p:grpSpPr>
          <a:xfrm>
            <a:off x="8696887" y="15776572"/>
            <a:ext cx="199006" cy="310896"/>
            <a:chOff x="0" y="0"/>
            <a:chExt cx="265341" cy="414528"/>
          </a:xfrm>
        </p:grpSpPr>
        <p:sp>
          <p:nvSpPr>
            <p:cNvPr id="390" name="Freeform 390"/>
            <p:cNvSpPr/>
            <p:nvPr/>
          </p:nvSpPr>
          <p:spPr>
            <a:xfrm>
              <a:off x="0" y="0"/>
              <a:ext cx="265303" cy="414528"/>
            </a:xfrm>
            <a:custGeom>
              <a:avLst/>
              <a:gdLst/>
              <a:ahLst/>
              <a:cxnLst/>
              <a:rect l="l" t="t" r="r" b="b"/>
              <a:pathLst>
                <a:path w="265303" h="414528">
                  <a:moveTo>
                    <a:pt x="0" y="0"/>
                  </a:moveTo>
                  <a:lnTo>
                    <a:pt x="0" y="394843"/>
                  </a:lnTo>
                  <a:cubicBezTo>
                    <a:pt x="6477" y="401320"/>
                    <a:pt x="13081" y="407924"/>
                    <a:pt x="19939" y="414528"/>
                  </a:cubicBezTo>
                  <a:lnTo>
                    <a:pt x="265303" y="414528"/>
                  </a:lnTo>
                  <a:lnTo>
                    <a:pt x="265303" y="0"/>
                  </a:lnTo>
                  <a:close/>
                </a:path>
              </a:pathLst>
            </a:custGeom>
            <a:blipFill>
              <a:blip r:embed="rId159"/>
              <a:stretch>
                <a:fillRect l="-5706" t="-3471" r="-6122" b="-3553"/>
              </a:stretch>
            </a:blipFill>
          </p:spPr>
          <p:txBody>
            <a:bodyPr/>
            <a:lstStyle/>
            <a:p>
              <a:endParaRPr lang="en-MY"/>
            </a:p>
          </p:txBody>
        </p:sp>
      </p:grpSp>
      <p:grpSp>
        <p:nvGrpSpPr>
          <p:cNvPr id="391" name="Group 391"/>
          <p:cNvGrpSpPr/>
          <p:nvPr/>
        </p:nvGrpSpPr>
        <p:grpSpPr>
          <a:xfrm>
            <a:off x="8622030" y="15702277"/>
            <a:ext cx="349520" cy="459743"/>
            <a:chOff x="0" y="0"/>
            <a:chExt cx="349517" cy="459740"/>
          </a:xfrm>
        </p:grpSpPr>
        <p:sp>
          <p:nvSpPr>
            <p:cNvPr id="392" name="Freeform 392"/>
            <p:cNvSpPr/>
            <p:nvPr/>
          </p:nvSpPr>
          <p:spPr>
            <a:xfrm>
              <a:off x="63500" y="63500"/>
              <a:ext cx="222504" cy="332740"/>
            </a:xfrm>
            <a:custGeom>
              <a:avLst/>
              <a:gdLst/>
              <a:ahLst/>
              <a:cxnLst/>
              <a:rect l="l" t="t" r="r" b="b"/>
              <a:pathLst>
                <a:path w="222504" h="332740">
                  <a:moveTo>
                    <a:pt x="0" y="332740"/>
                  </a:moveTo>
                  <a:lnTo>
                    <a:pt x="222504" y="332740"/>
                  </a:lnTo>
                  <a:lnTo>
                    <a:pt x="222504" y="0"/>
                  </a:lnTo>
                  <a:lnTo>
                    <a:pt x="0" y="0"/>
                  </a:lnTo>
                  <a:lnTo>
                    <a:pt x="0" y="332740"/>
                  </a:lnTo>
                  <a:close/>
                </a:path>
              </a:pathLst>
            </a:custGeom>
            <a:solidFill>
              <a:srgbClr val="090F10"/>
            </a:solidFill>
          </p:spPr>
          <p:txBody>
            <a:bodyPr/>
            <a:lstStyle/>
            <a:p>
              <a:endParaRPr lang="en-MY"/>
            </a:p>
          </p:txBody>
        </p:sp>
        <p:sp>
          <p:nvSpPr>
            <p:cNvPr id="393" name="Freeform 393"/>
            <p:cNvSpPr/>
            <p:nvPr/>
          </p:nvSpPr>
          <p:spPr>
            <a:xfrm>
              <a:off x="63500" y="3556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A2A49E"/>
            </a:solidFill>
          </p:spPr>
          <p:txBody>
            <a:bodyPr/>
            <a:lstStyle/>
            <a:p>
              <a:endParaRPr lang="en-MY"/>
            </a:p>
          </p:txBody>
        </p:sp>
        <p:sp>
          <p:nvSpPr>
            <p:cNvPr id="394" name="Freeform 394"/>
            <p:cNvSpPr/>
            <p:nvPr/>
          </p:nvSpPr>
          <p:spPr>
            <a:xfrm>
              <a:off x="63500" y="355600"/>
              <a:ext cx="40640" cy="40640"/>
            </a:xfrm>
            <a:custGeom>
              <a:avLst/>
              <a:gdLst/>
              <a:ahLst/>
              <a:cxnLst/>
              <a:rect l="l" t="t" r="r" b="b"/>
              <a:pathLst>
                <a:path w="40640" h="40640">
                  <a:moveTo>
                    <a:pt x="0" y="40640"/>
                  </a:moveTo>
                  <a:lnTo>
                    <a:pt x="40640" y="40640"/>
                  </a:lnTo>
                  <a:lnTo>
                    <a:pt x="40640" y="0"/>
                  </a:lnTo>
                  <a:lnTo>
                    <a:pt x="0" y="0"/>
                  </a:lnTo>
                  <a:lnTo>
                    <a:pt x="0" y="40640"/>
                  </a:lnTo>
                  <a:close/>
                </a:path>
              </a:pathLst>
            </a:custGeom>
            <a:solidFill>
              <a:srgbClr val="090F10"/>
            </a:solidFill>
          </p:spPr>
          <p:txBody>
            <a:bodyPr/>
            <a:lstStyle/>
            <a:p>
              <a:endParaRPr lang="en-MY"/>
            </a:p>
          </p:txBody>
        </p:sp>
      </p:grpSp>
      <p:grpSp>
        <p:nvGrpSpPr>
          <p:cNvPr id="395" name="Group 395"/>
          <p:cNvGrpSpPr/>
          <p:nvPr/>
        </p:nvGrpSpPr>
        <p:grpSpPr>
          <a:xfrm>
            <a:off x="8943870" y="15860268"/>
            <a:ext cx="189481" cy="227200"/>
            <a:chOff x="0" y="0"/>
            <a:chExt cx="252641" cy="302933"/>
          </a:xfrm>
        </p:grpSpPr>
        <p:sp>
          <p:nvSpPr>
            <p:cNvPr id="396" name="Freeform 396"/>
            <p:cNvSpPr/>
            <p:nvPr/>
          </p:nvSpPr>
          <p:spPr>
            <a:xfrm>
              <a:off x="0" y="0"/>
              <a:ext cx="252603" cy="302895"/>
            </a:xfrm>
            <a:custGeom>
              <a:avLst/>
              <a:gdLst/>
              <a:ahLst/>
              <a:cxnLst/>
              <a:rect l="l" t="t" r="r" b="b"/>
              <a:pathLst>
                <a:path w="252603" h="302895">
                  <a:moveTo>
                    <a:pt x="0" y="0"/>
                  </a:moveTo>
                  <a:lnTo>
                    <a:pt x="252603" y="0"/>
                  </a:lnTo>
                  <a:lnTo>
                    <a:pt x="252603" y="302895"/>
                  </a:lnTo>
                  <a:lnTo>
                    <a:pt x="0" y="302895"/>
                  </a:lnTo>
                  <a:lnTo>
                    <a:pt x="0" y="0"/>
                  </a:lnTo>
                  <a:close/>
                </a:path>
              </a:pathLst>
            </a:custGeom>
            <a:blipFill>
              <a:blip r:embed="rId160"/>
              <a:stretch>
                <a:fillRect l="-2292" t="-2461" r="-8139" b="-4876"/>
              </a:stretch>
            </a:blipFill>
          </p:spPr>
          <p:txBody>
            <a:bodyPr/>
            <a:lstStyle/>
            <a:p>
              <a:endParaRPr lang="en-MY"/>
            </a:p>
          </p:txBody>
        </p:sp>
      </p:grpSp>
      <p:grpSp>
        <p:nvGrpSpPr>
          <p:cNvPr id="397" name="Group 397"/>
          <p:cNvGrpSpPr/>
          <p:nvPr/>
        </p:nvGrpSpPr>
        <p:grpSpPr>
          <a:xfrm>
            <a:off x="8939527" y="15854677"/>
            <a:ext cx="209217" cy="243840"/>
            <a:chOff x="0" y="0"/>
            <a:chExt cx="209220" cy="243840"/>
          </a:xfrm>
        </p:grpSpPr>
        <p:sp>
          <p:nvSpPr>
            <p:cNvPr id="398" name="Freeform 398"/>
            <p:cNvSpPr/>
            <p:nvPr/>
          </p:nvSpPr>
          <p:spPr>
            <a:xfrm>
              <a:off x="0" y="0"/>
              <a:ext cx="209169" cy="243840"/>
            </a:xfrm>
            <a:custGeom>
              <a:avLst/>
              <a:gdLst/>
              <a:ahLst/>
              <a:cxnLst/>
              <a:rect l="l" t="t" r="r" b="b"/>
              <a:pathLst>
                <a:path w="209169" h="243840">
                  <a:moveTo>
                    <a:pt x="0" y="243840"/>
                  </a:moveTo>
                  <a:lnTo>
                    <a:pt x="209169" y="243840"/>
                  </a:lnTo>
                  <a:lnTo>
                    <a:pt x="209169" y="0"/>
                  </a:lnTo>
                  <a:lnTo>
                    <a:pt x="0" y="0"/>
                  </a:lnTo>
                  <a:lnTo>
                    <a:pt x="0" y="243840"/>
                  </a:lnTo>
                  <a:close/>
                </a:path>
              </a:pathLst>
            </a:custGeom>
            <a:solidFill>
              <a:srgbClr val="090F10"/>
            </a:solidFill>
          </p:spPr>
          <p:txBody>
            <a:bodyPr/>
            <a:lstStyle/>
            <a:p>
              <a:endParaRPr lang="en-MY"/>
            </a:p>
          </p:txBody>
        </p:sp>
      </p:grpSp>
      <p:grpSp>
        <p:nvGrpSpPr>
          <p:cNvPr id="399" name="Group 399"/>
          <p:cNvGrpSpPr/>
          <p:nvPr/>
        </p:nvGrpSpPr>
        <p:grpSpPr>
          <a:xfrm>
            <a:off x="9229954" y="15776572"/>
            <a:ext cx="100393" cy="399545"/>
            <a:chOff x="0" y="0"/>
            <a:chExt cx="133858" cy="532727"/>
          </a:xfrm>
        </p:grpSpPr>
        <p:sp>
          <p:nvSpPr>
            <p:cNvPr id="400" name="Freeform 400"/>
            <p:cNvSpPr/>
            <p:nvPr/>
          </p:nvSpPr>
          <p:spPr>
            <a:xfrm>
              <a:off x="0" y="0"/>
              <a:ext cx="133858" cy="532765"/>
            </a:xfrm>
            <a:custGeom>
              <a:avLst/>
              <a:gdLst/>
              <a:ahLst/>
              <a:cxnLst/>
              <a:rect l="l" t="t" r="r" b="b"/>
              <a:pathLst>
                <a:path w="133858" h="532765">
                  <a:moveTo>
                    <a:pt x="0" y="0"/>
                  </a:moveTo>
                  <a:lnTo>
                    <a:pt x="133858" y="0"/>
                  </a:lnTo>
                  <a:lnTo>
                    <a:pt x="133858" y="532765"/>
                  </a:lnTo>
                  <a:lnTo>
                    <a:pt x="0" y="532765"/>
                  </a:lnTo>
                  <a:lnTo>
                    <a:pt x="0" y="0"/>
                  </a:lnTo>
                  <a:close/>
                </a:path>
              </a:pathLst>
            </a:custGeom>
            <a:blipFill>
              <a:blip r:embed="rId161"/>
              <a:stretch>
                <a:fillRect l="-10977" t="-2700" r="-9240" b="-2822"/>
              </a:stretch>
            </a:blipFill>
          </p:spPr>
          <p:txBody>
            <a:bodyPr/>
            <a:lstStyle/>
            <a:p>
              <a:endParaRPr lang="en-MY"/>
            </a:p>
          </p:txBody>
        </p:sp>
      </p:grpSp>
      <p:grpSp>
        <p:nvGrpSpPr>
          <p:cNvPr id="401" name="Group 401"/>
          <p:cNvGrpSpPr/>
          <p:nvPr/>
        </p:nvGrpSpPr>
        <p:grpSpPr>
          <a:xfrm>
            <a:off x="9218933" y="15765780"/>
            <a:ext cx="120691" cy="421643"/>
            <a:chOff x="0" y="0"/>
            <a:chExt cx="120688" cy="421640"/>
          </a:xfrm>
        </p:grpSpPr>
        <p:sp>
          <p:nvSpPr>
            <p:cNvPr id="402" name="Freeform 402"/>
            <p:cNvSpPr/>
            <p:nvPr/>
          </p:nvSpPr>
          <p:spPr>
            <a:xfrm>
              <a:off x="0" y="0"/>
              <a:ext cx="120650" cy="421640"/>
            </a:xfrm>
            <a:custGeom>
              <a:avLst/>
              <a:gdLst/>
              <a:ahLst/>
              <a:cxnLst/>
              <a:rect l="l" t="t" r="r" b="b"/>
              <a:pathLst>
                <a:path w="120650" h="421640">
                  <a:moveTo>
                    <a:pt x="0" y="421640"/>
                  </a:moveTo>
                  <a:lnTo>
                    <a:pt x="120650" y="421640"/>
                  </a:lnTo>
                  <a:lnTo>
                    <a:pt x="120650" y="0"/>
                  </a:lnTo>
                  <a:lnTo>
                    <a:pt x="0" y="0"/>
                  </a:lnTo>
                  <a:lnTo>
                    <a:pt x="0" y="421640"/>
                  </a:lnTo>
                  <a:close/>
                </a:path>
              </a:pathLst>
            </a:custGeom>
            <a:solidFill>
              <a:srgbClr val="090F10"/>
            </a:solidFill>
          </p:spPr>
          <p:txBody>
            <a:bodyPr/>
            <a:lstStyle/>
            <a:p>
              <a:endParaRPr lang="en-MY"/>
            </a:p>
          </p:txBody>
        </p:sp>
      </p:grpSp>
      <p:grpSp>
        <p:nvGrpSpPr>
          <p:cNvPr id="403" name="Group 403"/>
          <p:cNvGrpSpPr/>
          <p:nvPr/>
        </p:nvGrpSpPr>
        <p:grpSpPr>
          <a:xfrm>
            <a:off x="9385287" y="15860268"/>
            <a:ext cx="203178" cy="227200"/>
            <a:chOff x="0" y="0"/>
            <a:chExt cx="270904" cy="302933"/>
          </a:xfrm>
        </p:grpSpPr>
        <p:sp>
          <p:nvSpPr>
            <p:cNvPr id="404" name="Freeform 404"/>
            <p:cNvSpPr/>
            <p:nvPr/>
          </p:nvSpPr>
          <p:spPr>
            <a:xfrm>
              <a:off x="0" y="0"/>
              <a:ext cx="270891" cy="302895"/>
            </a:xfrm>
            <a:custGeom>
              <a:avLst/>
              <a:gdLst/>
              <a:ahLst/>
              <a:cxnLst/>
              <a:rect l="l" t="t" r="r" b="b"/>
              <a:pathLst>
                <a:path w="270891" h="302895">
                  <a:moveTo>
                    <a:pt x="0" y="0"/>
                  </a:moveTo>
                  <a:lnTo>
                    <a:pt x="270891" y="0"/>
                  </a:lnTo>
                  <a:lnTo>
                    <a:pt x="270891" y="302895"/>
                  </a:lnTo>
                  <a:lnTo>
                    <a:pt x="0" y="302895"/>
                  </a:lnTo>
                  <a:lnTo>
                    <a:pt x="0" y="0"/>
                  </a:lnTo>
                  <a:close/>
                </a:path>
              </a:pathLst>
            </a:custGeom>
            <a:blipFill>
              <a:blip r:embed="rId162"/>
              <a:stretch>
                <a:fillRect l="-6868" t="-2461" r="-8785" b="-4876"/>
              </a:stretch>
            </a:blipFill>
          </p:spPr>
          <p:txBody>
            <a:bodyPr/>
            <a:lstStyle/>
            <a:p>
              <a:endParaRPr lang="en-MY"/>
            </a:p>
          </p:txBody>
        </p:sp>
      </p:grpSp>
      <p:grpSp>
        <p:nvGrpSpPr>
          <p:cNvPr id="405" name="Group 405"/>
          <p:cNvGrpSpPr/>
          <p:nvPr/>
        </p:nvGrpSpPr>
        <p:grpSpPr>
          <a:xfrm>
            <a:off x="9371333" y="15854677"/>
            <a:ext cx="234972" cy="243840"/>
            <a:chOff x="0" y="0"/>
            <a:chExt cx="234975" cy="243840"/>
          </a:xfrm>
        </p:grpSpPr>
        <p:sp>
          <p:nvSpPr>
            <p:cNvPr id="406" name="Freeform 406"/>
            <p:cNvSpPr/>
            <p:nvPr/>
          </p:nvSpPr>
          <p:spPr>
            <a:xfrm>
              <a:off x="0" y="0"/>
              <a:ext cx="234950" cy="243840"/>
            </a:xfrm>
            <a:custGeom>
              <a:avLst/>
              <a:gdLst/>
              <a:ahLst/>
              <a:cxnLst/>
              <a:rect l="l" t="t" r="r" b="b"/>
              <a:pathLst>
                <a:path w="234950" h="243840">
                  <a:moveTo>
                    <a:pt x="0" y="243840"/>
                  </a:moveTo>
                  <a:lnTo>
                    <a:pt x="234950" y="243840"/>
                  </a:lnTo>
                  <a:lnTo>
                    <a:pt x="234950" y="0"/>
                  </a:lnTo>
                  <a:lnTo>
                    <a:pt x="0" y="0"/>
                  </a:lnTo>
                  <a:lnTo>
                    <a:pt x="0" y="243840"/>
                  </a:lnTo>
                  <a:close/>
                </a:path>
              </a:pathLst>
            </a:custGeom>
            <a:solidFill>
              <a:srgbClr val="090F10"/>
            </a:solidFill>
          </p:spPr>
          <p:txBody>
            <a:bodyPr/>
            <a:lstStyle/>
            <a:p>
              <a:endParaRPr lang="en-MY"/>
            </a:p>
          </p:txBody>
        </p:sp>
      </p:grpSp>
      <p:grpSp>
        <p:nvGrpSpPr>
          <p:cNvPr id="407" name="Group 407"/>
          <p:cNvGrpSpPr/>
          <p:nvPr/>
        </p:nvGrpSpPr>
        <p:grpSpPr>
          <a:xfrm>
            <a:off x="9794034" y="15864459"/>
            <a:ext cx="32690" cy="120139"/>
            <a:chOff x="0" y="0"/>
            <a:chExt cx="43586" cy="160185"/>
          </a:xfrm>
        </p:grpSpPr>
        <p:sp>
          <p:nvSpPr>
            <p:cNvPr id="408" name="Freeform 408"/>
            <p:cNvSpPr/>
            <p:nvPr/>
          </p:nvSpPr>
          <p:spPr>
            <a:xfrm>
              <a:off x="0" y="0"/>
              <a:ext cx="43561" cy="160147"/>
            </a:xfrm>
            <a:custGeom>
              <a:avLst/>
              <a:gdLst/>
              <a:ahLst/>
              <a:cxnLst/>
              <a:rect l="l" t="t" r="r" b="b"/>
              <a:pathLst>
                <a:path w="43561" h="160147">
                  <a:moveTo>
                    <a:pt x="0" y="0"/>
                  </a:moveTo>
                  <a:lnTo>
                    <a:pt x="43561" y="0"/>
                  </a:lnTo>
                  <a:lnTo>
                    <a:pt x="43561" y="160147"/>
                  </a:lnTo>
                  <a:lnTo>
                    <a:pt x="0" y="160147"/>
                  </a:lnTo>
                  <a:lnTo>
                    <a:pt x="0" y="0"/>
                  </a:lnTo>
                  <a:close/>
                </a:path>
              </a:pathLst>
            </a:custGeom>
            <a:blipFill>
              <a:blip r:embed="rId163"/>
              <a:stretch>
                <a:fillRect r="-58" b="-23"/>
              </a:stretch>
            </a:blipFill>
          </p:spPr>
          <p:txBody>
            <a:bodyPr/>
            <a:lstStyle/>
            <a:p>
              <a:endParaRPr lang="en-MY"/>
            </a:p>
          </p:txBody>
        </p:sp>
      </p:grpSp>
      <p:grpSp>
        <p:nvGrpSpPr>
          <p:cNvPr id="409" name="Group 409"/>
          <p:cNvGrpSpPr/>
          <p:nvPr/>
        </p:nvGrpSpPr>
        <p:grpSpPr>
          <a:xfrm>
            <a:off x="9777727" y="15854677"/>
            <a:ext cx="57188" cy="142237"/>
            <a:chOff x="0" y="0"/>
            <a:chExt cx="57188" cy="142240"/>
          </a:xfrm>
        </p:grpSpPr>
        <p:sp>
          <p:nvSpPr>
            <p:cNvPr id="410" name="Freeform 410"/>
            <p:cNvSpPr/>
            <p:nvPr/>
          </p:nvSpPr>
          <p:spPr>
            <a:xfrm>
              <a:off x="0" y="0"/>
              <a:ext cx="57151" cy="142240"/>
            </a:xfrm>
            <a:custGeom>
              <a:avLst/>
              <a:gdLst/>
              <a:ahLst/>
              <a:cxnLst/>
              <a:rect l="l" t="t" r="r" b="b"/>
              <a:pathLst>
                <a:path w="57151" h="142240">
                  <a:moveTo>
                    <a:pt x="0" y="142240"/>
                  </a:moveTo>
                  <a:lnTo>
                    <a:pt x="57151" y="142240"/>
                  </a:lnTo>
                  <a:lnTo>
                    <a:pt x="57151" y="0"/>
                  </a:lnTo>
                  <a:lnTo>
                    <a:pt x="0" y="0"/>
                  </a:lnTo>
                  <a:lnTo>
                    <a:pt x="0" y="142240"/>
                  </a:lnTo>
                  <a:close/>
                </a:path>
              </a:pathLst>
            </a:custGeom>
            <a:solidFill>
              <a:srgbClr val="090F10"/>
            </a:solidFill>
          </p:spPr>
          <p:txBody>
            <a:bodyPr/>
            <a:lstStyle/>
            <a:p>
              <a:endParaRPr lang="en-MY"/>
            </a:p>
          </p:txBody>
        </p:sp>
      </p:grpSp>
      <p:grpSp>
        <p:nvGrpSpPr>
          <p:cNvPr id="411" name="Group 411"/>
          <p:cNvGrpSpPr/>
          <p:nvPr/>
        </p:nvGrpSpPr>
        <p:grpSpPr>
          <a:xfrm>
            <a:off x="9614830" y="15864459"/>
            <a:ext cx="165611" cy="311658"/>
            <a:chOff x="0" y="0"/>
            <a:chExt cx="220815" cy="415544"/>
          </a:xfrm>
        </p:grpSpPr>
        <p:sp>
          <p:nvSpPr>
            <p:cNvPr id="412" name="Freeform 412"/>
            <p:cNvSpPr/>
            <p:nvPr/>
          </p:nvSpPr>
          <p:spPr>
            <a:xfrm>
              <a:off x="0" y="0"/>
              <a:ext cx="220853" cy="415544"/>
            </a:xfrm>
            <a:custGeom>
              <a:avLst/>
              <a:gdLst/>
              <a:ahLst/>
              <a:cxnLst/>
              <a:rect l="l" t="t" r="r" b="b"/>
              <a:pathLst>
                <a:path w="220853" h="415544">
                  <a:moveTo>
                    <a:pt x="0" y="0"/>
                  </a:moveTo>
                  <a:lnTo>
                    <a:pt x="0" y="415544"/>
                  </a:lnTo>
                  <a:lnTo>
                    <a:pt x="220853" y="415544"/>
                  </a:lnTo>
                  <a:cubicBezTo>
                    <a:pt x="205867" y="275717"/>
                    <a:pt x="181102" y="138811"/>
                    <a:pt x="131699" y="0"/>
                  </a:cubicBezTo>
                  <a:close/>
                </a:path>
              </a:pathLst>
            </a:custGeom>
            <a:blipFill>
              <a:blip r:embed="rId164"/>
              <a:stretch>
                <a:fillRect l="-8993" t="-3138" r="-9735" b="-3624"/>
              </a:stretch>
            </a:blipFill>
          </p:spPr>
          <p:txBody>
            <a:bodyPr/>
            <a:lstStyle/>
            <a:p>
              <a:endParaRPr lang="en-MY"/>
            </a:p>
          </p:txBody>
        </p:sp>
      </p:grpSp>
      <p:grpSp>
        <p:nvGrpSpPr>
          <p:cNvPr id="413" name="Group 413"/>
          <p:cNvGrpSpPr/>
          <p:nvPr/>
        </p:nvGrpSpPr>
        <p:grpSpPr>
          <a:xfrm>
            <a:off x="9599933" y="15854677"/>
            <a:ext cx="196663" cy="332737"/>
            <a:chOff x="0" y="0"/>
            <a:chExt cx="196660" cy="332740"/>
          </a:xfrm>
        </p:grpSpPr>
        <p:sp>
          <p:nvSpPr>
            <p:cNvPr id="414" name="Freeform 414"/>
            <p:cNvSpPr/>
            <p:nvPr/>
          </p:nvSpPr>
          <p:spPr>
            <a:xfrm>
              <a:off x="0" y="0"/>
              <a:ext cx="196596" cy="332740"/>
            </a:xfrm>
            <a:custGeom>
              <a:avLst/>
              <a:gdLst/>
              <a:ahLst/>
              <a:cxnLst/>
              <a:rect l="l" t="t" r="r" b="b"/>
              <a:pathLst>
                <a:path w="196596" h="332740">
                  <a:moveTo>
                    <a:pt x="0" y="332740"/>
                  </a:moveTo>
                  <a:lnTo>
                    <a:pt x="196596" y="332740"/>
                  </a:lnTo>
                  <a:lnTo>
                    <a:pt x="196596" y="0"/>
                  </a:lnTo>
                  <a:lnTo>
                    <a:pt x="0" y="0"/>
                  </a:lnTo>
                  <a:lnTo>
                    <a:pt x="0" y="332740"/>
                  </a:lnTo>
                  <a:close/>
                </a:path>
              </a:pathLst>
            </a:custGeom>
            <a:solidFill>
              <a:srgbClr val="090F10"/>
            </a:solidFill>
          </p:spPr>
          <p:txBody>
            <a:bodyPr/>
            <a:lstStyle/>
            <a:p>
              <a:endParaRPr lang="en-MY"/>
            </a:p>
          </p:txBody>
        </p:sp>
      </p:grpSp>
      <p:grpSp>
        <p:nvGrpSpPr>
          <p:cNvPr id="415" name="Group 415"/>
          <p:cNvGrpSpPr/>
          <p:nvPr/>
        </p:nvGrpSpPr>
        <p:grpSpPr>
          <a:xfrm>
            <a:off x="9713643" y="15864459"/>
            <a:ext cx="113081" cy="311658"/>
            <a:chOff x="0" y="0"/>
            <a:chExt cx="150774" cy="415544"/>
          </a:xfrm>
        </p:grpSpPr>
        <p:sp>
          <p:nvSpPr>
            <p:cNvPr id="416" name="Freeform 416"/>
            <p:cNvSpPr/>
            <p:nvPr/>
          </p:nvSpPr>
          <p:spPr>
            <a:xfrm>
              <a:off x="0" y="0"/>
              <a:ext cx="150749" cy="415544"/>
            </a:xfrm>
            <a:custGeom>
              <a:avLst/>
              <a:gdLst/>
              <a:ahLst/>
              <a:cxnLst/>
              <a:rect l="l" t="t" r="r" b="b"/>
              <a:pathLst>
                <a:path w="150749" h="415544">
                  <a:moveTo>
                    <a:pt x="0" y="0"/>
                  </a:moveTo>
                  <a:cubicBezTo>
                    <a:pt x="49403" y="138811"/>
                    <a:pt x="74168" y="275717"/>
                    <a:pt x="89027" y="415544"/>
                  </a:cubicBezTo>
                  <a:lnTo>
                    <a:pt x="150749" y="415544"/>
                  </a:lnTo>
                  <a:lnTo>
                    <a:pt x="150749" y="160147"/>
                  </a:lnTo>
                  <a:cubicBezTo>
                    <a:pt x="139065" y="106807"/>
                    <a:pt x="124841" y="53467"/>
                    <a:pt x="107188" y="0"/>
                  </a:cubicBezTo>
                  <a:close/>
                </a:path>
              </a:pathLst>
            </a:custGeom>
            <a:blipFill>
              <a:blip r:embed="rId165"/>
              <a:stretch>
                <a:fillRect l="-10716" t="-3138" r="-7101" b="-3624"/>
              </a:stretch>
            </a:blipFill>
          </p:spPr>
          <p:txBody>
            <a:bodyPr/>
            <a:lstStyle/>
            <a:p>
              <a:endParaRPr lang="en-MY"/>
            </a:p>
          </p:txBody>
        </p:sp>
      </p:grpSp>
      <p:grpSp>
        <p:nvGrpSpPr>
          <p:cNvPr id="417" name="Group 417"/>
          <p:cNvGrpSpPr/>
          <p:nvPr/>
        </p:nvGrpSpPr>
        <p:grpSpPr>
          <a:xfrm>
            <a:off x="9701527" y="15854677"/>
            <a:ext cx="133207" cy="332737"/>
            <a:chOff x="0" y="0"/>
            <a:chExt cx="133210" cy="332740"/>
          </a:xfrm>
        </p:grpSpPr>
        <p:sp>
          <p:nvSpPr>
            <p:cNvPr id="418" name="Freeform 418"/>
            <p:cNvSpPr/>
            <p:nvPr/>
          </p:nvSpPr>
          <p:spPr>
            <a:xfrm>
              <a:off x="0" y="0"/>
              <a:ext cx="133223" cy="332740"/>
            </a:xfrm>
            <a:custGeom>
              <a:avLst/>
              <a:gdLst/>
              <a:ahLst/>
              <a:cxnLst/>
              <a:rect l="l" t="t" r="r" b="b"/>
              <a:pathLst>
                <a:path w="133223" h="332740">
                  <a:moveTo>
                    <a:pt x="0" y="332740"/>
                  </a:moveTo>
                  <a:lnTo>
                    <a:pt x="133223" y="332740"/>
                  </a:lnTo>
                  <a:lnTo>
                    <a:pt x="133223" y="0"/>
                  </a:lnTo>
                  <a:lnTo>
                    <a:pt x="0" y="0"/>
                  </a:lnTo>
                  <a:lnTo>
                    <a:pt x="0" y="332740"/>
                  </a:lnTo>
                  <a:close/>
                </a:path>
              </a:pathLst>
            </a:custGeom>
            <a:solidFill>
              <a:srgbClr val="090F10"/>
            </a:solidFill>
          </p:spPr>
          <p:txBody>
            <a:bodyPr/>
            <a:lstStyle/>
            <a:p>
              <a:endParaRPr lang="en-MY"/>
            </a:p>
          </p:txBody>
        </p:sp>
      </p:grpSp>
      <p:grpSp>
        <p:nvGrpSpPr>
          <p:cNvPr id="419" name="Group 419"/>
          <p:cNvGrpSpPr/>
          <p:nvPr/>
        </p:nvGrpSpPr>
        <p:grpSpPr>
          <a:xfrm>
            <a:off x="9841230" y="15765780"/>
            <a:ext cx="184328" cy="332737"/>
            <a:chOff x="0" y="0"/>
            <a:chExt cx="184328" cy="332740"/>
          </a:xfrm>
        </p:grpSpPr>
        <p:sp>
          <p:nvSpPr>
            <p:cNvPr id="420" name="Freeform 420"/>
            <p:cNvSpPr/>
            <p:nvPr/>
          </p:nvSpPr>
          <p:spPr>
            <a:xfrm>
              <a:off x="0" y="0"/>
              <a:ext cx="184277" cy="332740"/>
            </a:xfrm>
            <a:custGeom>
              <a:avLst/>
              <a:gdLst/>
              <a:ahLst/>
              <a:cxnLst/>
              <a:rect l="l" t="t" r="r" b="b"/>
              <a:pathLst>
                <a:path w="184277" h="332740">
                  <a:moveTo>
                    <a:pt x="0" y="332740"/>
                  </a:moveTo>
                  <a:lnTo>
                    <a:pt x="184277" y="332740"/>
                  </a:lnTo>
                  <a:lnTo>
                    <a:pt x="184277" y="0"/>
                  </a:lnTo>
                  <a:lnTo>
                    <a:pt x="0" y="0"/>
                  </a:lnTo>
                  <a:lnTo>
                    <a:pt x="0" y="332740"/>
                  </a:lnTo>
                  <a:close/>
                </a:path>
              </a:pathLst>
            </a:custGeom>
            <a:solidFill>
              <a:srgbClr val="090F10"/>
            </a:solidFill>
          </p:spPr>
          <p:txBody>
            <a:bodyPr/>
            <a:lstStyle/>
            <a:p>
              <a:endParaRPr lang="en-MY"/>
            </a:p>
          </p:txBody>
        </p:sp>
      </p:grpSp>
      <p:grpSp>
        <p:nvGrpSpPr>
          <p:cNvPr id="421" name="Group 421"/>
          <p:cNvGrpSpPr/>
          <p:nvPr/>
        </p:nvGrpSpPr>
        <p:grpSpPr>
          <a:xfrm>
            <a:off x="10019033" y="15854677"/>
            <a:ext cx="196520" cy="243840"/>
            <a:chOff x="0" y="0"/>
            <a:chExt cx="196520" cy="243840"/>
          </a:xfrm>
        </p:grpSpPr>
        <p:sp>
          <p:nvSpPr>
            <p:cNvPr id="422" name="Freeform 422"/>
            <p:cNvSpPr/>
            <p:nvPr/>
          </p:nvSpPr>
          <p:spPr>
            <a:xfrm>
              <a:off x="0" y="0"/>
              <a:ext cx="196469" cy="243840"/>
            </a:xfrm>
            <a:custGeom>
              <a:avLst/>
              <a:gdLst/>
              <a:ahLst/>
              <a:cxnLst/>
              <a:rect l="l" t="t" r="r" b="b"/>
              <a:pathLst>
                <a:path w="196469" h="243840">
                  <a:moveTo>
                    <a:pt x="0" y="243840"/>
                  </a:moveTo>
                  <a:lnTo>
                    <a:pt x="196469" y="243840"/>
                  </a:lnTo>
                  <a:lnTo>
                    <a:pt x="196469" y="0"/>
                  </a:lnTo>
                  <a:lnTo>
                    <a:pt x="0" y="0"/>
                  </a:lnTo>
                  <a:lnTo>
                    <a:pt x="0" y="243840"/>
                  </a:lnTo>
                  <a:close/>
                </a:path>
              </a:pathLst>
            </a:custGeom>
            <a:solidFill>
              <a:srgbClr val="090F10"/>
            </a:solidFill>
          </p:spPr>
          <p:txBody>
            <a:bodyPr/>
            <a:lstStyle/>
            <a:p>
              <a:endParaRPr lang="en-MY"/>
            </a:p>
          </p:txBody>
        </p:sp>
      </p:grpSp>
      <p:grpSp>
        <p:nvGrpSpPr>
          <p:cNvPr id="423" name="Group 423"/>
          <p:cNvGrpSpPr/>
          <p:nvPr/>
        </p:nvGrpSpPr>
        <p:grpSpPr>
          <a:xfrm>
            <a:off x="9849726" y="15772381"/>
            <a:ext cx="155943" cy="310896"/>
            <a:chOff x="0" y="0"/>
            <a:chExt cx="207924" cy="414528"/>
          </a:xfrm>
        </p:grpSpPr>
        <p:sp>
          <p:nvSpPr>
            <p:cNvPr id="424" name="Freeform 424"/>
            <p:cNvSpPr/>
            <p:nvPr/>
          </p:nvSpPr>
          <p:spPr>
            <a:xfrm>
              <a:off x="0" y="0"/>
              <a:ext cx="207899" cy="414528"/>
            </a:xfrm>
            <a:custGeom>
              <a:avLst/>
              <a:gdLst/>
              <a:ahLst/>
              <a:cxnLst/>
              <a:rect l="l" t="t" r="r" b="b"/>
              <a:pathLst>
                <a:path w="207899" h="414528">
                  <a:moveTo>
                    <a:pt x="0" y="0"/>
                  </a:moveTo>
                  <a:lnTo>
                    <a:pt x="207899" y="0"/>
                  </a:lnTo>
                  <a:lnTo>
                    <a:pt x="207899" y="414528"/>
                  </a:lnTo>
                  <a:lnTo>
                    <a:pt x="0" y="414528"/>
                  </a:lnTo>
                  <a:lnTo>
                    <a:pt x="0" y="0"/>
                  </a:lnTo>
                  <a:close/>
                </a:path>
              </a:pathLst>
            </a:custGeom>
            <a:blipFill>
              <a:blip r:embed="rId166"/>
              <a:stretch>
                <a:fillRect l="-5448" t="-2123" r="-12767" b="-4901"/>
              </a:stretch>
            </a:blipFill>
          </p:spPr>
          <p:txBody>
            <a:bodyPr/>
            <a:lstStyle/>
            <a:p>
              <a:endParaRPr lang="en-MY"/>
            </a:p>
          </p:txBody>
        </p:sp>
      </p:grpSp>
      <p:grpSp>
        <p:nvGrpSpPr>
          <p:cNvPr id="425" name="Group 425"/>
          <p:cNvGrpSpPr/>
          <p:nvPr/>
        </p:nvGrpSpPr>
        <p:grpSpPr>
          <a:xfrm>
            <a:off x="10029663" y="15864459"/>
            <a:ext cx="175793" cy="223009"/>
            <a:chOff x="0" y="0"/>
            <a:chExt cx="234391" cy="297345"/>
          </a:xfrm>
        </p:grpSpPr>
        <p:sp>
          <p:nvSpPr>
            <p:cNvPr id="426" name="Freeform 426"/>
            <p:cNvSpPr/>
            <p:nvPr/>
          </p:nvSpPr>
          <p:spPr>
            <a:xfrm>
              <a:off x="0" y="0"/>
              <a:ext cx="234442" cy="297307"/>
            </a:xfrm>
            <a:custGeom>
              <a:avLst/>
              <a:gdLst/>
              <a:ahLst/>
              <a:cxnLst/>
              <a:rect l="l" t="t" r="r" b="b"/>
              <a:pathLst>
                <a:path w="234442" h="297307">
                  <a:moveTo>
                    <a:pt x="0" y="0"/>
                  </a:moveTo>
                  <a:lnTo>
                    <a:pt x="234442" y="0"/>
                  </a:lnTo>
                  <a:lnTo>
                    <a:pt x="234442" y="297307"/>
                  </a:lnTo>
                  <a:lnTo>
                    <a:pt x="0" y="297307"/>
                  </a:lnTo>
                  <a:lnTo>
                    <a:pt x="0" y="0"/>
                  </a:lnTo>
                  <a:close/>
                </a:path>
              </a:pathLst>
            </a:custGeom>
            <a:blipFill>
              <a:blip r:embed="rId167"/>
              <a:stretch>
                <a:fillRect l="-6045" t="-4387" r="-5720" b="-4967"/>
              </a:stretch>
            </a:blipFill>
          </p:spPr>
          <p:txBody>
            <a:bodyPr/>
            <a:lstStyle/>
            <a:p>
              <a:endParaRPr lang="en-MY"/>
            </a:p>
          </p:txBody>
        </p:sp>
      </p:grpSp>
      <p:grpSp>
        <p:nvGrpSpPr>
          <p:cNvPr id="427" name="Group 427"/>
          <p:cNvGrpSpPr/>
          <p:nvPr/>
        </p:nvGrpSpPr>
        <p:grpSpPr>
          <a:xfrm>
            <a:off x="10280828" y="15776572"/>
            <a:ext cx="74209" cy="310896"/>
            <a:chOff x="0" y="0"/>
            <a:chExt cx="98946" cy="414528"/>
          </a:xfrm>
        </p:grpSpPr>
        <p:sp>
          <p:nvSpPr>
            <p:cNvPr id="428" name="Freeform 428"/>
            <p:cNvSpPr/>
            <p:nvPr/>
          </p:nvSpPr>
          <p:spPr>
            <a:xfrm>
              <a:off x="0" y="0"/>
              <a:ext cx="98933" cy="414528"/>
            </a:xfrm>
            <a:custGeom>
              <a:avLst/>
              <a:gdLst/>
              <a:ahLst/>
              <a:cxnLst/>
              <a:rect l="l" t="t" r="r" b="b"/>
              <a:pathLst>
                <a:path w="98933" h="414528">
                  <a:moveTo>
                    <a:pt x="0" y="0"/>
                  </a:moveTo>
                  <a:lnTo>
                    <a:pt x="98933" y="0"/>
                  </a:lnTo>
                  <a:lnTo>
                    <a:pt x="98933" y="414528"/>
                  </a:lnTo>
                  <a:lnTo>
                    <a:pt x="0" y="414528"/>
                  </a:lnTo>
                  <a:lnTo>
                    <a:pt x="0" y="0"/>
                  </a:lnTo>
                  <a:close/>
                </a:path>
              </a:pathLst>
            </a:custGeom>
            <a:blipFill>
              <a:blip r:embed="rId168"/>
              <a:stretch>
                <a:fillRect l="-10513" t="-3471" r="-17856" b="-3553"/>
              </a:stretch>
            </a:blipFill>
          </p:spPr>
          <p:txBody>
            <a:bodyPr/>
            <a:lstStyle/>
            <a:p>
              <a:endParaRPr lang="en-MY"/>
            </a:p>
          </p:txBody>
        </p:sp>
      </p:grpSp>
      <p:grpSp>
        <p:nvGrpSpPr>
          <p:cNvPr id="429" name="Group 429"/>
          <p:cNvGrpSpPr/>
          <p:nvPr/>
        </p:nvGrpSpPr>
        <p:grpSpPr>
          <a:xfrm>
            <a:off x="10273027" y="15765780"/>
            <a:ext cx="95250" cy="332737"/>
            <a:chOff x="0" y="0"/>
            <a:chExt cx="95250" cy="332740"/>
          </a:xfrm>
        </p:grpSpPr>
        <p:sp>
          <p:nvSpPr>
            <p:cNvPr id="430" name="Freeform 430"/>
            <p:cNvSpPr/>
            <p:nvPr/>
          </p:nvSpPr>
          <p:spPr>
            <a:xfrm>
              <a:off x="0" y="0"/>
              <a:ext cx="95250" cy="332740"/>
            </a:xfrm>
            <a:custGeom>
              <a:avLst/>
              <a:gdLst/>
              <a:ahLst/>
              <a:cxnLst/>
              <a:rect l="l" t="t" r="r" b="b"/>
              <a:pathLst>
                <a:path w="95250" h="332740">
                  <a:moveTo>
                    <a:pt x="0" y="332740"/>
                  </a:moveTo>
                  <a:lnTo>
                    <a:pt x="95250" y="332740"/>
                  </a:lnTo>
                  <a:lnTo>
                    <a:pt x="95250" y="0"/>
                  </a:lnTo>
                  <a:lnTo>
                    <a:pt x="0" y="0"/>
                  </a:lnTo>
                  <a:lnTo>
                    <a:pt x="0" y="332740"/>
                  </a:lnTo>
                  <a:close/>
                </a:path>
              </a:pathLst>
            </a:custGeom>
            <a:solidFill>
              <a:srgbClr val="090F10"/>
            </a:solidFill>
          </p:spPr>
          <p:txBody>
            <a:bodyPr/>
            <a:lstStyle/>
            <a:p>
              <a:endParaRPr lang="en-MY"/>
            </a:p>
          </p:txBody>
        </p:sp>
      </p:grpSp>
      <p:grpSp>
        <p:nvGrpSpPr>
          <p:cNvPr id="431" name="Group 431"/>
          <p:cNvGrpSpPr/>
          <p:nvPr/>
        </p:nvGrpSpPr>
        <p:grpSpPr>
          <a:xfrm>
            <a:off x="10387555" y="16038071"/>
            <a:ext cx="66265" cy="124330"/>
            <a:chOff x="0" y="0"/>
            <a:chExt cx="88354" cy="165773"/>
          </a:xfrm>
        </p:grpSpPr>
        <p:sp>
          <p:nvSpPr>
            <p:cNvPr id="432" name="Freeform 432"/>
            <p:cNvSpPr/>
            <p:nvPr/>
          </p:nvSpPr>
          <p:spPr>
            <a:xfrm>
              <a:off x="0" y="0"/>
              <a:ext cx="88392" cy="165735"/>
            </a:xfrm>
            <a:custGeom>
              <a:avLst/>
              <a:gdLst/>
              <a:ahLst/>
              <a:cxnLst/>
              <a:rect l="l" t="t" r="r" b="b"/>
              <a:pathLst>
                <a:path w="88392" h="165735">
                  <a:moveTo>
                    <a:pt x="0" y="0"/>
                  </a:moveTo>
                  <a:lnTo>
                    <a:pt x="88392" y="0"/>
                  </a:lnTo>
                  <a:lnTo>
                    <a:pt x="88392" y="165735"/>
                  </a:lnTo>
                  <a:lnTo>
                    <a:pt x="0" y="165735"/>
                  </a:lnTo>
                  <a:lnTo>
                    <a:pt x="0" y="0"/>
                  </a:lnTo>
                  <a:close/>
                </a:path>
              </a:pathLst>
            </a:custGeom>
            <a:blipFill>
              <a:blip r:embed="rId169"/>
              <a:stretch>
                <a:fillRect r="43" b="-22"/>
              </a:stretch>
            </a:blipFill>
          </p:spPr>
          <p:txBody>
            <a:bodyPr/>
            <a:lstStyle/>
            <a:p>
              <a:endParaRPr lang="en-MY"/>
            </a:p>
          </p:txBody>
        </p:sp>
      </p:grpSp>
      <p:grpSp>
        <p:nvGrpSpPr>
          <p:cNvPr id="433" name="Group 433"/>
          <p:cNvGrpSpPr/>
          <p:nvPr/>
        </p:nvGrpSpPr>
        <p:grpSpPr>
          <a:xfrm>
            <a:off x="10374630" y="16019783"/>
            <a:ext cx="95250" cy="154943"/>
            <a:chOff x="0" y="0"/>
            <a:chExt cx="95250" cy="154940"/>
          </a:xfrm>
        </p:grpSpPr>
        <p:sp>
          <p:nvSpPr>
            <p:cNvPr id="434" name="Freeform 434"/>
            <p:cNvSpPr/>
            <p:nvPr/>
          </p:nvSpPr>
          <p:spPr>
            <a:xfrm>
              <a:off x="0" y="0"/>
              <a:ext cx="95250" cy="154940"/>
            </a:xfrm>
            <a:custGeom>
              <a:avLst/>
              <a:gdLst/>
              <a:ahLst/>
              <a:cxnLst/>
              <a:rect l="l" t="t" r="r" b="b"/>
              <a:pathLst>
                <a:path w="95250" h="154940">
                  <a:moveTo>
                    <a:pt x="0" y="154940"/>
                  </a:moveTo>
                  <a:lnTo>
                    <a:pt x="95250" y="154940"/>
                  </a:lnTo>
                  <a:lnTo>
                    <a:pt x="95250" y="0"/>
                  </a:lnTo>
                  <a:lnTo>
                    <a:pt x="0" y="0"/>
                  </a:lnTo>
                  <a:lnTo>
                    <a:pt x="0" y="154940"/>
                  </a:lnTo>
                  <a:close/>
                </a:path>
              </a:pathLst>
            </a:custGeom>
            <a:solidFill>
              <a:srgbClr val="090F10"/>
            </a:solidFill>
          </p:spPr>
          <p:txBody>
            <a:bodyPr/>
            <a:lstStyle/>
            <a:p>
              <a:endParaRPr lang="en-MY"/>
            </a:p>
          </p:txBody>
        </p:sp>
      </p:grpSp>
      <p:grpSp>
        <p:nvGrpSpPr>
          <p:cNvPr id="435" name="Group 435"/>
          <p:cNvGrpSpPr/>
          <p:nvPr/>
        </p:nvGrpSpPr>
        <p:grpSpPr>
          <a:xfrm>
            <a:off x="10603992" y="15860268"/>
            <a:ext cx="92974" cy="227200"/>
            <a:chOff x="0" y="0"/>
            <a:chExt cx="123965" cy="302933"/>
          </a:xfrm>
        </p:grpSpPr>
        <p:sp>
          <p:nvSpPr>
            <p:cNvPr id="436" name="Freeform 436"/>
            <p:cNvSpPr/>
            <p:nvPr/>
          </p:nvSpPr>
          <p:spPr>
            <a:xfrm>
              <a:off x="0" y="0"/>
              <a:ext cx="123952" cy="302895"/>
            </a:xfrm>
            <a:custGeom>
              <a:avLst/>
              <a:gdLst/>
              <a:ahLst/>
              <a:cxnLst/>
              <a:rect l="l" t="t" r="r" b="b"/>
              <a:pathLst>
                <a:path w="123952" h="302895">
                  <a:moveTo>
                    <a:pt x="0" y="0"/>
                  </a:moveTo>
                  <a:lnTo>
                    <a:pt x="123952" y="0"/>
                  </a:lnTo>
                  <a:lnTo>
                    <a:pt x="123952" y="302895"/>
                  </a:lnTo>
                  <a:lnTo>
                    <a:pt x="0" y="302895"/>
                  </a:lnTo>
                  <a:lnTo>
                    <a:pt x="0" y="0"/>
                  </a:lnTo>
                  <a:close/>
                </a:path>
              </a:pathLst>
            </a:custGeom>
            <a:blipFill>
              <a:blip r:embed="rId170"/>
              <a:stretch>
                <a:fillRect l="-14477" t="-2461" r="-15174" b="-4876"/>
              </a:stretch>
            </a:blipFill>
          </p:spPr>
          <p:txBody>
            <a:bodyPr/>
            <a:lstStyle/>
            <a:p>
              <a:endParaRPr lang="en-MY"/>
            </a:p>
          </p:txBody>
        </p:sp>
      </p:grpSp>
      <p:grpSp>
        <p:nvGrpSpPr>
          <p:cNvPr id="437" name="Group 437"/>
          <p:cNvGrpSpPr/>
          <p:nvPr/>
        </p:nvGrpSpPr>
        <p:grpSpPr>
          <a:xfrm>
            <a:off x="10590533" y="15854677"/>
            <a:ext cx="120529" cy="243840"/>
            <a:chOff x="0" y="0"/>
            <a:chExt cx="120523" cy="243840"/>
          </a:xfrm>
        </p:grpSpPr>
        <p:sp>
          <p:nvSpPr>
            <p:cNvPr id="438" name="Freeform 438"/>
            <p:cNvSpPr/>
            <p:nvPr/>
          </p:nvSpPr>
          <p:spPr>
            <a:xfrm>
              <a:off x="0" y="0"/>
              <a:ext cx="120518" cy="243840"/>
            </a:xfrm>
            <a:custGeom>
              <a:avLst/>
              <a:gdLst/>
              <a:ahLst/>
              <a:cxnLst/>
              <a:rect l="l" t="t" r="r" b="b"/>
              <a:pathLst>
                <a:path w="120518" h="243840">
                  <a:moveTo>
                    <a:pt x="0" y="243840"/>
                  </a:moveTo>
                  <a:lnTo>
                    <a:pt x="120518" y="243840"/>
                  </a:lnTo>
                  <a:lnTo>
                    <a:pt x="120518" y="0"/>
                  </a:lnTo>
                  <a:lnTo>
                    <a:pt x="0" y="0"/>
                  </a:lnTo>
                  <a:lnTo>
                    <a:pt x="0" y="243840"/>
                  </a:lnTo>
                  <a:close/>
                </a:path>
              </a:pathLst>
            </a:custGeom>
            <a:solidFill>
              <a:srgbClr val="090F10"/>
            </a:solidFill>
          </p:spPr>
          <p:txBody>
            <a:bodyPr/>
            <a:lstStyle/>
            <a:p>
              <a:endParaRPr lang="en-MY"/>
            </a:p>
          </p:txBody>
        </p:sp>
      </p:grpSp>
      <p:grpSp>
        <p:nvGrpSpPr>
          <p:cNvPr id="439" name="Group 439"/>
          <p:cNvGrpSpPr/>
          <p:nvPr/>
        </p:nvGrpSpPr>
        <p:grpSpPr>
          <a:xfrm>
            <a:off x="1679877" y="20552664"/>
            <a:ext cx="38" cy="870966"/>
            <a:chOff x="0" y="0"/>
            <a:chExt cx="51" cy="1161288"/>
          </a:xfrm>
        </p:grpSpPr>
        <p:sp>
          <p:nvSpPr>
            <p:cNvPr id="440" name="Freeform 440"/>
            <p:cNvSpPr/>
            <p:nvPr/>
          </p:nvSpPr>
          <p:spPr>
            <a:xfrm>
              <a:off x="0" y="0"/>
              <a:ext cx="0" cy="1161288"/>
            </a:xfrm>
            <a:custGeom>
              <a:avLst/>
              <a:gdLst/>
              <a:ahLst/>
              <a:cxnLst/>
              <a:rect l="l" t="t" r="r" b="b"/>
              <a:pathLst>
                <a:path h="1161288">
                  <a:moveTo>
                    <a:pt x="0" y="0"/>
                  </a:moveTo>
                  <a:lnTo>
                    <a:pt x="0" y="1161288"/>
                  </a:lnTo>
                  <a:lnTo>
                    <a:pt x="0" y="0"/>
                  </a:lnTo>
                  <a:close/>
                </a:path>
              </a:pathLst>
            </a:custGeom>
            <a:blipFill>
              <a:blip r:embed="rId171"/>
              <a:stretch>
                <a:fillRect l="-2147483648" t="-1341" r="-2147483648" b="-1020"/>
              </a:stretch>
            </a:blipFill>
          </p:spPr>
          <p:txBody>
            <a:bodyPr/>
            <a:lstStyle/>
            <a:p>
              <a:endParaRPr lang="en-MY"/>
            </a:p>
          </p:txBody>
        </p:sp>
      </p:grpSp>
      <p:grpSp>
        <p:nvGrpSpPr>
          <p:cNvPr id="441" name="Group 441"/>
          <p:cNvGrpSpPr/>
          <p:nvPr/>
        </p:nvGrpSpPr>
        <p:grpSpPr>
          <a:xfrm>
            <a:off x="1637033" y="21417277"/>
            <a:ext cx="27937" cy="15240"/>
            <a:chOff x="0" y="0"/>
            <a:chExt cx="37249" cy="20320"/>
          </a:xfrm>
        </p:grpSpPr>
        <p:sp>
          <p:nvSpPr>
            <p:cNvPr id="442" name="Freeform 442"/>
            <p:cNvSpPr/>
            <p:nvPr/>
          </p:nvSpPr>
          <p:spPr>
            <a:xfrm>
              <a:off x="0" y="0"/>
              <a:ext cx="37211" cy="20320"/>
            </a:xfrm>
            <a:custGeom>
              <a:avLst/>
              <a:gdLst/>
              <a:ahLst/>
              <a:cxnLst/>
              <a:rect l="l" t="t" r="r" b="b"/>
              <a:pathLst>
                <a:path w="37211" h="20320">
                  <a:moveTo>
                    <a:pt x="0" y="0"/>
                  </a:moveTo>
                  <a:lnTo>
                    <a:pt x="37211" y="0"/>
                  </a:lnTo>
                  <a:lnTo>
                    <a:pt x="37211" y="20320"/>
                  </a:lnTo>
                  <a:lnTo>
                    <a:pt x="0" y="20320"/>
                  </a:lnTo>
                  <a:lnTo>
                    <a:pt x="0" y="0"/>
                  </a:lnTo>
                  <a:close/>
                </a:path>
              </a:pathLst>
            </a:custGeom>
            <a:blipFill>
              <a:blip r:embed="rId172"/>
              <a:stretch>
                <a:fillRect r="-102"/>
              </a:stretch>
            </a:blipFill>
          </p:spPr>
          <p:txBody>
            <a:bodyPr/>
            <a:lstStyle/>
            <a:p>
              <a:endParaRPr lang="en-MY"/>
            </a:p>
          </p:txBody>
        </p:sp>
      </p:grpSp>
      <p:grpSp>
        <p:nvGrpSpPr>
          <p:cNvPr id="443" name="Group 443"/>
          <p:cNvGrpSpPr/>
          <p:nvPr/>
        </p:nvGrpSpPr>
        <p:grpSpPr>
          <a:xfrm>
            <a:off x="1641834" y="20552664"/>
            <a:ext cx="38052" cy="872233"/>
            <a:chOff x="0" y="0"/>
            <a:chExt cx="38049" cy="872236"/>
          </a:xfrm>
        </p:grpSpPr>
        <p:sp>
          <p:nvSpPr>
            <p:cNvPr id="444" name="Freeform 444"/>
            <p:cNvSpPr/>
            <p:nvPr/>
          </p:nvSpPr>
          <p:spPr>
            <a:xfrm>
              <a:off x="0" y="0"/>
              <a:ext cx="38100" cy="872236"/>
            </a:xfrm>
            <a:custGeom>
              <a:avLst/>
              <a:gdLst/>
              <a:ahLst/>
              <a:cxnLst/>
              <a:rect l="l" t="t" r="r" b="b"/>
              <a:pathLst>
                <a:path w="38100" h="872236">
                  <a:moveTo>
                    <a:pt x="38100" y="872236"/>
                  </a:moveTo>
                  <a:lnTo>
                    <a:pt x="0" y="872236"/>
                  </a:lnTo>
                  <a:lnTo>
                    <a:pt x="0" y="0"/>
                  </a:lnTo>
                  <a:lnTo>
                    <a:pt x="38100" y="0"/>
                  </a:lnTo>
                  <a:lnTo>
                    <a:pt x="38100" y="872236"/>
                  </a:lnTo>
                </a:path>
              </a:pathLst>
            </a:custGeom>
            <a:solidFill>
              <a:srgbClr val="090F10"/>
            </a:solidFill>
          </p:spPr>
          <p:txBody>
            <a:bodyPr/>
            <a:lstStyle/>
            <a:p>
              <a:endParaRPr lang="en-MY"/>
            </a:p>
          </p:txBody>
        </p:sp>
      </p:grpSp>
      <p:sp>
        <p:nvSpPr>
          <p:cNvPr id="445" name="TextBox 445"/>
          <p:cNvSpPr txBox="1"/>
          <p:nvPr/>
        </p:nvSpPr>
        <p:spPr>
          <a:xfrm>
            <a:off x="2054325" y="1598295"/>
            <a:ext cx="12758955" cy="12074435"/>
          </a:xfrm>
          <a:prstGeom prst="rect">
            <a:avLst/>
          </a:prstGeom>
        </p:spPr>
        <p:txBody>
          <a:bodyPr lIns="0" tIns="0" rIns="0" bIns="0" rtlCol="0" anchor="t">
            <a:spAutoFit/>
          </a:bodyPr>
          <a:lstStyle/>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Cerita Alkitab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Peralihan</a:t>
            </a:r>
            <a:r>
              <a:rPr lang="en-US" sz="2599" b="1" u="none" strike="noStrike">
                <a:solidFill>
                  <a:srgbClr val="090F10"/>
                </a:solidFill>
                <a:latin typeface="Canva Sans Bold"/>
                <a:ea typeface="Canva Sans Bold"/>
                <a:cs typeface="Canva Sans Bold"/>
                <a:sym typeface="Canva Sans Bold"/>
              </a:rPr>
              <a:t> </a:t>
            </a:r>
            <a:r>
              <a:rPr lang="en-US" sz="2599" u="none" strike="noStrike">
                <a:solidFill>
                  <a:srgbClr val="090F10"/>
                </a:solidFill>
                <a:latin typeface="Canva Sans"/>
                <a:ea typeface="Canva Sans"/>
                <a:cs typeface="Canva Sans"/>
                <a:sym typeface="Canva Sans"/>
              </a:rPr>
              <a:t>instrumental yang lembut</a:t>
            </a:r>
            <a:r>
              <a:rPr lang="en-US" sz="2599" b="1" u="none" strike="noStrike">
                <a:solidFill>
                  <a:srgbClr val="090F10"/>
                </a:solidFill>
                <a:latin typeface="Canva Sans Bold"/>
                <a:ea typeface="Canva Sans Bold"/>
                <a:cs typeface="Canva Sans Bold"/>
                <a:sym typeface="Canva Sans Bold"/>
              </a:rPr>
              <a:t>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Visual: Kanak-kanak memegang atau melukis roti dan ikan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(penceritaan): </a:t>
            </a:r>
            <a:r>
              <a:rPr lang="en-US" sz="2599" u="none" strike="noStrike">
                <a:solidFill>
                  <a:srgbClr val="090F10"/>
                </a:solidFill>
                <a:latin typeface="Canva Sans"/>
                <a:ea typeface="Canva Sans"/>
                <a:cs typeface="Canva Sans"/>
                <a:sym typeface="Canva Sans"/>
              </a:rPr>
              <a:t>“Dalam Alkitab, kita bertemu dengan seorang kanak-kanak—seorang budak lelaki dengan hidangan yang ringkas.”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“Apa yang dimilikinya tidak banyak. Tetapi dia menawarkan apa yang dia ada kepada Yesus.”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Berhenti sejenak.</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“Dan Yesus mengambil hadiah kecil itu… dan menggunakannya untuk memberkati ramai orang.”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“Kisah ini mengingatkan kanak-kanak di mana-mana—Tuhan menghargai hati yang rela, dan Dia bekerja melalui apa yang kita kongsikan.”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Pembelajaran Aktif &amp; Bermain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Muzik menjadi meriah dan menggembirakan</a:t>
            </a:r>
            <a:r>
              <a:rPr lang="en-US" sz="2599" b="1" u="none" strike="noStrike">
                <a:solidFill>
                  <a:srgbClr val="090F10"/>
                </a:solidFill>
                <a:latin typeface="Canva Sans Bold"/>
                <a:ea typeface="Canva Sans Bold"/>
                <a:cs typeface="Canva Sans Bold"/>
                <a:sym typeface="Canva Sans Bold"/>
              </a:rPr>
              <a:t>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Visual: Kanak-kanak bergerak, berjalan-jalan, berkongsi aktiviti </a:t>
            </a:r>
          </a:p>
          <a:p>
            <a:pPr marL="0" lvl="0" indent="0" algn="l">
              <a:lnSpc>
                <a:spcPts val="3595"/>
              </a:lnSpc>
              <a:spcBef>
                <a:spcPct val="0"/>
              </a:spcBef>
            </a:pPr>
            <a:endParaRPr lang="en-US" sz="2599" u="none" strike="noStrike">
              <a:solidFill>
                <a:srgbClr val="090F10"/>
              </a:solidFill>
              <a:latin typeface="Canva Sans"/>
              <a:ea typeface="Canva Sans"/>
              <a:cs typeface="Canva Sans"/>
              <a:sym typeface="Canva Sans"/>
            </a:endParaRPr>
          </a:p>
          <a:p>
            <a:pPr marL="0" lvl="0" indent="0" algn="l">
              <a:lnSpc>
                <a:spcPts val="3595"/>
              </a:lnSpc>
              <a:spcBef>
                <a:spcPct val="0"/>
              </a:spcBef>
            </a:pPr>
            <a:r>
              <a:rPr lang="en-US" sz="2599" b="1" u="none" strike="noStrike">
                <a:solidFill>
                  <a:srgbClr val="090F10"/>
                </a:solidFill>
                <a:latin typeface="Canva Sans Bold"/>
                <a:ea typeface="Canva Sans Bold"/>
                <a:cs typeface="Canva Sans Bold"/>
                <a:sym typeface="Canva Sans Bold"/>
              </a:rPr>
              <a:t>Suara latar (bertenaga, jelas):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“Pada Hari Kanak-kanak Sedunia, kanak-kanak akan belajar melalui pergerakan dan bermain.”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“Mereka akan berlajar berkongsi… mengikuti langkah-langkah iman yang mudah… dan membantu satu sama lain.”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“Melalui permainan dan aktiviti, mereka akan menemui cara berdoa… cara mempercayai Tuhan… dan cara menunjukkan kebaikan setiap hari.” </a:t>
            </a:r>
          </a:p>
          <a:p>
            <a:pPr marL="0" lvl="0" indent="0" algn="l">
              <a:lnSpc>
                <a:spcPts val="3595"/>
              </a:lnSpc>
              <a:spcBef>
                <a:spcPct val="0"/>
              </a:spcBef>
            </a:pPr>
            <a:r>
              <a:rPr lang="en-US" sz="2599" u="none" strike="noStrike">
                <a:solidFill>
                  <a:srgbClr val="090F10"/>
                </a:solidFill>
                <a:latin typeface="Canva Sans"/>
                <a:ea typeface="Canva Sans"/>
                <a:cs typeface="Canva Sans"/>
                <a:sym typeface="Canva Sans"/>
              </a:rPr>
              <a:t>“Kerana belajar tentang Tuhan haruslah menggembirakan, aktif, dan penuh dengan kehidupan.”</a:t>
            </a:r>
          </a:p>
        </p:txBody>
      </p:sp>
      <p:grpSp>
        <p:nvGrpSpPr>
          <p:cNvPr id="446" name="Group 446"/>
          <p:cNvGrpSpPr/>
          <p:nvPr/>
        </p:nvGrpSpPr>
        <p:grpSpPr>
          <a:xfrm>
            <a:off x="-353779" y="14989426"/>
            <a:ext cx="17085438" cy="7276331"/>
            <a:chOff x="0" y="0"/>
            <a:chExt cx="22780584" cy="9701775"/>
          </a:xfrm>
        </p:grpSpPr>
        <p:sp>
          <p:nvSpPr>
            <p:cNvPr id="447" name="Freeform 447"/>
            <p:cNvSpPr/>
            <p:nvPr/>
          </p:nvSpPr>
          <p:spPr>
            <a:xfrm>
              <a:off x="0" y="0"/>
              <a:ext cx="22780647" cy="9701774"/>
            </a:xfrm>
            <a:custGeom>
              <a:avLst/>
              <a:gdLst/>
              <a:ahLst/>
              <a:cxnLst/>
              <a:rect l="l" t="t" r="r" b="b"/>
              <a:pathLst>
                <a:path w="22780647" h="9701774">
                  <a:moveTo>
                    <a:pt x="0" y="0"/>
                  </a:moveTo>
                  <a:lnTo>
                    <a:pt x="22780647" y="0"/>
                  </a:lnTo>
                  <a:lnTo>
                    <a:pt x="22780647" y="9701774"/>
                  </a:lnTo>
                  <a:lnTo>
                    <a:pt x="0" y="9701774"/>
                  </a:lnTo>
                  <a:lnTo>
                    <a:pt x="0" y="0"/>
                  </a:lnTo>
                  <a:close/>
                </a:path>
              </a:pathLst>
            </a:custGeom>
            <a:blipFill>
              <a:blip r:embed="rId34"/>
              <a:stretch>
                <a:fillRect t="-107292" r="-297" b="-107580"/>
              </a:stretch>
            </a:blipFill>
          </p:spPr>
          <p:txBody>
            <a:bodyPr/>
            <a:lstStyle/>
            <a:p>
              <a:endParaRPr lang="en-MY"/>
            </a:p>
          </p:txBody>
        </p:sp>
      </p:grpSp>
      <p:sp>
        <p:nvSpPr>
          <p:cNvPr id="448" name="Freeform 448"/>
          <p:cNvSpPr/>
          <p:nvPr/>
        </p:nvSpPr>
        <p:spPr>
          <a:xfrm>
            <a:off x="6456749" y="15744856"/>
            <a:ext cx="4165436" cy="5573932"/>
          </a:xfrm>
          <a:custGeom>
            <a:avLst/>
            <a:gdLst/>
            <a:ahLst/>
            <a:cxnLst/>
            <a:rect l="l" t="t" r="r" b="b"/>
            <a:pathLst>
              <a:path w="4165436" h="5573932">
                <a:moveTo>
                  <a:pt x="0" y="0"/>
                </a:moveTo>
                <a:lnTo>
                  <a:pt x="4165436" y="0"/>
                </a:lnTo>
                <a:lnTo>
                  <a:pt x="4165436" y="5573932"/>
                </a:lnTo>
                <a:lnTo>
                  <a:pt x="0" y="5573932"/>
                </a:lnTo>
                <a:lnTo>
                  <a:pt x="0" y="0"/>
                </a:lnTo>
                <a:close/>
              </a:path>
            </a:pathLst>
          </a:custGeom>
          <a:blipFill>
            <a:blip r:embed="rId173">
              <a:extLst>
                <a:ext uri="{96DAC541-7B7A-43D3-8B79-37D633B846F1}">
                  <asvg:svgBlip xmlns:asvg="http://schemas.microsoft.com/office/drawing/2016/SVG/main" r:embed="rId174"/>
                </a:ext>
              </a:extLst>
            </a:blip>
            <a:stretch>
              <a:fillRect/>
            </a:stretch>
          </a:blipFill>
        </p:spPr>
        <p:txBody>
          <a:bodyPr/>
          <a:lstStyle/>
          <a:p>
            <a:endParaRPr lang="en-MY"/>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2970</Words>
  <Application>Microsoft Office PowerPoint</Application>
  <PresentationFormat>Custom</PresentationFormat>
  <Paragraphs>325</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Calibri</vt:lpstr>
      <vt:lpstr>Children One</vt:lpstr>
      <vt:lpstr>Canva Sans</vt:lpstr>
      <vt:lpstr>Canva Sans Italics</vt:lpstr>
      <vt:lpstr>Arial</vt:lpstr>
      <vt:lpstr>Canva Sans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 Tuhanku dan Aku Hari Kanak-kanak Global 2026</dc:title>
  <dc:creator>ASUS</dc:creator>
  <cp:lastModifiedBy>Faridah Lausin (MAUM)</cp:lastModifiedBy>
  <cp:revision>2</cp:revision>
  <dcterms:created xsi:type="dcterms:W3CDTF">2006-08-16T00:00:00Z</dcterms:created>
  <dcterms:modified xsi:type="dcterms:W3CDTF">2026-02-23T03:40:10Z</dcterms:modified>
  <dc:identifier>DAHB0W5OyrE</dc:identifier>
</cp:coreProperties>
</file>