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</p:sldIdLst>
  <p:sldSz cx="12192000" cy="6858000"/>
  <p:notesSz cx="6858000" cy="9144000"/>
  <p:defaultTextStyle>
    <a:defPPr>
      <a:defRPr lang="en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45"/>
  </p:normalViewPr>
  <p:slideViewPr>
    <p:cSldViewPr snapToGrid="0">
      <p:cViewPr varScale="1">
        <p:scale>
          <a:sx n="75" d="100"/>
          <a:sy n="75" d="100"/>
        </p:scale>
        <p:origin x="62" y="8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7A0743-DBAA-2480-5AB4-6AA12E6C8D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73211A-E580-5FCF-D3C8-C4EEBE5EA1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3D6292-3EA9-49DE-23E2-273A7A224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2A19C-FBC7-7B45-9855-10B43074689E}" type="datetimeFigureOut">
              <a:rPr lang="en-BR" smtClean="0"/>
              <a:t>05/21/2025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4BB23E-251A-0C37-6724-E56CDAAE3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0CAD23-288B-84BA-6440-D41D7DF7B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058B2-24CA-984D-9BDC-068C33019601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374711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F143C5-16F8-5786-FFA7-91210B561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960CDC-A805-DAB2-66B2-0C1DD92685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BCD8A0-FD99-6512-B3C0-664FF9DF9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2A19C-FBC7-7B45-9855-10B43074689E}" type="datetimeFigureOut">
              <a:rPr lang="en-BR" smtClean="0"/>
              <a:t>05/21/2025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514B4D-1EF8-E712-E84D-685D8A626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0BECF5-66F7-D560-CC85-2F81EDC08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058B2-24CA-984D-9BDC-068C33019601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332279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2E9D33E-8D26-9AFF-C80F-BEC34F93CA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CD6E59-6EFB-8F24-94BB-86AE650F65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B95D4-5C32-983F-F8CC-DF6B9CE7B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2A19C-FBC7-7B45-9855-10B43074689E}" type="datetimeFigureOut">
              <a:rPr lang="en-BR" smtClean="0"/>
              <a:t>05/21/2025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967CA9-63AB-B7F0-78F2-5934CA7AA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934D79-0AEA-D8F1-BE26-FE82D095A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058B2-24CA-984D-9BDC-068C33019601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3511857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86D006-CD60-6E42-CDF1-4492BA5FB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C9D428-5F83-40F4-E8CD-B06102076B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2B0644-5A9D-E418-37BB-11F3F2B49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2A19C-FBC7-7B45-9855-10B43074689E}" type="datetimeFigureOut">
              <a:rPr lang="en-BR" smtClean="0"/>
              <a:t>05/21/2025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21E640-684F-4336-2DCD-5EA4B9B81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4ED180-69E7-8C90-2343-389F6E171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058B2-24CA-984D-9BDC-068C33019601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444123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7E1F7-B1FD-B251-CB41-CF46A11D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09A20D-33A8-FC60-3288-E524EAD421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B2D829-6B88-2BA2-3FAC-AFABE496B5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2A19C-FBC7-7B45-9855-10B43074689E}" type="datetimeFigureOut">
              <a:rPr lang="en-BR" smtClean="0"/>
              <a:t>05/21/2025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35B18F-3EF5-DC1E-F088-9023CF221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A303D7-430C-361A-931C-F2AB35539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058B2-24CA-984D-9BDC-068C33019601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02427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1B5CDC-7664-121E-F139-36C43F8C1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FD063E-8A43-8F85-C902-E9B36F5348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7C676B-DA70-09A0-F010-D276209F0A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B61736-50ED-4EA3-AC5B-008B5144C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2A19C-FBC7-7B45-9855-10B43074689E}" type="datetimeFigureOut">
              <a:rPr lang="en-BR" smtClean="0"/>
              <a:t>05/21/2025</a:t>
            </a:fld>
            <a:endParaRPr lang="en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2BA97D-F23C-5D65-003F-E8540C317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D1CEB0-37BF-A011-C2EA-633DA6DFC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058B2-24CA-984D-9BDC-068C33019601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319634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CDE18-0C3C-4151-6B94-DA9BAAA2F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C96F7D-ACA5-36B8-8B12-8259B76834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DC4E7E-D612-B96F-024A-74FDA0938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9969BC0-40F8-C651-A09E-42F9B660C2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CC7DBA-42AB-425B-CB34-08CA7D2F6A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D68B3B-4D39-33AA-208A-79F4783CB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2A19C-FBC7-7B45-9855-10B43074689E}" type="datetimeFigureOut">
              <a:rPr lang="en-BR" smtClean="0"/>
              <a:t>05/21/2025</a:t>
            </a:fld>
            <a:endParaRPr lang="en-B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66CF67-8963-F5E3-46DD-3666B9F43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FBE231-E0F4-D359-E367-C21418819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058B2-24CA-984D-9BDC-068C33019601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980277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0018D-606B-6D46-7A22-C41F94CEA8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81A1EA-052E-B5A2-735D-3924AD77DC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2A19C-FBC7-7B45-9855-10B43074689E}" type="datetimeFigureOut">
              <a:rPr lang="en-BR" smtClean="0"/>
              <a:t>05/21/2025</a:t>
            </a:fld>
            <a:endParaRPr lang="en-B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EE3CF5-9AE6-DF35-1BDB-87D03E704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323B5F-2981-AA25-C130-1D7D092BB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058B2-24CA-984D-9BDC-068C33019601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3440543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8CC59C-A09F-8281-41A3-665F8BDA6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2A19C-FBC7-7B45-9855-10B43074689E}" type="datetimeFigureOut">
              <a:rPr lang="en-BR" smtClean="0"/>
              <a:t>05/21/2025</a:t>
            </a:fld>
            <a:endParaRPr lang="en-B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15CD07-7E5E-7BCB-8E3B-AA911F674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4AB727-B207-58A1-6AE3-57FC2C09F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058B2-24CA-984D-9BDC-068C33019601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7017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A9E91-1CE5-65FD-0FBA-D4D1031D71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C39485-A280-9379-F39E-8D6C20BD8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8F5385-7985-4F40-0884-DC6A34B908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4C654A-3080-06E1-8B30-06787173E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2A19C-FBC7-7B45-9855-10B43074689E}" type="datetimeFigureOut">
              <a:rPr lang="en-BR" smtClean="0"/>
              <a:t>05/21/2025</a:t>
            </a:fld>
            <a:endParaRPr lang="en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62B155-C287-50AA-27C1-D06361AA0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F6C9A5-7A99-265F-DAEA-F06578B1D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058B2-24CA-984D-9BDC-068C33019601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028682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4CD2B4-A980-6A6F-D91F-143F0D459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41282B-CC9F-297C-F589-FF646CCEBA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D07B81-124A-C16A-C32C-52FF122F75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177605-9865-09C7-E933-C659478C3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2A19C-FBC7-7B45-9855-10B43074689E}" type="datetimeFigureOut">
              <a:rPr lang="en-BR" smtClean="0"/>
              <a:t>05/21/2025</a:t>
            </a:fld>
            <a:endParaRPr lang="en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2C409F-3E3F-DD75-50A6-CFB6BB5539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7D7FDE-6055-F05C-BDE9-7211A19AE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058B2-24CA-984D-9BDC-068C33019601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3708835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589905-A383-7D58-B744-15CEA7692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EE9E95-77ED-D9E4-ED29-C5C4404BC1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D74750-1FB0-8479-69FE-9EC57627F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92A19C-FBC7-7B45-9855-10B43074689E}" type="datetimeFigureOut">
              <a:rPr lang="en-BR" smtClean="0"/>
              <a:t>05/21/2025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3F7769-26ED-BA77-4D31-4E4C6E6240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500CED-9B79-87DE-B024-0C5869B1FE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2058B2-24CA-984D-9BDC-068C33019601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3001005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group of children standing in a field of flowers&#10;&#10;AI-generated content may be incorrect.">
            <a:extLst>
              <a:ext uri="{FF2B5EF4-FFF2-40B4-BE49-F238E27FC236}">
                <a16:creationId xmlns:a16="http://schemas.microsoft.com/office/drawing/2014/main" id="{471CE847-219F-8CAB-7C73-3A8064D4611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5A5778B-232C-AB1A-6A63-2EC265859D9B}"/>
              </a:ext>
            </a:extLst>
          </p:cNvPr>
          <p:cNvSpPr/>
          <p:nvPr/>
        </p:nvSpPr>
        <p:spPr>
          <a:xfrm>
            <a:off x="1422400" y="1298714"/>
            <a:ext cx="908303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cap="none" spc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YESUS MEMBERIKAN KITA PERLINDUNGAN, MASA DEPAN DAN HARAPAN</a:t>
            </a:r>
            <a:endParaRPr lang="en-MY" sz="3200" b="1" cap="none" spc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52876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B0C231-E8C5-2F6A-04D2-24482C521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 descr="A child and child sitting on a bench&#10;&#10;AI-generated content may be incorrect.">
            <a:extLst>
              <a:ext uri="{FF2B5EF4-FFF2-40B4-BE49-F238E27FC236}">
                <a16:creationId xmlns:a16="http://schemas.microsoft.com/office/drawing/2014/main" id="{809A4189-247A-F90F-7D94-B5B096B655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5576D85-E09F-468B-42DA-6623452C38D1}"/>
              </a:ext>
            </a:extLst>
          </p:cNvPr>
          <p:cNvSpPr txBox="1"/>
          <p:nvPr/>
        </p:nvSpPr>
        <p:spPr>
          <a:xfrm>
            <a:off x="2540000" y="890955"/>
            <a:ext cx="74168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CABARAN: BERDOA DAN MEMBANTU  </a:t>
            </a:r>
            <a:endParaRPr lang="en-US" sz="3200" b="1" cap="none" spc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40246E-F947-46D3-F0E9-05EDDB15A966}"/>
              </a:ext>
            </a:extLst>
          </p:cNvPr>
          <p:cNvSpPr txBox="1"/>
          <p:nvPr/>
        </p:nvSpPr>
        <p:spPr>
          <a:xfrm>
            <a:off x="3007360" y="1475730"/>
            <a:ext cx="61772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MY"/>
              <a:t>Berdoalah untuk kanak-kanak lain dan bantulah </a:t>
            </a:r>
          </a:p>
          <a:p>
            <a:pPr algn="ctr"/>
            <a:r>
              <a:rPr lang="en-MY"/>
              <a:t>seorang yang memerlukan.</a:t>
            </a:r>
            <a:endParaRPr lang="en-MY" sz="1800"/>
          </a:p>
        </p:txBody>
      </p:sp>
    </p:spTree>
    <p:extLst>
      <p:ext uri="{BB962C8B-B14F-4D97-AF65-F5344CB8AC3E}">
        <p14:creationId xmlns:p14="http://schemas.microsoft.com/office/powerpoint/2010/main" val="368450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8C3365-0784-904B-D43B-8436E48EB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 descr="A group of children and adults&#10;&#10;AI-generated content may be incorrect.">
            <a:extLst>
              <a:ext uri="{FF2B5EF4-FFF2-40B4-BE49-F238E27FC236}">
                <a16:creationId xmlns:a16="http://schemas.microsoft.com/office/drawing/2014/main" id="{99B41258-AAE7-FA1E-B77F-F184866B5D3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09CCD55-9EBF-45BD-5C9C-72A07938AEAB}"/>
              </a:ext>
            </a:extLst>
          </p:cNvPr>
          <p:cNvSpPr txBox="1"/>
          <p:nvPr/>
        </p:nvSpPr>
        <p:spPr>
          <a:xfrm>
            <a:off x="2783078" y="1222494"/>
            <a:ext cx="688924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cap="none" spc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ANDA INGIN MENJADI APA </a:t>
            </a:r>
          </a:p>
          <a:p>
            <a:pPr algn="ctr"/>
            <a:r>
              <a:rPr lang="en-US" sz="3200" b="1" cap="none" spc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APABILA ANDA DEWASA NANTI?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EAF59B-9617-44A3-B1CD-35A36A66DCE6}"/>
              </a:ext>
            </a:extLst>
          </p:cNvPr>
          <p:cNvSpPr txBox="1"/>
          <p:nvPr/>
        </p:nvSpPr>
        <p:spPr>
          <a:xfrm>
            <a:off x="2925318" y="2217241"/>
            <a:ext cx="61772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MY"/>
              <a:t>Tuhan mahu anda mencapai impianmu. </a:t>
            </a:r>
            <a:endParaRPr lang="en-MY" sz="1800"/>
          </a:p>
        </p:txBody>
      </p:sp>
    </p:spTree>
    <p:extLst>
      <p:ext uri="{BB962C8B-B14F-4D97-AF65-F5344CB8AC3E}">
        <p14:creationId xmlns:p14="http://schemas.microsoft.com/office/powerpoint/2010/main" val="1458880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618F50-4733-06A4-17F2-7794BFE4A4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group of children wearing graduation gowns&#10;&#10;AI-generated content may be incorrect.">
            <a:extLst>
              <a:ext uri="{FF2B5EF4-FFF2-40B4-BE49-F238E27FC236}">
                <a16:creationId xmlns:a16="http://schemas.microsoft.com/office/drawing/2014/main" id="{5B8870A2-EEF1-7F8E-AC2A-5828F295DA9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58B9E72-FDA1-0EDA-FA0B-3A4493A9B353}"/>
              </a:ext>
            </a:extLst>
          </p:cNvPr>
          <p:cNvSpPr txBox="1"/>
          <p:nvPr/>
        </p:nvSpPr>
        <p:spPr>
          <a:xfrm>
            <a:off x="1157478" y="1369193"/>
            <a:ext cx="97129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TUHAN MEMBERIKAN MASA DEPAN YANG BAIK</a:t>
            </a:r>
            <a:endParaRPr lang="en-US" sz="3200" b="1" cap="none" spc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CF8600-9BE4-B1D6-5274-AE5F078E4DF4}"/>
              </a:ext>
            </a:extLst>
          </p:cNvPr>
          <p:cNvSpPr txBox="1"/>
          <p:nvPr/>
        </p:nvSpPr>
        <p:spPr>
          <a:xfrm>
            <a:off x="2925318" y="1953968"/>
            <a:ext cx="61772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MY"/>
              <a:t>Seperti Daniel, anda boleh berjaya dengan menjadi setia. </a:t>
            </a:r>
            <a:endParaRPr lang="en-MY" sz="1800"/>
          </a:p>
        </p:txBody>
      </p:sp>
    </p:spTree>
    <p:extLst>
      <p:ext uri="{BB962C8B-B14F-4D97-AF65-F5344CB8AC3E}">
        <p14:creationId xmlns:p14="http://schemas.microsoft.com/office/powerpoint/2010/main" val="51311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F3E464-9635-C37B-C046-8E96332D9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 descr="A group of children raising their hands in the air&#10;&#10;AI-generated content may be incorrect.">
            <a:extLst>
              <a:ext uri="{FF2B5EF4-FFF2-40B4-BE49-F238E27FC236}">
                <a16:creationId xmlns:a16="http://schemas.microsoft.com/office/drawing/2014/main" id="{5793064A-92E5-FFA7-7960-8A452DC8928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1D35C85-F623-F05F-DE8B-E9CC10814248}"/>
              </a:ext>
            </a:extLst>
          </p:cNvPr>
          <p:cNvSpPr txBox="1"/>
          <p:nvPr/>
        </p:nvSpPr>
        <p:spPr>
          <a:xfrm>
            <a:off x="1686560" y="1618734"/>
            <a:ext cx="85852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HARAPAN:  YESUS AKAN DATANG SEGERA</a:t>
            </a:r>
            <a:endParaRPr lang="en-US" sz="3200" b="1" cap="none" spc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E7E974-74F3-4BE8-39D3-96FA63CED1F7}"/>
              </a:ext>
            </a:extLst>
          </p:cNvPr>
          <p:cNvSpPr txBox="1"/>
          <p:nvPr/>
        </p:nvSpPr>
        <p:spPr>
          <a:xfrm>
            <a:off x="3047238" y="211206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MY"/>
              <a:t>Pengharapan yang diberkati.  Yesus akan Kembali. </a:t>
            </a:r>
            <a:endParaRPr lang="en-MY" sz="1800"/>
          </a:p>
        </p:txBody>
      </p:sp>
    </p:spTree>
    <p:extLst>
      <p:ext uri="{BB962C8B-B14F-4D97-AF65-F5344CB8AC3E}">
        <p14:creationId xmlns:p14="http://schemas.microsoft.com/office/powerpoint/2010/main" val="1899435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4FB3F38-69F7-C6BF-B3E6-A33E5CD0B9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 descr="A group of children playing in a grassy field&#10;&#10;AI-generated content may be incorrect.">
            <a:extLst>
              <a:ext uri="{FF2B5EF4-FFF2-40B4-BE49-F238E27FC236}">
                <a16:creationId xmlns:a16="http://schemas.microsoft.com/office/drawing/2014/main" id="{655F072F-3D5E-577A-6364-30E9F0936A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28D9C77-68B3-EA3F-7853-D3060F2A6CDC}"/>
              </a:ext>
            </a:extLst>
          </p:cNvPr>
          <p:cNvSpPr txBox="1"/>
          <p:nvPr/>
        </p:nvSpPr>
        <p:spPr>
          <a:xfrm>
            <a:off x="1463040" y="1557774"/>
            <a:ext cx="617728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SYRUGA:  </a:t>
            </a:r>
          </a:p>
          <a:p>
            <a:pPr algn="ctr"/>
            <a:r>
              <a:rPr lang="en-US" sz="3200" b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DESTINASI AKHIR KITA</a:t>
            </a:r>
            <a:endParaRPr lang="en-US" sz="3200" b="1" cap="none" spc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67A3AC-AA98-D41C-3502-28820B73A5FC}"/>
              </a:ext>
            </a:extLst>
          </p:cNvPr>
          <p:cNvSpPr txBox="1"/>
          <p:nvPr/>
        </p:nvSpPr>
        <p:spPr>
          <a:xfrm>
            <a:off x="1920240" y="2634992"/>
            <a:ext cx="5435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MY"/>
              <a:t>Di syurga tidak akan ada lagi penderitaan. </a:t>
            </a:r>
            <a:endParaRPr lang="en-MY" sz="1800"/>
          </a:p>
        </p:txBody>
      </p:sp>
    </p:spTree>
    <p:extLst>
      <p:ext uri="{BB962C8B-B14F-4D97-AF65-F5344CB8AC3E}">
        <p14:creationId xmlns:p14="http://schemas.microsoft.com/office/powerpoint/2010/main" val="407081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751B64-4606-84E2-A437-35F3F3EDE1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 descr="A group of children clapping hands with a person in white robes&#10;&#10;AI-generated content may be incorrect.">
            <a:extLst>
              <a:ext uri="{FF2B5EF4-FFF2-40B4-BE49-F238E27FC236}">
                <a16:creationId xmlns:a16="http://schemas.microsoft.com/office/drawing/2014/main" id="{B612866B-1209-1223-1E12-6AD74CCB92B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FCA6A5D-7DA8-B527-E8E1-9998AB0462AA}"/>
              </a:ext>
            </a:extLst>
          </p:cNvPr>
          <p:cNvSpPr txBox="1"/>
          <p:nvPr/>
        </p:nvSpPr>
        <p:spPr>
          <a:xfrm>
            <a:off x="4846320" y="767844"/>
            <a:ext cx="617728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PANGGILAN DAN JEMPUTAN ISTIMEWA</a:t>
            </a:r>
            <a:endParaRPr lang="en-US" sz="3200" b="1" cap="none" spc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7C92E5-809D-D827-1186-AE8970AE6162}"/>
              </a:ext>
            </a:extLst>
          </p:cNvPr>
          <p:cNvSpPr txBox="1"/>
          <p:nvPr/>
        </p:nvSpPr>
        <p:spPr>
          <a:xfrm>
            <a:off x="4846320" y="1845062"/>
            <a:ext cx="61772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MY"/>
              <a:t>Adakah kamu bersedia untuk hidup bersama Yesus? </a:t>
            </a:r>
            <a:endParaRPr lang="en-MY" sz="1800"/>
          </a:p>
        </p:txBody>
      </p:sp>
    </p:spTree>
    <p:extLst>
      <p:ext uri="{BB962C8B-B14F-4D97-AF65-F5344CB8AC3E}">
        <p14:creationId xmlns:p14="http://schemas.microsoft.com/office/powerpoint/2010/main" val="213339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8A452C-D93B-D119-C741-A2787A2109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AC04707-FD02-165A-3277-02F4CFC17A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group of children standing in a field of flowers&#10;&#10;AI-generated content may be incorrect.">
            <a:extLst>
              <a:ext uri="{FF2B5EF4-FFF2-40B4-BE49-F238E27FC236}">
                <a16:creationId xmlns:a16="http://schemas.microsoft.com/office/drawing/2014/main" id="{1D544F2A-11FA-7F68-E5B3-C1AD4C0AE9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A5F909A-2FC4-82D1-66D7-104799299CED}"/>
              </a:ext>
            </a:extLst>
          </p:cNvPr>
          <p:cNvSpPr/>
          <p:nvPr/>
        </p:nvSpPr>
        <p:spPr>
          <a:xfrm>
            <a:off x="1422400" y="1298714"/>
            <a:ext cx="908303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cap="none" spc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YESUS MEMBERIKAN KITA PERLINDUNGAN, MASA DEPAN DAN HARAPAN</a:t>
            </a:r>
            <a:endParaRPr lang="en-MY" sz="3200" b="1" cap="none" spc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8432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DD4498-7CB6-AAF5-2568-B434E9A346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 descr="A person pointing to the sky&#10;&#10;AI-generated content may be incorrect.">
            <a:extLst>
              <a:ext uri="{FF2B5EF4-FFF2-40B4-BE49-F238E27FC236}">
                <a16:creationId xmlns:a16="http://schemas.microsoft.com/office/drawing/2014/main" id="{8F0A74A6-93B6-44B5-98CE-8EC18D71891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AA0C160-F80D-FC89-A511-9A72B1C242FA}"/>
              </a:ext>
            </a:extLst>
          </p:cNvPr>
          <p:cNvSpPr txBox="1"/>
          <p:nvPr/>
        </p:nvSpPr>
        <p:spPr>
          <a:xfrm>
            <a:off x="762000" y="3576320"/>
            <a:ext cx="587248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2000"/>
              <a:t>“Aku sendiri tahu akan rancangan-Ku untuk kamu.  Rancangan itu bukan untuk  mencelakakan kamu, tetapi untuk kemakmuran kamu dan untuk memberikan masa depan yang kamu harap-harapkan.”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12ABF8-B865-BE0D-A6FF-E2D090006855}"/>
              </a:ext>
            </a:extLst>
          </p:cNvPr>
          <p:cNvSpPr/>
          <p:nvPr/>
        </p:nvSpPr>
        <p:spPr>
          <a:xfrm>
            <a:off x="1989259" y="2991545"/>
            <a:ext cx="309732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YEREMIA 29:11 </a:t>
            </a:r>
            <a:endParaRPr lang="en-MY" sz="3200" b="1" cap="none" spc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898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CBC43F-F63D-EFFA-112A-59403BDF6B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group of people walking in front of a large gold arch&#10;&#10;AI-generated content may be incorrect.">
            <a:extLst>
              <a:ext uri="{FF2B5EF4-FFF2-40B4-BE49-F238E27FC236}">
                <a16:creationId xmlns:a16="http://schemas.microsoft.com/office/drawing/2014/main" id="{888CBBAB-8327-624F-251A-B6D6977606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55F1AEE-256E-866E-E135-FE979F041629}"/>
              </a:ext>
            </a:extLst>
          </p:cNvPr>
          <p:cNvSpPr/>
          <p:nvPr/>
        </p:nvSpPr>
        <p:spPr>
          <a:xfrm>
            <a:off x="1269999" y="1381011"/>
            <a:ext cx="5852161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Adakah anda ingat Daniel dan sahabat-sahabatnya?</a:t>
            </a:r>
          </a:p>
        </p:txBody>
      </p:sp>
    </p:spTree>
    <p:extLst>
      <p:ext uri="{BB962C8B-B14F-4D97-AF65-F5344CB8AC3E}">
        <p14:creationId xmlns:p14="http://schemas.microsoft.com/office/powerpoint/2010/main" val="1515627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F95FD6-28AE-259E-A29F-B8CC1C8FCF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 descr="A group of people walking in a line&#10;&#10;AI-generated content may be incorrect.">
            <a:extLst>
              <a:ext uri="{FF2B5EF4-FFF2-40B4-BE49-F238E27FC236}">
                <a16:creationId xmlns:a16="http://schemas.microsoft.com/office/drawing/2014/main" id="{BAADF961-88D3-5269-F495-7BFC59EF061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FA1ED42-829C-B972-5A54-5774C60D54B1}"/>
              </a:ext>
            </a:extLst>
          </p:cNvPr>
          <p:cNvSpPr txBox="1"/>
          <p:nvPr/>
        </p:nvSpPr>
        <p:spPr>
          <a:xfrm>
            <a:off x="1727200" y="866894"/>
            <a:ext cx="60960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Orang-orang telah dibawa sebagai tawanan ke Babel.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039F65-55AD-85B7-FE2A-AEFE0B35E91D}"/>
              </a:ext>
            </a:extLst>
          </p:cNvPr>
          <p:cNvSpPr txBox="1"/>
          <p:nvPr/>
        </p:nvSpPr>
        <p:spPr>
          <a:xfrm>
            <a:off x="2473960" y="1871801"/>
            <a:ext cx="47853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MY" sz="1800"/>
              <a:t>Kerana mereka telah berkali-kali tidak taat kepada Tuhan dan tidak bertobat.</a:t>
            </a:r>
          </a:p>
        </p:txBody>
      </p:sp>
    </p:spTree>
    <p:extLst>
      <p:ext uri="{BB962C8B-B14F-4D97-AF65-F5344CB8AC3E}">
        <p14:creationId xmlns:p14="http://schemas.microsoft.com/office/powerpoint/2010/main" val="78020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F33F52-98E8-B700-F408-11F63430F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 descr="A large crowd of people walking in a city&#10;&#10;AI-generated content may be incorrect.">
            <a:extLst>
              <a:ext uri="{FF2B5EF4-FFF2-40B4-BE49-F238E27FC236}">
                <a16:creationId xmlns:a16="http://schemas.microsoft.com/office/drawing/2014/main" id="{0AEA70A0-7B5D-F2EA-EF42-6A8D34D3C31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773F8C7-2338-9207-4750-9E41E3540C39}"/>
              </a:ext>
            </a:extLst>
          </p:cNvPr>
          <p:cNvSpPr txBox="1"/>
          <p:nvPr/>
        </p:nvSpPr>
        <p:spPr>
          <a:xfrm>
            <a:off x="2743200" y="1652629"/>
            <a:ext cx="617728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BABEL: TEMPAT YANG MENCABAR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77306B-2592-2150-F959-22223EEFEA1C}"/>
              </a:ext>
            </a:extLst>
          </p:cNvPr>
          <p:cNvSpPr txBox="1"/>
          <p:nvPr/>
        </p:nvSpPr>
        <p:spPr>
          <a:xfrm>
            <a:off x="2743200" y="2729847"/>
            <a:ext cx="61772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MY" sz="1800">
                <a:solidFill>
                  <a:schemeClr val="bg1"/>
                </a:solidFill>
              </a:rPr>
              <a:t>Babel kelihatan indah, tetapi penduduknya menyembah tuhan-tuhan lain.  Budayanya menjadi satu cabaran bagi anak-anak Tuhan. </a:t>
            </a:r>
          </a:p>
        </p:txBody>
      </p:sp>
    </p:spTree>
    <p:extLst>
      <p:ext uri="{BB962C8B-B14F-4D97-AF65-F5344CB8AC3E}">
        <p14:creationId xmlns:p14="http://schemas.microsoft.com/office/powerpoint/2010/main" val="3051224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4ADF79-FF33-D191-4E1F-446B2C32C7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 descr="A group of people sitting on a ledge looking at a city&#10;&#10;AI-generated content may be incorrect.">
            <a:extLst>
              <a:ext uri="{FF2B5EF4-FFF2-40B4-BE49-F238E27FC236}">
                <a16:creationId xmlns:a16="http://schemas.microsoft.com/office/drawing/2014/main" id="{212476C3-DC71-986C-C73B-FD63D70733E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98797A0-4206-BFBA-5948-84C06B79CD65}"/>
              </a:ext>
            </a:extLst>
          </p:cNvPr>
          <p:cNvSpPr txBox="1"/>
          <p:nvPr/>
        </p:nvSpPr>
        <p:spPr>
          <a:xfrm>
            <a:off x="950150" y="1618734"/>
            <a:ext cx="102916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TUHAN TIDAK PERNAH MENINGGALKAN MEREKA</a:t>
            </a:r>
            <a:endParaRPr lang="en-US" sz="3200" b="1" cap="none" spc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F19698-1A62-0DF5-87A7-7B4C2378CFD9}"/>
              </a:ext>
            </a:extLst>
          </p:cNvPr>
          <p:cNvSpPr txBox="1"/>
          <p:nvPr/>
        </p:nvSpPr>
        <p:spPr>
          <a:xfrm>
            <a:off x="2041779" y="2119828"/>
            <a:ext cx="72753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MY"/>
              <a:t>Tuhan memberikan kepada mereka satu janji melalui Yeremiah.</a:t>
            </a:r>
          </a:p>
          <a:p>
            <a:pPr algn="ctr"/>
            <a:r>
              <a:rPr lang="en-MY" sz="1800"/>
              <a:t>Yer</a:t>
            </a:r>
            <a:r>
              <a:rPr lang="en-MY"/>
              <a:t>emiah 29:11</a:t>
            </a:r>
            <a:r>
              <a:rPr lang="en-MY" sz="1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70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D5E8BF-D9D0-5D1A-CCE1-95BE270EFB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 descr="A child and a child sitting in front of a tent&#10;&#10;AI-generated content may be incorrect.">
            <a:extLst>
              <a:ext uri="{FF2B5EF4-FFF2-40B4-BE49-F238E27FC236}">
                <a16:creationId xmlns:a16="http://schemas.microsoft.com/office/drawing/2014/main" id="{3AE6BF1C-34BC-FA5C-676D-4D086C52EED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1DDCC5D-4A7A-C5C4-112F-F68F545CD93D}"/>
              </a:ext>
            </a:extLst>
          </p:cNvPr>
          <p:cNvSpPr txBox="1"/>
          <p:nvPr/>
        </p:nvSpPr>
        <p:spPr>
          <a:xfrm>
            <a:off x="955040" y="917694"/>
            <a:ext cx="617728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HARI INI JUGA ADA KANAK-KANAK YANG BERISIKO</a:t>
            </a:r>
            <a:endParaRPr lang="en-US" sz="3200" b="1" cap="none" spc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CCD9B5-F022-DAD0-6439-A68E844B346D}"/>
              </a:ext>
            </a:extLst>
          </p:cNvPr>
          <p:cNvSpPr txBox="1"/>
          <p:nvPr/>
        </p:nvSpPr>
        <p:spPr>
          <a:xfrm>
            <a:off x="953516" y="199491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MY" sz="1800"/>
              <a:t>Ramai kanak-kanak tinggal jauh dari rumah, dalam kesedihan. Ada yang  menghadapi banyak masalah. </a:t>
            </a:r>
          </a:p>
        </p:txBody>
      </p:sp>
    </p:spTree>
    <p:extLst>
      <p:ext uri="{BB962C8B-B14F-4D97-AF65-F5344CB8AC3E}">
        <p14:creationId xmlns:p14="http://schemas.microsoft.com/office/powerpoint/2010/main" val="144595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B21A1F-7DD7-02F4-54A8-7CBA530C8A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 descr="A person holding a sword and a child looking at him&#10;&#10;AI-generated content may be incorrect.">
            <a:extLst>
              <a:ext uri="{FF2B5EF4-FFF2-40B4-BE49-F238E27FC236}">
                <a16:creationId xmlns:a16="http://schemas.microsoft.com/office/drawing/2014/main" id="{819727FC-3962-EF05-354C-9F3C4682FD4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8AC31DC-90A5-8636-863E-0F5C45F4BEA5}"/>
              </a:ext>
            </a:extLst>
          </p:cNvPr>
          <p:cNvSpPr txBox="1"/>
          <p:nvPr/>
        </p:nvSpPr>
        <p:spPr>
          <a:xfrm>
            <a:off x="5252720" y="3213259"/>
            <a:ext cx="601472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TUHAN MELINDUNGI KITA</a:t>
            </a:r>
            <a:endParaRPr lang="en-US" sz="3200" b="1" cap="none" spc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A7CE68-8BAD-7B40-6A7E-4ED0A95A9FB4}"/>
              </a:ext>
            </a:extLst>
          </p:cNvPr>
          <p:cNvSpPr txBox="1"/>
          <p:nvPr/>
        </p:nvSpPr>
        <p:spPr>
          <a:xfrm>
            <a:off x="5588000" y="3798034"/>
            <a:ext cx="55575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MY" sz="1800"/>
              <a:t>Tuhan mempunyai rencana untuk kemakmuran, </a:t>
            </a:r>
          </a:p>
          <a:p>
            <a:pPr algn="ctr"/>
            <a:r>
              <a:rPr lang="en-MY" sz="1800"/>
              <a:t>bukan untuk kecelakaan. </a:t>
            </a:r>
          </a:p>
        </p:txBody>
      </p:sp>
    </p:spTree>
    <p:extLst>
      <p:ext uri="{BB962C8B-B14F-4D97-AF65-F5344CB8AC3E}">
        <p14:creationId xmlns:p14="http://schemas.microsoft.com/office/powerpoint/2010/main" val="349104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6F5B0C-4582-2B3F-E9D0-5D48D58282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 descr="A person and person sitting in a room with a child&#10;&#10;AI-generated content may be incorrect.">
            <a:extLst>
              <a:ext uri="{FF2B5EF4-FFF2-40B4-BE49-F238E27FC236}">
                <a16:creationId xmlns:a16="http://schemas.microsoft.com/office/drawing/2014/main" id="{FA728838-B209-B858-6854-AAB818C26AF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7EB609C-567F-5FCF-7451-FB8BB75AFA9E}"/>
              </a:ext>
            </a:extLst>
          </p:cNvPr>
          <p:cNvSpPr txBox="1"/>
          <p:nvPr/>
        </p:nvSpPr>
        <p:spPr>
          <a:xfrm>
            <a:off x="1706880" y="745332"/>
            <a:ext cx="892048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ADAKAH TUHAN PERNAH MELAKUKAN </a:t>
            </a:r>
          </a:p>
          <a:p>
            <a:pPr algn="ctr"/>
            <a:r>
              <a:rPr lang="en-US" sz="3200" b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MUKJIZAT DALAM HIDUP ANDA? </a:t>
            </a:r>
            <a:endParaRPr lang="en-US" sz="3200" b="1" cap="none" spc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5A4C28-E196-BB01-6D63-FC9DC621A9CC}"/>
              </a:ext>
            </a:extLst>
          </p:cNvPr>
          <p:cNvSpPr txBox="1"/>
          <p:nvPr/>
        </p:nvSpPr>
        <p:spPr>
          <a:xfrm>
            <a:off x="3078480" y="1731110"/>
            <a:ext cx="61772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MY"/>
              <a:t>Jika anda masih di sini, itu sendiri sudah satu mukjizat.</a:t>
            </a:r>
          </a:p>
        </p:txBody>
      </p:sp>
    </p:spTree>
    <p:extLst>
      <p:ext uri="{BB962C8B-B14F-4D97-AF65-F5344CB8AC3E}">
        <p14:creationId xmlns:p14="http://schemas.microsoft.com/office/powerpoint/2010/main" val="95906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257</Words>
  <Application>Microsoft Office PowerPoint</Application>
  <PresentationFormat>Widescreen</PresentationFormat>
  <Paragraphs>35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ADLaM Display</vt:lpstr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UPN - Voluntarios</dc:creator>
  <cp:lastModifiedBy>Faridah Lausin (MAUM)</cp:lastModifiedBy>
  <cp:revision>6</cp:revision>
  <dcterms:created xsi:type="dcterms:W3CDTF">2025-04-07T03:01:24Z</dcterms:created>
  <dcterms:modified xsi:type="dcterms:W3CDTF">2025-05-21T04:20:23Z</dcterms:modified>
</cp:coreProperties>
</file>