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Archivo Black" panose="020B0604020202020204" charset="0"/>
      <p:regular r:id="rId16"/>
    </p:embeddedFont>
    <p:embeddedFont>
      <p:font typeface="Playpen Sans Bold" panose="020B0604020202020204" charset="0"/>
      <p:regular r:id="rId17"/>
    </p:embeddedFont>
    <p:embeddedFont>
      <p:font typeface="Sniglet"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svg"/><Relationship Id="rId7" Type="http://schemas.openxmlformats.org/officeDocument/2006/relationships/image" Target="../media/image18.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5.svg"/><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svg"/><Relationship Id="rId18" Type="http://schemas.openxmlformats.org/officeDocument/2006/relationships/image" Target="../media/image46.png"/><Relationship Id="rId3" Type="http://schemas.openxmlformats.org/officeDocument/2006/relationships/image" Target="../media/image5.svg"/><Relationship Id="rId21" Type="http://schemas.openxmlformats.org/officeDocument/2006/relationships/image" Target="../media/image49.svg"/><Relationship Id="rId7" Type="http://schemas.openxmlformats.org/officeDocument/2006/relationships/image" Target="../media/image35.svg"/><Relationship Id="rId12" Type="http://schemas.openxmlformats.org/officeDocument/2006/relationships/image" Target="../media/image40.png"/><Relationship Id="rId17" Type="http://schemas.openxmlformats.org/officeDocument/2006/relationships/image" Target="../media/image45.svg"/><Relationship Id="rId2" Type="http://schemas.openxmlformats.org/officeDocument/2006/relationships/image" Target="../media/image4.png"/><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svg"/><Relationship Id="rId24" Type="http://schemas.openxmlformats.org/officeDocument/2006/relationships/image" Target="../media/image52.png"/><Relationship Id="rId5" Type="http://schemas.openxmlformats.org/officeDocument/2006/relationships/image" Target="../media/image33.svg"/><Relationship Id="rId15" Type="http://schemas.openxmlformats.org/officeDocument/2006/relationships/image" Target="../media/image43.svg"/><Relationship Id="rId23" Type="http://schemas.openxmlformats.org/officeDocument/2006/relationships/image" Target="../media/image51.svg"/><Relationship Id="rId10" Type="http://schemas.openxmlformats.org/officeDocument/2006/relationships/image" Target="../media/image38.png"/><Relationship Id="rId19" Type="http://schemas.openxmlformats.org/officeDocument/2006/relationships/image" Target="../media/image47.svg"/><Relationship Id="rId4" Type="http://schemas.openxmlformats.org/officeDocument/2006/relationships/image" Target="../media/image32.png"/><Relationship Id="rId9" Type="http://schemas.openxmlformats.org/officeDocument/2006/relationships/image" Target="../media/image37.svg"/><Relationship Id="rId14" Type="http://schemas.openxmlformats.org/officeDocument/2006/relationships/image" Target="../media/image42.png"/><Relationship Id="rId22" Type="http://schemas.openxmlformats.org/officeDocument/2006/relationships/image" Target="../media/image50.png"/></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svg"/><Relationship Id="rId7" Type="http://schemas.openxmlformats.org/officeDocument/2006/relationships/image" Target="../media/image56.svg"/><Relationship Id="rId12" Type="http://schemas.openxmlformats.org/officeDocument/2006/relationships/image" Target="../media/image61.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svg"/><Relationship Id="rId7"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5.svg"/><Relationship Id="rId7" Type="http://schemas.openxmlformats.org/officeDocument/2006/relationships/image" Target="../media/image6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68.png"/></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70.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35.sv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svg"/><Relationship Id="rId7" Type="http://schemas.openxmlformats.org/officeDocument/2006/relationships/image" Target="../media/image33.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72.svg"/><Relationship Id="rId10" Type="http://schemas.openxmlformats.org/officeDocument/2006/relationships/image" Target="../media/image73.png"/><Relationship Id="rId4" Type="http://schemas.openxmlformats.org/officeDocument/2006/relationships/image" Target="../media/image71.png"/><Relationship Id="rId9"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5.svg"/><Relationship Id="rId7" Type="http://schemas.openxmlformats.org/officeDocument/2006/relationships/image" Target="../media/image77.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1.svg"/><Relationship Id="rId5" Type="http://schemas.openxmlformats.org/officeDocument/2006/relationships/image" Target="../media/image75.sv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13.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5.svg"/><Relationship Id="rId7" Type="http://schemas.openxmlformats.org/officeDocument/2006/relationships/image" Target="../media/image54.svg"/><Relationship Id="rId12" Type="http://schemas.openxmlformats.org/officeDocument/2006/relationships/image" Target="../media/image8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87.svg"/><Relationship Id="rId5" Type="http://schemas.openxmlformats.org/officeDocument/2006/relationships/image" Target="../media/image83.svg"/><Relationship Id="rId10" Type="http://schemas.openxmlformats.org/officeDocument/2006/relationships/image" Target="../media/image86.png"/><Relationship Id="rId4" Type="http://schemas.openxmlformats.org/officeDocument/2006/relationships/image" Target="../media/image82.png"/><Relationship Id="rId9" Type="http://schemas.openxmlformats.org/officeDocument/2006/relationships/image" Target="../media/image85.svg"/></Relationships>
</file>

<file path=ppt/slides/_rels/slide1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5.svg"/><Relationship Id="rId7" Type="http://schemas.openxmlformats.org/officeDocument/2006/relationships/image" Target="../media/image34.png"/><Relationship Id="rId12" Type="http://schemas.openxmlformats.org/officeDocument/2006/relationships/image" Target="../media/image92.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91.png"/><Relationship Id="rId5" Type="http://schemas.openxmlformats.org/officeDocument/2006/relationships/image" Target="../media/image53.png"/><Relationship Id="rId10" Type="http://schemas.openxmlformats.org/officeDocument/2006/relationships/image" Target="../media/image85.svg"/><Relationship Id="rId4" Type="http://schemas.openxmlformats.org/officeDocument/2006/relationships/image" Target="../media/image90.png"/><Relationship Id="rId9"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1693" y="-285059"/>
            <a:ext cx="9647379" cy="10840969"/>
          </a:xfrm>
          <a:custGeom>
            <a:avLst/>
            <a:gdLst/>
            <a:ahLst/>
            <a:cxnLst/>
            <a:rect l="l" t="t" r="r" b="b"/>
            <a:pathLst>
              <a:path w="9647379" h="10840969">
                <a:moveTo>
                  <a:pt x="0" y="0"/>
                </a:moveTo>
                <a:lnTo>
                  <a:pt x="9647378" y="0"/>
                </a:lnTo>
                <a:lnTo>
                  <a:pt x="9647378" y="10840969"/>
                </a:lnTo>
                <a:lnTo>
                  <a:pt x="0" y="10840969"/>
                </a:lnTo>
                <a:lnTo>
                  <a:pt x="0" y="0"/>
                </a:lnTo>
                <a:close/>
              </a:path>
            </a:pathLst>
          </a:custGeom>
          <a:blipFill>
            <a:blip r:embed="rId2"/>
            <a:stretch>
              <a:fillRect t="-590" b="-590"/>
            </a:stretch>
          </a:blipFill>
        </p:spPr>
        <p:txBody>
          <a:bodyPr/>
          <a:lstStyle/>
          <a:p>
            <a:endParaRPr lang="en-MY"/>
          </a:p>
        </p:txBody>
      </p:sp>
      <p:sp>
        <p:nvSpPr>
          <p:cNvPr id="3" name="Freeform 3"/>
          <p:cNvSpPr/>
          <p:nvPr/>
        </p:nvSpPr>
        <p:spPr>
          <a:xfrm>
            <a:off x="10745396" y="327529"/>
            <a:ext cx="932100" cy="932100"/>
          </a:xfrm>
          <a:custGeom>
            <a:avLst/>
            <a:gdLst/>
            <a:ahLst/>
            <a:cxnLst/>
            <a:rect l="l" t="t" r="r" b="b"/>
            <a:pathLst>
              <a:path w="932100" h="932100">
                <a:moveTo>
                  <a:pt x="0" y="0"/>
                </a:moveTo>
                <a:lnTo>
                  <a:pt x="932101" y="0"/>
                </a:lnTo>
                <a:lnTo>
                  <a:pt x="932101" y="932101"/>
                </a:lnTo>
                <a:lnTo>
                  <a:pt x="0" y="932101"/>
                </a:lnTo>
                <a:lnTo>
                  <a:pt x="0" y="0"/>
                </a:lnTo>
                <a:close/>
              </a:path>
            </a:pathLst>
          </a:custGeom>
          <a:blipFill>
            <a:blip r:embed="rId3"/>
            <a:stretch>
              <a:fillRect/>
            </a:stretch>
          </a:blipFill>
        </p:spPr>
        <p:txBody>
          <a:bodyPr/>
          <a:lstStyle/>
          <a:p>
            <a:endParaRPr lang="en-MY"/>
          </a:p>
        </p:txBody>
      </p:sp>
      <p:sp>
        <p:nvSpPr>
          <p:cNvPr id="4" name="Freeform 4"/>
          <p:cNvSpPr/>
          <p:nvPr/>
        </p:nvSpPr>
        <p:spPr>
          <a:xfrm>
            <a:off x="8802903" y="208107"/>
            <a:ext cx="2628159" cy="1238520"/>
          </a:xfrm>
          <a:custGeom>
            <a:avLst/>
            <a:gdLst/>
            <a:ahLst/>
            <a:cxnLst/>
            <a:rect l="l" t="t" r="r" b="b"/>
            <a:pathLst>
              <a:path w="2628159" h="1238520">
                <a:moveTo>
                  <a:pt x="0" y="0"/>
                </a:moveTo>
                <a:lnTo>
                  <a:pt x="2628158" y="0"/>
                </a:lnTo>
                <a:lnTo>
                  <a:pt x="2628158" y="1238519"/>
                </a:lnTo>
                <a:lnTo>
                  <a:pt x="0" y="1238519"/>
                </a:lnTo>
                <a:lnTo>
                  <a:pt x="0" y="0"/>
                </a:lnTo>
                <a:close/>
              </a:path>
            </a:pathLst>
          </a:custGeom>
          <a:blipFill>
            <a:blip r:embed="rId4"/>
            <a:stretch>
              <a:fillRect/>
            </a:stretch>
          </a:blipFill>
        </p:spPr>
        <p:txBody>
          <a:bodyPr/>
          <a:lstStyle/>
          <a:p>
            <a:endParaRPr lang="en-MY"/>
          </a:p>
        </p:txBody>
      </p:sp>
      <p:sp>
        <p:nvSpPr>
          <p:cNvPr id="5" name="TextBox 5"/>
          <p:cNvSpPr txBox="1"/>
          <p:nvPr/>
        </p:nvSpPr>
        <p:spPr>
          <a:xfrm>
            <a:off x="9691140" y="1540911"/>
            <a:ext cx="7568160" cy="7939289"/>
          </a:xfrm>
          <a:prstGeom prst="rect">
            <a:avLst/>
          </a:prstGeom>
        </p:spPr>
        <p:txBody>
          <a:bodyPr lIns="0" tIns="0" rIns="0" bIns="0" rtlCol="0" anchor="t">
            <a:spAutoFit/>
          </a:bodyPr>
          <a:lstStyle/>
          <a:p>
            <a:pPr algn="ctr">
              <a:lnSpc>
                <a:spcPts val="8910"/>
              </a:lnSpc>
            </a:pPr>
            <a:r>
              <a:rPr lang="en-US" sz="6600">
                <a:solidFill>
                  <a:srgbClr val="000000"/>
                </a:solidFill>
                <a:latin typeface="Archivo Black"/>
                <a:ea typeface="Archivo Black"/>
                <a:cs typeface="Archivo Black"/>
                <a:sym typeface="Archivo Black"/>
              </a:rPr>
              <a:t>Selamat Menyertai program </a:t>
            </a:r>
            <a:r>
              <a:rPr lang="en-US" sz="6600">
                <a:solidFill>
                  <a:srgbClr val="EB4B4B"/>
                </a:solidFill>
                <a:latin typeface="Archivo Black"/>
                <a:ea typeface="Archivo Black"/>
                <a:cs typeface="Archivo Black"/>
                <a:sym typeface="Archivo Black"/>
              </a:rPr>
              <a:t>Kesihatan </a:t>
            </a:r>
          </a:p>
          <a:p>
            <a:pPr algn="ctr">
              <a:lnSpc>
                <a:spcPts val="8910"/>
              </a:lnSpc>
            </a:pPr>
            <a:r>
              <a:rPr lang="en-US" sz="6600">
                <a:solidFill>
                  <a:srgbClr val="EB4B4B"/>
                </a:solidFill>
                <a:latin typeface="Archivo Black"/>
                <a:ea typeface="Archivo Black"/>
                <a:cs typeface="Archivo Black"/>
                <a:sym typeface="Archivo Black"/>
              </a:rPr>
              <a:t>untuk </a:t>
            </a:r>
          </a:p>
          <a:p>
            <a:pPr algn="ctr">
              <a:lnSpc>
                <a:spcPts val="8910"/>
              </a:lnSpc>
            </a:pPr>
            <a:r>
              <a:rPr lang="en-US" sz="6600">
                <a:solidFill>
                  <a:srgbClr val="EB4B4B"/>
                </a:solidFill>
                <a:latin typeface="Archivo Black"/>
                <a:ea typeface="Archivo Black"/>
                <a:cs typeface="Archivo Black"/>
                <a:sym typeface="Archivo Black"/>
              </a:rPr>
              <a:t>Kanak-kanak Pintar!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41594" y="-1759742"/>
            <a:ext cx="4805904" cy="4491335"/>
          </a:xfrm>
          <a:custGeom>
            <a:avLst/>
            <a:gdLst/>
            <a:ahLst/>
            <a:cxnLst/>
            <a:rect l="l" t="t" r="r" b="b"/>
            <a:pathLst>
              <a:path w="4805904" h="4491335">
                <a:moveTo>
                  <a:pt x="0" y="0"/>
                </a:moveTo>
                <a:lnTo>
                  <a:pt x="4805904" y="0"/>
                </a:lnTo>
                <a:lnTo>
                  <a:pt x="4805904" y="4491335"/>
                </a:lnTo>
                <a:lnTo>
                  <a:pt x="0" y="4491335"/>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1114534" y="3482455"/>
            <a:ext cx="19402534" cy="7445723"/>
          </a:xfrm>
          <a:custGeom>
            <a:avLst/>
            <a:gdLst/>
            <a:ahLst/>
            <a:cxnLst/>
            <a:rect l="l" t="t" r="r" b="b"/>
            <a:pathLst>
              <a:path w="19402534" h="7445723">
                <a:moveTo>
                  <a:pt x="0" y="0"/>
                </a:moveTo>
                <a:lnTo>
                  <a:pt x="19402534" y="0"/>
                </a:lnTo>
                <a:lnTo>
                  <a:pt x="19402534" y="7445722"/>
                </a:lnTo>
                <a:lnTo>
                  <a:pt x="0" y="7445722"/>
                </a:lnTo>
                <a:lnTo>
                  <a:pt x="0" y="0"/>
                </a:lnTo>
                <a:close/>
              </a:path>
            </a:pathLst>
          </a:custGeom>
          <a:blipFill>
            <a:blip r:embed="rId4"/>
            <a:stretch>
              <a:fillRect/>
            </a:stretch>
          </a:blipFill>
        </p:spPr>
        <p:txBody>
          <a:bodyPr/>
          <a:lstStyle/>
          <a:p>
            <a:endParaRPr lang="en-MY"/>
          </a:p>
        </p:txBody>
      </p:sp>
      <p:sp>
        <p:nvSpPr>
          <p:cNvPr id="4" name="Freeform 4"/>
          <p:cNvSpPr/>
          <p:nvPr/>
        </p:nvSpPr>
        <p:spPr>
          <a:xfrm>
            <a:off x="13280505" y="-632345"/>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MY"/>
          </a:p>
        </p:txBody>
      </p:sp>
      <p:sp>
        <p:nvSpPr>
          <p:cNvPr id="5" name="TextBox 5"/>
          <p:cNvSpPr txBox="1"/>
          <p:nvPr/>
        </p:nvSpPr>
        <p:spPr>
          <a:xfrm>
            <a:off x="3966823" y="1774298"/>
            <a:ext cx="8634932" cy="2787649"/>
          </a:xfrm>
          <a:prstGeom prst="rect">
            <a:avLst/>
          </a:prstGeom>
        </p:spPr>
        <p:txBody>
          <a:bodyPr lIns="0" tIns="0" rIns="0" bIns="0" rtlCol="0" anchor="t">
            <a:spAutoFit/>
          </a:bodyPr>
          <a:lstStyle/>
          <a:p>
            <a:pPr algn="l">
              <a:lnSpc>
                <a:spcPts val="11200"/>
              </a:lnSpc>
            </a:pPr>
            <a:r>
              <a:rPr lang="en-US" sz="8000" b="1">
                <a:solidFill>
                  <a:srgbClr val="4466C0"/>
                </a:solidFill>
                <a:latin typeface="Playpen Sans Bold"/>
                <a:ea typeface="Playpen Sans Bold"/>
                <a:cs typeface="Playpen Sans Bold"/>
                <a:sym typeface="Playpen Sans Bold"/>
              </a:rPr>
              <a:t>Pelajaran 8:</a:t>
            </a:r>
          </a:p>
          <a:p>
            <a:pPr algn="l">
              <a:lnSpc>
                <a:spcPts val="11200"/>
              </a:lnSpc>
            </a:pPr>
            <a:r>
              <a:rPr lang="en-US" sz="8000" b="1">
                <a:solidFill>
                  <a:srgbClr val="4466C0"/>
                </a:solidFill>
                <a:latin typeface="Playpen Sans Bold"/>
                <a:ea typeface="Playpen Sans Bold"/>
                <a:cs typeface="Playpen Sans Bold"/>
                <a:sym typeface="Playpen Sans Bold"/>
              </a:rPr>
              <a:t>TRUST IN GOD </a:t>
            </a:r>
          </a:p>
        </p:txBody>
      </p:sp>
      <p:sp>
        <p:nvSpPr>
          <p:cNvPr id="6" name="Freeform 6"/>
          <p:cNvSpPr/>
          <p:nvPr/>
        </p:nvSpPr>
        <p:spPr>
          <a:xfrm>
            <a:off x="12830507" y="2529795"/>
            <a:ext cx="1561809" cy="1429056"/>
          </a:xfrm>
          <a:custGeom>
            <a:avLst/>
            <a:gdLst/>
            <a:ahLst/>
            <a:cxnLst/>
            <a:rect l="l" t="t" r="r" b="b"/>
            <a:pathLst>
              <a:path w="1561809" h="1429056">
                <a:moveTo>
                  <a:pt x="0" y="0"/>
                </a:moveTo>
                <a:lnTo>
                  <a:pt x="1561810" y="0"/>
                </a:lnTo>
                <a:lnTo>
                  <a:pt x="1561810" y="1429056"/>
                </a:lnTo>
                <a:lnTo>
                  <a:pt x="0" y="14290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MY"/>
          </a:p>
        </p:txBody>
      </p:sp>
      <p:sp>
        <p:nvSpPr>
          <p:cNvPr id="7" name="Freeform 7"/>
          <p:cNvSpPr/>
          <p:nvPr/>
        </p:nvSpPr>
        <p:spPr>
          <a:xfrm rot="1542514">
            <a:off x="-1328186" y="-70427"/>
            <a:ext cx="1959674" cy="4114800"/>
          </a:xfrm>
          <a:custGeom>
            <a:avLst/>
            <a:gdLst/>
            <a:ahLst/>
            <a:cxnLst/>
            <a:rect l="l" t="t" r="r" b="b"/>
            <a:pathLst>
              <a:path w="1959674" h="4114800">
                <a:moveTo>
                  <a:pt x="0" y="0"/>
                </a:moveTo>
                <a:lnTo>
                  <a:pt x="1959674" y="0"/>
                </a:lnTo>
                <a:lnTo>
                  <a:pt x="1959674"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MY"/>
          </a:p>
        </p:txBody>
      </p:sp>
      <p:sp>
        <p:nvSpPr>
          <p:cNvPr id="8" name="Freeform 8"/>
          <p:cNvSpPr/>
          <p:nvPr/>
        </p:nvSpPr>
        <p:spPr>
          <a:xfrm>
            <a:off x="350076" y="4522559"/>
            <a:ext cx="1357249" cy="1241883"/>
          </a:xfrm>
          <a:custGeom>
            <a:avLst/>
            <a:gdLst/>
            <a:ahLst/>
            <a:cxnLst/>
            <a:rect l="l" t="t" r="r" b="b"/>
            <a:pathLst>
              <a:path w="1357249" h="1241883">
                <a:moveTo>
                  <a:pt x="0" y="0"/>
                </a:moveTo>
                <a:lnTo>
                  <a:pt x="1357248" y="0"/>
                </a:lnTo>
                <a:lnTo>
                  <a:pt x="1357248" y="1241882"/>
                </a:lnTo>
                <a:lnTo>
                  <a:pt x="0" y="124188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MY"/>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41594" y="-1759742"/>
            <a:ext cx="4805904" cy="4491335"/>
          </a:xfrm>
          <a:custGeom>
            <a:avLst/>
            <a:gdLst/>
            <a:ahLst/>
            <a:cxnLst/>
            <a:rect l="l" t="t" r="r" b="b"/>
            <a:pathLst>
              <a:path w="4805904" h="4491335">
                <a:moveTo>
                  <a:pt x="0" y="0"/>
                </a:moveTo>
                <a:lnTo>
                  <a:pt x="4805904" y="0"/>
                </a:lnTo>
                <a:lnTo>
                  <a:pt x="4805904" y="4491335"/>
                </a:lnTo>
                <a:lnTo>
                  <a:pt x="0" y="4491335"/>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1114534" y="3482455"/>
            <a:ext cx="19402534" cy="7445723"/>
          </a:xfrm>
          <a:custGeom>
            <a:avLst/>
            <a:gdLst/>
            <a:ahLst/>
            <a:cxnLst/>
            <a:rect l="l" t="t" r="r" b="b"/>
            <a:pathLst>
              <a:path w="19402534" h="7445723">
                <a:moveTo>
                  <a:pt x="0" y="0"/>
                </a:moveTo>
                <a:lnTo>
                  <a:pt x="19402534" y="0"/>
                </a:lnTo>
                <a:lnTo>
                  <a:pt x="19402534" y="7445722"/>
                </a:lnTo>
                <a:lnTo>
                  <a:pt x="0" y="7445722"/>
                </a:lnTo>
                <a:lnTo>
                  <a:pt x="0" y="0"/>
                </a:lnTo>
                <a:close/>
              </a:path>
            </a:pathLst>
          </a:custGeom>
          <a:blipFill>
            <a:blip r:embed="rId4"/>
            <a:stretch>
              <a:fillRect/>
            </a:stretch>
          </a:blipFill>
        </p:spPr>
        <p:txBody>
          <a:bodyPr/>
          <a:lstStyle/>
          <a:p>
            <a:endParaRPr lang="en-MY"/>
          </a:p>
        </p:txBody>
      </p:sp>
      <p:sp>
        <p:nvSpPr>
          <p:cNvPr id="4" name="Freeform 4"/>
          <p:cNvSpPr/>
          <p:nvPr/>
        </p:nvSpPr>
        <p:spPr>
          <a:xfrm>
            <a:off x="13280505" y="-632345"/>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MY"/>
          </a:p>
        </p:txBody>
      </p:sp>
      <p:sp>
        <p:nvSpPr>
          <p:cNvPr id="5" name="TextBox 5"/>
          <p:cNvSpPr txBox="1"/>
          <p:nvPr/>
        </p:nvSpPr>
        <p:spPr>
          <a:xfrm>
            <a:off x="2989721" y="885825"/>
            <a:ext cx="9008387" cy="3843001"/>
          </a:xfrm>
          <a:prstGeom prst="rect">
            <a:avLst/>
          </a:prstGeom>
        </p:spPr>
        <p:txBody>
          <a:bodyPr lIns="0" tIns="0" rIns="0" bIns="0" rtlCol="0" anchor="t">
            <a:spAutoFit/>
          </a:bodyPr>
          <a:lstStyle/>
          <a:p>
            <a:pPr algn="ctr">
              <a:lnSpc>
                <a:spcPts val="10256"/>
              </a:lnSpc>
            </a:pPr>
            <a:r>
              <a:rPr lang="en-US" sz="7325" b="1">
                <a:solidFill>
                  <a:srgbClr val="4466C0"/>
                </a:solidFill>
                <a:latin typeface="Playpen Sans Bold"/>
                <a:ea typeface="Playpen Sans Bold"/>
                <a:cs typeface="Playpen Sans Bold"/>
                <a:sym typeface="Playpen Sans Bold"/>
              </a:rPr>
              <a:t>Pelajaran 8:</a:t>
            </a:r>
          </a:p>
          <a:p>
            <a:pPr algn="ctr">
              <a:lnSpc>
                <a:spcPts val="10256"/>
              </a:lnSpc>
            </a:pPr>
            <a:r>
              <a:rPr lang="en-US" sz="7325" b="1">
                <a:solidFill>
                  <a:srgbClr val="4466C0"/>
                </a:solidFill>
                <a:latin typeface="Playpen Sans Bold"/>
                <a:ea typeface="Playpen Sans Bold"/>
                <a:cs typeface="Playpen Sans Bold"/>
                <a:sym typeface="Playpen Sans Bold"/>
              </a:rPr>
              <a:t>PERCAYA KEPADA TUHAN </a:t>
            </a:r>
          </a:p>
        </p:txBody>
      </p:sp>
      <p:sp>
        <p:nvSpPr>
          <p:cNvPr id="6" name="Freeform 6"/>
          <p:cNvSpPr/>
          <p:nvPr/>
        </p:nvSpPr>
        <p:spPr>
          <a:xfrm>
            <a:off x="12830507" y="2529795"/>
            <a:ext cx="1561809" cy="1429056"/>
          </a:xfrm>
          <a:custGeom>
            <a:avLst/>
            <a:gdLst/>
            <a:ahLst/>
            <a:cxnLst/>
            <a:rect l="l" t="t" r="r" b="b"/>
            <a:pathLst>
              <a:path w="1561809" h="1429056">
                <a:moveTo>
                  <a:pt x="0" y="0"/>
                </a:moveTo>
                <a:lnTo>
                  <a:pt x="1561810" y="0"/>
                </a:lnTo>
                <a:lnTo>
                  <a:pt x="1561810" y="1429056"/>
                </a:lnTo>
                <a:lnTo>
                  <a:pt x="0" y="14290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MY"/>
          </a:p>
        </p:txBody>
      </p:sp>
      <p:sp>
        <p:nvSpPr>
          <p:cNvPr id="7" name="Freeform 7"/>
          <p:cNvSpPr/>
          <p:nvPr/>
        </p:nvSpPr>
        <p:spPr>
          <a:xfrm rot="1542514">
            <a:off x="-1328186" y="-70427"/>
            <a:ext cx="1959674" cy="4114800"/>
          </a:xfrm>
          <a:custGeom>
            <a:avLst/>
            <a:gdLst/>
            <a:ahLst/>
            <a:cxnLst/>
            <a:rect l="l" t="t" r="r" b="b"/>
            <a:pathLst>
              <a:path w="1959674" h="4114800">
                <a:moveTo>
                  <a:pt x="0" y="0"/>
                </a:moveTo>
                <a:lnTo>
                  <a:pt x="1959674" y="0"/>
                </a:lnTo>
                <a:lnTo>
                  <a:pt x="1959674"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MY"/>
          </a:p>
        </p:txBody>
      </p:sp>
      <p:sp>
        <p:nvSpPr>
          <p:cNvPr id="8" name="Freeform 8"/>
          <p:cNvSpPr/>
          <p:nvPr/>
        </p:nvSpPr>
        <p:spPr>
          <a:xfrm>
            <a:off x="350076" y="4522559"/>
            <a:ext cx="1357249" cy="1241883"/>
          </a:xfrm>
          <a:custGeom>
            <a:avLst/>
            <a:gdLst/>
            <a:ahLst/>
            <a:cxnLst/>
            <a:rect l="l" t="t" r="r" b="b"/>
            <a:pathLst>
              <a:path w="1357249" h="1241883">
                <a:moveTo>
                  <a:pt x="0" y="0"/>
                </a:moveTo>
                <a:lnTo>
                  <a:pt x="1357248" y="0"/>
                </a:lnTo>
                <a:lnTo>
                  <a:pt x="1357248" y="1241882"/>
                </a:lnTo>
                <a:lnTo>
                  <a:pt x="0" y="124188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MY"/>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97705" y="-6070474"/>
            <a:ext cx="12173420" cy="11376614"/>
          </a:xfrm>
          <a:custGeom>
            <a:avLst/>
            <a:gdLst/>
            <a:ahLst/>
            <a:cxnLst/>
            <a:rect l="l" t="t" r="r" b="b"/>
            <a:pathLst>
              <a:path w="12173420" h="11376614">
                <a:moveTo>
                  <a:pt x="0" y="0"/>
                </a:moveTo>
                <a:lnTo>
                  <a:pt x="12173420" y="0"/>
                </a:lnTo>
                <a:lnTo>
                  <a:pt x="12173420" y="11376614"/>
                </a:lnTo>
                <a:lnTo>
                  <a:pt x="0" y="11376614"/>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rot="-9327813">
            <a:off x="12727814" y="41681"/>
            <a:ext cx="7315200" cy="2304288"/>
          </a:xfrm>
          <a:custGeom>
            <a:avLst/>
            <a:gdLst/>
            <a:ahLst/>
            <a:cxnLst/>
            <a:rect l="l" t="t" r="r" b="b"/>
            <a:pathLst>
              <a:path w="7315200" h="2304288">
                <a:moveTo>
                  <a:pt x="0" y="0"/>
                </a:moveTo>
                <a:lnTo>
                  <a:pt x="7315200" y="0"/>
                </a:lnTo>
                <a:lnTo>
                  <a:pt x="7315200" y="2304288"/>
                </a:lnTo>
                <a:lnTo>
                  <a:pt x="0" y="230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4" name="Freeform 4"/>
          <p:cNvSpPr/>
          <p:nvPr/>
        </p:nvSpPr>
        <p:spPr>
          <a:xfrm>
            <a:off x="-2797705" y="7307910"/>
            <a:ext cx="7029321" cy="6569220"/>
          </a:xfrm>
          <a:custGeom>
            <a:avLst/>
            <a:gdLst/>
            <a:ahLst/>
            <a:cxnLst/>
            <a:rect l="l" t="t" r="r" b="b"/>
            <a:pathLst>
              <a:path w="7029321" h="6569220">
                <a:moveTo>
                  <a:pt x="0" y="0"/>
                </a:moveTo>
                <a:lnTo>
                  <a:pt x="7029322" y="0"/>
                </a:lnTo>
                <a:lnTo>
                  <a:pt x="7029322" y="6569221"/>
                </a:lnTo>
                <a:lnTo>
                  <a:pt x="0" y="6569221"/>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5" name="Freeform 5"/>
          <p:cNvSpPr/>
          <p:nvPr/>
        </p:nvSpPr>
        <p:spPr>
          <a:xfrm rot="-1667775">
            <a:off x="-3198816" y="410932"/>
            <a:ext cx="7315200" cy="2304288"/>
          </a:xfrm>
          <a:custGeom>
            <a:avLst/>
            <a:gdLst/>
            <a:ahLst/>
            <a:cxnLst/>
            <a:rect l="l" t="t" r="r" b="b"/>
            <a:pathLst>
              <a:path w="7315200" h="2304288">
                <a:moveTo>
                  <a:pt x="0" y="0"/>
                </a:moveTo>
                <a:lnTo>
                  <a:pt x="7315200" y="0"/>
                </a:lnTo>
                <a:lnTo>
                  <a:pt x="7315200" y="2304288"/>
                </a:lnTo>
                <a:lnTo>
                  <a:pt x="0" y="23042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6" name="Freeform 6"/>
          <p:cNvSpPr/>
          <p:nvPr/>
        </p:nvSpPr>
        <p:spPr>
          <a:xfrm>
            <a:off x="458784" y="2920272"/>
            <a:ext cx="6069330" cy="8229600"/>
          </a:xfrm>
          <a:custGeom>
            <a:avLst/>
            <a:gdLst/>
            <a:ahLst/>
            <a:cxnLst/>
            <a:rect l="l" t="t" r="r" b="b"/>
            <a:pathLst>
              <a:path w="6069330" h="8229600">
                <a:moveTo>
                  <a:pt x="0" y="0"/>
                </a:moveTo>
                <a:lnTo>
                  <a:pt x="6069330" y="0"/>
                </a:lnTo>
                <a:lnTo>
                  <a:pt x="6069330" y="8229600"/>
                </a:lnTo>
                <a:lnTo>
                  <a:pt x="0" y="8229600"/>
                </a:lnTo>
                <a:lnTo>
                  <a:pt x="0" y="0"/>
                </a:lnTo>
                <a:close/>
              </a:path>
            </a:pathLst>
          </a:custGeom>
          <a:blipFill>
            <a:blip r:embed="rId8"/>
            <a:stretch>
              <a:fillRect/>
            </a:stretch>
          </a:blipFill>
        </p:spPr>
        <p:txBody>
          <a:bodyPr/>
          <a:lstStyle/>
          <a:p>
            <a:endParaRPr lang="en-MY"/>
          </a:p>
        </p:txBody>
      </p:sp>
      <p:sp>
        <p:nvSpPr>
          <p:cNvPr id="7" name="Freeform 7"/>
          <p:cNvSpPr/>
          <p:nvPr/>
        </p:nvSpPr>
        <p:spPr>
          <a:xfrm>
            <a:off x="6005223" y="4893795"/>
            <a:ext cx="6740985" cy="4828230"/>
          </a:xfrm>
          <a:custGeom>
            <a:avLst/>
            <a:gdLst/>
            <a:ahLst/>
            <a:cxnLst/>
            <a:rect l="l" t="t" r="r" b="b"/>
            <a:pathLst>
              <a:path w="6740985" h="4828230">
                <a:moveTo>
                  <a:pt x="0" y="0"/>
                </a:moveTo>
                <a:lnTo>
                  <a:pt x="6740985" y="0"/>
                </a:lnTo>
                <a:lnTo>
                  <a:pt x="6740985" y="4828230"/>
                </a:lnTo>
                <a:lnTo>
                  <a:pt x="0" y="4828230"/>
                </a:lnTo>
                <a:lnTo>
                  <a:pt x="0" y="0"/>
                </a:lnTo>
                <a:close/>
              </a:path>
            </a:pathLst>
          </a:custGeom>
          <a:blipFill>
            <a:blip r:embed="rId9"/>
            <a:stretch>
              <a:fillRect/>
            </a:stretch>
          </a:blipFill>
        </p:spPr>
        <p:txBody>
          <a:bodyPr/>
          <a:lstStyle/>
          <a:p>
            <a:endParaRPr lang="en-MY"/>
          </a:p>
        </p:txBody>
      </p:sp>
      <p:sp>
        <p:nvSpPr>
          <p:cNvPr id="8" name="Freeform 8"/>
          <p:cNvSpPr/>
          <p:nvPr/>
        </p:nvSpPr>
        <p:spPr>
          <a:xfrm flipH="1">
            <a:off x="12711411" y="3760826"/>
            <a:ext cx="5576589" cy="6992589"/>
          </a:xfrm>
          <a:custGeom>
            <a:avLst/>
            <a:gdLst/>
            <a:ahLst/>
            <a:cxnLst/>
            <a:rect l="l" t="t" r="r" b="b"/>
            <a:pathLst>
              <a:path w="5576589" h="6992589">
                <a:moveTo>
                  <a:pt x="5576589" y="0"/>
                </a:moveTo>
                <a:lnTo>
                  <a:pt x="0" y="0"/>
                </a:lnTo>
                <a:lnTo>
                  <a:pt x="0" y="6992589"/>
                </a:lnTo>
                <a:lnTo>
                  <a:pt x="5576589" y="6992589"/>
                </a:lnTo>
                <a:lnTo>
                  <a:pt x="5576589"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Y"/>
          </a:p>
        </p:txBody>
      </p:sp>
      <p:sp>
        <p:nvSpPr>
          <p:cNvPr id="9" name="TextBox 9"/>
          <p:cNvSpPr txBox="1"/>
          <p:nvPr/>
        </p:nvSpPr>
        <p:spPr>
          <a:xfrm>
            <a:off x="3780286" y="1277296"/>
            <a:ext cx="11773746" cy="2193011"/>
          </a:xfrm>
          <a:prstGeom prst="rect">
            <a:avLst/>
          </a:prstGeom>
        </p:spPr>
        <p:txBody>
          <a:bodyPr lIns="0" tIns="0" rIns="0" bIns="0" rtlCol="0" anchor="t">
            <a:spAutoFit/>
          </a:bodyPr>
          <a:lstStyle/>
          <a:p>
            <a:pPr algn="ctr">
              <a:lnSpc>
                <a:spcPts val="8800"/>
              </a:lnSpc>
              <a:spcBef>
                <a:spcPct val="0"/>
              </a:spcBef>
            </a:pPr>
            <a:r>
              <a:rPr lang="en-US" sz="6285" b="1">
                <a:solidFill>
                  <a:srgbClr val="000000"/>
                </a:solidFill>
                <a:latin typeface="Playpen Sans Bold"/>
                <a:ea typeface="Playpen Sans Bold"/>
                <a:cs typeface="Playpen Sans Bold"/>
                <a:sym typeface="Playpen Sans Bold"/>
              </a:rPr>
              <a:t>Punca Utama Untuk Kesihatan Yang Baik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81354" y="-1545334"/>
            <a:ext cx="13371914" cy="12496661"/>
          </a:xfrm>
          <a:custGeom>
            <a:avLst/>
            <a:gdLst/>
            <a:ahLst/>
            <a:cxnLst/>
            <a:rect l="l" t="t" r="r" b="b"/>
            <a:pathLst>
              <a:path w="13371914" h="12496661">
                <a:moveTo>
                  <a:pt x="0" y="0"/>
                </a:moveTo>
                <a:lnTo>
                  <a:pt x="13371914" y="0"/>
                </a:lnTo>
                <a:lnTo>
                  <a:pt x="13371914" y="12496662"/>
                </a:lnTo>
                <a:lnTo>
                  <a:pt x="0" y="12496662"/>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rot="-2917794">
            <a:off x="12582100" y="7786682"/>
            <a:ext cx="7315200" cy="2770632"/>
          </a:xfrm>
          <a:custGeom>
            <a:avLst/>
            <a:gdLst/>
            <a:ahLst/>
            <a:cxnLst/>
            <a:rect l="l" t="t" r="r" b="b"/>
            <a:pathLst>
              <a:path w="7315200" h="2770632">
                <a:moveTo>
                  <a:pt x="0" y="0"/>
                </a:moveTo>
                <a:lnTo>
                  <a:pt x="7315200" y="0"/>
                </a:lnTo>
                <a:lnTo>
                  <a:pt x="7315200" y="2770632"/>
                </a:lnTo>
                <a:lnTo>
                  <a:pt x="0" y="27706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4" name="Freeform 4"/>
          <p:cNvSpPr/>
          <p:nvPr/>
        </p:nvSpPr>
        <p:spPr>
          <a:xfrm>
            <a:off x="11435258" y="7216120"/>
            <a:ext cx="3964396" cy="2353860"/>
          </a:xfrm>
          <a:custGeom>
            <a:avLst/>
            <a:gdLst/>
            <a:ahLst/>
            <a:cxnLst/>
            <a:rect l="l" t="t" r="r" b="b"/>
            <a:pathLst>
              <a:path w="3964396" h="2353860">
                <a:moveTo>
                  <a:pt x="0" y="0"/>
                </a:moveTo>
                <a:lnTo>
                  <a:pt x="3964396" y="0"/>
                </a:lnTo>
                <a:lnTo>
                  <a:pt x="3964396" y="2353860"/>
                </a:lnTo>
                <a:lnTo>
                  <a:pt x="0" y="23538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5" name="Freeform 5"/>
          <p:cNvSpPr/>
          <p:nvPr/>
        </p:nvSpPr>
        <p:spPr>
          <a:xfrm>
            <a:off x="14539447" y="4559831"/>
            <a:ext cx="3400507" cy="5727169"/>
          </a:xfrm>
          <a:custGeom>
            <a:avLst/>
            <a:gdLst/>
            <a:ahLst/>
            <a:cxnLst/>
            <a:rect l="l" t="t" r="r" b="b"/>
            <a:pathLst>
              <a:path w="3400507" h="5727169">
                <a:moveTo>
                  <a:pt x="0" y="0"/>
                </a:moveTo>
                <a:lnTo>
                  <a:pt x="3400507" y="0"/>
                </a:lnTo>
                <a:lnTo>
                  <a:pt x="3400507" y="5727169"/>
                </a:lnTo>
                <a:lnTo>
                  <a:pt x="0" y="57271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Y"/>
          </a:p>
        </p:txBody>
      </p:sp>
      <p:sp>
        <p:nvSpPr>
          <p:cNvPr id="6" name="Freeform 6"/>
          <p:cNvSpPr/>
          <p:nvPr/>
        </p:nvSpPr>
        <p:spPr>
          <a:xfrm>
            <a:off x="8585172" y="4559831"/>
            <a:ext cx="3227779" cy="6177568"/>
          </a:xfrm>
          <a:custGeom>
            <a:avLst/>
            <a:gdLst/>
            <a:ahLst/>
            <a:cxnLst/>
            <a:rect l="l" t="t" r="r" b="b"/>
            <a:pathLst>
              <a:path w="3227779" h="6177568">
                <a:moveTo>
                  <a:pt x="0" y="0"/>
                </a:moveTo>
                <a:lnTo>
                  <a:pt x="3227779" y="0"/>
                </a:lnTo>
                <a:lnTo>
                  <a:pt x="3227779" y="6177567"/>
                </a:lnTo>
                <a:lnTo>
                  <a:pt x="0" y="617756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Y"/>
          </a:p>
        </p:txBody>
      </p:sp>
      <p:sp>
        <p:nvSpPr>
          <p:cNvPr id="7" name="Freeform 7"/>
          <p:cNvSpPr/>
          <p:nvPr/>
        </p:nvSpPr>
        <p:spPr>
          <a:xfrm>
            <a:off x="14539447" y="1787267"/>
            <a:ext cx="3617206" cy="3724279"/>
          </a:xfrm>
          <a:custGeom>
            <a:avLst/>
            <a:gdLst/>
            <a:ahLst/>
            <a:cxnLst/>
            <a:rect l="l" t="t" r="r" b="b"/>
            <a:pathLst>
              <a:path w="3617206" h="3724279">
                <a:moveTo>
                  <a:pt x="0" y="0"/>
                </a:moveTo>
                <a:lnTo>
                  <a:pt x="3617206" y="0"/>
                </a:lnTo>
                <a:lnTo>
                  <a:pt x="3617206" y="3724279"/>
                </a:lnTo>
                <a:lnTo>
                  <a:pt x="0" y="3724279"/>
                </a:lnTo>
                <a:lnTo>
                  <a:pt x="0" y="0"/>
                </a:lnTo>
                <a:close/>
              </a:path>
            </a:pathLst>
          </a:custGeom>
          <a:blipFill>
            <a:blip r:embed="rId12"/>
            <a:stretch>
              <a:fillRect/>
            </a:stretch>
          </a:blipFill>
        </p:spPr>
        <p:txBody>
          <a:bodyPr/>
          <a:lstStyle/>
          <a:p>
            <a:endParaRPr lang="en-MY"/>
          </a:p>
        </p:txBody>
      </p:sp>
      <p:sp>
        <p:nvSpPr>
          <p:cNvPr id="8" name="TextBox 8"/>
          <p:cNvSpPr txBox="1"/>
          <p:nvPr/>
        </p:nvSpPr>
        <p:spPr>
          <a:xfrm>
            <a:off x="1028700" y="2303993"/>
            <a:ext cx="5654691" cy="5292725"/>
          </a:xfrm>
          <a:prstGeom prst="rect">
            <a:avLst/>
          </a:prstGeom>
        </p:spPr>
        <p:txBody>
          <a:bodyPr lIns="0" tIns="0" rIns="0" bIns="0" rtlCol="0" anchor="t">
            <a:spAutoFit/>
          </a:bodyPr>
          <a:lstStyle/>
          <a:p>
            <a:pPr algn="l">
              <a:lnSpc>
                <a:spcPts val="7000"/>
              </a:lnSpc>
            </a:pPr>
            <a:r>
              <a:rPr lang="en-US" sz="5000">
                <a:solidFill>
                  <a:srgbClr val="000000"/>
                </a:solidFill>
                <a:latin typeface="Sniglet"/>
                <a:ea typeface="Sniglet"/>
                <a:cs typeface="Sniglet"/>
                <a:sym typeface="Sniglet"/>
              </a:rPr>
              <a:t>Kesihatan bukan hanya makanan dan senaman. Hati yang gembira dan fikiran yang tenang juga penting.</a:t>
            </a:r>
          </a:p>
        </p:txBody>
      </p:sp>
      <p:sp>
        <p:nvSpPr>
          <p:cNvPr id="9" name="TextBox 9"/>
          <p:cNvSpPr txBox="1"/>
          <p:nvPr/>
        </p:nvSpPr>
        <p:spPr>
          <a:xfrm>
            <a:off x="1063667" y="904875"/>
            <a:ext cx="10749284" cy="1081485"/>
          </a:xfrm>
          <a:prstGeom prst="rect">
            <a:avLst/>
          </a:prstGeom>
        </p:spPr>
        <p:txBody>
          <a:bodyPr lIns="0" tIns="0" rIns="0" bIns="0" rtlCol="0" anchor="t">
            <a:spAutoFit/>
          </a:bodyPr>
          <a:lstStyle/>
          <a:p>
            <a:pPr algn="l">
              <a:lnSpc>
                <a:spcPts val="8800"/>
              </a:lnSpc>
            </a:pPr>
            <a:r>
              <a:rPr lang="en-US" sz="6285" b="1">
                <a:solidFill>
                  <a:srgbClr val="4466C0"/>
                </a:solidFill>
                <a:latin typeface="Playpen Sans Bold"/>
                <a:ea typeface="Playpen Sans Bold"/>
                <a:cs typeface="Playpen Sans Bold"/>
                <a:sym typeface="Playpen Sans Bold"/>
              </a:rPr>
              <a:t>Kesihatan Dari Dalam</a:t>
            </a:r>
          </a:p>
        </p:txBody>
      </p:sp>
      <p:sp>
        <p:nvSpPr>
          <p:cNvPr id="10" name="Freeform 10"/>
          <p:cNvSpPr/>
          <p:nvPr/>
        </p:nvSpPr>
        <p:spPr>
          <a:xfrm>
            <a:off x="8955905" y="1986360"/>
            <a:ext cx="3423837" cy="3525186"/>
          </a:xfrm>
          <a:custGeom>
            <a:avLst/>
            <a:gdLst/>
            <a:ahLst/>
            <a:cxnLst/>
            <a:rect l="l" t="t" r="r" b="b"/>
            <a:pathLst>
              <a:path w="3423837" h="3525186">
                <a:moveTo>
                  <a:pt x="0" y="0"/>
                </a:moveTo>
                <a:lnTo>
                  <a:pt x="3423837" y="0"/>
                </a:lnTo>
                <a:lnTo>
                  <a:pt x="3423837" y="3525186"/>
                </a:lnTo>
                <a:lnTo>
                  <a:pt x="0" y="3525186"/>
                </a:lnTo>
                <a:lnTo>
                  <a:pt x="0" y="0"/>
                </a:lnTo>
                <a:close/>
              </a:path>
            </a:pathLst>
          </a:custGeom>
          <a:blipFill>
            <a:blip r:embed="rId12"/>
            <a:stretch>
              <a:fillRect/>
            </a:stretch>
          </a:blipFill>
        </p:spPr>
        <p:txBody>
          <a:bodyPr/>
          <a:lstStyle/>
          <a:p>
            <a:endParaRPr lang="en-MY"/>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199522" y="-2133912"/>
            <a:ext cx="7268362" cy="6792615"/>
          </a:xfrm>
          <a:custGeom>
            <a:avLst/>
            <a:gdLst/>
            <a:ahLst/>
            <a:cxnLst/>
            <a:rect l="l" t="t" r="r" b="b"/>
            <a:pathLst>
              <a:path w="7268362" h="6792615">
                <a:moveTo>
                  <a:pt x="0" y="0"/>
                </a:moveTo>
                <a:lnTo>
                  <a:pt x="7268362" y="0"/>
                </a:lnTo>
                <a:lnTo>
                  <a:pt x="7268362" y="6792615"/>
                </a:lnTo>
                <a:lnTo>
                  <a:pt x="0" y="6792615"/>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1203609" y="-902474"/>
            <a:ext cx="7315200" cy="3264408"/>
          </a:xfrm>
          <a:custGeom>
            <a:avLst/>
            <a:gdLst/>
            <a:ahLst/>
            <a:cxnLst/>
            <a:rect l="l" t="t" r="r" b="b"/>
            <a:pathLst>
              <a:path w="7315200" h="3264408">
                <a:moveTo>
                  <a:pt x="0" y="0"/>
                </a:moveTo>
                <a:lnTo>
                  <a:pt x="7315200" y="0"/>
                </a:lnTo>
                <a:lnTo>
                  <a:pt x="7315200" y="3264408"/>
                </a:lnTo>
                <a:lnTo>
                  <a:pt x="0" y="3264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4" name="Freeform 4"/>
          <p:cNvSpPr/>
          <p:nvPr/>
        </p:nvSpPr>
        <p:spPr>
          <a:xfrm>
            <a:off x="-4985098" y="5445565"/>
            <a:ext cx="7268362" cy="6792615"/>
          </a:xfrm>
          <a:custGeom>
            <a:avLst/>
            <a:gdLst/>
            <a:ahLst/>
            <a:cxnLst/>
            <a:rect l="l" t="t" r="r" b="b"/>
            <a:pathLst>
              <a:path w="7268362" h="6792615">
                <a:moveTo>
                  <a:pt x="0" y="0"/>
                </a:moveTo>
                <a:lnTo>
                  <a:pt x="7268362" y="0"/>
                </a:lnTo>
                <a:lnTo>
                  <a:pt x="7268362" y="6792614"/>
                </a:lnTo>
                <a:lnTo>
                  <a:pt x="0" y="6792614"/>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5" name="Freeform 5"/>
          <p:cNvSpPr/>
          <p:nvPr/>
        </p:nvSpPr>
        <p:spPr>
          <a:xfrm>
            <a:off x="1710171" y="6784472"/>
            <a:ext cx="1487640" cy="1495742"/>
          </a:xfrm>
          <a:custGeom>
            <a:avLst/>
            <a:gdLst/>
            <a:ahLst/>
            <a:cxnLst/>
            <a:rect l="l" t="t" r="r" b="b"/>
            <a:pathLst>
              <a:path w="1487640" h="1495742">
                <a:moveTo>
                  <a:pt x="0" y="0"/>
                </a:moveTo>
                <a:lnTo>
                  <a:pt x="1487640" y="0"/>
                </a:lnTo>
                <a:lnTo>
                  <a:pt x="1487640" y="1495742"/>
                </a:lnTo>
                <a:lnTo>
                  <a:pt x="0" y="14957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6" name="Freeform 6"/>
          <p:cNvSpPr/>
          <p:nvPr/>
        </p:nvSpPr>
        <p:spPr>
          <a:xfrm>
            <a:off x="15885174" y="2046531"/>
            <a:ext cx="1920131" cy="1759320"/>
          </a:xfrm>
          <a:custGeom>
            <a:avLst/>
            <a:gdLst/>
            <a:ahLst/>
            <a:cxnLst/>
            <a:rect l="l" t="t" r="r" b="b"/>
            <a:pathLst>
              <a:path w="1920131" h="1759320">
                <a:moveTo>
                  <a:pt x="0" y="0"/>
                </a:moveTo>
                <a:lnTo>
                  <a:pt x="1920131" y="0"/>
                </a:lnTo>
                <a:lnTo>
                  <a:pt x="1920131" y="1759321"/>
                </a:lnTo>
                <a:lnTo>
                  <a:pt x="0" y="17593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Y"/>
          </a:p>
        </p:txBody>
      </p:sp>
      <p:sp>
        <p:nvSpPr>
          <p:cNvPr id="7" name="Freeform 7"/>
          <p:cNvSpPr/>
          <p:nvPr/>
        </p:nvSpPr>
        <p:spPr>
          <a:xfrm>
            <a:off x="11614963" y="3579826"/>
            <a:ext cx="1612035" cy="1563674"/>
          </a:xfrm>
          <a:custGeom>
            <a:avLst/>
            <a:gdLst/>
            <a:ahLst/>
            <a:cxnLst/>
            <a:rect l="l" t="t" r="r" b="b"/>
            <a:pathLst>
              <a:path w="1612035" h="1563674">
                <a:moveTo>
                  <a:pt x="0" y="0"/>
                </a:moveTo>
                <a:lnTo>
                  <a:pt x="1612035" y="0"/>
                </a:lnTo>
                <a:lnTo>
                  <a:pt x="1612035" y="1563674"/>
                </a:lnTo>
                <a:lnTo>
                  <a:pt x="0" y="15636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Y"/>
          </a:p>
        </p:txBody>
      </p:sp>
      <p:sp>
        <p:nvSpPr>
          <p:cNvPr id="8" name="Freeform 8"/>
          <p:cNvSpPr/>
          <p:nvPr/>
        </p:nvSpPr>
        <p:spPr>
          <a:xfrm>
            <a:off x="16572427" y="4077792"/>
            <a:ext cx="1373747" cy="1343696"/>
          </a:xfrm>
          <a:custGeom>
            <a:avLst/>
            <a:gdLst/>
            <a:ahLst/>
            <a:cxnLst/>
            <a:rect l="l" t="t" r="r" b="b"/>
            <a:pathLst>
              <a:path w="1373747" h="1343696">
                <a:moveTo>
                  <a:pt x="0" y="0"/>
                </a:moveTo>
                <a:lnTo>
                  <a:pt x="1373746" y="0"/>
                </a:lnTo>
                <a:lnTo>
                  <a:pt x="1373746" y="1343696"/>
                </a:lnTo>
                <a:lnTo>
                  <a:pt x="0" y="13436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MY"/>
          </a:p>
        </p:txBody>
      </p:sp>
      <p:sp>
        <p:nvSpPr>
          <p:cNvPr id="9" name="Freeform 9"/>
          <p:cNvSpPr/>
          <p:nvPr/>
        </p:nvSpPr>
        <p:spPr>
          <a:xfrm>
            <a:off x="11855826" y="5421488"/>
            <a:ext cx="1371172" cy="1359174"/>
          </a:xfrm>
          <a:custGeom>
            <a:avLst/>
            <a:gdLst/>
            <a:ahLst/>
            <a:cxnLst/>
            <a:rect l="l" t="t" r="r" b="b"/>
            <a:pathLst>
              <a:path w="1371172" h="1359174">
                <a:moveTo>
                  <a:pt x="0" y="0"/>
                </a:moveTo>
                <a:lnTo>
                  <a:pt x="1371172" y="0"/>
                </a:lnTo>
                <a:lnTo>
                  <a:pt x="1371172" y="1359174"/>
                </a:lnTo>
                <a:lnTo>
                  <a:pt x="0" y="13591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MY"/>
          </a:p>
        </p:txBody>
      </p:sp>
      <p:sp>
        <p:nvSpPr>
          <p:cNvPr id="10" name="Freeform 10"/>
          <p:cNvSpPr/>
          <p:nvPr/>
        </p:nvSpPr>
        <p:spPr>
          <a:xfrm>
            <a:off x="13887902" y="428859"/>
            <a:ext cx="1805008" cy="1933075"/>
          </a:xfrm>
          <a:custGeom>
            <a:avLst/>
            <a:gdLst/>
            <a:ahLst/>
            <a:cxnLst/>
            <a:rect l="l" t="t" r="r" b="b"/>
            <a:pathLst>
              <a:path w="1805008" h="1933075">
                <a:moveTo>
                  <a:pt x="0" y="0"/>
                </a:moveTo>
                <a:lnTo>
                  <a:pt x="1805009" y="0"/>
                </a:lnTo>
                <a:lnTo>
                  <a:pt x="1805009" y="1933075"/>
                </a:lnTo>
                <a:lnTo>
                  <a:pt x="0" y="193307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MY"/>
          </a:p>
        </p:txBody>
      </p:sp>
      <p:sp>
        <p:nvSpPr>
          <p:cNvPr id="11" name="Freeform 11"/>
          <p:cNvSpPr/>
          <p:nvPr/>
        </p:nvSpPr>
        <p:spPr>
          <a:xfrm>
            <a:off x="13584380" y="4216493"/>
            <a:ext cx="1206027" cy="1229072"/>
          </a:xfrm>
          <a:custGeom>
            <a:avLst/>
            <a:gdLst/>
            <a:ahLst/>
            <a:cxnLst/>
            <a:rect l="l" t="t" r="r" b="b"/>
            <a:pathLst>
              <a:path w="1206027" h="1229072">
                <a:moveTo>
                  <a:pt x="0" y="0"/>
                </a:moveTo>
                <a:lnTo>
                  <a:pt x="1206026" y="0"/>
                </a:lnTo>
                <a:lnTo>
                  <a:pt x="1206026" y="1229072"/>
                </a:lnTo>
                <a:lnTo>
                  <a:pt x="0" y="122907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MY"/>
          </a:p>
        </p:txBody>
      </p:sp>
      <p:sp>
        <p:nvSpPr>
          <p:cNvPr id="12" name="Freeform 12"/>
          <p:cNvSpPr/>
          <p:nvPr/>
        </p:nvSpPr>
        <p:spPr>
          <a:xfrm>
            <a:off x="11989502" y="1873352"/>
            <a:ext cx="2197891" cy="1247303"/>
          </a:xfrm>
          <a:custGeom>
            <a:avLst/>
            <a:gdLst/>
            <a:ahLst/>
            <a:cxnLst/>
            <a:rect l="l" t="t" r="r" b="b"/>
            <a:pathLst>
              <a:path w="2197891" h="1247303">
                <a:moveTo>
                  <a:pt x="0" y="0"/>
                </a:moveTo>
                <a:lnTo>
                  <a:pt x="2197891" y="0"/>
                </a:lnTo>
                <a:lnTo>
                  <a:pt x="2197891" y="1247303"/>
                </a:lnTo>
                <a:lnTo>
                  <a:pt x="0" y="124730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MY"/>
          </a:p>
        </p:txBody>
      </p:sp>
      <p:sp>
        <p:nvSpPr>
          <p:cNvPr id="13" name="Freeform 13"/>
          <p:cNvSpPr/>
          <p:nvPr/>
        </p:nvSpPr>
        <p:spPr>
          <a:xfrm>
            <a:off x="8714777" y="5324475"/>
            <a:ext cx="2900186" cy="1899622"/>
          </a:xfrm>
          <a:custGeom>
            <a:avLst/>
            <a:gdLst/>
            <a:ahLst/>
            <a:cxnLst/>
            <a:rect l="l" t="t" r="r" b="b"/>
            <a:pathLst>
              <a:path w="2900186" h="1899622">
                <a:moveTo>
                  <a:pt x="0" y="0"/>
                </a:moveTo>
                <a:lnTo>
                  <a:pt x="2900186" y="0"/>
                </a:lnTo>
                <a:lnTo>
                  <a:pt x="2900186" y="1899622"/>
                </a:lnTo>
                <a:lnTo>
                  <a:pt x="0" y="189962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MY"/>
          </a:p>
        </p:txBody>
      </p:sp>
      <p:sp>
        <p:nvSpPr>
          <p:cNvPr id="14" name="Freeform 14"/>
          <p:cNvSpPr/>
          <p:nvPr/>
        </p:nvSpPr>
        <p:spPr>
          <a:xfrm>
            <a:off x="12514637" y="3558805"/>
            <a:ext cx="4744663" cy="7188883"/>
          </a:xfrm>
          <a:custGeom>
            <a:avLst/>
            <a:gdLst/>
            <a:ahLst/>
            <a:cxnLst/>
            <a:rect l="l" t="t" r="r" b="b"/>
            <a:pathLst>
              <a:path w="4744663" h="7188883">
                <a:moveTo>
                  <a:pt x="0" y="0"/>
                </a:moveTo>
                <a:lnTo>
                  <a:pt x="4744663" y="0"/>
                </a:lnTo>
                <a:lnTo>
                  <a:pt x="4744663" y="7188883"/>
                </a:lnTo>
                <a:lnTo>
                  <a:pt x="0" y="7188883"/>
                </a:lnTo>
                <a:lnTo>
                  <a:pt x="0" y="0"/>
                </a:lnTo>
                <a:close/>
              </a:path>
            </a:pathLst>
          </a:custGeom>
          <a:blipFill>
            <a:blip r:embed="rId24"/>
            <a:stretch>
              <a:fillRect/>
            </a:stretch>
          </a:blipFill>
        </p:spPr>
        <p:txBody>
          <a:bodyPr/>
          <a:lstStyle/>
          <a:p>
            <a:endParaRPr lang="en-MY"/>
          </a:p>
        </p:txBody>
      </p:sp>
      <p:sp>
        <p:nvSpPr>
          <p:cNvPr id="15" name="TextBox 15"/>
          <p:cNvSpPr txBox="1"/>
          <p:nvPr/>
        </p:nvSpPr>
        <p:spPr>
          <a:xfrm>
            <a:off x="1710171" y="2238109"/>
            <a:ext cx="8185132" cy="1078586"/>
          </a:xfrm>
          <a:prstGeom prst="rect">
            <a:avLst/>
          </a:prstGeom>
        </p:spPr>
        <p:txBody>
          <a:bodyPr lIns="0" tIns="0" rIns="0" bIns="0" rtlCol="0" anchor="t">
            <a:spAutoFit/>
          </a:bodyPr>
          <a:lstStyle/>
          <a:p>
            <a:pPr algn="ctr">
              <a:lnSpc>
                <a:spcPts val="8800"/>
              </a:lnSpc>
            </a:pPr>
            <a:r>
              <a:rPr lang="en-US" sz="6285" b="1">
                <a:solidFill>
                  <a:srgbClr val="F15A24"/>
                </a:solidFill>
                <a:latin typeface="Playpen Sans Bold"/>
                <a:ea typeface="Playpen Sans Bold"/>
                <a:cs typeface="Playpen Sans Bold"/>
                <a:sym typeface="Playpen Sans Bold"/>
              </a:rPr>
              <a:t>Emosi dan Tuhan</a:t>
            </a:r>
          </a:p>
        </p:txBody>
      </p:sp>
      <p:sp>
        <p:nvSpPr>
          <p:cNvPr id="16" name="TextBox 16"/>
          <p:cNvSpPr txBox="1"/>
          <p:nvPr/>
        </p:nvSpPr>
        <p:spPr>
          <a:xfrm>
            <a:off x="608219" y="3394075"/>
            <a:ext cx="11006745" cy="1749425"/>
          </a:xfrm>
          <a:prstGeom prst="rect">
            <a:avLst/>
          </a:prstGeom>
        </p:spPr>
        <p:txBody>
          <a:bodyPr lIns="0" tIns="0" rIns="0" bIns="0" rtlCol="0" anchor="t">
            <a:spAutoFit/>
          </a:bodyPr>
          <a:lstStyle/>
          <a:p>
            <a:pPr algn="ctr">
              <a:lnSpc>
                <a:spcPts val="7000"/>
              </a:lnSpc>
              <a:spcBef>
                <a:spcPct val="0"/>
              </a:spcBef>
            </a:pPr>
            <a:r>
              <a:rPr lang="en-US" sz="5000">
                <a:solidFill>
                  <a:srgbClr val="000000"/>
                </a:solidFill>
                <a:latin typeface="Sniglet"/>
                <a:ea typeface="Sniglet"/>
                <a:cs typeface="Sniglet"/>
                <a:sym typeface="Sniglet"/>
              </a:rPr>
              <a:t>Tuhan mahu kita percaya kepada-Nya dengan segala perasaan kita.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526853" y="6674670"/>
            <a:ext cx="7268362" cy="6792615"/>
          </a:xfrm>
          <a:custGeom>
            <a:avLst/>
            <a:gdLst/>
            <a:ahLst/>
            <a:cxnLst/>
            <a:rect l="l" t="t" r="r" b="b"/>
            <a:pathLst>
              <a:path w="7268362" h="6792615">
                <a:moveTo>
                  <a:pt x="0" y="0"/>
                </a:moveTo>
                <a:lnTo>
                  <a:pt x="7268362" y="0"/>
                </a:lnTo>
                <a:lnTo>
                  <a:pt x="7268362" y="6792614"/>
                </a:lnTo>
                <a:lnTo>
                  <a:pt x="0" y="6792614"/>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2022270" y="-2410690"/>
            <a:ext cx="7268362" cy="6792615"/>
          </a:xfrm>
          <a:custGeom>
            <a:avLst/>
            <a:gdLst/>
            <a:ahLst/>
            <a:cxnLst/>
            <a:rect l="l" t="t" r="r" b="b"/>
            <a:pathLst>
              <a:path w="7268362" h="6792615">
                <a:moveTo>
                  <a:pt x="0" y="0"/>
                </a:moveTo>
                <a:lnTo>
                  <a:pt x="7268362" y="0"/>
                </a:lnTo>
                <a:lnTo>
                  <a:pt x="7268362" y="6792615"/>
                </a:lnTo>
                <a:lnTo>
                  <a:pt x="0" y="6792615"/>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4" name="Freeform 4"/>
          <p:cNvSpPr/>
          <p:nvPr/>
        </p:nvSpPr>
        <p:spPr>
          <a:xfrm>
            <a:off x="433490" y="-1028700"/>
            <a:ext cx="3749612" cy="4114800"/>
          </a:xfrm>
          <a:custGeom>
            <a:avLst/>
            <a:gdLst/>
            <a:ahLst/>
            <a:cxnLst/>
            <a:rect l="l" t="t" r="r" b="b"/>
            <a:pathLst>
              <a:path w="3749612" h="4114800">
                <a:moveTo>
                  <a:pt x="0" y="0"/>
                </a:moveTo>
                <a:lnTo>
                  <a:pt x="3749611" y="0"/>
                </a:lnTo>
                <a:lnTo>
                  <a:pt x="374961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5" name="Freeform 5"/>
          <p:cNvSpPr/>
          <p:nvPr/>
        </p:nvSpPr>
        <p:spPr>
          <a:xfrm>
            <a:off x="13923307" y="-1028700"/>
            <a:ext cx="3749611" cy="4114800"/>
          </a:xfrm>
          <a:custGeom>
            <a:avLst/>
            <a:gdLst/>
            <a:ahLst/>
            <a:cxnLst/>
            <a:rect l="l" t="t" r="r" b="b"/>
            <a:pathLst>
              <a:path w="3749611" h="4114800">
                <a:moveTo>
                  <a:pt x="0" y="0"/>
                </a:moveTo>
                <a:lnTo>
                  <a:pt x="3749611" y="0"/>
                </a:lnTo>
                <a:lnTo>
                  <a:pt x="374961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6" name="Freeform 6"/>
          <p:cNvSpPr/>
          <p:nvPr/>
        </p:nvSpPr>
        <p:spPr>
          <a:xfrm flipH="1">
            <a:off x="-369780" y="7184001"/>
            <a:ext cx="2396400" cy="2644304"/>
          </a:xfrm>
          <a:custGeom>
            <a:avLst/>
            <a:gdLst/>
            <a:ahLst/>
            <a:cxnLst/>
            <a:rect l="l" t="t" r="r" b="b"/>
            <a:pathLst>
              <a:path w="2396400" h="2644304">
                <a:moveTo>
                  <a:pt x="2396400" y="0"/>
                </a:moveTo>
                <a:lnTo>
                  <a:pt x="0" y="0"/>
                </a:lnTo>
                <a:lnTo>
                  <a:pt x="0" y="2644303"/>
                </a:lnTo>
                <a:lnTo>
                  <a:pt x="2396400" y="2644303"/>
                </a:lnTo>
                <a:lnTo>
                  <a:pt x="239640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7" name="Freeform 7"/>
          <p:cNvSpPr/>
          <p:nvPr/>
        </p:nvSpPr>
        <p:spPr>
          <a:xfrm>
            <a:off x="8493901" y="4919970"/>
            <a:ext cx="6202825" cy="4528062"/>
          </a:xfrm>
          <a:custGeom>
            <a:avLst/>
            <a:gdLst/>
            <a:ahLst/>
            <a:cxnLst/>
            <a:rect l="l" t="t" r="r" b="b"/>
            <a:pathLst>
              <a:path w="6202825" h="4528062">
                <a:moveTo>
                  <a:pt x="0" y="0"/>
                </a:moveTo>
                <a:lnTo>
                  <a:pt x="6202825" y="0"/>
                </a:lnTo>
                <a:lnTo>
                  <a:pt x="6202825" y="4528062"/>
                </a:lnTo>
                <a:lnTo>
                  <a:pt x="0" y="4528062"/>
                </a:lnTo>
                <a:lnTo>
                  <a:pt x="0" y="0"/>
                </a:lnTo>
                <a:close/>
              </a:path>
            </a:pathLst>
          </a:custGeom>
          <a:blipFill>
            <a:blip r:embed="rId8"/>
            <a:stretch>
              <a:fillRect/>
            </a:stretch>
          </a:blipFill>
        </p:spPr>
        <p:txBody>
          <a:bodyPr/>
          <a:lstStyle/>
          <a:p>
            <a:endParaRPr lang="en-MY"/>
          </a:p>
        </p:txBody>
      </p:sp>
      <p:sp>
        <p:nvSpPr>
          <p:cNvPr id="8" name="Freeform 8"/>
          <p:cNvSpPr/>
          <p:nvPr/>
        </p:nvSpPr>
        <p:spPr>
          <a:xfrm>
            <a:off x="13716010" y="5408246"/>
            <a:ext cx="4164204" cy="5180970"/>
          </a:xfrm>
          <a:custGeom>
            <a:avLst/>
            <a:gdLst/>
            <a:ahLst/>
            <a:cxnLst/>
            <a:rect l="l" t="t" r="r" b="b"/>
            <a:pathLst>
              <a:path w="4164204" h="5180970">
                <a:moveTo>
                  <a:pt x="0" y="0"/>
                </a:moveTo>
                <a:lnTo>
                  <a:pt x="4164205" y="0"/>
                </a:lnTo>
                <a:lnTo>
                  <a:pt x="4164205" y="5180970"/>
                </a:lnTo>
                <a:lnTo>
                  <a:pt x="0" y="5180970"/>
                </a:lnTo>
                <a:lnTo>
                  <a:pt x="0" y="0"/>
                </a:lnTo>
                <a:close/>
              </a:path>
            </a:pathLst>
          </a:custGeom>
          <a:blipFill>
            <a:blip r:embed="rId9"/>
            <a:stretch>
              <a:fillRect/>
            </a:stretch>
          </a:blipFill>
        </p:spPr>
        <p:txBody>
          <a:bodyPr/>
          <a:lstStyle/>
          <a:p>
            <a:endParaRPr lang="en-MY"/>
          </a:p>
        </p:txBody>
      </p:sp>
      <p:sp>
        <p:nvSpPr>
          <p:cNvPr id="9" name="Freeform 9"/>
          <p:cNvSpPr/>
          <p:nvPr/>
        </p:nvSpPr>
        <p:spPr>
          <a:xfrm>
            <a:off x="1897673" y="5713504"/>
            <a:ext cx="3348418" cy="4114800"/>
          </a:xfrm>
          <a:custGeom>
            <a:avLst/>
            <a:gdLst/>
            <a:ahLst/>
            <a:cxnLst/>
            <a:rect l="l" t="t" r="r" b="b"/>
            <a:pathLst>
              <a:path w="3348418" h="4114800">
                <a:moveTo>
                  <a:pt x="0" y="0"/>
                </a:moveTo>
                <a:lnTo>
                  <a:pt x="3348419" y="0"/>
                </a:lnTo>
                <a:lnTo>
                  <a:pt x="3348419" y="4114800"/>
                </a:lnTo>
                <a:lnTo>
                  <a:pt x="0" y="4114800"/>
                </a:lnTo>
                <a:lnTo>
                  <a:pt x="0" y="0"/>
                </a:lnTo>
                <a:close/>
              </a:path>
            </a:pathLst>
          </a:custGeom>
          <a:blipFill>
            <a:blip r:embed="rId10"/>
            <a:stretch>
              <a:fillRect/>
            </a:stretch>
          </a:blipFill>
        </p:spPr>
        <p:txBody>
          <a:bodyPr/>
          <a:lstStyle/>
          <a:p>
            <a:endParaRPr lang="en-MY"/>
          </a:p>
        </p:txBody>
      </p:sp>
      <p:sp>
        <p:nvSpPr>
          <p:cNvPr id="10" name="Freeform 10"/>
          <p:cNvSpPr/>
          <p:nvPr/>
        </p:nvSpPr>
        <p:spPr>
          <a:xfrm>
            <a:off x="5246092" y="4713287"/>
            <a:ext cx="2895758" cy="4158399"/>
          </a:xfrm>
          <a:custGeom>
            <a:avLst/>
            <a:gdLst/>
            <a:ahLst/>
            <a:cxnLst/>
            <a:rect l="l" t="t" r="r" b="b"/>
            <a:pathLst>
              <a:path w="2895758" h="4158399">
                <a:moveTo>
                  <a:pt x="0" y="0"/>
                </a:moveTo>
                <a:lnTo>
                  <a:pt x="2895758" y="0"/>
                </a:lnTo>
                <a:lnTo>
                  <a:pt x="2895758" y="4158400"/>
                </a:lnTo>
                <a:lnTo>
                  <a:pt x="0" y="41584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MY"/>
          </a:p>
        </p:txBody>
      </p:sp>
      <p:sp>
        <p:nvSpPr>
          <p:cNvPr id="11" name="TextBox 11"/>
          <p:cNvSpPr txBox="1"/>
          <p:nvPr/>
        </p:nvSpPr>
        <p:spPr>
          <a:xfrm>
            <a:off x="1167323" y="1716088"/>
            <a:ext cx="16091977" cy="2635250"/>
          </a:xfrm>
          <a:prstGeom prst="rect">
            <a:avLst/>
          </a:prstGeom>
        </p:spPr>
        <p:txBody>
          <a:bodyPr lIns="0" tIns="0" rIns="0" bIns="0" rtlCol="0" anchor="t">
            <a:spAutoFit/>
          </a:bodyPr>
          <a:lstStyle/>
          <a:p>
            <a:pPr algn="ctr">
              <a:lnSpc>
                <a:spcPts val="7000"/>
              </a:lnSpc>
            </a:pPr>
            <a:r>
              <a:rPr lang="en-US" sz="5000">
                <a:solidFill>
                  <a:srgbClr val="000000"/>
                </a:solidFill>
                <a:latin typeface="Sniglet"/>
                <a:ea typeface="Sniglet"/>
                <a:cs typeface="Sniglet"/>
                <a:sym typeface="Sniglet"/>
              </a:rPr>
              <a:t>❓ Bagaimana perasaan kamu bila sedih?</a:t>
            </a:r>
          </a:p>
          <a:p>
            <a:pPr algn="ctr">
              <a:lnSpc>
                <a:spcPts val="7000"/>
              </a:lnSpc>
            </a:pPr>
            <a:r>
              <a:rPr lang="en-US" sz="5000">
                <a:solidFill>
                  <a:srgbClr val="000000"/>
                </a:solidFill>
                <a:latin typeface="Sniglet"/>
                <a:ea typeface="Sniglet"/>
                <a:cs typeface="Sniglet"/>
                <a:sym typeface="Sniglet"/>
              </a:rPr>
              <a:t> ❓ Apa kamu buat bila takut?</a:t>
            </a:r>
          </a:p>
          <a:p>
            <a:pPr algn="ctr">
              <a:lnSpc>
                <a:spcPts val="7000"/>
              </a:lnSpc>
            </a:pPr>
            <a:r>
              <a:rPr lang="en-US" sz="5000">
                <a:solidFill>
                  <a:srgbClr val="000000"/>
                </a:solidFill>
                <a:latin typeface="Sniglet"/>
                <a:ea typeface="Sniglet"/>
                <a:cs typeface="Sniglet"/>
                <a:sym typeface="Sniglet"/>
              </a:rPr>
              <a:t> ❓ Siapa kamu cerita bila kamu marah atau kecewa?</a:t>
            </a:r>
          </a:p>
        </p:txBody>
      </p:sp>
      <p:sp>
        <p:nvSpPr>
          <p:cNvPr id="12" name="TextBox 12"/>
          <p:cNvSpPr txBox="1"/>
          <p:nvPr/>
        </p:nvSpPr>
        <p:spPr>
          <a:xfrm>
            <a:off x="5867857" y="384412"/>
            <a:ext cx="6552287" cy="1078586"/>
          </a:xfrm>
          <a:prstGeom prst="rect">
            <a:avLst/>
          </a:prstGeom>
        </p:spPr>
        <p:txBody>
          <a:bodyPr lIns="0" tIns="0" rIns="0" bIns="0" rtlCol="0" anchor="t">
            <a:spAutoFit/>
          </a:bodyPr>
          <a:lstStyle/>
          <a:p>
            <a:pPr algn="ctr">
              <a:lnSpc>
                <a:spcPts val="8800"/>
              </a:lnSpc>
            </a:pPr>
            <a:r>
              <a:rPr lang="en-US" sz="6285" b="1">
                <a:solidFill>
                  <a:srgbClr val="F15A24"/>
                </a:solidFill>
                <a:latin typeface="Playpen Sans Bold"/>
                <a:ea typeface="Playpen Sans Bold"/>
                <a:cs typeface="Playpen Sans Bold"/>
                <a:sym typeface="Playpen Sans Bold"/>
              </a:rPr>
              <a:t>Soal Hati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2139647"/>
            <a:ext cx="10563886" cy="9872432"/>
          </a:xfrm>
          <a:custGeom>
            <a:avLst/>
            <a:gdLst/>
            <a:ahLst/>
            <a:cxnLst/>
            <a:rect l="l" t="t" r="r" b="b"/>
            <a:pathLst>
              <a:path w="10563886" h="9872432">
                <a:moveTo>
                  <a:pt x="0" y="0"/>
                </a:moveTo>
                <a:lnTo>
                  <a:pt x="10563886" y="0"/>
                </a:lnTo>
                <a:lnTo>
                  <a:pt x="10563886" y="9872432"/>
                </a:lnTo>
                <a:lnTo>
                  <a:pt x="0" y="9872432"/>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TextBox 3"/>
          <p:cNvSpPr txBox="1"/>
          <p:nvPr/>
        </p:nvSpPr>
        <p:spPr>
          <a:xfrm>
            <a:off x="1323280" y="2262070"/>
            <a:ext cx="11540197" cy="1081485"/>
          </a:xfrm>
          <a:prstGeom prst="rect">
            <a:avLst/>
          </a:prstGeom>
        </p:spPr>
        <p:txBody>
          <a:bodyPr lIns="0" tIns="0" rIns="0" bIns="0" rtlCol="0" anchor="t">
            <a:spAutoFit/>
          </a:bodyPr>
          <a:lstStyle/>
          <a:p>
            <a:pPr algn="l">
              <a:lnSpc>
                <a:spcPts val="8800"/>
              </a:lnSpc>
            </a:pPr>
            <a:r>
              <a:rPr lang="en-US" sz="6285" b="1">
                <a:solidFill>
                  <a:srgbClr val="4466C0"/>
                </a:solidFill>
                <a:latin typeface="Playpen Sans Bold"/>
                <a:ea typeface="Playpen Sans Bold"/>
                <a:cs typeface="Playpen Sans Bold"/>
                <a:sym typeface="Playpen Sans Bold"/>
              </a:rPr>
              <a:t>Siapa Penolong Kita?</a:t>
            </a:r>
          </a:p>
        </p:txBody>
      </p:sp>
      <p:sp>
        <p:nvSpPr>
          <p:cNvPr id="4" name="Freeform 4"/>
          <p:cNvSpPr/>
          <p:nvPr/>
        </p:nvSpPr>
        <p:spPr>
          <a:xfrm rot="-9327813">
            <a:off x="12727814" y="41681"/>
            <a:ext cx="7315200" cy="2304288"/>
          </a:xfrm>
          <a:custGeom>
            <a:avLst/>
            <a:gdLst/>
            <a:ahLst/>
            <a:cxnLst/>
            <a:rect l="l" t="t" r="r" b="b"/>
            <a:pathLst>
              <a:path w="7315200" h="2304288">
                <a:moveTo>
                  <a:pt x="0" y="0"/>
                </a:moveTo>
                <a:lnTo>
                  <a:pt x="7315200" y="0"/>
                </a:lnTo>
                <a:lnTo>
                  <a:pt x="7315200" y="2304288"/>
                </a:lnTo>
                <a:lnTo>
                  <a:pt x="0" y="230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5" name="Freeform 5"/>
          <p:cNvSpPr/>
          <p:nvPr/>
        </p:nvSpPr>
        <p:spPr>
          <a:xfrm rot="1542514">
            <a:off x="-1234190" y="328495"/>
            <a:ext cx="1959674" cy="4114800"/>
          </a:xfrm>
          <a:custGeom>
            <a:avLst/>
            <a:gdLst/>
            <a:ahLst/>
            <a:cxnLst/>
            <a:rect l="l" t="t" r="r" b="b"/>
            <a:pathLst>
              <a:path w="1959674" h="4114800">
                <a:moveTo>
                  <a:pt x="0" y="0"/>
                </a:moveTo>
                <a:lnTo>
                  <a:pt x="1959673" y="0"/>
                </a:lnTo>
                <a:lnTo>
                  <a:pt x="19596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6" name="Freeform 6"/>
          <p:cNvSpPr/>
          <p:nvPr/>
        </p:nvSpPr>
        <p:spPr>
          <a:xfrm>
            <a:off x="10120122" y="1986360"/>
            <a:ext cx="8167878" cy="8229600"/>
          </a:xfrm>
          <a:custGeom>
            <a:avLst/>
            <a:gdLst/>
            <a:ahLst/>
            <a:cxnLst/>
            <a:rect l="l" t="t" r="r" b="b"/>
            <a:pathLst>
              <a:path w="8167878" h="8229600">
                <a:moveTo>
                  <a:pt x="0" y="0"/>
                </a:moveTo>
                <a:lnTo>
                  <a:pt x="8167878" y="0"/>
                </a:lnTo>
                <a:lnTo>
                  <a:pt x="8167878" y="8229600"/>
                </a:lnTo>
                <a:lnTo>
                  <a:pt x="0" y="8229600"/>
                </a:lnTo>
                <a:lnTo>
                  <a:pt x="0" y="0"/>
                </a:lnTo>
                <a:close/>
              </a:path>
            </a:pathLst>
          </a:custGeom>
          <a:blipFill>
            <a:blip r:embed="rId8"/>
            <a:stretch>
              <a:fillRect/>
            </a:stretch>
          </a:blipFill>
        </p:spPr>
        <p:txBody>
          <a:bodyPr/>
          <a:lstStyle/>
          <a:p>
            <a:endParaRPr lang="en-MY"/>
          </a:p>
        </p:txBody>
      </p:sp>
      <p:sp>
        <p:nvSpPr>
          <p:cNvPr id="7" name="TextBox 7"/>
          <p:cNvSpPr txBox="1"/>
          <p:nvPr/>
        </p:nvSpPr>
        <p:spPr>
          <a:xfrm>
            <a:off x="1520979" y="3656051"/>
            <a:ext cx="7599457" cy="3521075"/>
          </a:xfrm>
          <a:prstGeom prst="rect">
            <a:avLst/>
          </a:prstGeom>
        </p:spPr>
        <p:txBody>
          <a:bodyPr lIns="0" tIns="0" rIns="0" bIns="0" rtlCol="0" anchor="t">
            <a:spAutoFit/>
          </a:bodyPr>
          <a:lstStyle/>
          <a:p>
            <a:pPr algn="just">
              <a:lnSpc>
                <a:spcPts val="7000"/>
              </a:lnSpc>
            </a:pPr>
            <a:r>
              <a:rPr lang="en-US" sz="5000">
                <a:solidFill>
                  <a:srgbClr val="000000"/>
                </a:solidFill>
                <a:latin typeface="Sniglet"/>
                <a:ea typeface="Sniglet"/>
                <a:cs typeface="Sniglet"/>
                <a:sym typeface="Sniglet"/>
              </a:rPr>
              <a:t>Yesus ialah sahabat dan penyembuh kita. Dia dengar bila kita bercakap kepada-Nya.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53243" y="-2525763"/>
            <a:ext cx="10563886" cy="9872432"/>
          </a:xfrm>
          <a:custGeom>
            <a:avLst/>
            <a:gdLst/>
            <a:ahLst/>
            <a:cxnLst/>
            <a:rect l="l" t="t" r="r" b="b"/>
            <a:pathLst>
              <a:path w="10563886" h="9872432">
                <a:moveTo>
                  <a:pt x="0" y="0"/>
                </a:moveTo>
                <a:lnTo>
                  <a:pt x="10563886" y="0"/>
                </a:lnTo>
                <a:lnTo>
                  <a:pt x="10563886" y="9872431"/>
                </a:lnTo>
                <a:lnTo>
                  <a:pt x="0" y="9872431"/>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9854716" y="-1443775"/>
            <a:ext cx="9144000" cy="9451258"/>
          </a:xfrm>
          <a:custGeom>
            <a:avLst/>
            <a:gdLst/>
            <a:ahLst/>
            <a:cxnLst/>
            <a:rect l="l" t="t" r="r" b="b"/>
            <a:pathLst>
              <a:path w="9144000" h="9451258">
                <a:moveTo>
                  <a:pt x="0" y="0"/>
                </a:moveTo>
                <a:lnTo>
                  <a:pt x="9144000" y="0"/>
                </a:lnTo>
                <a:lnTo>
                  <a:pt x="9144000" y="9451258"/>
                </a:lnTo>
                <a:lnTo>
                  <a:pt x="0" y="9451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4" name="Freeform 4"/>
          <p:cNvSpPr/>
          <p:nvPr/>
        </p:nvSpPr>
        <p:spPr>
          <a:xfrm>
            <a:off x="8872781" y="3619120"/>
            <a:ext cx="3373622" cy="3074213"/>
          </a:xfrm>
          <a:custGeom>
            <a:avLst/>
            <a:gdLst/>
            <a:ahLst/>
            <a:cxnLst/>
            <a:rect l="l" t="t" r="r" b="b"/>
            <a:pathLst>
              <a:path w="3373622" h="3074213">
                <a:moveTo>
                  <a:pt x="0" y="0"/>
                </a:moveTo>
                <a:lnTo>
                  <a:pt x="3373622" y="0"/>
                </a:lnTo>
                <a:lnTo>
                  <a:pt x="3373622" y="3074214"/>
                </a:lnTo>
                <a:lnTo>
                  <a:pt x="0" y="3074214"/>
                </a:lnTo>
                <a:lnTo>
                  <a:pt x="0" y="0"/>
                </a:lnTo>
                <a:close/>
              </a:path>
            </a:pathLst>
          </a:custGeom>
          <a:blipFill>
            <a:blip r:embed="rId6"/>
            <a:stretch>
              <a:fillRect/>
            </a:stretch>
          </a:blipFill>
        </p:spPr>
        <p:txBody>
          <a:bodyPr/>
          <a:lstStyle/>
          <a:p>
            <a:endParaRPr lang="en-MY"/>
          </a:p>
        </p:txBody>
      </p:sp>
      <p:sp>
        <p:nvSpPr>
          <p:cNvPr id="5" name="Freeform 5"/>
          <p:cNvSpPr/>
          <p:nvPr/>
        </p:nvSpPr>
        <p:spPr>
          <a:xfrm>
            <a:off x="13858498" y="2909885"/>
            <a:ext cx="3939995" cy="3904177"/>
          </a:xfrm>
          <a:custGeom>
            <a:avLst/>
            <a:gdLst/>
            <a:ahLst/>
            <a:cxnLst/>
            <a:rect l="l" t="t" r="r" b="b"/>
            <a:pathLst>
              <a:path w="3939995" h="3904177">
                <a:moveTo>
                  <a:pt x="0" y="0"/>
                </a:moveTo>
                <a:lnTo>
                  <a:pt x="3939996" y="0"/>
                </a:lnTo>
                <a:lnTo>
                  <a:pt x="3939996" y="3904178"/>
                </a:lnTo>
                <a:lnTo>
                  <a:pt x="0" y="39041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MY"/>
          </a:p>
        </p:txBody>
      </p:sp>
      <p:sp>
        <p:nvSpPr>
          <p:cNvPr id="6" name="Freeform 6"/>
          <p:cNvSpPr/>
          <p:nvPr/>
        </p:nvSpPr>
        <p:spPr>
          <a:xfrm>
            <a:off x="6480386" y="-178040"/>
            <a:ext cx="3680874" cy="4507193"/>
          </a:xfrm>
          <a:custGeom>
            <a:avLst/>
            <a:gdLst/>
            <a:ahLst/>
            <a:cxnLst/>
            <a:rect l="l" t="t" r="r" b="b"/>
            <a:pathLst>
              <a:path w="3680874" h="4507193">
                <a:moveTo>
                  <a:pt x="0" y="0"/>
                </a:moveTo>
                <a:lnTo>
                  <a:pt x="3680875" y="0"/>
                </a:lnTo>
                <a:lnTo>
                  <a:pt x="3680875" y="4507193"/>
                </a:lnTo>
                <a:lnTo>
                  <a:pt x="0" y="4507193"/>
                </a:lnTo>
                <a:lnTo>
                  <a:pt x="0" y="0"/>
                </a:lnTo>
                <a:close/>
              </a:path>
            </a:pathLst>
          </a:custGeom>
          <a:blipFill>
            <a:blip r:embed="rId9"/>
            <a:stretch>
              <a:fillRect/>
            </a:stretch>
          </a:blipFill>
        </p:spPr>
        <p:txBody>
          <a:bodyPr/>
          <a:lstStyle/>
          <a:p>
            <a:endParaRPr lang="en-MY"/>
          </a:p>
        </p:txBody>
      </p:sp>
      <p:sp>
        <p:nvSpPr>
          <p:cNvPr id="7" name="TextBox 7"/>
          <p:cNvSpPr txBox="1"/>
          <p:nvPr/>
        </p:nvSpPr>
        <p:spPr>
          <a:xfrm>
            <a:off x="1179141" y="4795299"/>
            <a:ext cx="5531672" cy="2784475"/>
          </a:xfrm>
          <a:prstGeom prst="rect">
            <a:avLst/>
          </a:prstGeom>
        </p:spPr>
        <p:txBody>
          <a:bodyPr lIns="0" tIns="0" rIns="0" bIns="0" rtlCol="0" anchor="t">
            <a:spAutoFit/>
          </a:bodyPr>
          <a:lstStyle/>
          <a:p>
            <a:pPr algn="l">
              <a:lnSpc>
                <a:spcPts val="5599"/>
              </a:lnSpc>
            </a:pPr>
            <a:r>
              <a:rPr lang="en-US" sz="3999">
                <a:solidFill>
                  <a:srgbClr val="000000"/>
                </a:solidFill>
                <a:latin typeface="Sniglet"/>
                <a:ea typeface="Sniglet"/>
                <a:cs typeface="Sniglet"/>
                <a:sym typeface="Sniglet"/>
              </a:rPr>
              <a:t>Sebutkan perasaan atau kerisauan yang kamu mahu serahkan kepada Tuhan.</a:t>
            </a:r>
          </a:p>
        </p:txBody>
      </p:sp>
      <p:sp>
        <p:nvSpPr>
          <p:cNvPr id="8" name="TextBox 8"/>
          <p:cNvSpPr txBox="1"/>
          <p:nvPr/>
        </p:nvSpPr>
        <p:spPr>
          <a:xfrm>
            <a:off x="1179141" y="1189906"/>
            <a:ext cx="5782874" cy="3316133"/>
          </a:xfrm>
          <a:prstGeom prst="rect">
            <a:avLst/>
          </a:prstGeom>
        </p:spPr>
        <p:txBody>
          <a:bodyPr lIns="0" tIns="0" rIns="0" bIns="0" rtlCol="0" anchor="t">
            <a:spAutoFit/>
          </a:bodyPr>
          <a:lstStyle/>
          <a:p>
            <a:pPr algn="l">
              <a:lnSpc>
                <a:spcPts val="8800"/>
              </a:lnSpc>
            </a:pPr>
            <a:r>
              <a:rPr lang="en-US" sz="6285" b="1">
                <a:solidFill>
                  <a:srgbClr val="4466C0"/>
                </a:solidFill>
                <a:latin typeface="Playpen Sans Bold"/>
                <a:ea typeface="Playpen Sans Bold"/>
                <a:cs typeface="Playpen Sans Bold"/>
                <a:sym typeface="Playpen Sans Bold"/>
              </a:rPr>
              <a:t>Pokok Kepercayaan Saya</a:t>
            </a:r>
          </a:p>
        </p:txBody>
      </p:sp>
      <p:sp>
        <p:nvSpPr>
          <p:cNvPr id="9" name="Freeform 9"/>
          <p:cNvSpPr/>
          <p:nvPr/>
        </p:nvSpPr>
        <p:spPr>
          <a:xfrm rot="9424922">
            <a:off x="11107037" y="6013578"/>
            <a:ext cx="3256711" cy="3987810"/>
          </a:xfrm>
          <a:custGeom>
            <a:avLst/>
            <a:gdLst/>
            <a:ahLst/>
            <a:cxnLst/>
            <a:rect l="l" t="t" r="r" b="b"/>
            <a:pathLst>
              <a:path w="3256711" h="3987810">
                <a:moveTo>
                  <a:pt x="0" y="0"/>
                </a:moveTo>
                <a:lnTo>
                  <a:pt x="3256711" y="0"/>
                </a:lnTo>
                <a:lnTo>
                  <a:pt x="3256711" y="3987810"/>
                </a:lnTo>
                <a:lnTo>
                  <a:pt x="0" y="3987810"/>
                </a:lnTo>
                <a:lnTo>
                  <a:pt x="0" y="0"/>
                </a:lnTo>
                <a:close/>
              </a:path>
            </a:pathLst>
          </a:custGeom>
          <a:blipFill>
            <a:blip r:embed="rId9"/>
            <a:stretch>
              <a:fillRect/>
            </a:stretch>
          </a:blipFill>
        </p:spPr>
        <p:txBody>
          <a:bodyPr/>
          <a:lstStyle/>
          <a:p>
            <a:endParaRPr lang="en-MY"/>
          </a:p>
        </p:txBody>
      </p:sp>
      <p:sp>
        <p:nvSpPr>
          <p:cNvPr id="10" name="Freeform 10"/>
          <p:cNvSpPr/>
          <p:nvPr/>
        </p:nvSpPr>
        <p:spPr>
          <a:xfrm rot="5147047">
            <a:off x="14803856" y="6831724"/>
            <a:ext cx="3359045" cy="3060930"/>
          </a:xfrm>
          <a:custGeom>
            <a:avLst/>
            <a:gdLst/>
            <a:ahLst/>
            <a:cxnLst/>
            <a:rect l="l" t="t" r="r" b="b"/>
            <a:pathLst>
              <a:path w="3359045" h="3060930">
                <a:moveTo>
                  <a:pt x="0" y="0"/>
                </a:moveTo>
                <a:lnTo>
                  <a:pt x="3359045" y="0"/>
                </a:lnTo>
                <a:lnTo>
                  <a:pt x="3359045" y="3060930"/>
                </a:lnTo>
                <a:lnTo>
                  <a:pt x="0" y="3060930"/>
                </a:lnTo>
                <a:lnTo>
                  <a:pt x="0" y="0"/>
                </a:lnTo>
                <a:close/>
              </a:path>
            </a:pathLst>
          </a:custGeom>
          <a:blipFill>
            <a:blip r:embed="rId6"/>
            <a:stretch>
              <a:fillRect/>
            </a:stretch>
          </a:blipFill>
        </p:spPr>
        <p:txBody>
          <a:bodyPr/>
          <a:lstStyle/>
          <a:p>
            <a:endParaRPr lang="en-MY"/>
          </a:p>
        </p:txBody>
      </p:sp>
      <p:sp>
        <p:nvSpPr>
          <p:cNvPr id="11" name="Freeform 11"/>
          <p:cNvSpPr/>
          <p:nvPr/>
        </p:nvSpPr>
        <p:spPr>
          <a:xfrm>
            <a:off x="7661316" y="6814063"/>
            <a:ext cx="3627970" cy="3594988"/>
          </a:xfrm>
          <a:custGeom>
            <a:avLst/>
            <a:gdLst/>
            <a:ahLst/>
            <a:cxnLst/>
            <a:rect l="l" t="t" r="r" b="b"/>
            <a:pathLst>
              <a:path w="3627970" h="3594988">
                <a:moveTo>
                  <a:pt x="0" y="0"/>
                </a:moveTo>
                <a:lnTo>
                  <a:pt x="3627970" y="0"/>
                </a:lnTo>
                <a:lnTo>
                  <a:pt x="3627970" y="3594988"/>
                </a:lnTo>
                <a:lnTo>
                  <a:pt x="0" y="35949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MY"/>
          </a:p>
        </p:txBody>
      </p:sp>
      <p:sp>
        <p:nvSpPr>
          <p:cNvPr id="12" name="TextBox 12"/>
          <p:cNvSpPr txBox="1"/>
          <p:nvPr/>
        </p:nvSpPr>
        <p:spPr>
          <a:xfrm rot="-1662764">
            <a:off x="7265130" y="8227187"/>
            <a:ext cx="3939995" cy="448310"/>
          </a:xfrm>
          <a:prstGeom prst="rect">
            <a:avLst/>
          </a:prstGeom>
        </p:spPr>
        <p:txBody>
          <a:bodyPr lIns="0" tIns="0" rIns="0" bIns="0" rtlCol="0" anchor="t">
            <a:spAutoFit/>
          </a:bodyPr>
          <a:lstStyle/>
          <a:p>
            <a:pPr algn="ctr">
              <a:lnSpc>
                <a:spcPts val="3399"/>
              </a:lnSpc>
            </a:pPr>
            <a:r>
              <a:rPr lang="en-US" sz="3399">
                <a:solidFill>
                  <a:srgbClr val="000000"/>
                </a:solidFill>
                <a:latin typeface="Sniglet"/>
                <a:ea typeface="Sniglet"/>
                <a:cs typeface="Sniglet"/>
                <a:sym typeface="Sniglet"/>
              </a:rPr>
              <a:t>cemas </a:t>
            </a:r>
          </a:p>
        </p:txBody>
      </p:sp>
      <p:sp>
        <p:nvSpPr>
          <p:cNvPr id="13" name="TextBox 13"/>
          <p:cNvSpPr txBox="1"/>
          <p:nvPr/>
        </p:nvSpPr>
        <p:spPr>
          <a:xfrm rot="-1437707">
            <a:off x="14747958" y="4541314"/>
            <a:ext cx="172188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Sniglet"/>
                <a:ea typeface="Sniglet"/>
                <a:cs typeface="Sniglet"/>
                <a:sym typeface="Sniglet"/>
              </a:rPr>
              <a:t> sedih</a:t>
            </a:r>
          </a:p>
        </p:txBody>
      </p:sp>
      <p:sp>
        <p:nvSpPr>
          <p:cNvPr id="14" name="TextBox 14"/>
          <p:cNvSpPr txBox="1"/>
          <p:nvPr/>
        </p:nvSpPr>
        <p:spPr>
          <a:xfrm rot="-458782">
            <a:off x="6982597" y="1398494"/>
            <a:ext cx="2307238" cy="596900"/>
          </a:xfrm>
          <a:prstGeom prst="rect">
            <a:avLst/>
          </a:prstGeom>
        </p:spPr>
        <p:txBody>
          <a:bodyPr lIns="0" tIns="0" rIns="0" bIns="0" rtlCol="0" anchor="t">
            <a:spAutoFit/>
          </a:bodyPr>
          <a:lstStyle/>
          <a:p>
            <a:pPr algn="ctr">
              <a:lnSpc>
                <a:spcPts val="4900"/>
              </a:lnSpc>
              <a:spcBef>
                <a:spcPct val="0"/>
              </a:spcBef>
            </a:pPr>
            <a:r>
              <a:rPr lang="en-US" sz="3500">
                <a:solidFill>
                  <a:srgbClr val="000000"/>
                </a:solidFill>
                <a:latin typeface="Sniglet"/>
                <a:ea typeface="Sniglet"/>
                <a:cs typeface="Sniglet"/>
                <a:sym typeface="Sniglet"/>
              </a:rPr>
              <a:t>cemburu</a:t>
            </a:r>
          </a:p>
        </p:txBody>
      </p:sp>
      <p:sp>
        <p:nvSpPr>
          <p:cNvPr id="15" name="TextBox 15"/>
          <p:cNvSpPr txBox="1"/>
          <p:nvPr/>
        </p:nvSpPr>
        <p:spPr>
          <a:xfrm>
            <a:off x="9528292" y="4508500"/>
            <a:ext cx="1861661" cy="1336675"/>
          </a:xfrm>
          <a:prstGeom prst="rect">
            <a:avLst/>
          </a:prstGeom>
        </p:spPr>
        <p:txBody>
          <a:bodyPr lIns="0" tIns="0" rIns="0" bIns="0" rtlCol="0" anchor="t">
            <a:spAutoFit/>
          </a:bodyPr>
          <a:lstStyle/>
          <a:p>
            <a:pPr algn="ctr">
              <a:lnSpc>
                <a:spcPts val="3500"/>
              </a:lnSpc>
            </a:pPr>
            <a:r>
              <a:rPr lang="en-US" sz="3500">
                <a:solidFill>
                  <a:srgbClr val="000000"/>
                </a:solidFill>
                <a:latin typeface="Sniglet"/>
                <a:ea typeface="Sniglet"/>
                <a:cs typeface="Sniglet"/>
                <a:sym typeface="Sniglet"/>
              </a:rPr>
              <a:t> bimbang</a:t>
            </a:r>
          </a:p>
          <a:p>
            <a:pPr algn="ctr">
              <a:lnSpc>
                <a:spcPts val="3500"/>
              </a:lnSpc>
            </a:pPr>
            <a:r>
              <a:rPr lang="en-US" sz="3500">
                <a:solidFill>
                  <a:srgbClr val="000000"/>
                </a:solidFill>
                <a:latin typeface="Sniglet"/>
                <a:ea typeface="Sniglet"/>
                <a:cs typeface="Sniglet"/>
                <a:sym typeface="Sniglet"/>
              </a:rPr>
              <a:t>tentang </a:t>
            </a:r>
          </a:p>
          <a:p>
            <a:pPr algn="ctr">
              <a:lnSpc>
                <a:spcPts val="3500"/>
              </a:lnSpc>
            </a:pPr>
            <a:r>
              <a:rPr lang="en-US" sz="3500">
                <a:solidFill>
                  <a:srgbClr val="000000"/>
                </a:solidFill>
                <a:latin typeface="Sniglet"/>
                <a:ea typeface="Sniglet"/>
                <a:cs typeface="Sniglet"/>
                <a:sym typeface="Sniglet"/>
              </a:rPr>
              <a:t>kawan2</a:t>
            </a:r>
          </a:p>
        </p:txBody>
      </p:sp>
      <p:sp>
        <p:nvSpPr>
          <p:cNvPr id="16" name="TextBox 16"/>
          <p:cNvSpPr txBox="1"/>
          <p:nvPr/>
        </p:nvSpPr>
        <p:spPr>
          <a:xfrm>
            <a:off x="12372609" y="7675696"/>
            <a:ext cx="1176695" cy="596900"/>
          </a:xfrm>
          <a:prstGeom prst="rect">
            <a:avLst/>
          </a:prstGeom>
        </p:spPr>
        <p:txBody>
          <a:bodyPr lIns="0" tIns="0" rIns="0" bIns="0" rtlCol="0" anchor="t">
            <a:spAutoFit/>
          </a:bodyPr>
          <a:lstStyle/>
          <a:p>
            <a:pPr algn="ctr">
              <a:lnSpc>
                <a:spcPts val="4900"/>
              </a:lnSpc>
            </a:pPr>
            <a:r>
              <a:rPr lang="en-US" sz="3500">
                <a:solidFill>
                  <a:srgbClr val="000000"/>
                </a:solidFill>
                <a:latin typeface="Sniglet"/>
                <a:ea typeface="Sniglet"/>
                <a:cs typeface="Sniglet"/>
                <a:sym typeface="Sniglet"/>
              </a:rPr>
              <a:t>takut </a:t>
            </a:r>
          </a:p>
        </p:txBody>
      </p:sp>
      <p:sp>
        <p:nvSpPr>
          <p:cNvPr id="17" name="TextBox 17"/>
          <p:cNvSpPr txBox="1"/>
          <p:nvPr/>
        </p:nvSpPr>
        <p:spPr>
          <a:xfrm rot="1454769">
            <a:off x="15479203" y="8047750"/>
            <a:ext cx="1788081" cy="669925"/>
          </a:xfrm>
          <a:prstGeom prst="rect">
            <a:avLst/>
          </a:prstGeom>
        </p:spPr>
        <p:txBody>
          <a:bodyPr lIns="0" tIns="0" rIns="0" bIns="0" rtlCol="0" anchor="t">
            <a:spAutoFit/>
          </a:bodyPr>
          <a:lstStyle/>
          <a:p>
            <a:pPr algn="ctr">
              <a:lnSpc>
                <a:spcPts val="5599"/>
              </a:lnSpc>
            </a:pPr>
            <a:r>
              <a:rPr lang="en-US" sz="3999">
                <a:solidFill>
                  <a:srgbClr val="000000"/>
                </a:solidFill>
                <a:latin typeface="Sniglet"/>
                <a:ea typeface="Sniglet"/>
                <a:cs typeface="Sniglet"/>
                <a:sym typeface="Sniglet"/>
              </a:rPr>
              <a:t>marah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94012" y="2567727"/>
            <a:ext cx="10563886" cy="9872432"/>
          </a:xfrm>
          <a:custGeom>
            <a:avLst/>
            <a:gdLst/>
            <a:ahLst/>
            <a:cxnLst/>
            <a:rect l="l" t="t" r="r" b="b"/>
            <a:pathLst>
              <a:path w="10563886" h="9872432">
                <a:moveTo>
                  <a:pt x="0" y="0"/>
                </a:moveTo>
                <a:lnTo>
                  <a:pt x="10563886" y="0"/>
                </a:lnTo>
                <a:lnTo>
                  <a:pt x="10563886" y="9872431"/>
                </a:lnTo>
                <a:lnTo>
                  <a:pt x="0" y="9872431"/>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TextBox 3"/>
          <p:cNvSpPr txBox="1"/>
          <p:nvPr/>
        </p:nvSpPr>
        <p:spPr>
          <a:xfrm>
            <a:off x="717757" y="1851635"/>
            <a:ext cx="10994195" cy="7914107"/>
          </a:xfrm>
          <a:prstGeom prst="rect">
            <a:avLst/>
          </a:prstGeom>
        </p:spPr>
        <p:txBody>
          <a:bodyPr lIns="0" tIns="0" rIns="0" bIns="0" rtlCol="0" anchor="t">
            <a:spAutoFit/>
          </a:bodyPr>
          <a:lstStyle/>
          <a:p>
            <a:pPr algn="l">
              <a:lnSpc>
                <a:spcPts val="5252"/>
              </a:lnSpc>
            </a:pPr>
            <a:r>
              <a:rPr lang="en-US" sz="3751">
                <a:solidFill>
                  <a:srgbClr val="000000"/>
                </a:solidFill>
                <a:latin typeface="Sniglet"/>
                <a:ea typeface="Sniglet"/>
                <a:cs typeface="Sniglet"/>
                <a:sym typeface="Sniglet"/>
              </a:rPr>
              <a:t>Filipi 4:8–9</a:t>
            </a:r>
          </a:p>
          <a:p>
            <a:pPr algn="l">
              <a:lnSpc>
                <a:spcPts val="5252"/>
              </a:lnSpc>
            </a:pPr>
            <a:r>
              <a:rPr lang="en-US" sz="3751">
                <a:solidFill>
                  <a:srgbClr val="000000"/>
                </a:solidFill>
                <a:latin typeface="Sniglet"/>
                <a:ea typeface="Sniglet"/>
                <a:cs typeface="Sniglet"/>
                <a:sym typeface="Sniglet"/>
              </a:rPr>
              <a:t>4:8 Jadi akhirnya, saudara‑saudara, semua yang benar, semua yang mulia, semua yang adil, semua yang suci, semua yang manis, semua yang sedap didengar, semua yang disebut kebajikan dan patut dipuji, pikirkanlah semuanya itu.</a:t>
            </a:r>
          </a:p>
          <a:p>
            <a:pPr algn="l">
              <a:lnSpc>
                <a:spcPts val="5252"/>
              </a:lnSpc>
            </a:pPr>
            <a:r>
              <a:rPr lang="en-US" sz="3751">
                <a:solidFill>
                  <a:srgbClr val="000000"/>
                </a:solidFill>
                <a:latin typeface="Sniglet"/>
                <a:ea typeface="Sniglet"/>
                <a:cs typeface="Sniglet"/>
                <a:sym typeface="Sniglet"/>
              </a:rPr>
              <a:t>4:9 Dan apa yang telah kamu pelajari dan apa yang telah kamu terima, dan apa yang telah kamu dengar dan apa yang telah kamu lihat padaku, lakukanlah itu. Maka Allah sumber damai sejahtera akan menyertai kamu. </a:t>
            </a:r>
          </a:p>
          <a:p>
            <a:pPr algn="l">
              <a:lnSpc>
                <a:spcPts val="5252"/>
              </a:lnSpc>
            </a:pPr>
            <a:endParaRPr lang="en-US" sz="3751">
              <a:solidFill>
                <a:srgbClr val="000000"/>
              </a:solidFill>
              <a:latin typeface="Sniglet"/>
              <a:ea typeface="Sniglet"/>
              <a:cs typeface="Sniglet"/>
              <a:sym typeface="Sniglet"/>
            </a:endParaRPr>
          </a:p>
        </p:txBody>
      </p:sp>
      <p:sp>
        <p:nvSpPr>
          <p:cNvPr id="4" name="TextBox 4"/>
          <p:cNvSpPr txBox="1"/>
          <p:nvPr/>
        </p:nvSpPr>
        <p:spPr>
          <a:xfrm>
            <a:off x="452498" y="486015"/>
            <a:ext cx="10440315" cy="1081485"/>
          </a:xfrm>
          <a:prstGeom prst="rect">
            <a:avLst/>
          </a:prstGeom>
        </p:spPr>
        <p:txBody>
          <a:bodyPr lIns="0" tIns="0" rIns="0" bIns="0" rtlCol="0" anchor="t">
            <a:spAutoFit/>
          </a:bodyPr>
          <a:lstStyle/>
          <a:p>
            <a:pPr algn="l">
              <a:lnSpc>
                <a:spcPts val="8800"/>
              </a:lnSpc>
            </a:pPr>
            <a:r>
              <a:rPr lang="en-US" sz="6285" b="1">
                <a:solidFill>
                  <a:srgbClr val="4466C0"/>
                </a:solidFill>
                <a:latin typeface="Playpen Sans Bold"/>
                <a:ea typeface="Playpen Sans Bold"/>
                <a:cs typeface="Playpen Sans Bold"/>
                <a:sym typeface="Playpen Sans Bold"/>
              </a:rPr>
              <a:t> Fikiran Yang Sihat</a:t>
            </a:r>
          </a:p>
        </p:txBody>
      </p:sp>
      <p:sp>
        <p:nvSpPr>
          <p:cNvPr id="5" name="Freeform 5"/>
          <p:cNvSpPr/>
          <p:nvPr/>
        </p:nvSpPr>
        <p:spPr>
          <a:xfrm>
            <a:off x="10632775" y="-1028700"/>
            <a:ext cx="2582138" cy="2596200"/>
          </a:xfrm>
          <a:custGeom>
            <a:avLst/>
            <a:gdLst/>
            <a:ahLst/>
            <a:cxnLst/>
            <a:rect l="l" t="t" r="r" b="b"/>
            <a:pathLst>
              <a:path w="2582138" h="2596200">
                <a:moveTo>
                  <a:pt x="0" y="0"/>
                </a:moveTo>
                <a:lnTo>
                  <a:pt x="2582137" y="0"/>
                </a:lnTo>
                <a:lnTo>
                  <a:pt x="2582137" y="2596200"/>
                </a:lnTo>
                <a:lnTo>
                  <a:pt x="0" y="2596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6" name="Freeform 6"/>
          <p:cNvSpPr/>
          <p:nvPr/>
        </p:nvSpPr>
        <p:spPr>
          <a:xfrm flipH="1">
            <a:off x="11843270" y="2567727"/>
            <a:ext cx="5830927" cy="6993616"/>
          </a:xfrm>
          <a:custGeom>
            <a:avLst/>
            <a:gdLst/>
            <a:ahLst/>
            <a:cxnLst/>
            <a:rect l="l" t="t" r="r" b="b"/>
            <a:pathLst>
              <a:path w="5830927" h="6993616">
                <a:moveTo>
                  <a:pt x="5830927" y="0"/>
                </a:moveTo>
                <a:lnTo>
                  <a:pt x="0" y="0"/>
                </a:lnTo>
                <a:lnTo>
                  <a:pt x="0" y="6993616"/>
                </a:lnTo>
                <a:lnTo>
                  <a:pt x="5830927" y="6993616"/>
                </a:lnTo>
                <a:lnTo>
                  <a:pt x="5830927"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7" name="TextBox 7"/>
          <p:cNvSpPr txBox="1"/>
          <p:nvPr/>
        </p:nvSpPr>
        <p:spPr>
          <a:xfrm rot="534967">
            <a:off x="12326230" y="2806305"/>
            <a:ext cx="1154073"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Playpen Sans Bold"/>
                <a:ea typeface="Playpen Sans Bold"/>
                <a:cs typeface="Playpen Sans Bold"/>
                <a:sym typeface="Playpen Sans Bold"/>
              </a:rPr>
              <a:t>Benar</a:t>
            </a:r>
          </a:p>
        </p:txBody>
      </p:sp>
      <p:sp>
        <p:nvSpPr>
          <p:cNvPr id="8" name="TextBox 8"/>
          <p:cNvSpPr txBox="1"/>
          <p:nvPr/>
        </p:nvSpPr>
        <p:spPr>
          <a:xfrm>
            <a:off x="16748932" y="3814435"/>
            <a:ext cx="799743" cy="455295"/>
          </a:xfrm>
          <a:prstGeom prst="rect">
            <a:avLst/>
          </a:prstGeom>
        </p:spPr>
        <p:txBody>
          <a:bodyPr lIns="0" tIns="0" rIns="0" bIns="0" rtlCol="0" anchor="t">
            <a:spAutoFit/>
          </a:bodyPr>
          <a:lstStyle/>
          <a:p>
            <a:pPr algn="ctr">
              <a:lnSpc>
                <a:spcPts val="3779"/>
              </a:lnSpc>
              <a:spcBef>
                <a:spcPct val="0"/>
              </a:spcBef>
            </a:pPr>
            <a:r>
              <a:rPr lang="en-US" sz="2700" b="1">
                <a:solidFill>
                  <a:srgbClr val="21244C"/>
                </a:solidFill>
                <a:latin typeface="Playpen Sans Bold"/>
                <a:ea typeface="Playpen Sans Bold"/>
                <a:cs typeface="Playpen Sans Bold"/>
                <a:sym typeface="Playpen Sans Bold"/>
              </a:rPr>
              <a:t>Baik</a:t>
            </a:r>
          </a:p>
        </p:txBody>
      </p:sp>
      <p:sp>
        <p:nvSpPr>
          <p:cNvPr id="9" name="TextBox 9"/>
          <p:cNvSpPr txBox="1"/>
          <p:nvPr/>
        </p:nvSpPr>
        <p:spPr>
          <a:xfrm rot="-1898320">
            <a:off x="15903208" y="3234112"/>
            <a:ext cx="1138118"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Playpen Sans Bold"/>
                <a:ea typeface="Playpen Sans Bold"/>
                <a:cs typeface="Playpen Sans Bold"/>
                <a:sym typeface="Playpen Sans Bold"/>
              </a:rPr>
              <a:t>Murni</a:t>
            </a:r>
          </a:p>
        </p:txBody>
      </p:sp>
      <p:sp>
        <p:nvSpPr>
          <p:cNvPr id="10" name="TextBox 10"/>
          <p:cNvSpPr txBox="1"/>
          <p:nvPr/>
        </p:nvSpPr>
        <p:spPr>
          <a:xfrm rot="992201">
            <a:off x="12096451" y="3369821"/>
            <a:ext cx="1083945"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Playpen Sans Bold"/>
                <a:ea typeface="Playpen Sans Bold"/>
                <a:cs typeface="Playpen Sans Bold"/>
                <a:sym typeface="Playpen Sans Bold"/>
              </a:rPr>
              <a:t>Indah</a:t>
            </a:r>
          </a:p>
        </p:txBody>
      </p:sp>
      <p:sp>
        <p:nvSpPr>
          <p:cNvPr id="11" name="TextBox 11"/>
          <p:cNvSpPr txBox="1"/>
          <p:nvPr/>
        </p:nvSpPr>
        <p:spPr>
          <a:xfrm rot="-1507120">
            <a:off x="15289725" y="7487942"/>
            <a:ext cx="1629966"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Playpen Sans Bold"/>
                <a:ea typeface="Playpen Sans Bold"/>
                <a:cs typeface="Playpen Sans Bold"/>
                <a:sym typeface="Playpen Sans Bold"/>
              </a:rPr>
              <a:t> Gembira</a:t>
            </a:r>
          </a:p>
        </p:txBody>
      </p:sp>
      <p:sp>
        <p:nvSpPr>
          <p:cNvPr id="12" name="TextBox 12"/>
          <p:cNvSpPr txBox="1"/>
          <p:nvPr/>
        </p:nvSpPr>
        <p:spPr>
          <a:xfrm>
            <a:off x="13798614" y="2825688"/>
            <a:ext cx="960120"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Playpen Sans Bold"/>
                <a:ea typeface="Playpen Sans Bold"/>
                <a:cs typeface="Playpen Sans Bold"/>
                <a:sym typeface="Playpen Sans Bold"/>
              </a:rPr>
              <a:t>Kasih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73682" y="-1791924"/>
            <a:ext cx="7096580" cy="6632076"/>
          </a:xfrm>
          <a:custGeom>
            <a:avLst/>
            <a:gdLst/>
            <a:ahLst/>
            <a:cxnLst/>
            <a:rect l="l" t="t" r="r" b="b"/>
            <a:pathLst>
              <a:path w="7096580" h="6632076">
                <a:moveTo>
                  <a:pt x="0" y="0"/>
                </a:moveTo>
                <a:lnTo>
                  <a:pt x="7096579" y="0"/>
                </a:lnTo>
                <a:lnTo>
                  <a:pt x="7096579" y="6632076"/>
                </a:lnTo>
                <a:lnTo>
                  <a:pt x="0" y="6632076"/>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2704161" y="6505628"/>
            <a:ext cx="6036356" cy="5641249"/>
          </a:xfrm>
          <a:custGeom>
            <a:avLst/>
            <a:gdLst/>
            <a:ahLst/>
            <a:cxnLst/>
            <a:rect l="l" t="t" r="r" b="b"/>
            <a:pathLst>
              <a:path w="6036356" h="5641249">
                <a:moveTo>
                  <a:pt x="0" y="0"/>
                </a:moveTo>
                <a:lnTo>
                  <a:pt x="6036356" y="0"/>
                </a:lnTo>
                <a:lnTo>
                  <a:pt x="6036356" y="5641249"/>
                </a:lnTo>
                <a:lnTo>
                  <a:pt x="0" y="5641249"/>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4" name="Freeform 4"/>
          <p:cNvSpPr/>
          <p:nvPr/>
        </p:nvSpPr>
        <p:spPr>
          <a:xfrm>
            <a:off x="-2975310" y="6936180"/>
            <a:ext cx="7315200" cy="3602736"/>
          </a:xfrm>
          <a:custGeom>
            <a:avLst/>
            <a:gdLst/>
            <a:ahLst/>
            <a:cxnLst/>
            <a:rect l="l" t="t" r="r" b="b"/>
            <a:pathLst>
              <a:path w="7315200" h="3602736">
                <a:moveTo>
                  <a:pt x="0" y="0"/>
                </a:moveTo>
                <a:lnTo>
                  <a:pt x="7315200" y="0"/>
                </a:lnTo>
                <a:lnTo>
                  <a:pt x="7315200" y="3602736"/>
                </a:lnTo>
                <a:lnTo>
                  <a:pt x="0" y="36027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5" name="Freeform 5"/>
          <p:cNvSpPr/>
          <p:nvPr/>
        </p:nvSpPr>
        <p:spPr>
          <a:xfrm>
            <a:off x="-703586" y="-207149"/>
            <a:ext cx="5099647" cy="2275717"/>
          </a:xfrm>
          <a:custGeom>
            <a:avLst/>
            <a:gdLst/>
            <a:ahLst/>
            <a:cxnLst/>
            <a:rect l="l" t="t" r="r" b="b"/>
            <a:pathLst>
              <a:path w="5099647" h="2275717">
                <a:moveTo>
                  <a:pt x="0" y="0"/>
                </a:moveTo>
                <a:lnTo>
                  <a:pt x="5099646" y="0"/>
                </a:lnTo>
                <a:lnTo>
                  <a:pt x="5099646" y="2275717"/>
                </a:lnTo>
                <a:lnTo>
                  <a:pt x="0" y="22757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6" name="Freeform 6"/>
          <p:cNvSpPr/>
          <p:nvPr/>
        </p:nvSpPr>
        <p:spPr>
          <a:xfrm>
            <a:off x="5170100" y="572827"/>
            <a:ext cx="1487640" cy="1495742"/>
          </a:xfrm>
          <a:custGeom>
            <a:avLst/>
            <a:gdLst/>
            <a:ahLst/>
            <a:cxnLst/>
            <a:rect l="l" t="t" r="r" b="b"/>
            <a:pathLst>
              <a:path w="1487640" h="1495742">
                <a:moveTo>
                  <a:pt x="0" y="0"/>
                </a:moveTo>
                <a:lnTo>
                  <a:pt x="1487640" y="0"/>
                </a:lnTo>
                <a:lnTo>
                  <a:pt x="1487640" y="1495741"/>
                </a:lnTo>
                <a:lnTo>
                  <a:pt x="0" y="149574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Y"/>
          </a:p>
        </p:txBody>
      </p:sp>
      <p:sp>
        <p:nvSpPr>
          <p:cNvPr id="7" name="Freeform 7"/>
          <p:cNvSpPr/>
          <p:nvPr/>
        </p:nvSpPr>
        <p:spPr>
          <a:xfrm>
            <a:off x="11253898" y="930710"/>
            <a:ext cx="6005402" cy="9168553"/>
          </a:xfrm>
          <a:custGeom>
            <a:avLst/>
            <a:gdLst/>
            <a:ahLst/>
            <a:cxnLst/>
            <a:rect l="l" t="t" r="r" b="b"/>
            <a:pathLst>
              <a:path w="6005402" h="9168553">
                <a:moveTo>
                  <a:pt x="0" y="0"/>
                </a:moveTo>
                <a:lnTo>
                  <a:pt x="6005402" y="0"/>
                </a:lnTo>
                <a:lnTo>
                  <a:pt x="6005402" y="9168553"/>
                </a:lnTo>
                <a:lnTo>
                  <a:pt x="0" y="9168553"/>
                </a:lnTo>
                <a:lnTo>
                  <a:pt x="0" y="0"/>
                </a:lnTo>
                <a:close/>
              </a:path>
            </a:pathLst>
          </a:custGeom>
          <a:blipFill>
            <a:blip r:embed="rId10"/>
            <a:stretch>
              <a:fillRect/>
            </a:stretch>
          </a:blipFill>
        </p:spPr>
        <p:txBody>
          <a:bodyPr/>
          <a:lstStyle/>
          <a:p>
            <a:endParaRPr lang="en-MY"/>
          </a:p>
        </p:txBody>
      </p:sp>
      <p:sp>
        <p:nvSpPr>
          <p:cNvPr id="8" name="TextBox 8"/>
          <p:cNvSpPr txBox="1"/>
          <p:nvPr/>
        </p:nvSpPr>
        <p:spPr>
          <a:xfrm>
            <a:off x="1337480" y="2469242"/>
            <a:ext cx="7253146" cy="1081485"/>
          </a:xfrm>
          <a:prstGeom prst="rect">
            <a:avLst/>
          </a:prstGeom>
        </p:spPr>
        <p:txBody>
          <a:bodyPr lIns="0" tIns="0" rIns="0" bIns="0" rtlCol="0" anchor="t">
            <a:spAutoFit/>
          </a:bodyPr>
          <a:lstStyle/>
          <a:p>
            <a:pPr algn="l">
              <a:lnSpc>
                <a:spcPts val="8800"/>
              </a:lnSpc>
            </a:pPr>
            <a:r>
              <a:rPr lang="en-US" sz="6285" b="1">
                <a:solidFill>
                  <a:srgbClr val="4466C0"/>
                </a:solidFill>
                <a:latin typeface="Playpen Sans Bold"/>
                <a:ea typeface="Playpen Sans Bold"/>
                <a:cs typeface="Playpen Sans Bold"/>
                <a:sym typeface="Playpen Sans Bold"/>
              </a:rPr>
              <a:t>Balang Gembira</a:t>
            </a:r>
          </a:p>
        </p:txBody>
      </p:sp>
      <p:sp>
        <p:nvSpPr>
          <p:cNvPr id="9" name="TextBox 9"/>
          <p:cNvSpPr txBox="1"/>
          <p:nvPr/>
        </p:nvSpPr>
        <p:spPr>
          <a:xfrm>
            <a:off x="1337480" y="4008551"/>
            <a:ext cx="6880717" cy="1835150"/>
          </a:xfrm>
          <a:prstGeom prst="rect">
            <a:avLst/>
          </a:prstGeom>
        </p:spPr>
        <p:txBody>
          <a:bodyPr lIns="0" tIns="0" rIns="0" bIns="0" rtlCol="0" anchor="t">
            <a:spAutoFit/>
          </a:bodyPr>
          <a:lstStyle/>
          <a:p>
            <a:pPr algn="ctr">
              <a:lnSpc>
                <a:spcPts val="4900"/>
              </a:lnSpc>
              <a:spcBef>
                <a:spcPct val="0"/>
              </a:spcBef>
            </a:pPr>
            <a:r>
              <a:rPr lang="en-US" sz="3500">
                <a:solidFill>
                  <a:srgbClr val="000000"/>
                </a:solidFill>
                <a:latin typeface="Sniglet"/>
                <a:ea typeface="Sniglet"/>
                <a:cs typeface="Sniglet"/>
                <a:sym typeface="Sniglet"/>
              </a:rPr>
              <a:t>Isikan balang dengan perkataan-perkataan  yang buat kamu rasa tenang dan gembira.</a:t>
            </a:r>
          </a:p>
        </p:txBody>
      </p:sp>
      <p:sp>
        <p:nvSpPr>
          <p:cNvPr id="10" name="TextBox 10"/>
          <p:cNvSpPr txBox="1"/>
          <p:nvPr/>
        </p:nvSpPr>
        <p:spPr>
          <a:xfrm rot="-890281">
            <a:off x="12200603" y="6743218"/>
            <a:ext cx="1225391" cy="1078586"/>
          </a:xfrm>
          <a:prstGeom prst="rect">
            <a:avLst/>
          </a:prstGeom>
        </p:spPr>
        <p:txBody>
          <a:bodyPr lIns="0" tIns="0" rIns="0" bIns="0" rtlCol="0" anchor="t">
            <a:spAutoFit/>
          </a:bodyPr>
          <a:lstStyle/>
          <a:p>
            <a:pPr algn="ctr">
              <a:lnSpc>
                <a:spcPts val="8800"/>
              </a:lnSpc>
              <a:spcBef>
                <a:spcPct val="0"/>
              </a:spcBef>
            </a:pPr>
            <a:r>
              <a:rPr lang="en-US" sz="6285" b="1">
                <a:solidFill>
                  <a:srgbClr val="000000"/>
                </a:solidFill>
                <a:latin typeface="Playpen Sans Bold"/>
                <a:ea typeface="Playpen Sans Bold"/>
                <a:cs typeface="Playpen Sans Bold"/>
                <a:sym typeface="Playpen Sans Bold"/>
              </a:rPr>
              <a:t>Ibu</a:t>
            </a:r>
          </a:p>
        </p:txBody>
      </p:sp>
      <p:sp>
        <p:nvSpPr>
          <p:cNvPr id="11" name="TextBox 11"/>
          <p:cNvSpPr txBox="1"/>
          <p:nvPr/>
        </p:nvSpPr>
        <p:spPr>
          <a:xfrm rot="749003">
            <a:off x="14319450" y="5938634"/>
            <a:ext cx="1650087" cy="762000"/>
          </a:xfrm>
          <a:prstGeom prst="rect">
            <a:avLst/>
          </a:prstGeom>
        </p:spPr>
        <p:txBody>
          <a:bodyPr lIns="0" tIns="0" rIns="0" bIns="0" rtlCol="0" anchor="t">
            <a:spAutoFit/>
          </a:bodyPr>
          <a:lstStyle/>
          <a:p>
            <a:pPr algn="ctr">
              <a:lnSpc>
                <a:spcPts val="6299"/>
              </a:lnSpc>
              <a:spcBef>
                <a:spcPct val="0"/>
              </a:spcBef>
            </a:pPr>
            <a:r>
              <a:rPr lang="en-US" sz="4500" b="1">
                <a:solidFill>
                  <a:srgbClr val="000000"/>
                </a:solidFill>
                <a:latin typeface="Playpen Sans Bold"/>
                <a:ea typeface="Playpen Sans Bold"/>
                <a:cs typeface="Playpen Sans Bold"/>
                <a:sym typeface="Playpen Sans Bold"/>
              </a:rPr>
              <a:t>Doa</a:t>
            </a:r>
          </a:p>
        </p:txBody>
      </p:sp>
      <p:sp>
        <p:nvSpPr>
          <p:cNvPr id="12" name="TextBox 12"/>
          <p:cNvSpPr txBox="1"/>
          <p:nvPr/>
        </p:nvSpPr>
        <p:spPr>
          <a:xfrm rot="-1076058">
            <a:off x="11810586" y="4497587"/>
            <a:ext cx="1743789" cy="1346200"/>
          </a:xfrm>
          <a:prstGeom prst="rect">
            <a:avLst/>
          </a:prstGeom>
        </p:spPr>
        <p:txBody>
          <a:bodyPr lIns="0" tIns="0" rIns="0" bIns="0" rtlCol="0" anchor="t">
            <a:spAutoFit/>
          </a:bodyPr>
          <a:lstStyle/>
          <a:p>
            <a:pPr algn="ctr">
              <a:lnSpc>
                <a:spcPts val="3500"/>
              </a:lnSpc>
            </a:pPr>
            <a:r>
              <a:rPr lang="en-US" sz="3500" b="1">
                <a:solidFill>
                  <a:srgbClr val="000000"/>
                </a:solidFill>
                <a:latin typeface="Playpen Sans Bold"/>
                <a:ea typeface="Playpen Sans Bold"/>
                <a:cs typeface="Playpen Sans Bold"/>
                <a:sym typeface="Playpen Sans Bold"/>
              </a:rPr>
              <a:t>Alam </a:t>
            </a:r>
          </a:p>
          <a:p>
            <a:pPr algn="ctr">
              <a:lnSpc>
                <a:spcPts val="3500"/>
              </a:lnSpc>
            </a:pPr>
            <a:r>
              <a:rPr lang="en-US" sz="3500" b="1">
                <a:solidFill>
                  <a:srgbClr val="000000"/>
                </a:solidFill>
                <a:latin typeface="Playpen Sans Bold"/>
                <a:ea typeface="Playpen Sans Bold"/>
                <a:cs typeface="Playpen Sans Bold"/>
                <a:sym typeface="Playpen Sans Bold"/>
              </a:rPr>
              <a:t>semula </a:t>
            </a:r>
          </a:p>
          <a:p>
            <a:pPr algn="ctr">
              <a:lnSpc>
                <a:spcPts val="3500"/>
              </a:lnSpc>
            </a:pPr>
            <a:r>
              <a:rPr lang="en-US" sz="3500" b="1">
                <a:solidFill>
                  <a:srgbClr val="000000"/>
                </a:solidFill>
                <a:latin typeface="Playpen Sans Bold"/>
                <a:ea typeface="Playpen Sans Bold"/>
                <a:cs typeface="Playpen Sans Bold"/>
                <a:sym typeface="Playpen Sans Bold"/>
              </a:rPr>
              <a:t>jadi</a:t>
            </a:r>
          </a:p>
        </p:txBody>
      </p:sp>
      <p:sp>
        <p:nvSpPr>
          <p:cNvPr id="13" name="TextBox 13"/>
          <p:cNvSpPr txBox="1"/>
          <p:nvPr/>
        </p:nvSpPr>
        <p:spPr>
          <a:xfrm rot="1109596">
            <a:off x="14478617" y="4500806"/>
            <a:ext cx="2780467" cy="606425"/>
          </a:xfrm>
          <a:prstGeom prst="rect">
            <a:avLst/>
          </a:prstGeom>
        </p:spPr>
        <p:txBody>
          <a:bodyPr lIns="0" tIns="0" rIns="0" bIns="0" rtlCol="0" anchor="t">
            <a:spAutoFit/>
          </a:bodyPr>
          <a:lstStyle/>
          <a:p>
            <a:pPr algn="ctr">
              <a:lnSpc>
                <a:spcPts val="4900"/>
              </a:lnSpc>
              <a:spcBef>
                <a:spcPct val="0"/>
              </a:spcBef>
            </a:pPr>
            <a:r>
              <a:rPr lang="en-US" sz="3500" b="1">
                <a:solidFill>
                  <a:srgbClr val="000000"/>
                </a:solidFill>
                <a:latin typeface="Playpen Sans Bold"/>
                <a:ea typeface="Playpen Sans Bold"/>
                <a:cs typeface="Playpen Sans Bold"/>
                <a:sym typeface="Playpen Sans Bold"/>
              </a:rPr>
              <a:t>Kawan</a:t>
            </a:r>
          </a:p>
        </p:txBody>
      </p:sp>
      <p:sp>
        <p:nvSpPr>
          <p:cNvPr id="14" name="TextBox 14"/>
          <p:cNvSpPr txBox="1"/>
          <p:nvPr/>
        </p:nvSpPr>
        <p:spPr>
          <a:xfrm rot="-1175416">
            <a:off x="13369817" y="3415177"/>
            <a:ext cx="2277219" cy="762000"/>
          </a:xfrm>
          <a:prstGeom prst="rect">
            <a:avLst/>
          </a:prstGeom>
        </p:spPr>
        <p:txBody>
          <a:bodyPr lIns="0" tIns="0" rIns="0" bIns="0" rtlCol="0" anchor="t">
            <a:spAutoFit/>
          </a:bodyPr>
          <a:lstStyle/>
          <a:p>
            <a:pPr algn="ctr">
              <a:lnSpc>
                <a:spcPts val="6299"/>
              </a:lnSpc>
              <a:spcBef>
                <a:spcPct val="0"/>
              </a:spcBef>
            </a:pPr>
            <a:r>
              <a:rPr lang="en-US" sz="4500" b="1">
                <a:solidFill>
                  <a:srgbClr val="000000"/>
                </a:solidFill>
                <a:latin typeface="Playpen Sans Bold"/>
                <a:ea typeface="Playpen Sans Bold"/>
                <a:cs typeface="Playpen Sans Bold"/>
                <a:sym typeface="Playpen Sans Bold"/>
              </a:rPr>
              <a:t>Yesus</a:t>
            </a:r>
          </a:p>
        </p:txBody>
      </p:sp>
      <p:sp>
        <p:nvSpPr>
          <p:cNvPr id="15" name="TextBox 15"/>
          <p:cNvSpPr txBox="1"/>
          <p:nvPr/>
        </p:nvSpPr>
        <p:spPr>
          <a:xfrm>
            <a:off x="13543669" y="8017874"/>
            <a:ext cx="2567464" cy="908050"/>
          </a:xfrm>
          <a:prstGeom prst="rect">
            <a:avLst/>
          </a:prstGeom>
        </p:spPr>
        <p:txBody>
          <a:bodyPr lIns="0" tIns="0" rIns="0" bIns="0" rtlCol="0" anchor="t">
            <a:spAutoFit/>
          </a:bodyPr>
          <a:lstStyle/>
          <a:p>
            <a:pPr algn="ctr">
              <a:lnSpc>
                <a:spcPts val="3500"/>
              </a:lnSpc>
            </a:pPr>
            <a:r>
              <a:rPr lang="en-US" sz="3500" b="1">
                <a:solidFill>
                  <a:srgbClr val="000000"/>
                </a:solidFill>
                <a:latin typeface="Playpen Sans Bold"/>
                <a:ea typeface="Playpen Sans Bold"/>
                <a:cs typeface="Playpen Sans Bold"/>
                <a:sym typeface="Playpen Sans Bold"/>
              </a:rPr>
              <a:t>Membantu </a:t>
            </a:r>
          </a:p>
          <a:p>
            <a:pPr algn="ctr">
              <a:lnSpc>
                <a:spcPts val="3500"/>
              </a:lnSpc>
            </a:pPr>
            <a:r>
              <a:rPr lang="en-US" sz="3500" b="1">
                <a:solidFill>
                  <a:srgbClr val="000000"/>
                </a:solidFill>
                <a:latin typeface="Playpen Sans Bold"/>
                <a:ea typeface="Playpen Sans Bold"/>
                <a:cs typeface="Playpen Sans Bold"/>
                <a:sym typeface="Playpen Sans Bold"/>
              </a:rPr>
              <a:t>orang lain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36556" y="-1791924"/>
            <a:ext cx="6036356" cy="5641249"/>
          </a:xfrm>
          <a:custGeom>
            <a:avLst/>
            <a:gdLst/>
            <a:ahLst/>
            <a:cxnLst/>
            <a:rect l="l" t="t" r="r" b="b"/>
            <a:pathLst>
              <a:path w="6036356" h="5641249">
                <a:moveTo>
                  <a:pt x="0" y="0"/>
                </a:moveTo>
                <a:lnTo>
                  <a:pt x="6036356" y="0"/>
                </a:lnTo>
                <a:lnTo>
                  <a:pt x="6036356" y="5641248"/>
                </a:lnTo>
                <a:lnTo>
                  <a:pt x="0" y="5641248"/>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rot="-8374820">
            <a:off x="-394972" y="-1412981"/>
            <a:ext cx="1997392" cy="4114800"/>
          </a:xfrm>
          <a:custGeom>
            <a:avLst/>
            <a:gdLst/>
            <a:ahLst/>
            <a:cxnLst/>
            <a:rect l="l" t="t" r="r" b="b"/>
            <a:pathLst>
              <a:path w="1997392" h="4114800">
                <a:moveTo>
                  <a:pt x="0" y="0"/>
                </a:moveTo>
                <a:lnTo>
                  <a:pt x="1997393" y="0"/>
                </a:lnTo>
                <a:lnTo>
                  <a:pt x="199739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4" name="Freeform 4"/>
          <p:cNvSpPr/>
          <p:nvPr/>
        </p:nvSpPr>
        <p:spPr>
          <a:xfrm>
            <a:off x="1644502" y="0"/>
            <a:ext cx="7315200" cy="1642872"/>
          </a:xfrm>
          <a:custGeom>
            <a:avLst/>
            <a:gdLst/>
            <a:ahLst/>
            <a:cxnLst/>
            <a:rect l="l" t="t" r="r" b="b"/>
            <a:pathLst>
              <a:path w="7315200" h="1642872">
                <a:moveTo>
                  <a:pt x="0" y="0"/>
                </a:moveTo>
                <a:lnTo>
                  <a:pt x="7315200" y="0"/>
                </a:lnTo>
                <a:lnTo>
                  <a:pt x="7315200" y="1642872"/>
                </a:lnTo>
                <a:lnTo>
                  <a:pt x="0" y="16428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5" name="Freeform 5"/>
          <p:cNvSpPr/>
          <p:nvPr/>
        </p:nvSpPr>
        <p:spPr>
          <a:xfrm rot="-1079295">
            <a:off x="13506518" y="1527019"/>
            <a:ext cx="4298712" cy="6769625"/>
          </a:xfrm>
          <a:custGeom>
            <a:avLst/>
            <a:gdLst/>
            <a:ahLst/>
            <a:cxnLst/>
            <a:rect l="l" t="t" r="r" b="b"/>
            <a:pathLst>
              <a:path w="4298712" h="6769625">
                <a:moveTo>
                  <a:pt x="0" y="0"/>
                </a:moveTo>
                <a:lnTo>
                  <a:pt x="4298712" y="0"/>
                </a:lnTo>
                <a:lnTo>
                  <a:pt x="4298712" y="6769625"/>
                </a:lnTo>
                <a:lnTo>
                  <a:pt x="0" y="6769625"/>
                </a:lnTo>
                <a:lnTo>
                  <a:pt x="0" y="0"/>
                </a:lnTo>
                <a:close/>
              </a:path>
            </a:pathLst>
          </a:custGeom>
          <a:blipFill>
            <a:blip r:embed="rId8"/>
            <a:stretch>
              <a:fillRect/>
            </a:stretch>
          </a:blipFill>
        </p:spPr>
        <p:txBody>
          <a:bodyPr/>
          <a:lstStyle/>
          <a:p>
            <a:endParaRPr lang="en-MY"/>
          </a:p>
        </p:txBody>
      </p:sp>
      <p:sp>
        <p:nvSpPr>
          <p:cNvPr id="6" name="Freeform 6"/>
          <p:cNvSpPr/>
          <p:nvPr/>
        </p:nvSpPr>
        <p:spPr>
          <a:xfrm>
            <a:off x="1644502" y="5143500"/>
            <a:ext cx="6274485" cy="4282336"/>
          </a:xfrm>
          <a:custGeom>
            <a:avLst/>
            <a:gdLst/>
            <a:ahLst/>
            <a:cxnLst/>
            <a:rect l="l" t="t" r="r" b="b"/>
            <a:pathLst>
              <a:path w="6274485" h="4282336">
                <a:moveTo>
                  <a:pt x="0" y="0"/>
                </a:moveTo>
                <a:lnTo>
                  <a:pt x="6274485" y="0"/>
                </a:lnTo>
                <a:lnTo>
                  <a:pt x="6274485" y="4282336"/>
                </a:lnTo>
                <a:lnTo>
                  <a:pt x="0" y="4282336"/>
                </a:lnTo>
                <a:lnTo>
                  <a:pt x="0" y="0"/>
                </a:lnTo>
                <a:close/>
              </a:path>
            </a:pathLst>
          </a:custGeom>
          <a:blipFill>
            <a:blip r:embed="rId9"/>
            <a:stretch>
              <a:fillRect/>
            </a:stretch>
          </a:blipFill>
        </p:spPr>
        <p:txBody>
          <a:bodyPr/>
          <a:lstStyle/>
          <a:p>
            <a:endParaRPr lang="en-MY"/>
          </a:p>
        </p:txBody>
      </p:sp>
      <p:sp>
        <p:nvSpPr>
          <p:cNvPr id="7" name="Freeform 7"/>
          <p:cNvSpPr/>
          <p:nvPr/>
        </p:nvSpPr>
        <p:spPr>
          <a:xfrm>
            <a:off x="8094910" y="3849324"/>
            <a:ext cx="6931752" cy="8002022"/>
          </a:xfrm>
          <a:custGeom>
            <a:avLst/>
            <a:gdLst/>
            <a:ahLst/>
            <a:cxnLst/>
            <a:rect l="l" t="t" r="r" b="b"/>
            <a:pathLst>
              <a:path w="6931752" h="8002022">
                <a:moveTo>
                  <a:pt x="0" y="0"/>
                </a:moveTo>
                <a:lnTo>
                  <a:pt x="6931752" y="0"/>
                </a:lnTo>
                <a:lnTo>
                  <a:pt x="6931752" y="8002023"/>
                </a:lnTo>
                <a:lnTo>
                  <a:pt x="0" y="800202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Y"/>
          </a:p>
        </p:txBody>
      </p:sp>
      <p:sp>
        <p:nvSpPr>
          <p:cNvPr id="8" name="TextBox 8"/>
          <p:cNvSpPr txBox="1"/>
          <p:nvPr/>
        </p:nvSpPr>
        <p:spPr>
          <a:xfrm>
            <a:off x="855759" y="2753511"/>
            <a:ext cx="11253041" cy="2635250"/>
          </a:xfrm>
          <a:prstGeom prst="rect">
            <a:avLst/>
          </a:prstGeom>
        </p:spPr>
        <p:txBody>
          <a:bodyPr lIns="0" tIns="0" rIns="0" bIns="0" rtlCol="0" anchor="t">
            <a:spAutoFit/>
          </a:bodyPr>
          <a:lstStyle/>
          <a:p>
            <a:pPr algn="just">
              <a:lnSpc>
                <a:spcPts val="7000"/>
              </a:lnSpc>
            </a:pPr>
            <a:r>
              <a:rPr lang="en-US" sz="5000">
                <a:solidFill>
                  <a:srgbClr val="000000"/>
                </a:solidFill>
                <a:latin typeface="Sniglet"/>
                <a:ea typeface="Sniglet"/>
                <a:cs typeface="Sniglet"/>
                <a:sym typeface="Sniglet"/>
              </a:rPr>
              <a:t>Isilah fikiran kita dengan perkara yang baik dan percaya bahawa Tuhan selalu bersama kita.</a:t>
            </a:r>
          </a:p>
        </p:txBody>
      </p:sp>
      <p:sp>
        <p:nvSpPr>
          <p:cNvPr id="9" name="TextBox 9"/>
          <p:cNvSpPr txBox="1"/>
          <p:nvPr/>
        </p:nvSpPr>
        <p:spPr>
          <a:xfrm>
            <a:off x="603724" y="1342030"/>
            <a:ext cx="11735912" cy="1078586"/>
          </a:xfrm>
          <a:prstGeom prst="rect">
            <a:avLst/>
          </a:prstGeom>
        </p:spPr>
        <p:txBody>
          <a:bodyPr lIns="0" tIns="0" rIns="0" bIns="0" rtlCol="0" anchor="t">
            <a:spAutoFit/>
          </a:bodyPr>
          <a:lstStyle/>
          <a:p>
            <a:pPr algn="ctr">
              <a:lnSpc>
                <a:spcPts val="8800"/>
              </a:lnSpc>
            </a:pPr>
            <a:r>
              <a:rPr lang="en-US" sz="6285" b="1">
                <a:solidFill>
                  <a:srgbClr val="4466C0"/>
                </a:solidFill>
                <a:latin typeface="Playpen Sans Bold"/>
                <a:ea typeface="Playpen Sans Bold"/>
                <a:cs typeface="Playpen Sans Bold"/>
                <a:sym typeface="Playpen Sans Bold"/>
              </a:rPr>
              <a:t>Bila Rasa Tak Sedap Hati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92426" y="-2929956"/>
            <a:ext cx="5387231" cy="5034612"/>
          </a:xfrm>
          <a:custGeom>
            <a:avLst/>
            <a:gdLst/>
            <a:ahLst/>
            <a:cxnLst/>
            <a:rect l="l" t="t" r="r" b="b"/>
            <a:pathLst>
              <a:path w="5387231" h="5034612">
                <a:moveTo>
                  <a:pt x="0" y="0"/>
                </a:moveTo>
                <a:lnTo>
                  <a:pt x="5387230" y="0"/>
                </a:lnTo>
                <a:lnTo>
                  <a:pt x="5387230" y="5034612"/>
                </a:lnTo>
                <a:lnTo>
                  <a:pt x="0" y="5034612"/>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3194715" y="7587482"/>
            <a:ext cx="5387231" cy="5034612"/>
          </a:xfrm>
          <a:custGeom>
            <a:avLst/>
            <a:gdLst/>
            <a:ahLst/>
            <a:cxnLst/>
            <a:rect l="l" t="t" r="r" b="b"/>
            <a:pathLst>
              <a:path w="5387231" h="5034612">
                <a:moveTo>
                  <a:pt x="0" y="0"/>
                </a:moveTo>
                <a:lnTo>
                  <a:pt x="5387231" y="0"/>
                </a:lnTo>
                <a:lnTo>
                  <a:pt x="5387231" y="5034612"/>
                </a:lnTo>
                <a:lnTo>
                  <a:pt x="0" y="5034612"/>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4" name="Freeform 4"/>
          <p:cNvSpPr/>
          <p:nvPr/>
        </p:nvSpPr>
        <p:spPr>
          <a:xfrm rot="-1684631">
            <a:off x="1671159" y="2911172"/>
            <a:ext cx="1910438" cy="1599992"/>
          </a:xfrm>
          <a:custGeom>
            <a:avLst/>
            <a:gdLst/>
            <a:ahLst/>
            <a:cxnLst/>
            <a:rect l="l" t="t" r="r" b="b"/>
            <a:pathLst>
              <a:path w="1910438" h="1599992">
                <a:moveTo>
                  <a:pt x="0" y="0"/>
                </a:moveTo>
                <a:lnTo>
                  <a:pt x="1910438" y="0"/>
                </a:lnTo>
                <a:lnTo>
                  <a:pt x="1910438" y="1599991"/>
                </a:lnTo>
                <a:lnTo>
                  <a:pt x="0" y="15999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Y"/>
          </a:p>
        </p:txBody>
      </p:sp>
      <p:sp>
        <p:nvSpPr>
          <p:cNvPr id="5" name="Freeform 5"/>
          <p:cNvSpPr/>
          <p:nvPr/>
        </p:nvSpPr>
        <p:spPr>
          <a:xfrm>
            <a:off x="13923307" y="-1028700"/>
            <a:ext cx="3749611" cy="4114800"/>
          </a:xfrm>
          <a:custGeom>
            <a:avLst/>
            <a:gdLst/>
            <a:ahLst/>
            <a:cxnLst/>
            <a:rect l="l" t="t" r="r" b="b"/>
            <a:pathLst>
              <a:path w="3749611" h="4114800">
                <a:moveTo>
                  <a:pt x="0" y="0"/>
                </a:moveTo>
                <a:lnTo>
                  <a:pt x="3749611" y="0"/>
                </a:lnTo>
                <a:lnTo>
                  <a:pt x="374961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Y"/>
          </a:p>
        </p:txBody>
      </p:sp>
      <p:sp>
        <p:nvSpPr>
          <p:cNvPr id="6" name="Freeform 6"/>
          <p:cNvSpPr/>
          <p:nvPr/>
        </p:nvSpPr>
        <p:spPr>
          <a:xfrm>
            <a:off x="-751885" y="5285699"/>
            <a:ext cx="5888801" cy="4114800"/>
          </a:xfrm>
          <a:custGeom>
            <a:avLst/>
            <a:gdLst/>
            <a:ahLst/>
            <a:cxnLst/>
            <a:rect l="l" t="t" r="r" b="b"/>
            <a:pathLst>
              <a:path w="5888801" h="4114800">
                <a:moveTo>
                  <a:pt x="0" y="0"/>
                </a:moveTo>
                <a:lnTo>
                  <a:pt x="5888801" y="0"/>
                </a:lnTo>
                <a:lnTo>
                  <a:pt x="5888801"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Y"/>
          </a:p>
        </p:txBody>
      </p:sp>
      <p:sp>
        <p:nvSpPr>
          <p:cNvPr id="7" name="Freeform 7"/>
          <p:cNvSpPr/>
          <p:nvPr/>
        </p:nvSpPr>
        <p:spPr>
          <a:xfrm>
            <a:off x="3324486" y="4788748"/>
            <a:ext cx="2493513" cy="1882602"/>
          </a:xfrm>
          <a:custGeom>
            <a:avLst/>
            <a:gdLst/>
            <a:ahLst/>
            <a:cxnLst/>
            <a:rect l="l" t="t" r="r" b="b"/>
            <a:pathLst>
              <a:path w="2493513" h="1882602">
                <a:moveTo>
                  <a:pt x="0" y="0"/>
                </a:moveTo>
                <a:lnTo>
                  <a:pt x="2493513" y="0"/>
                </a:lnTo>
                <a:lnTo>
                  <a:pt x="2493513" y="1882602"/>
                </a:lnTo>
                <a:lnTo>
                  <a:pt x="0" y="18826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Y"/>
          </a:p>
        </p:txBody>
      </p:sp>
      <p:sp>
        <p:nvSpPr>
          <p:cNvPr id="8" name="Freeform 8"/>
          <p:cNvSpPr/>
          <p:nvPr/>
        </p:nvSpPr>
        <p:spPr>
          <a:xfrm>
            <a:off x="6187943" y="1837981"/>
            <a:ext cx="6429914" cy="8778039"/>
          </a:xfrm>
          <a:custGeom>
            <a:avLst/>
            <a:gdLst/>
            <a:ahLst/>
            <a:cxnLst/>
            <a:rect l="l" t="t" r="r" b="b"/>
            <a:pathLst>
              <a:path w="6429914" h="8778039">
                <a:moveTo>
                  <a:pt x="0" y="0"/>
                </a:moveTo>
                <a:lnTo>
                  <a:pt x="6429913" y="0"/>
                </a:lnTo>
                <a:lnTo>
                  <a:pt x="6429913" y="8778039"/>
                </a:lnTo>
                <a:lnTo>
                  <a:pt x="0" y="8778039"/>
                </a:lnTo>
                <a:lnTo>
                  <a:pt x="0" y="0"/>
                </a:lnTo>
                <a:close/>
              </a:path>
            </a:pathLst>
          </a:custGeom>
          <a:blipFill>
            <a:blip r:embed="rId12"/>
            <a:stretch>
              <a:fillRect/>
            </a:stretch>
          </a:blipFill>
        </p:spPr>
        <p:txBody>
          <a:bodyPr/>
          <a:lstStyle/>
          <a:p>
            <a:endParaRPr lang="en-MY"/>
          </a:p>
        </p:txBody>
      </p:sp>
      <p:sp>
        <p:nvSpPr>
          <p:cNvPr id="9" name="Freeform 9"/>
          <p:cNvSpPr/>
          <p:nvPr/>
        </p:nvSpPr>
        <p:spPr>
          <a:xfrm>
            <a:off x="12617856" y="983398"/>
            <a:ext cx="6360512" cy="9493302"/>
          </a:xfrm>
          <a:custGeom>
            <a:avLst/>
            <a:gdLst/>
            <a:ahLst/>
            <a:cxnLst/>
            <a:rect l="l" t="t" r="r" b="b"/>
            <a:pathLst>
              <a:path w="6360512" h="9493302">
                <a:moveTo>
                  <a:pt x="0" y="0"/>
                </a:moveTo>
                <a:lnTo>
                  <a:pt x="6360512" y="0"/>
                </a:lnTo>
                <a:lnTo>
                  <a:pt x="6360512" y="9493302"/>
                </a:lnTo>
                <a:lnTo>
                  <a:pt x="0" y="9493302"/>
                </a:lnTo>
                <a:lnTo>
                  <a:pt x="0" y="0"/>
                </a:lnTo>
                <a:close/>
              </a:path>
            </a:pathLst>
          </a:custGeom>
          <a:blipFill>
            <a:blip r:embed="rId13"/>
            <a:stretch>
              <a:fillRect/>
            </a:stretch>
          </a:blipFill>
        </p:spPr>
        <p:txBody>
          <a:bodyPr/>
          <a:lstStyle/>
          <a:p>
            <a:endParaRPr lang="en-MY"/>
          </a:p>
        </p:txBody>
      </p:sp>
      <p:sp>
        <p:nvSpPr>
          <p:cNvPr id="10" name="TextBox 10"/>
          <p:cNvSpPr txBox="1"/>
          <p:nvPr/>
        </p:nvSpPr>
        <p:spPr>
          <a:xfrm>
            <a:off x="678818" y="77235"/>
            <a:ext cx="11018250" cy="1631352"/>
          </a:xfrm>
          <a:prstGeom prst="rect">
            <a:avLst/>
          </a:prstGeom>
        </p:spPr>
        <p:txBody>
          <a:bodyPr lIns="0" tIns="0" rIns="0" bIns="0" rtlCol="0" anchor="t">
            <a:spAutoFit/>
          </a:bodyPr>
          <a:lstStyle/>
          <a:p>
            <a:pPr algn="ctr">
              <a:lnSpc>
                <a:spcPts val="13368"/>
              </a:lnSpc>
            </a:pPr>
            <a:r>
              <a:rPr lang="en-US" sz="9549" b="1">
                <a:solidFill>
                  <a:srgbClr val="F15A24"/>
                </a:solidFill>
                <a:latin typeface="Playpen Sans Bold"/>
                <a:ea typeface="Playpen Sans Bold"/>
                <a:cs typeface="Playpen Sans Bold"/>
                <a:sym typeface="Playpen Sans Bold"/>
              </a:rPr>
              <a:t>Doa Komitmen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853335"/>
            <a:ext cx="9144000" cy="8545484"/>
          </a:xfrm>
          <a:custGeom>
            <a:avLst/>
            <a:gdLst/>
            <a:ahLst/>
            <a:cxnLst/>
            <a:rect l="l" t="t" r="r" b="b"/>
            <a:pathLst>
              <a:path w="9144000" h="8545484">
                <a:moveTo>
                  <a:pt x="0" y="0"/>
                </a:moveTo>
                <a:lnTo>
                  <a:pt x="9144000" y="0"/>
                </a:lnTo>
                <a:lnTo>
                  <a:pt x="9144000" y="8545483"/>
                </a:lnTo>
                <a:lnTo>
                  <a:pt x="0" y="8545483"/>
                </a:lnTo>
                <a:lnTo>
                  <a:pt x="0" y="0"/>
                </a:lnTo>
                <a:close/>
              </a:path>
            </a:pathLst>
          </a:custGeom>
          <a:blipFill>
            <a:blip r:embed="rId2">
              <a:alphaModFix amt="59000"/>
              <a:extLst>
                <a:ext uri="{96DAC541-7B7A-43D3-8B79-37D633B846F1}">
                  <asvg:svgBlip xmlns:asvg="http://schemas.microsoft.com/office/drawing/2016/SVG/main" r:embed="rId3"/>
                </a:ext>
              </a:extLst>
            </a:blip>
            <a:stretch>
              <a:fillRect/>
            </a:stretch>
          </a:blipFill>
        </p:spPr>
        <p:txBody>
          <a:bodyPr/>
          <a:lstStyle/>
          <a:p>
            <a:endParaRPr lang="en-MY"/>
          </a:p>
        </p:txBody>
      </p:sp>
      <p:sp>
        <p:nvSpPr>
          <p:cNvPr id="3" name="Freeform 3"/>
          <p:cNvSpPr/>
          <p:nvPr/>
        </p:nvSpPr>
        <p:spPr>
          <a:xfrm>
            <a:off x="8166440" y="1608315"/>
            <a:ext cx="8323236" cy="8229600"/>
          </a:xfrm>
          <a:custGeom>
            <a:avLst/>
            <a:gdLst/>
            <a:ahLst/>
            <a:cxnLst/>
            <a:rect l="l" t="t" r="r" b="b"/>
            <a:pathLst>
              <a:path w="8323236" h="8229600">
                <a:moveTo>
                  <a:pt x="0" y="0"/>
                </a:moveTo>
                <a:lnTo>
                  <a:pt x="8323236" y="0"/>
                </a:lnTo>
                <a:lnTo>
                  <a:pt x="8323236" y="8229600"/>
                </a:lnTo>
                <a:lnTo>
                  <a:pt x="0" y="8229600"/>
                </a:lnTo>
                <a:lnTo>
                  <a:pt x="0" y="0"/>
                </a:lnTo>
                <a:close/>
              </a:path>
            </a:pathLst>
          </a:custGeom>
          <a:blipFill>
            <a:blip r:embed="rId4"/>
            <a:stretch>
              <a:fillRect/>
            </a:stretch>
          </a:blipFill>
        </p:spPr>
        <p:txBody>
          <a:bodyPr/>
          <a:lstStyle/>
          <a:p>
            <a:endParaRPr lang="en-MY"/>
          </a:p>
        </p:txBody>
      </p:sp>
      <p:sp>
        <p:nvSpPr>
          <p:cNvPr id="4" name="TextBox 4"/>
          <p:cNvSpPr txBox="1"/>
          <p:nvPr/>
        </p:nvSpPr>
        <p:spPr>
          <a:xfrm>
            <a:off x="-465519" y="3668615"/>
            <a:ext cx="10627694" cy="3067050"/>
          </a:xfrm>
          <a:prstGeom prst="rect">
            <a:avLst/>
          </a:prstGeom>
        </p:spPr>
        <p:txBody>
          <a:bodyPr lIns="0" tIns="0" rIns="0" bIns="0" rtlCol="0" anchor="t">
            <a:spAutoFit/>
          </a:bodyPr>
          <a:lstStyle/>
          <a:p>
            <a:pPr algn="ctr">
              <a:lnSpc>
                <a:spcPts val="10752"/>
              </a:lnSpc>
            </a:pPr>
            <a:r>
              <a:rPr lang="en-US" sz="10752" b="1">
                <a:solidFill>
                  <a:srgbClr val="F15A24"/>
                </a:solidFill>
                <a:latin typeface="Playpen Sans Bold"/>
                <a:ea typeface="Playpen Sans Bold"/>
                <a:cs typeface="Playpen Sans Bold"/>
                <a:sym typeface="Playpen Sans Bold"/>
              </a:rPr>
              <a:t>Thank </a:t>
            </a:r>
          </a:p>
          <a:p>
            <a:pPr algn="ctr">
              <a:lnSpc>
                <a:spcPts val="15053"/>
              </a:lnSpc>
              <a:spcBef>
                <a:spcPct val="0"/>
              </a:spcBef>
            </a:pPr>
            <a:r>
              <a:rPr lang="en-US" sz="10752" b="1">
                <a:solidFill>
                  <a:srgbClr val="F15A24"/>
                </a:solidFill>
                <a:latin typeface="Playpen Sans Bold"/>
                <a:ea typeface="Playpen Sans Bold"/>
                <a:cs typeface="Playpen Sans Bold"/>
                <a:sym typeface="Playpen Sans Bold"/>
              </a:rPr>
              <a:t>You</a:t>
            </a:r>
          </a:p>
        </p:txBody>
      </p:sp>
      <p:sp>
        <p:nvSpPr>
          <p:cNvPr id="5" name="Freeform 5"/>
          <p:cNvSpPr/>
          <p:nvPr/>
        </p:nvSpPr>
        <p:spPr>
          <a:xfrm>
            <a:off x="15838235" y="-1227404"/>
            <a:ext cx="3749612" cy="4114800"/>
          </a:xfrm>
          <a:custGeom>
            <a:avLst/>
            <a:gdLst/>
            <a:ahLst/>
            <a:cxnLst/>
            <a:rect l="l" t="t" r="r" b="b"/>
            <a:pathLst>
              <a:path w="3749612" h="4114800">
                <a:moveTo>
                  <a:pt x="0" y="0"/>
                </a:moveTo>
                <a:lnTo>
                  <a:pt x="3749612" y="0"/>
                </a:lnTo>
                <a:lnTo>
                  <a:pt x="374961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MY"/>
          </a:p>
        </p:txBody>
      </p:sp>
      <p:sp>
        <p:nvSpPr>
          <p:cNvPr id="6" name="Freeform 6"/>
          <p:cNvSpPr/>
          <p:nvPr/>
        </p:nvSpPr>
        <p:spPr>
          <a:xfrm>
            <a:off x="-1096551" y="-1227404"/>
            <a:ext cx="3749612" cy="4114800"/>
          </a:xfrm>
          <a:custGeom>
            <a:avLst/>
            <a:gdLst/>
            <a:ahLst/>
            <a:cxnLst/>
            <a:rect l="l" t="t" r="r" b="b"/>
            <a:pathLst>
              <a:path w="3749612" h="4114800">
                <a:moveTo>
                  <a:pt x="0" y="0"/>
                </a:moveTo>
                <a:lnTo>
                  <a:pt x="3749611" y="0"/>
                </a:lnTo>
                <a:lnTo>
                  <a:pt x="374961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MY"/>
          </a:p>
        </p:txBody>
      </p:sp>
      <p:sp>
        <p:nvSpPr>
          <p:cNvPr id="7" name="Freeform 7"/>
          <p:cNvSpPr/>
          <p:nvPr/>
        </p:nvSpPr>
        <p:spPr>
          <a:xfrm>
            <a:off x="6978433" y="7762558"/>
            <a:ext cx="1487640" cy="1495742"/>
          </a:xfrm>
          <a:custGeom>
            <a:avLst/>
            <a:gdLst/>
            <a:ahLst/>
            <a:cxnLst/>
            <a:rect l="l" t="t" r="r" b="b"/>
            <a:pathLst>
              <a:path w="1487640" h="1495742">
                <a:moveTo>
                  <a:pt x="0" y="0"/>
                </a:moveTo>
                <a:lnTo>
                  <a:pt x="1487640" y="0"/>
                </a:lnTo>
                <a:lnTo>
                  <a:pt x="1487640" y="1495742"/>
                </a:lnTo>
                <a:lnTo>
                  <a:pt x="0" y="149574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MY"/>
          </a:p>
        </p:txBody>
      </p:sp>
      <p:sp>
        <p:nvSpPr>
          <p:cNvPr id="8" name="Freeform 8"/>
          <p:cNvSpPr/>
          <p:nvPr/>
        </p:nvSpPr>
        <p:spPr>
          <a:xfrm>
            <a:off x="0" y="7316859"/>
            <a:ext cx="3769733" cy="2634101"/>
          </a:xfrm>
          <a:custGeom>
            <a:avLst/>
            <a:gdLst/>
            <a:ahLst/>
            <a:cxnLst/>
            <a:rect l="l" t="t" r="r" b="b"/>
            <a:pathLst>
              <a:path w="3769733" h="2634101">
                <a:moveTo>
                  <a:pt x="0" y="0"/>
                </a:moveTo>
                <a:lnTo>
                  <a:pt x="3769733" y="0"/>
                </a:lnTo>
                <a:lnTo>
                  <a:pt x="3769733" y="2634101"/>
                </a:lnTo>
                <a:lnTo>
                  <a:pt x="0" y="263410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MY"/>
          </a:p>
        </p:txBody>
      </p:sp>
      <p:sp>
        <p:nvSpPr>
          <p:cNvPr id="9" name="Freeform 9"/>
          <p:cNvSpPr/>
          <p:nvPr/>
        </p:nvSpPr>
        <p:spPr>
          <a:xfrm>
            <a:off x="16292132" y="7802250"/>
            <a:ext cx="2367724" cy="2148710"/>
          </a:xfrm>
          <a:custGeom>
            <a:avLst/>
            <a:gdLst/>
            <a:ahLst/>
            <a:cxnLst/>
            <a:rect l="l" t="t" r="r" b="b"/>
            <a:pathLst>
              <a:path w="2367724" h="2148710">
                <a:moveTo>
                  <a:pt x="0" y="0"/>
                </a:moveTo>
                <a:lnTo>
                  <a:pt x="2367725" y="0"/>
                </a:lnTo>
                <a:lnTo>
                  <a:pt x="2367725" y="2148710"/>
                </a:lnTo>
                <a:lnTo>
                  <a:pt x="0" y="21487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MY"/>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275</Words>
  <Application>Microsoft Office PowerPoint</Application>
  <PresentationFormat>Custom</PresentationFormat>
  <Paragraphs>54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Playpen Sans Bold</vt:lpstr>
      <vt:lpstr>Arial</vt:lpstr>
      <vt:lpstr>Calibri</vt:lpstr>
      <vt:lpstr>Archivo Black</vt:lpstr>
      <vt:lpstr>Sniglet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PELAJARAN 8 Trust in God</dc:title>
  <dc:creator>ASUS</dc:creator>
  <cp:lastModifiedBy>Faridah Lausin (MAUM)</cp:lastModifiedBy>
  <cp:revision>2</cp:revision>
  <dcterms:created xsi:type="dcterms:W3CDTF">2006-08-16T00:00:00Z</dcterms:created>
  <dcterms:modified xsi:type="dcterms:W3CDTF">2026-03-04T04:20:03Z</dcterms:modified>
  <dc:identifier>DAGqDgO47Y0</dc:identifier>
</cp:coreProperties>
</file>