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8288000" cy="10287000"/>
  <p:notesSz cx="6858000" cy="9144000"/>
  <p:embeddedFontLst>
    <p:embeddedFont>
      <p:font typeface="Archivo Black" panose="020B0604020202020204" charset="0"/>
      <p:regular r:id="rId15"/>
    </p:embeddedFont>
    <p:embeddedFont>
      <p:font typeface="Lazydog" panose="020B0604020202020204" charset="0"/>
      <p:regular r:id="rId16"/>
    </p:embeddedFont>
    <p:embeddedFont>
      <p:font typeface="Poppins" panose="00000500000000000000" pitchFamily="2" charset="0"/>
      <p:regular r:id="rId17"/>
    </p:embeddedFont>
    <p:embeddedFont>
      <p:font typeface="Poppins Bold" panose="00000800000000000000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png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svg"/><Relationship Id="rId15" Type="http://schemas.openxmlformats.org/officeDocument/2006/relationships/image" Target="../media/image17.png"/><Relationship Id="rId10" Type="http://schemas.openxmlformats.org/officeDocument/2006/relationships/image" Target="../media/image12.sv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png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svg"/><Relationship Id="rId15" Type="http://schemas.openxmlformats.org/officeDocument/2006/relationships/image" Target="../media/image17.png"/><Relationship Id="rId10" Type="http://schemas.openxmlformats.org/officeDocument/2006/relationships/image" Target="../media/image12.sv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7.svg"/><Relationship Id="rId10" Type="http://schemas.openxmlformats.org/officeDocument/2006/relationships/image" Target="../media/image23.svg"/><Relationship Id="rId4" Type="http://schemas.openxmlformats.org/officeDocument/2006/relationships/image" Target="../media/image6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48.png"/><Relationship Id="rId3" Type="http://schemas.openxmlformats.org/officeDocument/2006/relationships/image" Target="../media/image5.svg"/><Relationship Id="rId7" Type="http://schemas.openxmlformats.org/officeDocument/2006/relationships/image" Target="../media/image16.svg"/><Relationship Id="rId12" Type="http://schemas.openxmlformats.org/officeDocument/2006/relationships/image" Target="../media/image4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46.png"/><Relationship Id="rId5" Type="http://schemas.openxmlformats.org/officeDocument/2006/relationships/image" Target="../media/image7.svg"/><Relationship Id="rId10" Type="http://schemas.openxmlformats.org/officeDocument/2006/relationships/image" Target="../media/image20.svg"/><Relationship Id="rId4" Type="http://schemas.openxmlformats.org/officeDocument/2006/relationships/image" Target="../media/image6.png"/><Relationship Id="rId9" Type="http://schemas.openxmlformats.org/officeDocument/2006/relationships/image" Target="../media/image19.png"/><Relationship Id="rId14" Type="http://schemas.openxmlformats.org/officeDocument/2006/relationships/image" Target="../media/image4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51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19.png"/><Relationship Id="rId3" Type="http://schemas.openxmlformats.org/officeDocument/2006/relationships/image" Target="../media/image5.svg"/><Relationship Id="rId7" Type="http://schemas.openxmlformats.org/officeDocument/2006/relationships/image" Target="../media/image16.svg"/><Relationship Id="rId12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57.svg"/><Relationship Id="rId5" Type="http://schemas.openxmlformats.org/officeDocument/2006/relationships/image" Target="../media/image7.svg"/><Relationship Id="rId10" Type="http://schemas.openxmlformats.org/officeDocument/2006/relationships/image" Target="../media/image56.png"/><Relationship Id="rId4" Type="http://schemas.openxmlformats.org/officeDocument/2006/relationships/image" Target="../media/image6.png"/><Relationship Id="rId9" Type="http://schemas.openxmlformats.org/officeDocument/2006/relationships/image" Target="../media/image55.svg"/><Relationship Id="rId1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693" y="-285059"/>
            <a:ext cx="9647379" cy="10840969"/>
          </a:xfrm>
          <a:custGeom>
            <a:avLst/>
            <a:gdLst/>
            <a:ahLst/>
            <a:cxnLst/>
            <a:rect l="l" t="t" r="r" b="b"/>
            <a:pathLst>
              <a:path w="9647379" h="10840969">
                <a:moveTo>
                  <a:pt x="0" y="0"/>
                </a:moveTo>
                <a:lnTo>
                  <a:pt x="9647378" y="0"/>
                </a:lnTo>
                <a:lnTo>
                  <a:pt x="9647378" y="10840969"/>
                </a:lnTo>
                <a:lnTo>
                  <a:pt x="0" y="108409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90" b="-590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10745396" y="327529"/>
            <a:ext cx="932100" cy="932100"/>
          </a:xfrm>
          <a:custGeom>
            <a:avLst/>
            <a:gdLst/>
            <a:ahLst/>
            <a:cxnLst/>
            <a:rect l="l" t="t" r="r" b="b"/>
            <a:pathLst>
              <a:path w="932100" h="932100">
                <a:moveTo>
                  <a:pt x="0" y="0"/>
                </a:moveTo>
                <a:lnTo>
                  <a:pt x="932101" y="0"/>
                </a:lnTo>
                <a:lnTo>
                  <a:pt x="932101" y="932101"/>
                </a:lnTo>
                <a:lnTo>
                  <a:pt x="0" y="9321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8802903" y="208107"/>
            <a:ext cx="2628159" cy="1238520"/>
          </a:xfrm>
          <a:custGeom>
            <a:avLst/>
            <a:gdLst/>
            <a:ahLst/>
            <a:cxnLst/>
            <a:rect l="l" t="t" r="r" b="b"/>
            <a:pathLst>
              <a:path w="2628159" h="1238520">
                <a:moveTo>
                  <a:pt x="0" y="0"/>
                </a:moveTo>
                <a:lnTo>
                  <a:pt x="2628158" y="0"/>
                </a:lnTo>
                <a:lnTo>
                  <a:pt x="2628158" y="1238519"/>
                </a:lnTo>
                <a:lnTo>
                  <a:pt x="0" y="12385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TextBox 5"/>
          <p:cNvSpPr txBox="1"/>
          <p:nvPr/>
        </p:nvSpPr>
        <p:spPr>
          <a:xfrm>
            <a:off x="9691140" y="1540911"/>
            <a:ext cx="7568160" cy="7939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Selamat Menyertai Program </a:t>
            </a: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Kesihatan </a:t>
            </a:r>
          </a:p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Untuk </a:t>
            </a:r>
          </a:p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Kanak-kanak Pintar!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24D47A-A2A5-3AB0-15DD-73651ED59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CBE2A5-434C-C96A-A9D0-E3A69ADADE0F}"/>
              </a:ext>
            </a:extLst>
          </p:cNvPr>
          <p:cNvSpPr/>
          <p:nvPr/>
        </p:nvSpPr>
        <p:spPr>
          <a:xfrm>
            <a:off x="0" y="8201157"/>
            <a:ext cx="18288000" cy="2080260"/>
          </a:xfrm>
          <a:custGeom>
            <a:avLst/>
            <a:gdLst/>
            <a:ahLst/>
            <a:cxnLst/>
            <a:rect l="l" t="t" r="r" b="b"/>
            <a:pathLst>
              <a:path w="18288000" h="2080260">
                <a:moveTo>
                  <a:pt x="0" y="0"/>
                </a:moveTo>
                <a:lnTo>
                  <a:pt x="18288000" y="0"/>
                </a:lnTo>
                <a:lnTo>
                  <a:pt x="18288000" y="2080260"/>
                </a:lnTo>
                <a:lnTo>
                  <a:pt x="0" y="2080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5CA4022-0959-5F04-D5BF-E2A549BCE902}"/>
              </a:ext>
            </a:extLst>
          </p:cNvPr>
          <p:cNvSpPr/>
          <p:nvPr/>
        </p:nvSpPr>
        <p:spPr>
          <a:xfrm flipH="1">
            <a:off x="-1645546" y="6934766"/>
            <a:ext cx="6256217" cy="2755342"/>
          </a:xfrm>
          <a:custGeom>
            <a:avLst/>
            <a:gdLst/>
            <a:ahLst/>
            <a:cxnLst/>
            <a:rect l="l" t="t" r="r" b="b"/>
            <a:pathLst>
              <a:path w="6256217" h="2755342">
                <a:moveTo>
                  <a:pt x="6256218" y="0"/>
                </a:moveTo>
                <a:lnTo>
                  <a:pt x="0" y="0"/>
                </a:lnTo>
                <a:lnTo>
                  <a:pt x="0" y="2755342"/>
                </a:lnTo>
                <a:lnTo>
                  <a:pt x="6256218" y="2755342"/>
                </a:lnTo>
                <a:lnTo>
                  <a:pt x="625621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D591525-49B7-34ED-8F99-E1FB40CFC9FB}"/>
              </a:ext>
            </a:extLst>
          </p:cNvPr>
          <p:cNvSpPr/>
          <p:nvPr/>
        </p:nvSpPr>
        <p:spPr>
          <a:xfrm>
            <a:off x="-1680950" y="1529929"/>
            <a:ext cx="5419299" cy="2831584"/>
          </a:xfrm>
          <a:custGeom>
            <a:avLst/>
            <a:gdLst/>
            <a:ahLst/>
            <a:cxnLst/>
            <a:rect l="l" t="t" r="r" b="b"/>
            <a:pathLst>
              <a:path w="5419299" h="2831584">
                <a:moveTo>
                  <a:pt x="0" y="0"/>
                </a:moveTo>
                <a:lnTo>
                  <a:pt x="5419300" y="0"/>
                </a:lnTo>
                <a:lnTo>
                  <a:pt x="5419300" y="2831584"/>
                </a:lnTo>
                <a:lnTo>
                  <a:pt x="0" y="28315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177F61C-A3DC-4756-1B3D-00A7A3049E7A}"/>
              </a:ext>
            </a:extLst>
          </p:cNvPr>
          <p:cNvSpPr/>
          <p:nvPr/>
        </p:nvSpPr>
        <p:spPr>
          <a:xfrm flipH="1">
            <a:off x="14549650" y="2161103"/>
            <a:ext cx="5419299" cy="2831584"/>
          </a:xfrm>
          <a:custGeom>
            <a:avLst/>
            <a:gdLst/>
            <a:ahLst/>
            <a:cxnLst/>
            <a:rect l="l" t="t" r="r" b="b"/>
            <a:pathLst>
              <a:path w="5419299" h="2831584">
                <a:moveTo>
                  <a:pt x="5419300" y="0"/>
                </a:moveTo>
                <a:lnTo>
                  <a:pt x="0" y="0"/>
                </a:lnTo>
                <a:lnTo>
                  <a:pt x="0" y="2831584"/>
                </a:lnTo>
                <a:lnTo>
                  <a:pt x="5419300" y="2831584"/>
                </a:lnTo>
                <a:lnTo>
                  <a:pt x="541930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5F08CF3-0B56-2BB3-174C-60D0EFFA13E5}"/>
              </a:ext>
            </a:extLst>
          </p:cNvPr>
          <p:cNvSpPr/>
          <p:nvPr/>
        </p:nvSpPr>
        <p:spPr>
          <a:xfrm>
            <a:off x="13712732" y="6910928"/>
            <a:ext cx="6256217" cy="2755342"/>
          </a:xfrm>
          <a:custGeom>
            <a:avLst/>
            <a:gdLst/>
            <a:ahLst/>
            <a:cxnLst/>
            <a:rect l="l" t="t" r="r" b="b"/>
            <a:pathLst>
              <a:path w="6256217" h="2755342">
                <a:moveTo>
                  <a:pt x="0" y="0"/>
                </a:moveTo>
                <a:lnTo>
                  <a:pt x="6256218" y="0"/>
                </a:lnTo>
                <a:lnTo>
                  <a:pt x="6256218" y="2755342"/>
                </a:lnTo>
                <a:lnTo>
                  <a:pt x="0" y="27553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6F14F85-4BDD-C15D-D76D-6A5B9ECCC3FF}"/>
              </a:ext>
            </a:extLst>
          </p:cNvPr>
          <p:cNvSpPr/>
          <p:nvPr/>
        </p:nvSpPr>
        <p:spPr>
          <a:xfrm>
            <a:off x="12509347" y="4361513"/>
            <a:ext cx="4677362" cy="5485180"/>
          </a:xfrm>
          <a:custGeom>
            <a:avLst/>
            <a:gdLst/>
            <a:ahLst/>
            <a:cxnLst/>
            <a:rect l="l" t="t" r="r" b="b"/>
            <a:pathLst>
              <a:path w="4677362" h="5485180">
                <a:moveTo>
                  <a:pt x="0" y="0"/>
                </a:moveTo>
                <a:lnTo>
                  <a:pt x="4677362" y="0"/>
                </a:lnTo>
                <a:lnTo>
                  <a:pt x="4677362" y="5485180"/>
                </a:lnTo>
                <a:lnTo>
                  <a:pt x="0" y="54851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14B12A-4D51-EA38-2035-3F56961FA58D}"/>
              </a:ext>
            </a:extLst>
          </p:cNvPr>
          <p:cNvSpPr/>
          <p:nvPr/>
        </p:nvSpPr>
        <p:spPr>
          <a:xfrm flipH="1">
            <a:off x="1101291" y="4361513"/>
            <a:ext cx="3480596" cy="5485180"/>
          </a:xfrm>
          <a:custGeom>
            <a:avLst/>
            <a:gdLst/>
            <a:ahLst/>
            <a:cxnLst/>
            <a:rect l="l" t="t" r="r" b="b"/>
            <a:pathLst>
              <a:path w="3480596" h="5485180">
                <a:moveTo>
                  <a:pt x="3480595" y="0"/>
                </a:moveTo>
                <a:lnTo>
                  <a:pt x="0" y="0"/>
                </a:lnTo>
                <a:lnTo>
                  <a:pt x="0" y="5485180"/>
                </a:lnTo>
                <a:lnTo>
                  <a:pt x="3480595" y="5485180"/>
                </a:lnTo>
                <a:lnTo>
                  <a:pt x="3480595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5EF87E7-1E58-862D-EF33-511570A184FE}"/>
              </a:ext>
            </a:extLst>
          </p:cNvPr>
          <p:cNvSpPr/>
          <p:nvPr/>
        </p:nvSpPr>
        <p:spPr>
          <a:xfrm>
            <a:off x="2015069" y="729240"/>
            <a:ext cx="2285620" cy="2285620"/>
          </a:xfrm>
          <a:custGeom>
            <a:avLst/>
            <a:gdLst/>
            <a:ahLst/>
            <a:cxnLst/>
            <a:rect l="l" t="t" r="r" b="b"/>
            <a:pathLst>
              <a:path w="2285620" h="2285620">
                <a:moveTo>
                  <a:pt x="0" y="0"/>
                </a:moveTo>
                <a:lnTo>
                  <a:pt x="2285620" y="0"/>
                </a:lnTo>
                <a:lnTo>
                  <a:pt x="2285620" y="2285620"/>
                </a:lnTo>
                <a:lnTo>
                  <a:pt x="0" y="228562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AA3E806-C723-CE41-B15C-B08C4178E948}"/>
              </a:ext>
            </a:extLst>
          </p:cNvPr>
          <p:cNvSpPr/>
          <p:nvPr/>
        </p:nvSpPr>
        <p:spPr>
          <a:xfrm>
            <a:off x="245790" y="7763007"/>
            <a:ext cx="1065893" cy="1098859"/>
          </a:xfrm>
          <a:custGeom>
            <a:avLst/>
            <a:gdLst/>
            <a:ahLst/>
            <a:cxnLst/>
            <a:rect l="l" t="t" r="r" b="b"/>
            <a:pathLst>
              <a:path w="1065893" h="1098859">
                <a:moveTo>
                  <a:pt x="0" y="0"/>
                </a:moveTo>
                <a:lnTo>
                  <a:pt x="1065893" y="0"/>
                </a:lnTo>
                <a:lnTo>
                  <a:pt x="1065893" y="1098859"/>
                </a:lnTo>
                <a:lnTo>
                  <a:pt x="0" y="109885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9DA5F92F-BFF2-B908-5D4A-E4B5D9E86171}"/>
              </a:ext>
            </a:extLst>
          </p:cNvPr>
          <p:cNvSpPr/>
          <p:nvPr/>
        </p:nvSpPr>
        <p:spPr>
          <a:xfrm>
            <a:off x="1140017" y="8655691"/>
            <a:ext cx="685093" cy="706281"/>
          </a:xfrm>
          <a:custGeom>
            <a:avLst/>
            <a:gdLst/>
            <a:ahLst/>
            <a:cxnLst/>
            <a:rect l="l" t="t" r="r" b="b"/>
            <a:pathLst>
              <a:path w="685093" h="706281">
                <a:moveTo>
                  <a:pt x="0" y="0"/>
                </a:moveTo>
                <a:lnTo>
                  <a:pt x="685092" y="0"/>
                </a:lnTo>
                <a:lnTo>
                  <a:pt x="685092" y="706281"/>
                </a:lnTo>
                <a:lnTo>
                  <a:pt x="0" y="70628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C955459B-0A2F-7773-9B86-B20A029BF6F0}"/>
              </a:ext>
            </a:extLst>
          </p:cNvPr>
          <p:cNvSpPr/>
          <p:nvPr/>
        </p:nvSpPr>
        <p:spPr>
          <a:xfrm>
            <a:off x="16988899" y="7763007"/>
            <a:ext cx="1065893" cy="1098859"/>
          </a:xfrm>
          <a:custGeom>
            <a:avLst/>
            <a:gdLst/>
            <a:ahLst/>
            <a:cxnLst/>
            <a:rect l="l" t="t" r="r" b="b"/>
            <a:pathLst>
              <a:path w="1065893" h="1098859">
                <a:moveTo>
                  <a:pt x="0" y="0"/>
                </a:moveTo>
                <a:lnTo>
                  <a:pt x="1065893" y="0"/>
                </a:lnTo>
                <a:lnTo>
                  <a:pt x="1065893" y="1098859"/>
                </a:lnTo>
                <a:lnTo>
                  <a:pt x="0" y="109885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4B7C0C48-958A-F816-6AD2-76A4B7FD4A7F}"/>
              </a:ext>
            </a:extLst>
          </p:cNvPr>
          <p:cNvSpPr/>
          <p:nvPr/>
        </p:nvSpPr>
        <p:spPr>
          <a:xfrm>
            <a:off x="16498295" y="8655691"/>
            <a:ext cx="685093" cy="706281"/>
          </a:xfrm>
          <a:custGeom>
            <a:avLst/>
            <a:gdLst/>
            <a:ahLst/>
            <a:cxnLst/>
            <a:rect l="l" t="t" r="r" b="b"/>
            <a:pathLst>
              <a:path w="685093" h="706281">
                <a:moveTo>
                  <a:pt x="0" y="0"/>
                </a:moveTo>
                <a:lnTo>
                  <a:pt x="685092" y="0"/>
                </a:lnTo>
                <a:lnTo>
                  <a:pt x="685092" y="706281"/>
                </a:lnTo>
                <a:lnTo>
                  <a:pt x="0" y="70628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16488D61-8518-9DF5-84B7-289CD473115A}"/>
              </a:ext>
            </a:extLst>
          </p:cNvPr>
          <p:cNvSpPr/>
          <p:nvPr/>
        </p:nvSpPr>
        <p:spPr>
          <a:xfrm>
            <a:off x="4957612" y="7973601"/>
            <a:ext cx="1790629" cy="1799703"/>
          </a:xfrm>
          <a:custGeom>
            <a:avLst/>
            <a:gdLst/>
            <a:ahLst/>
            <a:cxnLst/>
            <a:rect l="l" t="t" r="r" b="b"/>
            <a:pathLst>
              <a:path w="1790629" h="1799703">
                <a:moveTo>
                  <a:pt x="0" y="0"/>
                </a:moveTo>
                <a:lnTo>
                  <a:pt x="1790630" y="0"/>
                </a:lnTo>
                <a:lnTo>
                  <a:pt x="1790630" y="1799703"/>
                </a:lnTo>
                <a:lnTo>
                  <a:pt x="0" y="179970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A683B18B-D53C-94F0-7861-6A569C4DBD4F}"/>
              </a:ext>
            </a:extLst>
          </p:cNvPr>
          <p:cNvSpPr txBox="1"/>
          <p:nvPr/>
        </p:nvSpPr>
        <p:spPr>
          <a:xfrm>
            <a:off x="5612202" y="810399"/>
            <a:ext cx="7063596" cy="719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3"/>
              </a:lnSpc>
            </a:pPr>
            <a:r>
              <a:rPr lang="en-US" sz="4202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PELAJARAN 7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5E18E06B-C97F-D983-63BB-DE5DC57D453A}"/>
              </a:ext>
            </a:extLst>
          </p:cNvPr>
          <p:cNvSpPr txBox="1"/>
          <p:nvPr/>
        </p:nvSpPr>
        <p:spPr>
          <a:xfrm>
            <a:off x="4880468" y="1827722"/>
            <a:ext cx="9089402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3"/>
              </a:lnSpc>
            </a:pPr>
            <a:r>
              <a:rPr lang="en-US" sz="9793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Rest</a:t>
            </a:r>
          </a:p>
        </p:txBody>
      </p:sp>
    </p:spTree>
    <p:extLst>
      <p:ext uri="{BB962C8B-B14F-4D97-AF65-F5344CB8AC3E}">
        <p14:creationId xmlns:p14="http://schemas.microsoft.com/office/powerpoint/2010/main" val="1226589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201157"/>
            <a:ext cx="18288000" cy="2080260"/>
          </a:xfrm>
          <a:custGeom>
            <a:avLst/>
            <a:gdLst/>
            <a:ahLst/>
            <a:cxnLst/>
            <a:rect l="l" t="t" r="r" b="b"/>
            <a:pathLst>
              <a:path w="18288000" h="2080260">
                <a:moveTo>
                  <a:pt x="0" y="0"/>
                </a:moveTo>
                <a:lnTo>
                  <a:pt x="18288000" y="0"/>
                </a:lnTo>
                <a:lnTo>
                  <a:pt x="18288000" y="2080260"/>
                </a:lnTo>
                <a:lnTo>
                  <a:pt x="0" y="2080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 flipH="1">
            <a:off x="-1645546" y="6934766"/>
            <a:ext cx="6256217" cy="2755342"/>
          </a:xfrm>
          <a:custGeom>
            <a:avLst/>
            <a:gdLst/>
            <a:ahLst/>
            <a:cxnLst/>
            <a:rect l="l" t="t" r="r" b="b"/>
            <a:pathLst>
              <a:path w="6256217" h="2755342">
                <a:moveTo>
                  <a:pt x="6256218" y="0"/>
                </a:moveTo>
                <a:lnTo>
                  <a:pt x="0" y="0"/>
                </a:lnTo>
                <a:lnTo>
                  <a:pt x="0" y="2755342"/>
                </a:lnTo>
                <a:lnTo>
                  <a:pt x="6256218" y="2755342"/>
                </a:lnTo>
                <a:lnTo>
                  <a:pt x="625621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-1680950" y="1529929"/>
            <a:ext cx="5419299" cy="2831584"/>
          </a:xfrm>
          <a:custGeom>
            <a:avLst/>
            <a:gdLst/>
            <a:ahLst/>
            <a:cxnLst/>
            <a:rect l="l" t="t" r="r" b="b"/>
            <a:pathLst>
              <a:path w="5419299" h="2831584">
                <a:moveTo>
                  <a:pt x="0" y="0"/>
                </a:moveTo>
                <a:lnTo>
                  <a:pt x="5419300" y="0"/>
                </a:lnTo>
                <a:lnTo>
                  <a:pt x="5419300" y="2831584"/>
                </a:lnTo>
                <a:lnTo>
                  <a:pt x="0" y="28315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 flipH="1">
            <a:off x="14549650" y="2161103"/>
            <a:ext cx="5419299" cy="2831584"/>
          </a:xfrm>
          <a:custGeom>
            <a:avLst/>
            <a:gdLst/>
            <a:ahLst/>
            <a:cxnLst/>
            <a:rect l="l" t="t" r="r" b="b"/>
            <a:pathLst>
              <a:path w="5419299" h="2831584">
                <a:moveTo>
                  <a:pt x="5419300" y="0"/>
                </a:moveTo>
                <a:lnTo>
                  <a:pt x="0" y="0"/>
                </a:lnTo>
                <a:lnTo>
                  <a:pt x="0" y="2831584"/>
                </a:lnTo>
                <a:lnTo>
                  <a:pt x="5419300" y="2831584"/>
                </a:lnTo>
                <a:lnTo>
                  <a:pt x="541930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13712732" y="6910928"/>
            <a:ext cx="6256217" cy="2755342"/>
          </a:xfrm>
          <a:custGeom>
            <a:avLst/>
            <a:gdLst/>
            <a:ahLst/>
            <a:cxnLst/>
            <a:rect l="l" t="t" r="r" b="b"/>
            <a:pathLst>
              <a:path w="6256217" h="2755342">
                <a:moveTo>
                  <a:pt x="0" y="0"/>
                </a:moveTo>
                <a:lnTo>
                  <a:pt x="6256218" y="0"/>
                </a:lnTo>
                <a:lnTo>
                  <a:pt x="6256218" y="2755342"/>
                </a:lnTo>
                <a:lnTo>
                  <a:pt x="0" y="27553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12509347" y="4361513"/>
            <a:ext cx="4677362" cy="5485180"/>
          </a:xfrm>
          <a:custGeom>
            <a:avLst/>
            <a:gdLst/>
            <a:ahLst/>
            <a:cxnLst/>
            <a:rect l="l" t="t" r="r" b="b"/>
            <a:pathLst>
              <a:path w="4677362" h="5485180">
                <a:moveTo>
                  <a:pt x="0" y="0"/>
                </a:moveTo>
                <a:lnTo>
                  <a:pt x="4677362" y="0"/>
                </a:lnTo>
                <a:lnTo>
                  <a:pt x="4677362" y="5485180"/>
                </a:lnTo>
                <a:lnTo>
                  <a:pt x="0" y="54851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 flipH="1">
            <a:off x="1101291" y="4361513"/>
            <a:ext cx="3480596" cy="5485180"/>
          </a:xfrm>
          <a:custGeom>
            <a:avLst/>
            <a:gdLst/>
            <a:ahLst/>
            <a:cxnLst/>
            <a:rect l="l" t="t" r="r" b="b"/>
            <a:pathLst>
              <a:path w="3480596" h="5485180">
                <a:moveTo>
                  <a:pt x="3480595" y="0"/>
                </a:moveTo>
                <a:lnTo>
                  <a:pt x="0" y="0"/>
                </a:lnTo>
                <a:lnTo>
                  <a:pt x="0" y="5485180"/>
                </a:lnTo>
                <a:lnTo>
                  <a:pt x="3480595" y="5485180"/>
                </a:lnTo>
                <a:lnTo>
                  <a:pt x="3480595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2015069" y="729240"/>
            <a:ext cx="2285620" cy="2285620"/>
          </a:xfrm>
          <a:custGeom>
            <a:avLst/>
            <a:gdLst/>
            <a:ahLst/>
            <a:cxnLst/>
            <a:rect l="l" t="t" r="r" b="b"/>
            <a:pathLst>
              <a:path w="2285620" h="2285620">
                <a:moveTo>
                  <a:pt x="0" y="0"/>
                </a:moveTo>
                <a:lnTo>
                  <a:pt x="2285620" y="0"/>
                </a:lnTo>
                <a:lnTo>
                  <a:pt x="2285620" y="2285620"/>
                </a:lnTo>
                <a:lnTo>
                  <a:pt x="0" y="228562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>
            <a:off x="245790" y="7763007"/>
            <a:ext cx="1065893" cy="1098859"/>
          </a:xfrm>
          <a:custGeom>
            <a:avLst/>
            <a:gdLst/>
            <a:ahLst/>
            <a:cxnLst/>
            <a:rect l="l" t="t" r="r" b="b"/>
            <a:pathLst>
              <a:path w="1065893" h="1098859">
                <a:moveTo>
                  <a:pt x="0" y="0"/>
                </a:moveTo>
                <a:lnTo>
                  <a:pt x="1065893" y="0"/>
                </a:lnTo>
                <a:lnTo>
                  <a:pt x="1065893" y="1098859"/>
                </a:lnTo>
                <a:lnTo>
                  <a:pt x="0" y="109885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>
            <a:off x="1140017" y="8655691"/>
            <a:ext cx="685093" cy="706281"/>
          </a:xfrm>
          <a:custGeom>
            <a:avLst/>
            <a:gdLst/>
            <a:ahLst/>
            <a:cxnLst/>
            <a:rect l="l" t="t" r="r" b="b"/>
            <a:pathLst>
              <a:path w="685093" h="706281">
                <a:moveTo>
                  <a:pt x="0" y="0"/>
                </a:moveTo>
                <a:lnTo>
                  <a:pt x="685092" y="0"/>
                </a:lnTo>
                <a:lnTo>
                  <a:pt x="685092" y="706281"/>
                </a:lnTo>
                <a:lnTo>
                  <a:pt x="0" y="70628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Freeform 12"/>
          <p:cNvSpPr/>
          <p:nvPr/>
        </p:nvSpPr>
        <p:spPr>
          <a:xfrm>
            <a:off x="16988899" y="7763007"/>
            <a:ext cx="1065893" cy="1098859"/>
          </a:xfrm>
          <a:custGeom>
            <a:avLst/>
            <a:gdLst/>
            <a:ahLst/>
            <a:cxnLst/>
            <a:rect l="l" t="t" r="r" b="b"/>
            <a:pathLst>
              <a:path w="1065893" h="1098859">
                <a:moveTo>
                  <a:pt x="0" y="0"/>
                </a:moveTo>
                <a:lnTo>
                  <a:pt x="1065893" y="0"/>
                </a:lnTo>
                <a:lnTo>
                  <a:pt x="1065893" y="1098859"/>
                </a:lnTo>
                <a:lnTo>
                  <a:pt x="0" y="109885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>
            <a:off x="16498295" y="8655691"/>
            <a:ext cx="685093" cy="706281"/>
          </a:xfrm>
          <a:custGeom>
            <a:avLst/>
            <a:gdLst/>
            <a:ahLst/>
            <a:cxnLst/>
            <a:rect l="l" t="t" r="r" b="b"/>
            <a:pathLst>
              <a:path w="685093" h="706281">
                <a:moveTo>
                  <a:pt x="0" y="0"/>
                </a:moveTo>
                <a:lnTo>
                  <a:pt x="685092" y="0"/>
                </a:lnTo>
                <a:lnTo>
                  <a:pt x="685092" y="706281"/>
                </a:lnTo>
                <a:lnTo>
                  <a:pt x="0" y="70628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/>
          <p:cNvSpPr/>
          <p:nvPr/>
        </p:nvSpPr>
        <p:spPr>
          <a:xfrm>
            <a:off x="4957612" y="7973601"/>
            <a:ext cx="1790629" cy="1799703"/>
          </a:xfrm>
          <a:custGeom>
            <a:avLst/>
            <a:gdLst/>
            <a:ahLst/>
            <a:cxnLst/>
            <a:rect l="l" t="t" r="r" b="b"/>
            <a:pathLst>
              <a:path w="1790629" h="1799703">
                <a:moveTo>
                  <a:pt x="0" y="0"/>
                </a:moveTo>
                <a:lnTo>
                  <a:pt x="1790630" y="0"/>
                </a:lnTo>
                <a:lnTo>
                  <a:pt x="1790630" y="1799703"/>
                </a:lnTo>
                <a:lnTo>
                  <a:pt x="0" y="179970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TextBox 15"/>
          <p:cNvSpPr txBox="1"/>
          <p:nvPr/>
        </p:nvSpPr>
        <p:spPr>
          <a:xfrm>
            <a:off x="5612202" y="810399"/>
            <a:ext cx="7063596" cy="719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3"/>
              </a:lnSpc>
            </a:pPr>
            <a:r>
              <a:rPr lang="en-US" sz="4202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PELAJARAN 7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880468" y="1827722"/>
            <a:ext cx="9089402" cy="2544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3"/>
              </a:lnSpc>
            </a:pPr>
            <a:r>
              <a:rPr lang="en-US" sz="9793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Rehat</a:t>
            </a:r>
          </a:p>
          <a:p>
            <a:pPr algn="ctr">
              <a:lnSpc>
                <a:spcPts val="9793"/>
              </a:lnSpc>
            </a:pPr>
            <a:r>
              <a:rPr lang="en-US" sz="9793">
                <a:solidFill>
                  <a:srgbClr val="4B9960"/>
                </a:solidFill>
                <a:latin typeface="Lazydog"/>
                <a:ea typeface="Lazydog"/>
                <a:cs typeface="Lazydog"/>
                <a:sym typeface="Lazydog"/>
              </a:rPr>
              <a:t>Zzzzz...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80950" y="1529929"/>
            <a:ext cx="5419299" cy="2831584"/>
          </a:xfrm>
          <a:custGeom>
            <a:avLst/>
            <a:gdLst/>
            <a:ahLst/>
            <a:cxnLst/>
            <a:rect l="l" t="t" r="r" b="b"/>
            <a:pathLst>
              <a:path w="5419299" h="2831584">
                <a:moveTo>
                  <a:pt x="0" y="0"/>
                </a:moveTo>
                <a:lnTo>
                  <a:pt x="5419300" y="0"/>
                </a:lnTo>
                <a:lnTo>
                  <a:pt x="5419300" y="2831584"/>
                </a:lnTo>
                <a:lnTo>
                  <a:pt x="0" y="28315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 flipH="1">
            <a:off x="14549650" y="2311916"/>
            <a:ext cx="5419299" cy="2831584"/>
          </a:xfrm>
          <a:custGeom>
            <a:avLst/>
            <a:gdLst/>
            <a:ahLst/>
            <a:cxnLst/>
            <a:rect l="l" t="t" r="r" b="b"/>
            <a:pathLst>
              <a:path w="5419299" h="2831584">
                <a:moveTo>
                  <a:pt x="5419300" y="0"/>
                </a:moveTo>
                <a:lnTo>
                  <a:pt x="0" y="0"/>
                </a:lnTo>
                <a:lnTo>
                  <a:pt x="0" y="2831584"/>
                </a:lnTo>
                <a:lnTo>
                  <a:pt x="5419300" y="2831584"/>
                </a:lnTo>
                <a:lnTo>
                  <a:pt x="541930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16002347" y="1962916"/>
            <a:ext cx="2036901" cy="982805"/>
          </a:xfrm>
          <a:custGeom>
            <a:avLst/>
            <a:gdLst/>
            <a:ahLst/>
            <a:cxnLst/>
            <a:rect l="l" t="t" r="r" b="b"/>
            <a:pathLst>
              <a:path w="2036901" h="982805">
                <a:moveTo>
                  <a:pt x="0" y="0"/>
                </a:moveTo>
                <a:lnTo>
                  <a:pt x="2036902" y="0"/>
                </a:lnTo>
                <a:lnTo>
                  <a:pt x="2036902" y="982805"/>
                </a:lnTo>
                <a:lnTo>
                  <a:pt x="0" y="9828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 flipH="1">
            <a:off x="-90331" y="3466323"/>
            <a:ext cx="2804028" cy="1352943"/>
          </a:xfrm>
          <a:custGeom>
            <a:avLst/>
            <a:gdLst/>
            <a:ahLst/>
            <a:cxnLst/>
            <a:rect l="l" t="t" r="r" b="b"/>
            <a:pathLst>
              <a:path w="2804028" h="1352943">
                <a:moveTo>
                  <a:pt x="2804028" y="0"/>
                </a:moveTo>
                <a:lnTo>
                  <a:pt x="0" y="0"/>
                </a:lnTo>
                <a:lnTo>
                  <a:pt x="0" y="1352943"/>
                </a:lnTo>
                <a:lnTo>
                  <a:pt x="2804028" y="1352943"/>
                </a:lnTo>
                <a:lnTo>
                  <a:pt x="280402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7589687" y="709313"/>
            <a:ext cx="8721540" cy="8865606"/>
          </a:xfrm>
          <a:custGeom>
            <a:avLst/>
            <a:gdLst/>
            <a:ahLst/>
            <a:cxnLst/>
            <a:rect l="l" t="t" r="r" b="b"/>
            <a:pathLst>
              <a:path w="8721540" h="8865606">
                <a:moveTo>
                  <a:pt x="0" y="0"/>
                </a:moveTo>
                <a:lnTo>
                  <a:pt x="8721540" y="0"/>
                </a:lnTo>
                <a:lnTo>
                  <a:pt x="8721540" y="8865606"/>
                </a:lnTo>
                <a:lnTo>
                  <a:pt x="0" y="88656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TextBox 7"/>
          <p:cNvSpPr txBox="1"/>
          <p:nvPr/>
        </p:nvSpPr>
        <p:spPr>
          <a:xfrm>
            <a:off x="-3050127" y="4542488"/>
            <a:ext cx="16242062" cy="2502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9"/>
              </a:lnSpc>
            </a:pPr>
            <a:r>
              <a:rPr lang="en-US" sz="9659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MENGAPA </a:t>
            </a:r>
          </a:p>
          <a:p>
            <a:pPr algn="ctr">
              <a:lnSpc>
                <a:spcPts val="9659"/>
              </a:lnSpc>
            </a:pPr>
            <a:r>
              <a:rPr lang="en-US" sz="9659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KITA TIDUR?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218170"/>
            <a:ext cx="18288000" cy="2080260"/>
          </a:xfrm>
          <a:custGeom>
            <a:avLst/>
            <a:gdLst/>
            <a:ahLst/>
            <a:cxnLst/>
            <a:rect l="l" t="t" r="r" b="b"/>
            <a:pathLst>
              <a:path w="18288000" h="2080260">
                <a:moveTo>
                  <a:pt x="0" y="0"/>
                </a:moveTo>
                <a:lnTo>
                  <a:pt x="18288000" y="0"/>
                </a:lnTo>
                <a:lnTo>
                  <a:pt x="18288000" y="2080260"/>
                </a:lnTo>
                <a:lnTo>
                  <a:pt x="0" y="2080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 flipH="1">
            <a:off x="-1645546" y="6934766"/>
            <a:ext cx="6256217" cy="2755342"/>
          </a:xfrm>
          <a:custGeom>
            <a:avLst/>
            <a:gdLst/>
            <a:ahLst/>
            <a:cxnLst/>
            <a:rect l="l" t="t" r="r" b="b"/>
            <a:pathLst>
              <a:path w="6256217" h="2755342">
                <a:moveTo>
                  <a:pt x="6256218" y="0"/>
                </a:moveTo>
                <a:lnTo>
                  <a:pt x="0" y="0"/>
                </a:lnTo>
                <a:lnTo>
                  <a:pt x="0" y="2755342"/>
                </a:lnTo>
                <a:lnTo>
                  <a:pt x="6256218" y="2755342"/>
                </a:lnTo>
                <a:lnTo>
                  <a:pt x="625621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245790" y="7763007"/>
            <a:ext cx="1065893" cy="1098859"/>
          </a:xfrm>
          <a:custGeom>
            <a:avLst/>
            <a:gdLst/>
            <a:ahLst/>
            <a:cxnLst/>
            <a:rect l="l" t="t" r="r" b="b"/>
            <a:pathLst>
              <a:path w="1065893" h="1098859">
                <a:moveTo>
                  <a:pt x="0" y="0"/>
                </a:moveTo>
                <a:lnTo>
                  <a:pt x="1065893" y="0"/>
                </a:lnTo>
                <a:lnTo>
                  <a:pt x="1065893" y="1098859"/>
                </a:lnTo>
                <a:lnTo>
                  <a:pt x="0" y="10988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1140017" y="8655691"/>
            <a:ext cx="685093" cy="706281"/>
          </a:xfrm>
          <a:custGeom>
            <a:avLst/>
            <a:gdLst/>
            <a:ahLst/>
            <a:cxnLst/>
            <a:rect l="l" t="t" r="r" b="b"/>
            <a:pathLst>
              <a:path w="685093" h="706281">
                <a:moveTo>
                  <a:pt x="0" y="0"/>
                </a:moveTo>
                <a:lnTo>
                  <a:pt x="685092" y="0"/>
                </a:lnTo>
                <a:lnTo>
                  <a:pt x="685092" y="706281"/>
                </a:lnTo>
                <a:lnTo>
                  <a:pt x="0" y="7062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14279249" y="2025760"/>
            <a:ext cx="5419299" cy="2831584"/>
          </a:xfrm>
          <a:custGeom>
            <a:avLst/>
            <a:gdLst/>
            <a:ahLst/>
            <a:cxnLst/>
            <a:rect l="l" t="t" r="r" b="b"/>
            <a:pathLst>
              <a:path w="5419299" h="2831584">
                <a:moveTo>
                  <a:pt x="0" y="0"/>
                </a:moveTo>
                <a:lnTo>
                  <a:pt x="5419299" y="0"/>
                </a:lnTo>
                <a:lnTo>
                  <a:pt x="5419299" y="2831583"/>
                </a:lnTo>
                <a:lnTo>
                  <a:pt x="0" y="283158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11880067" y="4305787"/>
            <a:ext cx="5772664" cy="5384321"/>
          </a:xfrm>
          <a:custGeom>
            <a:avLst/>
            <a:gdLst/>
            <a:ahLst/>
            <a:cxnLst/>
            <a:rect l="l" t="t" r="r" b="b"/>
            <a:pathLst>
              <a:path w="5772664" h="5384321">
                <a:moveTo>
                  <a:pt x="0" y="0"/>
                </a:moveTo>
                <a:lnTo>
                  <a:pt x="5772664" y="0"/>
                </a:lnTo>
                <a:lnTo>
                  <a:pt x="5772664" y="5384321"/>
                </a:lnTo>
                <a:lnTo>
                  <a:pt x="0" y="53843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TextBox 8"/>
          <p:cNvSpPr txBox="1"/>
          <p:nvPr/>
        </p:nvSpPr>
        <p:spPr>
          <a:xfrm>
            <a:off x="2784498" y="1445113"/>
            <a:ext cx="17259300" cy="2079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7999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Kita Tidur 1/3 </a:t>
            </a:r>
          </a:p>
          <a:p>
            <a:pPr algn="l">
              <a:lnSpc>
                <a:spcPts val="7999"/>
              </a:lnSpc>
            </a:pPr>
            <a:r>
              <a:rPr lang="en-US" sz="7999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Dari Hidup Kita!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70939" y="4334383"/>
            <a:ext cx="7839947" cy="181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Jika kamu hidup sampai umur 90 tahun, kamu akan tidur selama 30 tahun!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23307" y="1543050"/>
            <a:ext cx="7320693" cy="7200900"/>
          </a:xfrm>
          <a:custGeom>
            <a:avLst/>
            <a:gdLst/>
            <a:ahLst/>
            <a:cxnLst/>
            <a:rect l="l" t="t" r="r" b="b"/>
            <a:pathLst>
              <a:path w="7320693" h="7200900">
                <a:moveTo>
                  <a:pt x="0" y="0"/>
                </a:moveTo>
                <a:lnTo>
                  <a:pt x="7320693" y="0"/>
                </a:lnTo>
                <a:lnTo>
                  <a:pt x="7320693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10055531" y="657938"/>
            <a:ext cx="10523312" cy="8971124"/>
          </a:xfrm>
          <a:custGeom>
            <a:avLst/>
            <a:gdLst/>
            <a:ahLst/>
            <a:cxnLst/>
            <a:rect l="l" t="t" r="r" b="b"/>
            <a:pathLst>
              <a:path w="10523312" h="8971124">
                <a:moveTo>
                  <a:pt x="0" y="0"/>
                </a:moveTo>
                <a:lnTo>
                  <a:pt x="10523313" y="0"/>
                </a:lnTo>
                <a:lnTo>
                  <a:pt x="10523313" y="8971124"/>
                </a:lnTo>
                <a:lnTo>
                  <a:pt x="0" y="89711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/>
          <p:cNvSpPr txBox="1"/>
          <p:nvPr/>
        </p:nvSpPr>
        <p:spPr>
          <a:xfrm>
            <a:off x="3080241" y="2919449"/>
            <a:ext cx="7320693" cy="934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TIDUR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55753" y="2432050"/>
            <a:ext cx="7141607" cy="385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Tidur bantu tubuh kita: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✔ Betulkan sel badan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✔ Rehatkan organ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✔ Cas semula otak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✔ Tenangkan diri</a:t>
            </a:r>
          </a:p>
        </p:txBody>
      </p:sp>
      <p:sp>
        <p:nvSpPr>
          <p:cNvPr id="3" name="Freeform 3"/>
          <p:cNvSpPr/>
          <p:nvPr/>
        </p:nvSpPr>
        <p:spPr>
          <a:xfrm>
            <a:off x="9710570" y="5811758"/>
            <a:ext cx="3322701" cy="4114800"/>
          </a:xfrm>
          <a:custGeom>
            <a:avLst/>
            <a:gdLst/>
            <a:ahLst/>
            <a:cxnLst/>
            <a:rect l="l" t="t" r="r" b="b"/>
            <a:pathLst>
              <a:path w="3322701" h="4114800">
                <a:moveTo>
                  <a:pt x="0" y="0"/>
                </a:moveTo>
                <a:lnTo>
                  <a:pt x="3322701" y="0"/>
                </a:lnTo>
                <a:lnTo>
                  <a:pt x="332270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94972" y="4003471"/>
            <a:ext cx="6449301" cy="6110713"/>
          </a:xfrm>
          <a:custGeom>
            <a:avLst/>
            <a:gdLst/>
            <a:ahLst/>
            <a:cxnLst/>
            <a:rect l="l" t="t" r="r" b="b"/>
            <a:pathLst>
              <a:path w="6449301" h="6110713">
                <a:moveTo>
                  <a:pt x="0" y="0"/>
                </a:moveTo>
                <a:lnTo>
                  <a:pt x="6449302" y="0"/>
                </a:lnTo>
                <a:lnTo>
                  <a:pt x="6449302" y="6110713"/>
                </a:lnTo>
                <a:lnTo>
                  <a:pt x="0" y="61107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13033271" y="2944027"/>
            <a:ext cx="5976747" cy="8229600"/>
          </a:xfrm>
          <a:custGeom>
            <a:avLst/>
            <a:gdLst/>
            <a:ahLst/>
            <a:cxnLst/>
            <a:rect l="l" t="t" r="r" b="b"/>
            <a:pathLst>
              <a:path w="5976747" h="8229600">
                <a:moveTo>
                  <a:pt x="0" y="0"/>
                </a:moveTo>
                <a:lnTo>
                  <a:pt x="5976747" y="0"/>
                </a:lnTo>
                <a:lnTo>
                  <a:pt x="597674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TextBox 6"/>
          <p:cNvSpPr txBox="1"/>
          <p:nvPr/>
        </p:nvSpPr>
        <p:spPr>
          <a:xfrm>
            <a:off x="2622820" y="1162050"/>
            <a:ext cx="12563939" cy="1079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Mengapa Kita Tidur?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50505" y="884908"/>
            <a:ext cx="13786990" cy="1079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Isyarat Dari Otak</a:t>
            </a:r>
          </a:p>
        </p:txBody>
      </p:sp>
      <p:sp>
        <p:nvSpPr>
          <p:cNvPr id="3" name="Freeform 3"/>
          <p:cNvSpPr/>
          <p:nvPr/>
        </p:nvSpPr>
        <p:spPr>
          <a:xfrm flipH="1">
            <a:off x="-2168332" y="1669329"/>
            <a:ext cx="5419299" cy="2831584"/>
          </a:xfrm>
          <a:custGeom>
            <a:avLst/>
            <a:gdLst/>
            <a:ahLst/>
            <a:cxnLst/>
            <a:rect l="l" t="t" r="r" b="b"/>
            <a:pathLst>
              <a:path w="5419299" h="2831584">
                <a:moveTo>
                  <a:pt x="5419299" y="0"/>
                </a:moveTo>
                <a:lnTo>
                  <a:pt x="0" y="0"/>
                </a:lnTo>
                <a:lnTo>
                  <a:pt x="0" y="2831584"/>
                </a:lnTo>
                <a:lnTo>
                  <a:pt x="5419299" y="2831584"/>
                </a:lnTo>
                <a:lnTo>
                  <a:pt x="541929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 flipH="1">
            <a:off x="15174423" y="1028700"/>
            <a:ext cx="5419299" cy="2831584"/>
          </a:xfrm>
          <a:custGeom>
            <a:avLst/>
            <a:gdLst/>
            <a:ahLst/>
            <a:cxnLst/>
            <a:rect l="l" t="t" r="r" b="b"/>
            <a:pathLst>
              <a:path w="5419299" h="2831584">
                <a:moveTo>
                  <a:pt x="5419300" y="0"/>
                </a:moveTo>
                <a:lnTo>
                  <a:pt x="0" y="0"/>
                </a:lnTo>
                <a:lnTo>
                  <a:pt x="0" y="2831584"/>
                </a:lnTo>
                <a:lnTo>
                  <a:pt x="5419300" y="2831584"/>
                </a:lnTo>
                <a:lnTo>
                  <a:pt x="541930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387068" y="4922501"/>
            <a:ext cx="3462855" cy="5529508"/>
          </a:xfrm>
          <a:custGeom>
            <a:avLst/>
            <a:gdLst/>
            <a:ahLst/>
            <a:cxnLst/>
            <a:rect l="l" t="t" r="r" b="b"/>
            <a:pathLst>
              <a:path w="3462855" h="5529508">
                <a:moveTo>
                  <a:pt x="0" y="0"/>
                </a:moveTo>
                <a:lnTo>
                  <a:pt x="3462855" y="0"/>
                </a:lnTo>
                <a:lnTo>
                  <a:pt x="3462855" y="5529508"/>
                </a:lnTo>
                <a:lnTo>
                  <a:pt x="0" y="55295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14264639" y="4922501"/>
            <a:ext cx="3545711" cy="5800755"/>
          </a:xfrm>
          <a:custGeom>
            <a:avLst/>
            <a:gdLst/>
            <a:ahLst/>
            <a:cxnLst/>
            <a:rect l="l" t="t" r="r" b="b"/>
            <a:pathLst>
              <a:path w="3545711" h="5800755">
                <a:moveTo>
                  <a:pt x="0" y="0"/>
                </a:moveTo>
                <a:lnTo>
                  <a:pt x="3545712" y="0"/>
                </a:lnTo>
                <a:lnTo>
                  <a:pt x="3545712" y="5800755"/>
                </a:lnTo>
                <a:lnTo>
                  <a:pt x="0" y="58007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5716524" y="4922501"/>
            <a:ext cx="2711782" cy="4409402"/>
          </a:xfrm>
          <a:custGeom>
            <a:avLst/>
            <a:gdLst/>
            <a:ahLst/>
            <a:cxnLst/>
            <a:rect l="l" t="t" r="r" b="b"/>
            <a:pathLst>
              <a:path w="2711782" h="4409402">
                <a:moveTo>
                  <a:pt x="0" y="0"/>
                </a:moveTo>
                <a:lnTo>
                  <a:pt x="2711782" y="0"/>
                </a:lnTo>
                <a:lnTo>
                  <a:pt x="2711782" y="4409401"/>
                </a:lnTo>
                <a:lnTo>
                  <a:pt x="0" y="44094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8718856" y="5904508"/>
            <a:ext cx="3472250" cy="3836741"/>
          </a:xfrm>
          <a:custGeom>
            <a:avLst/>
            <a:gdLst/>
            <a:ahLst/>
            <a:cxnLst/>
            <a:rect l="l" t="t" r="r" b="b"/>
            <a:pathLst>
              <a:path w="3472250" h="3836741">
                <a:moveTo>
                  <a:pt x="0" y="0"/>
                </a:moveTo>
                <a:lnTo>
                  <a:pt x="3472250" y="0"/>
                </a:lnTo>
                <a:lnTo>
                  <a:pt x="3472250" y="3836740"/>
                </a:lnTo>
                <a:lnTo>
                  <a:pt x="0" y="38367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10746788" y="3719102"/>
            <a:ext cx="3517852" cy="2406797"/>
          </a:xfrm>
          <a:custGeom>
            <a:avLst/>
            <a:gdLst/>
            <a:ahLst/>
            <a:cxnLst/>
            <a:rect l="l" t="t" r="r" b="b"/>
            <a:pathLst>
              <a:path w="3517852" h="2406797">
                <a:moveTo>
                  <a:pt x="0" y="0"/>
                </a:moveTo>
                <a:lnTo>
                  <a:pt x="3517851" y="0"/>
                </a:lnTo>
                <a:lnTo>
                  <a:pt x="3517851" y="2406797"/>
                </a:lnTo>
                <a:lnTo>
                  <a:pt x="0" y="24067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TextBox 10"/>
          <p:cNvSpPr txBox="1"/>
          <p:nvPr/>
        </p:nvSpPr>
        <p:spPr>
          <a:xfrm>
            <a:off x="1286173" y="2902460"/>
            <a:ext cx="15715655" cy="708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Rasa mengantuk = Otak cakap: “Kita perlu rehat!”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193823" y="4237749"/>
            <a:ext cx="262378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Let’s rest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55846" y="4481995"/>
            <a:ext cx="4769743" cy="5154157"/>
          </a:xfrm>
          <a:custGeom>
            <a:avLst/>
            <a:gdLst/>
            <a:ahLst/>
            <a:cxnLst/>
            <a:rect l="l" t="t" r="r" b="b"/>
            <a:pathLst>
              <a:path w="4769743" h="5154157">
                <a:moveTo>
                  <a:pt x="0" y="0"/>
                </a:moveTo>
                <a:lnTo>
                  <a:pt x="4769743" y="0"/>
                </a:lnTo>
                <a:lnTo>
                  <a:pt x="4769743" y="5154158"/>
                </a:lnTo>
                <a:lnTo>
                  <a:pt x="0" y="51541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-579304" y="4481995"/>
            <a:ext cx="8135380" cy="6406611"/>
          </a:xfrm>
          <a:custGeom>
            <a:avLst/>
            <a:gdLst/>
            <a:ahLst/>
            <a:cxnLst/>
            <a:rect l="l" t="t" r="r" b="b"/>
            <a:pathLst>
              <a:path w="8135380" h="6406611">
                <a:moveTo>
                  <a:pt x="0" y="0"/>
                </a:moveTo>
                <a:lnTo>
                  <a:pt x="8135380" y="0"/>
                </a:lnTo>
                <a:lnTo>
                  <a:pt x="8135380" y="6406612"/>
                </a:lnTo>
                <a:lnTo>
                  <a:pt x="0" y="64066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11900651" y="3904838"/>
            <a:ext cx="7341507" cy="7222207"/>
          </a:xfrm>
          <a:custGeom>
            <a:avLst/>
            <a:gdLst/>
            <a:ahLst/>
            <a:cxnLst/>
            <a:rect l="l" t="t" r="r" b="b"/>
            <a:pathLst>
              <a:path w="7341507" h="7222207">
                <a:moveTo>
                  <a:pt x="0" y="0"/>
                </a:moveTo>
                <a:lnTo>
                  <a:pt x="7341506" y="0"/>
                </a:lnTo>
                <a:lnTo>
                  <a:pt x="7341506" y="7222208"/>
                </a:lnTo>
                <a:lnTo>
                  <a:pt x="0" y="72222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4961709" cy="3455153"/>
          </a:xfrm>
          <a:custGeom>
            <a:avLst/>
            <a:gdLst/>
            <a:ahLst/>
            <a:cxnLst/>
            <a:rect l="l" t="t" r="r" b="b"/>
            <a:pathLst>
              <a:path w="4961709" h="3455153">
                <a:moveTo>
                  <a:pt x="0" y="0"/>
                </a:moveTo>
                <a:lnTo>
                  <a:pt x="4961709" y="0"/>
                </a:lnTo>
                <a:lnTo>
                  <a:pt x="4961709" y="3455153"/>
                </a:lnTo>
                <a:lnTo>
                  <a:pt x="0" y="34551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TextBox 6"/>
          <p:cNvSpPr txBox="1"/>
          <p:nvPr/>
        </p:nvSpPr>
        <p:spPr>
          <a:xfrm>
            <a:off x="2530355" y="1134510"/>
            <a:ext cx="13786990" cy="1079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Bila Cukup Tidur...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46408" y="2728360"/>
            <a:ext cx="13354884" cy="708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Cukup tidur = Bangun dengan bertenaga!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963347" y="390258"/>
            <a:ext cx="5785308" cy="4114800"/>
          </a:xfrm>
          <a:custGeom>
            <a:avLst/>
            <a:gdLst/>
            <a:ahLst/>
            <a:cxnLst/>
            <a:rect l="l" t="t" r="r" b="b"/>
            <a:pathLst>
              <a:path w="5785308" h="4114800">
                <a:moveTo>
                  <a:pt x="5785308" y="0"/>
                </a:moveTo>
                <a:lnTo>
                  <a:pt x="0" y="0"/>
                </a:lnTo>
                <a:lnTo>
                  <a:pt x="0" y="4114800"/>
                </a:lnTo>
                <a:lnTo>
                  <a:pt x="5785308" y="4114800"/>
                </a:lnTo>
                <a:lnTo>
                  <a:pt x="578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11696621" y="2051816"/>
            <a:ext cx="6625003" cy="7981931"/>
          </a:xfrm>
          <a:custGeom>
            <a:avLst/>
            <a:gdLst/>
            <a:ahLst/>
            <a:cxnLst/>
            <a:rect l="l" t="t" r="r" b="b"/>
            <a:pathLst>
              <a:path w="6625003" h="7981931">
                <a:moveTo>
                  <a:pt x="0" y="0"/>
                </a:moveTo>
                <a:lnTo>
                  <a:pt x="6625003" y="0"/>
                </a:lnTo>
                <a:lnTo>
                  <a:pt x="6625003" y="7981931"/>
                </a:lnTo>
                <a:lnTo>
                  <a:pt x="0" y="79819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 flipH="1">
            <a:off x="-277360" y="5825103"/>
            <a:ext cx="8194711" cy="4773419"/>
          </a:xfrm>
          <a:custGeom>
            <a:avLst/>
            <a:gdLst/>
            <a:ahLst/>
            <a:cxnLst/>
            <a:rect l="l" t="t" r="r" b="b"/>
            <a:pathLst>
              <a:path w="8194711" h="4773419">
                <a:moveTo>
                  <a:pt x="8194711" y="0"/>
                </a:moveTo>
                <a:lnTo>
                  <a:pt x="0" y="0"/>
                </a:lnTo>
                <a:lnTo>
                  <a:pt x="0" y="4773420"/>
                </a:lnTo>
                <a:lnTo>
                  <a:pt x="8194711" y="4773420"/>
                </a:lnTo>
                <a:lnTo>
                  <a:pt x="8194711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TextBox 5"/>
          <p:cNvSpPr txBox="1"/>
          <p:nvPr/>
        </p:nvSpPr>
        <p:spPr>
          <a:xfrm>
            <a:off x="3665951" y="685864"/>
            <a:ext cx="11343172" cy="2089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Tidur Yang Cukup Untuk Kanak-kanak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17013" y="3574783"/>
            <a:ext cx="8033313" cy="385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60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Kanak-kanak perlukan 9-10 jam tidur setiap malam!</a:t>
            </a:r>
          </a:p>
          <a:p>
            <a:pPr marL="1079501" lvl="1" indent="-539750" algn="l">
              <a:lnSpc>
                <a:spcPts val="60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Badan kamu sedang membesar!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218170"/>
            <a:ext cx="18288000" cy="2080260"/>
          </a:xfrm>
          <a:custGeom>
            <a:avLst/>
            <a:gdLst/>
            <a:ahLst/>
            <a:cxnLst/>
            <a:rect l="l" t="t" r="r" b="b"/>
            <a:pathLst>
              <a:path w="18288000" h="2080260">
                <a:moveTo>
                  <a:pt x="0" y="0"/>
                </a:moveTo>
                <a:lnTo>
                  <a:pt x="18288000" y="0"/>
                </a:lnTo>
                <a:lnTo>
                  <a:pt x="18288000" y="2080260"/>
                </a:lnTo>
                <a:lnTo>
                  <a:pt x="0" y="2080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13712732" y="6910928"/>
            <a:ext cx="6256217" cy="2755342"/>
          </a:xfrm>
          <a:custGeom>
            <a:avLst/>
            <a:gdLst/>
            <a:ahLst/>
            <a:cxnLst/>
            <a:rect l="l" t="t" r="r" b="b"/>
            <a:pathLst>
              <a:path w="6256217" h="2755342">
                <a:moveTo>
                  <a:pt x="0" y="0"/>
                </a:moveTo>
                <a:lnTo>
                  <a:pt x="6256218" y="0"/>
                </a:lnTo>
                <a:lnTo>
                  <a:pt x="6256218" y="2755342"/>
                </a:lnTo>
                <a:lnTo>
                  <a:pt x="0" y="27553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16988899" y="7763007"/>
            <a:ext cx="1065893" cy="1098859"/>
          </a:xfrm>
          <a:custGeom>
            <a:avLst/>
            <a:gdLst/>
            <a:ahLst/>
            <a:cxnLst/>
            <a:rect l="l" t="t" r="r" b="b"/>
            <a:pathLst>
              <a:path w="1065893" h="1098859">
                <a:moveTo>
                  <a:pt x="0" y="0"/>
                </a:moveTo>
                <a:lnTo>
                  <a:pt x="1065893" y="0"/>
                </a:lnTo>
                <a:lnTo>
                  <a:pt x="1065893" y="1098859"/>
                </a:lnTo>
                <a:lnTo>
                  <a:pt x="0" y="10988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16498295" y="8655691"/>
            <a:ext cx="685093" cy="706281"/>
          </a:xfrm>
          <a:custGeom>
            <a:avLst/>
            <a:gdLst/>
            <a:ahLst/>
            <a:cxnLst/>
            <a:rect l="l" t="t" r="r" b="b"/>
            <a:pathLst>
              <a:path w="685093" h="706281">
                <a:moveTo>
                  <a:pt x="0" y="0"/>
                </a:moveTo>
                <a:lnTo>
                  <a:pt x="685092" y="0"/>
                </a:lnTo>
                <a:lnTo>
                  <a:pt x="685092" y="706281"/>
                </a:lnTo>
                <a:lnTo>
                  <a:pt x="0" y="7062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 flipH="1">
            <a:off x="5925556" y="-1230404"/>
            <a:ext cx="5419299" cy="2831584"/>
          </a:xfrm>
          <a:custGeom>
            <a:avLst/>
            <a:gdLst/>
            <a:ahLst/>
            <a:cxnLst/>
            <a:rect l="l" t="t" r="r" b="b"/>
            <a:pathLst>
              <a:path w="5419299" h="2831584">
                <a:moveTo>
                  <a:pt x="5419300" y="0"/>
                </a:moveTo>
                <a:lnTo>
                  <a:pt x="0" y="0"/>
                </a:lnTo>
                <a:lnTo>
                  <a:pt x="0" y="2831584"/>
                </a:lnTo>
                <a:lnTo>
                  <a:pt x="5419300" y="2831584"/>
                </a:lnTo>
                <a:lnTo>
                  <a:pt x="541930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 flipH="1">
            <a:off x="9618601" y="0"/>
            <a:ext cx="2804028" cy="1352943"/>
          </a:xfrm>
          <a:custGeom>
            <a:avLst/>
            <a:gdLst/>
            <a:ahLst/>
            <a:cxnLst/>
            <a:rect l="l" t="t" r="r" b="b"/>
            <a:pathLst>
              <a:path w="2804028" h="1352943">
                <a:moveTo>
                  <a:pt x="2804028" y="0"/>
                </a:moveTo>
                <a:lnTo>
                  <a:pt x="0" y="0"/>
                </a:lnTo>
                <a:lnTo>
                  <a:pt x="0" y="1352943"/>
                </a:lnTo>
                <a:lnTo>
                  <a:pt x="2804028" y="1352943"/>
                </a:lnTo>
                <a:lnTo>
                  <a:pt x="2804028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 flipH="1">
            <a:off x="14706288" y="1436649"/>
            <a:ext cx="5419299" cy="2831584"/>
          </a:xfrm>
          <a:custGeom>
            <a:avLst/>
            <a:gdLst/>
            <a:ahLst/>
            <a:cxnLst/>
            <a:rect l="l" t="t" r="r" b="b"/>
            <a:pathLst>
              <a:path w="5419299" h="2831584">
                <a:moveTo>
                  <a:pt x="5419300" y="0"/>
                </a:moveTo>
                <a:lnTo>
                  <a:pt x="0" y="0"/>
                </a:lnTo>
                <a:lnTo>
                  <a:pt x="0" y="2831584"/>
                </a:lnTo>
                <a:lnTo>
                  <a:pt x="5419300" y="2831584"/>
                </a:lnTo>
                <a:lnTo>
                  <a:pt x="541930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14311521" y="1916933"/>
            <a:ext cx="2186774" cy="1055118"/>
          </a:xfrm>
          <a:custGeom>
            <a:avLst/>
            <a:gdLst/>
            <a:ahLst/>
            <a:cxnLst/>
            <a:rect l="l" t="t" r="r" b="b"/>
            <a:pathLst>
              <a:path w="2186774" h="1055118">
                <a:moveTo>
                  <a:pt x="0" y="0"/>
                </a:moveTo>
                <a:lnTo>
                  <a:pt x="2186774" y="0"/>
                </a:lnTo>
                <a:lnTo>
                  <a:pt x="2186774" y="1055118"/>
                </a:lnTo>
                <a:lnTo>
                  <a:pt x="0" y="1055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>
            <a:off x="8635206" y="0"/>
            <a:ext cx="10451339" cy="9850387"/>
          </a:xfrm>
          <a:custGeom>
            <a:avLst/>
            <a:gdLst/>
            <a:ahLst/>
            <a:cxnLst/>
            <a:rect l="l" t="t" r="r" b="b"/>
            <a:pathLst>
              <a:path w="10451339" h="9850387">
                <a:moveTo>
                  <a:pt x="0" y="0"/>
                </a:moveTo>
                <a:lnTo>
                  <a:pt x="10451339" y="0"/>
                </a:lnTo>
                <a:lnTo>
                  <a:pt x="10451339" y="9850387"/>
                </a:lnTo>
                <a:lnTo>
                  <a:pt x="0" y="985038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>
          <a:xfrm>
            <a:off x="9618601" y="1639780"/>
            <a:ext cx="5150157" cy="1609424"/>
          </a:xfrm>
          <a:custGeom>
            <a:avLst/>
            <a:gdLst/>
            <a:ahLst/>
            <a:cxnLst/>
            <a:rect l="l" t="t" r="r" b="b"/>
            <a:pathLst>
              <a:path w="5150157" h="1609424">
                <a:moveTo>
                  <a:pt x="0" y="0"/>
                </a:moveTo>
                <a:lnTo>
                  <a:pt x="5150156" y="0"/>
                </a:lnTo>
                <a:lnTo>
                  <a:pt x="5150156" y="1609424"/>
                </a:lnTo>
                <a:lnTo>
                  <a:pt x="0" y="160942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2" name="TextBox 12"/>
          <p:cNvSpPr txBox="1"/>
          <p:nvPr/>
        </p:nvSpPr>
        <p:spPr>
          <a:xfrm>
            <a:off x="341809" y="2107433"/>
            <a:ext cx="9055812" cy="1969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Rehat Istimewa Dari Tuhan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5675" y="4467602"/>
            <a:ext cx="7434002" cy="309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Tuhan beri SABAT - satu hari istimewa untuk rehat dan bersama-Nya.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618601" y="1863768"/>
            <a:ext cx="5150157" cy="717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Happy Sabbath!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680950" y="955971"/>
            <a:ext cx="5419299" cy="2831584"/>
          </a:xfrm>
          <a:custGeom>
            <a:avLst/>
            <a:gdLst/>
            <a:ahLst/>
            <a:cxnLst/>
            <a:rect l="l" t="t" r="r" b="b"/>
            <a:pathLst>
              <a:path w="5419299" h="2831584">
                <a:moveTo>
                  <a:pt x="5419300" y="0"/>
                </a:moveTo>
                <a:lnTo>
                  <a:pt x="0" y="0"/>
                </a:lnTo>
                <a:lnTo>
                  <a:pt x="0" y="2831584"/>
                </a:lnTo>
                <a:lnTo>
                  <a:pt x="5419300" y="2831584"/>
                </a:lnTo>
                <a:lnTo>
                  <a:pt x="541930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 flipH="1">
            <a:off x="15426988" y="1028700"/>
            <a:ext cx="5106028" cy="2831584"/>
          </a:xfrm>
          <a:custGeom>
            <a:avLst/>
            <a:gdLst/>
            <a:ahLst/>
            <a:cxnLst/>
            <a:rect l="l" t="t" r="r" b="b"/>
            <a:pathLst>
              <a:path w="5106028" h="2831584">
                <a:moveTo>
                  <a:pt x="5106028" y="0"/>
                </a:moveTo>
                <a:lnTo>
                  <a:pt x="0" y="0"/>
                </a:lnTo>
                <a:lnTo>
                  <a:pt x="0" y="2831584"/>
                </a:lnTo>
                <a:lnTo>
                  <a:pt x="5106028" y="2831584"/>
                </a:lnTo>
                <a:lnTo>
                  <a:pt x="5106028" y="0"/>
                </a:lnTo>
                <a:close/>
              </a:path>
            </a:pathLst>
          </a:custGeom>
          <a:blipFill>
            <a:blip r:embed="rId2"/>
            <a:stretch>
              <a:fillRect r="-6135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16137453" y="508280"/>
            <a:ext cx="1384392" cy="1936212"/>
          </a:xfrm>
          <a:custGeom>
            <a:avLst/>
            <a:gdLst/>
            <a:ahLst/>
            <a:cxnLst/>
            <a:rect l="l" t="t" r="r" b="b"/>
            <a:pathLst>
              <a:path w="1384392" h="1936212">
                <a:moveTo>
                  <a:pt x="0" y="0"/>
                </a:moveTo>
                <a:lnTo>
                  <a:pt x="1384392" y="0"/>
                </a:lnTo>
                <a:lnTo>
                  <a:pt x="1384392" y="1936212"/>
                </a:lnTo>
                <a:lnTo>
                  <a:pt x="0" y="1936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 flipH="1">
            <a:off x="778736" y="3240123"/>
            <a:ext cx="1599853" cy="771929"/>
          </a:xfrm>
          <a:custGeom>
            <a:avLst/>
            <a:gdLst/>
            <a:ahLst/>
            <a:cxnLst/>
            <a:rect l="l" t="t" r="r" b="b"/>
            <a:pathLst>
              <a:path w="1599853" h="771929">
                <a:moveTo>
                  <a:pt x="1599854" y="0"/>
                </a:moveTo>
                <a:lnTo>
                  <a:pt x="0" y="0"/>
                </a:lnTo>
                <a:lnTo>
                  <a:pt x="0" y="771929"/>
                </a:lnTo>
                <a:lnTo>
                  <a:pt x="1599854" y="771929"/>
                </a:lnTo>
                <a:lnTo>
                  <a:pt x="159985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10500792" y="5899327"/>
            <a:ext cx="4218354" cy="3675241"/>
          </a:xfrm>
          <a:custGeom>
            <a:avLst/>
            <a:gdLst/>
            <a:ahLst/>
            <a:cxnLst/>
            <a:rect l="l" t="t" r="r" b="b"/>
            <a:pathLst>
              <a:path w="4218354" h="3675241">
                <a:moveTo>
                  <a:pt x="0" y="0"/>
                </a:moveTo>
                <a:lnTo>
                  <a:pt x="4218354" y="0"/>
                </a:lnTo>
                <a:lnTo>
                  <a:pt x="4218354" y="3675241"/>
                </a:lnTo>
                <a:lnTo>
                  <a:pt x="0" y="36752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-652459" y="3240123"/>
            <a:ext cx="9121824" cy="7571114"/>
          </a:xfrm>
          <a:custGeom>
            <a:avLst/>
            <a:gdLst/>
            <a:ahLst/>
            <a:cxnLst/>
            <a:rect l="l" t="t" r="r" b="b"/>
            <a:pathLst>
              <a:path w="9121824" h="7571114">
                <a:moveTo>
                  <a:pt x="0" y="0"/>
                </a:moveTo>
                <a:lnTo>
                  <a:pt x="9121824" y="0"/>
                </a:lnTo>
                <a:lnTo>
                  <a:pt x="9121824" y="7571114"/>
                </a:lnTo>
                <a:lnTo>
                  <a:pt x="0" y="75711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TextBox 8"/>
          <p:cNvSpPr txBox="1"/>
          <p:nvPr/>
        </p:nvSpPr>
        <p:spPr>
          <a:xfrm>
            <a:off x="4182226" y="1003310"/>
            <a:ext cx="13077074" cy="1079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Reset Mingguan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95136" y="2215930"/>
            <a:ext cx="6931938" cy="309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Sabat =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✔ Cas semula badan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✔ Segarkan minda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✔ Eratkan kasih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218170"/>
            <a:ext cx="18288000" cy="2080260"/>
          </a:xfrm>
          <a:custGeom>
            <a:avLst/>
            <a:gdLst/>
            <a:ahLst/>
            <a:cxnLst/>
            <a:rect l="l" t="t" r="r" b="b"/>
            <a:pathLst>
              <a:path w="18288000" h="2080260">
                <a:moveTo>
                  <a:pt x="0" y="0"/>
                </a:moveTo>
                <a:lnTo>
                  <a:pt x="18288000" y="0"/>
                </a:lnTo>
                <a:lnTo>
                  <a:pt x="18288000" y="2080260"/>
                </a:lnTo>
                <a:lnTo>
                  <a:pt x="0" y="2080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 flipH="1">
            <a:off x="-1645546" y="6934766"/>
            <a:ext cx="6256217" cy="2755342"/>
          </a:xfrm>
          <a:custGeom>
            <a:avLst/>
            <a:gdLst/>
            <a:ahLst/>
            <a:cxnLst/>
            <a:rect l="l" t="t" r="r" b="b"/>
            <a:pathLst>
              <a:path w="6256217" h="2755342">
                <a:moveTo>
                  <a:pt x="6256218" y="0"/>
                </a:moveTo>
                <a:lnTo>
                  <a:pt x="0" y="0"/>
                </a:lnTo>
                <a:lnTo>
                  <a:pt x="0" y="2755342"/>
                </a:lnTo>
                <a:lnTo>
                  <a:pt x="6256218" y="2755342"/>
                </a:lnTo>
                <a:lnTo>
                  <a:pt x="625621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13712732" y="6910928"/>
            <a:ext cx="6256217" cy="2755342"/>
          </a:xfrm>
          <a:custGeom>
            <a:avLst/>
            <a:gdLst/>
            <a:ahLst/>
            <a:cxnLst/>
            <a:rect l="l" t="t" r="r" b="b"/>
            <a:pathLst>
              <a:path w="6256217" h="2755342">
                <a:moveTo>
                  <a:pt x="0" y="0"/>
                </a:moveTo>
                <a:lnTo>
                  <a:pt x="6256218" y="0"/>
                </a:lnTo>
                <a:lnTo>
                  <a:pt x="6256218" y="2755342"/>
                </a:lnTo>
                <a:lnTo>
                  <a:pt x="0" y="27553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245790" y="7763007"/>
            <a:ext cx="1065893" cy="1098859"/>
          </a:xfrm>
          <a:custGeom>
            <a:avLst/>
            <a:gdLst/>
            <a:ahLst/>
            <a:cxnLst/>
            <a:rect l="l" t="t" r="r" b="b"/>
            <a:pathLst>
              <a:path w="1065893" h="1098859">
                <a:moveTo>
                  <a:pt x="0" y="0"/>
                </a:moveTo>
                <a:lnTo>
                  <a:pt x="1065893" y="0"/>
                </a:lnTo>
                <a:lnTo>
                  <a:pt x="1065893" y="1098859"/>
                </a:lnTo>
                <a:lnTo>
                  <a:pt x="0" y="10988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6" name="Freeform 6"/>
          <p:cNvSpPr/>
          <p:nvPr/>
        </p:nvSpPr>
        <p:spPr>
          <a:xfrm>
            <a:off x="1140017" y="8655691"/>
            <a:ext cx="685093" cy="706281"/>
          </a:xfrm>
          <a:custGeom>
            <a:avLst/>
            <a:gdLst/>
            <a:ahLst/>
            <a:cxnLst/>
            <a:rect l="l" t="t" r="r" b="b"/>
            <a:pathLst>
              <a:path w="685093" h="706281">
                <a:moveTo>
                  <a:pt x="0" y="0"/>
                </a:moveTo>
                <a:lnTo>
                  <a:pt x="685092" y="0"/>
                </a:lnTo>
                <a:lnTo>
                  <a:pt x="685092" y="706281"/>
                </a:lnTo>
                <a:lnTo>
                  <a:pt x="0" y="7062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7" name="Freeform 7"/>
          <p:cNvSpPr/>
          <p:nvPr/>
        </p:nvSpPr>
        <p:spPr>
          <a:xfrm>
            <a:off x="16988899" y="7763007"/>
            <a:ext cx="1065893" cy="1098859"/>
          </a:xfrm>
          <a:custGeom>
            <a:avLst/>
            <a:gdLst/>
            <a:ahLst/>
            <a:cxnLst/>
            <a:rect l="l" t="t" r="r" b="b"/>
            <a:pathLst>
              <a:path w="1065893" h="1098859">
                <a:moveTo>
                  <a:pt x="0" y="0"/>
                </a:moveTo>
                <a:lnTo>
                  <a:pt x="1065893" y="0"/>
                </a:lnTo>
                <a:lnTo>
                  <a:pt x="1065893" y="1098859"/>
                </a:lnTo>
                <a:lnTo>
                  <a:pt x="0" y="10988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8" name="Freeform 8"/>
          <p:cNvSpPr/>
          <p:nvPr/>
        </p:nvSpPr>
        <p:spPr>
          <a:xfrm>
            <a:off x="16498295" y="8655691"/>
            <a:ext cx="685093" cy="706281"/>
          </a:xfrm>
          <a:custGeom>
            <a:avLst/>
            <a:gdLst/>
            <a:ahLst/>
            <a:cxnLst/>
            <a:rect l="l" t="t" r="r" b="b"/>
            <a:pathLst>
              <a:path w="685093" h="706281">
                <a:moveTo>
                  <a:pt x="0" y="0"/>
                </a:moveTo>
                <a:lnTo>
                  <a:pt x="685092" y="0"/>
                </a:lnTo>
                <a:lnTo>
                  <a:pt x="685092" y="706281"/>
                </a:lnTo>
                <a:lnTo>
                  <a:pt x="0" y="7062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9" name="Freeform 9"/>
          <p:cNvSpPr/>
          <p:nvPr/>
        </p:nvSpPr>
        <p:spPr>
          <a:xfrm>
            <a:off x="778736" y="4747479"/>
            <a:ext cx="4427283" cy="5072928"/>
          </a:xfrm>
          <a:custGeom>
            <a:avLst/>
            <a:gdLst/>
            <a:ahLst/>
            <a:cxnLst/>
            <a:rect l="l" t="t" r="r" b="b"/>
            <a:pathLst>
              <a:path w="4427283" h="5072928">
                <a:moveTo>
                  <a:pt x="0" y="0"/>
                </a:moveTo>
                <a:lnTo>
                  <a:pt x="4427283" y="0"/>
                </a:lnTo>
                <a:lnTo>
                  <a:pt x="4427283" y="5072928"/>
                </a:lnTo>
                <a:lnTo>
                  <a:pt x="0" y="50729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0" name="Freeform 10"/>
          <p:cNvSpPr/>
          <p:nvPr/>
        </p:nvSpPr>
        <p:spPr>
          <a:xfrm>
            <a:off x="13383285" y="4478767"/>
            <a:ext cx="4671507" cy="5341640"/>
          </a:xfrm>
          <a:custGeom>
            <a:avLst/>
            <a:gdLst/>
            <a:ahLst/>
            <a:cxnLst/>
            <a:rect l="l" t="t" r="r" b="b"/>
            <a:pathLst>
              <a:path w="4671507" h="5341640">
                <a:moveTo>
                  <a:pt x="0" y="0"/>
                </a:moveTo>
                <a:lnTo>
                  <a:pt x="4671507" y="0"/>
                </a:lnTo>
                <a:lnTo>
                  <a:pt x="4671507" y="5341640"/>
                </a:lnTo>
                <a:lnTo>
                  <a:pt x="0" y="53416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1" name="TextBox 11"/>
          <p:cNvSpPr txBox="1"/>
          <p:nvPr/>
        </p:nvSpPr>
        <p:spPr>
          <a:xfrm>
            <a:off x="3953237" y="2179082"/>
            <a:ext cx="10479517" cy="2089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DOA KOMITMEN</a:t>
            </a:r>
          </a:p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</a:p>
        </p:txBody>
      </p:sp>
      <p:sp>
        <p:nvSpPr>
          <p:cNvPr id="12" name="Freeform 12"/>
          <p:cNvSpPr/>
          <p:nvPr/>
        </p:nvSpPr>
        <p:spPr>
          <a:xfrm flipH="1">
            <a:off x="-1833975" y="1028700"/>
            <a:ext cx="5419299" cy="2831584"/>
          </a:xfrm>
          <a:custGeom>
            <a:avLst/>
            <a:gdLst/>
            <a:ahLst/>
            <a:cxnLst/>
            <a:rect l="l" t="t" r="r" b="b"/>
            <a:pathLst>
              <a:path w="5419299" h="2831584">
                <a:moveTo>
                  <a:pt x="5419299" y="0"/>
                </a:moveTo>
                <a:lnTo>
                  <a:pt x="0" y="0"/>
                </a:lnTo>
                <a:lnTo>
                  <a:pt x="0" y="2831584"/>
                </a:lnTo>
                <a:lnTo>
                  <a:pt x="5419299" y="2831584"/>
                </a:lnTo>
                <a:lnTo>
                  <a:pt x="5419299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3" name="Freeform 13"/>
          <p:cNvSpPr/>
          <p:nvPr/>
        </p:nvSpPr>
        <p:spPr>
          <a:xfrm flipH="1">
            <a:off x="875675" y="1028700"/>
            <a:ext cx="2804028" cy="1352943"/>
          </a:xfrm>
          <a:custGeom>
            <a:avLst/>
            <a:gdLst/>
            <a:ahLst/>
            <a:cxnLst/>
            <a:rect l="l" t="t" r="r" b="b"/>
            <a:pathLst>
              <a:path w="2804028" h="1352943">
                <a:moveTo>
                  <a:pt x="2804028" y="0"/>
                </a:moveTo>
                <a:lnTo>
                  <a:pt x="0" y="0"/>
                </a:lnTo>
                <a:lnTo>
                  <a:pt x="0" y="1352943"/>
                </a:lnTo>
                <a:lnTo>
                  <a:pt x="2804028" y="1352943"/>
                </a:lnTo>
                <a:lnTo>
                  <a:pt x="2804028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4" name="Freeform 14"/>
          <p:cNvSpPr/>
          <p:nvPr/>
        </p:nvSpPr>
        <p:spPr>
          <a:xfrm flipH="1">
            <a:off x="14706288" y="1436649"/>
            <a:ext cx="5419299" cy="2831584"/>
          </a:xfrm>
          <a:custGeom>
            <a:avLst/>
            <a:gdLst/>
            <a:ahLst/>
            <a:cxnLst/>
            <a:rect l="l" t="t" r="r" b="b"/>
            <a:pathLst>
              <a:path w="5419299" h="2831584">
                <a:moveTo>
                  <a:pt x="5419300" y="0"/>
                </a:moveTo>
                <a:lnTo>
                  <a:pt x="0" y="0"/>
                </a:lnTo>
                <a:lnTo>
                  <a:pt x="0" y="2831584"/>
                </a:lnTo>
                <a:lnTo>
                  <a:pt x="5419300" y="2831584"/>
                </a:lnTo>
                <a:lnTo>
                  <a:pt x="541930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5" name="Freeform 15"/>
          <p:cNvSpPr/>
          <p:nvPr/>
        </p:nvSpPr>
        <p:spPr>
          <a:xfrm>
            <a:off x="14311521" y="1916933"/>
            <a:ext cx="2186774" cy="1055118"/>
          </a:xfrm>
          <a:custGeom>
            <a:avLst/>
            <a:gdLst/>
            <a:ahLst/>
            <a:cxnLst/>
            <a:rect l="l" t="t" r="r" b="b"/>
            <a:pathLst>
              <a:path w="2186774" h="1055118">
                <a:moveTo>
                  <a:pt x="0" y="0"/>
                </a:moveTo>
                <a:lnTo>
                  <a:pt x="2186774" y="0"/>
                </a:lnTo>
                <a:lnTo>
                  <a:pt x="2186774" y="1055118"/>
                </a:lnTo>
                <a:lnTo>
                  <a:pt x="0" y="105511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16" name="TextBox 16"/>
          <p:cNvSpPr txBox="1"/>
          <p:nvPr/>
        </p:nvSpPr>
        <p:spPr>
          <a:xfrm>
            <a:off x="5249676" y="4125358"/>
            <a:ext cx="7788647" cy="267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Terima kasih Tuhan untuk waktu tidur dan hari Sabat!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164</Words>
  <Application>Microsoft Office PowerPoint</Application>
  <PresentationFormat>Custom</PresentationFormat>
  <Paragraphs>39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Archivo Black</vt:lpstr>
      <vt:lpstr>Lazydog</vt:lpstr>
      <vt:lpstr>Calibri</vt:lpstr>
      <vt:lpstr>Arial</vt:lpstr>
      <vt:lpstr>Poppins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PELAJARAN 7 REST</dc:title>
  <dc:creator>ASUS</dc:creator>
  <cp:lastModifiedBy>Faridah Lausin (MAUM)</cp:lastModifiedBy>
  <cp:revision>4</cp:revision>
  <dcterms:created xsi:type="dcterms:W3CDTF">2006-08-16T00:00:00Z</dcterms:created>
  <dcterms:modified xsi:type="dcterms:W3CDTF">2026-03-04T04:19:41Z</dcterms:modified>
  <dc:identifier>DAGp9JACcEI</dc:identifier>
</cp:coreProperties>
</file>