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Archivo Black" panose="020B0604020202020204" charset="0"/>
      <p:regular r:id="rId17"/>
    </p:embeddedFont>
    <p:embeddedFont>
      <p:font typeface="Horizon" panose="020B0604020202020204" charset="0"/>
      <p:regular r:id="rId18"/>
    </p:embeddedFont>
    <p:embeddedFont>
      <p:font typeface="Milk Tea Font TH" panose="020B0604020202020204" charset="-34"/>
      <p:regular r:id="rId19"/>
    </p:embeddedFont>
    <p:embeddedFont>
      <p:font typeface="Milk Tea Font TH Bold" panose="020B0604020202020204" charset="-3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4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png"/><Relationship Id="rId3" Type="http://schemas.openxmlformats.org/officeDocument/2006/relationships/image" Target="../media/image13.svg"/><Relationship Id="rId7" Type="http://schemas.openxmlformats.org/officeDocument/2006/relationships/image" Target="../media/image15.svg"/><Relationship Id="rId12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9.svg"/><Relationship Id="rId15" Type="http://schemas.openxmlformats.org/officeDocument/2006/relationships/image" Target="../media/image24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7.svg"/><Relationship Id="rId3" Type="http://schemas.openxmlformats.org/officeDocument/2006/relationships/image" Target="../media/image13.svg"/><Relationship Id="rId7" Type="http://schemas.openxmlformats.org/officeDocument/2006/relationships/image" Target="../media/image26.svg"/><Relationship Id="rId12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svg"/><Relationship Id="rId5" Type="http://schemas.openxmlformats.org/officeDocument/2006/relationships/image" Target="../media/image19.svg"/><Relationship Id="rId15" Type="http://schemas.openxmlformats.org/officeDocument/2006/relationships/image" Target="../media/image30.svg"/><Relationship Id="rId10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dJq82z4z_To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5.svg"/><Relationship Id="rId3" Type="http://schemas.openxmlformats.org/officeDocument/2006/relationships/image" Target="../media/image13.svg"/><Relationship Id="rId7" Type="http://schemas.openxmlformats.org/officeDocument/2006/relationships/image" Target="../media/image11.svg"/><Relationship Id="rId12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0.svg"/><Relationship Id="rId5" Type="http://schemas.openxmlformats.org/officeDocument/2006/relationships/image" Target="../media/image19.svg"/><Relationship Id="rId10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5.svg"/><Relationship Id="rId3" Type="http://schemas.openxmlformats.org/officeDocument/2006/relationships/image" Target="../media/image13.svg"/><Relationship Id="rId7" Type="http://schemas.openxmlformats.org/officeDocument/2006/relationships/image" Target="../media/image11.svg"/><Relationship Id="rId12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0.svg"/><Relationship Id="rId5" Type="http://schemas.openxmlformats.org/officeDocument/2006/relationships/image" Target="../media/image19.svg"/><Relationship Id="rId10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WJ06mrNliC0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1.svg"/><Relationship Id="rId3" Type="http://schemas.openxmlformats.org/officeDocument/2006/relationships/image" Target="../media/image13.svg"/><Relationship Id="rId7" Type="http://schemas.openxmlformats.org/officeDocument/2006/relationships/image" Target="../media/image19.svg"/><Relationship Id="rId12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7.svg"/><Relationship Id="rId5" Type="http://schemas.openxmlformats.org/officeDocument/2006/relationships/image" Target="../media/image15.svg"/><Relationship Id="rId15" Type="http://schemas.openxmlformats.org/officeDocument/2006/relationships/image" Target="../media/image38.svg"/><Relationship Id="rId10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30.svg"/><Relationship Id="rId1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40.png"/><Relationship Id="rId5" Type="http://schemas.openxmlformats.org/officeDocument/2006/relationships/image" Target="../media/image19.sv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9.svg"/><Relationship Id="rId7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693" y="-285059"/>
            <a:ext cx="9647379" cy="10840969"/>
          </a:xfrm>
          <a:custGeom>
            <a:avLst/>
            <a:gdLst/>
            <a:ahLst/>
            <a:cxnLst/>
            <a:rect l="l" t="t" r="r" b="b"/>
            <a:pathLst>
              <a:path w="9647379" h="10840969">
                <a:moveTo>
                  <a:pt x="0" y="0"/>
                </a:moveTo>
                <a:lnTo>
                  <a:pt x="9647378" y="0"/>
                </a:lnTo>
                <a:lnTo>
                  <a:pt x="9647378" y="10840969"/>
                </a:lnTo>
                <a:lnTo>
                  <a:pt x="0" y="108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0" b="-59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745396" y="327529"/>
            <a:ext cx="932100" cy="932100"/>
          </a:xfrm>
          <a:custGeom>
            <a:avLst/>
            <a:gdLst/>
            <a:ahLst/>
            <a:cxnLst/>
            <a:rect l="l" t="t" r="r" b="b"/>
            <a:pathLst>
              <a:path w="932100" h="932100">
                <a:moveTo>
                  <a:pt x="0" y="0"/>
                </a:moveTo>
                <a:lnTo>
                  <a:pt x="932101" y="0"/>
                </a:lnTo>
                <a:lnTo>
                  <a:pt x="932101" y="932101"/>
                </a:lnTo>
                <a:lnTo>
                  <a:pt x="0" y="932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8802903" y="208107"/>
            <a:ext cx="2628159" cy="1238520"/>
          </a:xfrm>
          <a:custGeom>
            <a:avLst/>
            <a:gdLst/>
            <a:ahLst/>
            <a:cxnLst/>
            <a:rect l="l" t="t" r="r" b="b"/>
            <a:pathLst>
              <a:path w="2628159" h="1238520">
                <a:moveTo>
                  <a:pt x="0" y="0"/>
                </a:moveTo>
                <a:lnTo>
                  <a:pt x="2628158" y="0"/>
                </a:lnTo>
                <a:lnTo>
                  <a:pt x="2628158" y="1238519"/>
                </a:lnTo>
                <a:lnTo>
                  <a:pt x="0" y="123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9691140" y="1540911"/>
            <a:ext cx="7568160" cy="793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Selamat Menyertai program </a:t>
            </a: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Kesihatan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untuk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Kanak-kanak Pintar!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A86A83-D860-25B1-BEC9-7135D302C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818B928-2E34-EDB5-7372-24FA6D6449D7}"/>
              </a:ext>
            </a:extLst>
          </p:cNvPr>
          <p:cNvSpPr/>
          <p:nvPr/>
        </p:nvSpPr>
        <p:spPr>
          <a:xfrm>
            <a:off x="-854175" y="2701787"/>
            <a:ext cx="19996349" cy="6848750"/>
          </a:xfrm>
          <a:custGeom>
            <a:avLst/>
            <a:gdLst/>
            <a:ahLst/>
            <a:cxnLst/>
            <a:rect l="l" t="t" r="r" b="b"/>
            <a:pathLst>
              <a:path w="19996349" h="6848750">
                <a:moveTo>
                  <a:pt x="0" y="0"/>
                </a:moveTo>
                <a:lnTo>
                  <a:pt x="19996350" y="0"/>
                </a:lnTo>
                <a:lnTo>
                  <a:pt x="19996350" y="6848750"/>
                </a:lnTo>
                <a:lnTo>
                  <a:pt x="0" y="684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B8D9FC2-F902-3151-E97E-10A4500882DA}"/>
              </a:ext>
            </a:extLst>
          </p:cNvPr>
          <p:cNvGrpSpPr/>
          <p:nvPr/>
        </p:nvGrpSpPr>
        <p:grpSpPr>
          <a:xfrm>
            <a:off x="10089337" y="7205962"/>
            <a:ext cx="6647975" cy="1239396"/>
            <a:chOff x="0" y="0"/>
            <a:chExt cx="1750907" cy="3264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64C4FB5-EAD5-21D8-031B-9F4F830F5E92}"/>
                </a:ext>
              </a:extLst>
            </p:cNvPr>
            <p:cNvSpPr/>
            <p:nvPr/>
          </p:nvSpPr>
          <p:spPr>
            <a:xfrm>
              <a:off x="0" y="0"/>
              <a:ext cx="1750907" cy="326425"/>
            </a:xfrm>
            <a:custGeom>
              <a:avLst/>
              <a:gdLst/>
              <a:ahLst/>
              <a:cxnLst/>
              <a:rect l="l" t="t" r="r" b="b"/>
              <a:pathLst>
                <a:path w="1750907" h="326425">
                  <a:moveTo>
                    <a:pt x="1547707" y="0"/>
                  </a:moveTo>
                  <a:cubicBezTo>
                    <a:pt x="1659931" y="0"/>
                    <a:pt x="1750907" y="73073"/>
                    <a:pt x="1750907" y="163213"/>
                  </a:cubicBezTo>
                  <a:cubicBezTo>
                    <a:pt x="1750907" y="253352"/>
                    <a:pt x="1659931" y="326425"/>
                    <a:pt x="1547707" y="326425"/>
                  </a:cubicBezTo>
                  <a:lnTo>
                    <a:pt x="203200" y="326425"/>
                  </a:lnTo>
                  <a:cubicBezTo>
                    <a:pt x="90976" y="326425"/>
                    <a:pt x="0" y="253352"/>
                    <a:pt x="0" y="163213"/>
                  </a:cubicBezTo>
                  <a:cubicBezTo>
                    <a:pt x="0" y="7307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46D22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9085051-DDA8-A215-6A80-AC1E4B235A91}"/>
                </a:ext>
              </a:extLst>
            </p:cNvPr>
            <p:cNvSpPr txBox="1"/>
            <p:nvPr/>
          </p:nvSpPr>
          <p:spPr>
            <a:xfrm>
              <a:off x="0" y="-28575"/>
              <a:ext cx="1750907" cy="355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CE8EDFE-B62B-86BD-C0F3-EFE7C6E161FE}"/>
              </a:ext>
            </a:extLst>
          </p:cNvPr>
          <p:cNvSpPr/>
          <p:nvPr/>
        </p:nvSpPr>
        <p:spPr>
          <a:xfrm>
            <a:off x="5122689" y="8734626"/>
            <a:ext cx="13751744" cy="2406555"/>
          </a:xfrm>
          <a:custGeom>
            <a:avLst/>
            <a:gdLst/>
            <a:ahLst/>
            <a:cxnLst/>
            <a:rect l="l" t="t" r="r" b="b"/>
            <a:pathLst>
              <a:path w="13751744" h="2406555">
                <a:moveTo>
                  <a:pt x="0" y="0"/>
                </a:moveTo>
                <a:lnTo>
                  <a:pt x="13751744" y="0"/>
                </a:lnTo>
                <a:lnTo>
                  <a:pt x="13751744" y="2406555"/>
                </a:lnTo>
                <a:lnTo>
                  <a:pt x="0" y="2406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1D5E0E0-C639-AA02-B776-5A6B3F53ECFD}"/>
              </a:ext>
            </a:extLst>
          </p:cNvPr>
          <p:cNvSpPr/>
          <p:nvPr/>
        </p:nvSpPr>
        <p:spPr>
          <a:xfrm>
            <a:off x="230199" y="175756"/>
            <a:ext cx="8734097" cy="10475678"/>
          </a:xfrm>
          <a:custGeom>
            <a:avLst/>
            <a:gdLst/>
            <a:ahLst/>
            <a:cxnLst/>
            <a:rect l="l" t="t" r="r" b="b"/>
            <a:pathLst>
              <a:path w="8734097" h="10475678">
                <a:moveTo>
                  <a:pt x="0" y="0"/>
                </a:moveTo>
                <a:lnTo>
                  <a:pt x="8734096" y="0"/>
                </a:lnTo>
                <a:lnTo>
                  <a:pt x="8734096" y="10475679"/>
                </a:lnTo>
                <a:lnTo>
                  <a:pt x="0" y="104756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DA8775A-179F-2E41-8735-B2302F12411A}"/>
              </a:ext>
            </a:extLst>
          </p:cNvPr>
          <p:cNvSpPr/>
          <p:nvPr/>
        </p:nvSpPr>
        <p:spPr>
          <a:xfrm>
            <a:off x="-1776264" y="8026738"/>
            <a:ext cx="11641801" cy="2624697"/>
          </a:xfrm>
          <a:custGeom>
            <a:avLst/>
            <a:gdLst/>
            <a:ahLst/>
            <a:cxnLst/>
            <a:rect l="l" t="t" r="r" b="b"/>
            <a:pathLst>
              <a:path w="11641801" h="2624697">
                <a:moveTo>
                  <a:pt x="0" y="0"/>
                </a:moveTo>
                <a:lnTo>
                  <a:pt x="11641801" y="0"/>
                </a:lnTo>
                <a:lnTo>
                  <a:pt x="11641801" y="2624697"/>
                </a:lnTo>
                <a:lnTo>
                  <a:pt x="0" y="2624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4847820-C5DA-4512-2F07-826BD1D37D52}"/>
              </a:ext>
            </a:extLst>
          </p:cNvPr>
          <p:cNvSpPr txBox="1"/>
          <p:nvPr/>
        </p:nvSpPr>
        <p:spPr>
          <a:xfrm>
            <a:off x="9113519" y="5541274"/>
            <a:ext cx="7905383" cy="1286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51"/>
              </a:lnSpc>
            </a:pPr>
            <a:r>
              <a:rPr lang="en-US" sz="7200">
                <a:latin typeface="Horizon"/>
                <a:ea typeface="Horizon"/>
                <a:cs typeface="Horizon"/>
                <a:sym typeface="Horizon"/>
              </a:rPr>
              <a:t>AIR</a:t>
            </a:r>
            <a:r>
              <a:rPr lang="en-US" sz="7200">
                <a:solidFill>
                  <a:srgbClr val="F46D22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0117C1A-BAE9-0BE3-58E7-7B4A8E670495}"/>
              </a:ext>
            </a:extLst>
          </p:cNvPr>
          <p:cNvSpPr txBox="1"/>
          <p:nvPr/>
        </p:nvSpPr>
        <p:spPr>
          <a:xfrm>
            <a:off x="9865537" y="7297811"/>
            <a:ext cx="7095575" cy="82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49"/>
              </a:lnSpc>
              <a:spcBef>
                <a:spcPct val="0"/>
              </a:spcBef>
            </a:pPr>
            <a:r>
              <a:rPr lang="en-US" sz="4343" b="1" spc="1303">
                <a:solidFill>
                  <a:srgbClr val="FFFFFF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PELAJARAN 6</a:t>
            </a:r>
          </a:p>
        </p:txBody>
      </p:sp>
    </p:spTree>
    <p:extLst>
      <p:ext uri="{BB962C8B-B14F-4D97-AF65-F5344CB8AC3E}">
        <p14:creationId xmlns:p14="http://schemas.microsoft.com/office/powerpoint/2010/main" val="270003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54175" y="2701787"/>
            <a:ext cx="19996349" cy="6848750"/>
          </a:xfrm>
          <a:custGeom>
            <a:avLst/>
            <a:gdLst/>
            <a:ahLst/>
            <a:cxnLst/>
            <a:rect l="l" t="t" r="r" b="b"/>
            <a:pathLst>
              <a:path w="19996349" h="6848750">
                <a:moveTo>
                  <a:pt x="0" y="0"/>
                </a:moveTo>
                <a:lnTo>
                  <a:pt x="19996350" y="0"/>
                </a:lnTo>
                <a:lnTo>
                  <a:pt x="19996350" y="6848750"/>
                </a:lnTo>
                <a:lnTo>
                  <a:pt x="0" y="684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3" name="Group 3"/>
          <p:cNvGrpSpPr/>
          <p:nvPr/>
        </p:nvGrpSpPr>
        <p:grpSpPr>
          <a:xfrm>
            <a:off x="10089337" y="7205962"/>
            <a:ext cx="6647975" cy="1239396"/>
            <a:chOff x="0" y="0"/>
            <a:chExt cx="1750907" cy="3264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50907" cy="326425"/>
            </a:xfrm>
            <a:custGeom>
              <a:avLst/>
              <a:gdLst/>
              <a:ahLst/>
              <a:cxnLst/>
              <a:rect l="l" t="t" r="r" b="b"/>
              <a:pathLst>
                <a:path w="1750907" h="326425">
                  <a:moveTo>
                    <a:pt x="1547707" y="0"/>
                  </a:moveTo>
                  <a:cubicBezTo>
                    <a:pt x="1659931" y="0"/>
                    <a:pt x="1750907" y="73073"/>
                    <a:pt x="1750907" y="163213"/>
                  </a:cubicBezTo>
                  <a:cubicBezTo>
                    <a:pt x="1750907" y="253352"/>
                    <a:pt x="1659931" y="326425"/>
                    <a:pt x="1547707" y="326425"/>
                  </a:cubicBezTo>
                  <a:lnTo>
                    <a:pt x="203200" y="326425"/>
                  </a:lnTo>
                  <a:cubicBezTo>
                    <a:pt x="90976" y="326425"/>
                    <a:pt x="0" y="253352"/>
                    <a:pt x="0" y="163213"/>
                  </a:cubicBezTo>
                  <a:cubicBezTo>
                    <a:pt x="0" y="7307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46D22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50907" cy="355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122689" y="8734626"/>
            <a:ext cx="13751744" cy="2406555"/>
          </a:xfrm>
          <a:custGeom>
            <a:avLst/>
            <a:gdLst/>
            <a:ahLst/>
            <a:cxnLst/>
            <a:rect l="l" t="t" r="r" b="b"/>
            <a:pathLst>
              <a:path w="13751744" h="2406555">
                <a:moveTo>
                  <a:pt x="0" y="0"/>
                </a:moveTo>
                <a:lnTo>
                  <a:pt x="13751744" y="0"/>
                </a:lnTo>
                <a:lnTo>
                  <a:pt x="13751744" y="2406555"/>
                </a:lnTo>
                <a:lnTo>
                  <a:pt x="0" y="2406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230199" y="175756"/>
            <a:ext cx="8734097" cy="10475678"/>
          </a:xfrm>
          <a:custGeom>
            <a:avLst/>
            <a:gdLst/>
            <a:ahLst/>
            <a:cxnLst/>
            <a:rect l="l" t="t" r="r" b="b"/>
            <a:pathLst>
              <a:path w="8734097" h="10475678">
                <a:moveTo>
                  <a:pt x="0" y="0"/>
                </a:moveTo>
                <a:lnTo>
                  <a:pt x="8734096" y="0"/>
                </a:lnTo>
                <a:lnTo>
                  <a:pt x="8734096" y="10475679"/>
                </a:lnTo>
                <a:lnTo>
                  <a:pt x="0" y="104756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1776264" y="8026738"/>
            <a:ext cx="11641801" cy="2624697"/>
          </a:xfrm>
          <a:custGeom>
            <a:avLst/>
            <a:gdLst/>
            <a:ahLst/>
            <a:cxnLst/>
            <a:rect l="l" t="t" r="r" b="b"/>
            <a:pathLst>
              <a:path w="11641801" h="2624697">
                <a:moveTo>
                  <a:pt x="0" y="0"/>
                </a:moveTo>
                <a:lnTo>
                  <a:pt x="11641801" y="0"/>
                </a:lnTo>
                <a:lnTo>
                  <a:pt x="11641801" y="2624697"/>
                </a:lnTo>
                <a:lnTo>
                  <a:pt x="0" y="26246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/>
          <p:cNvSpPr txBox="1"/>
          <p:nvPr/>
        </p:nvSpPr>
        <p:spPr>
          <a:xfrm>
            <a:off x="8964296" y="2669080"/>
            <a:ext cx="7905383" cy="3927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51"/>
              </a:lnSpc>
            </a:pPr>
            <a:r>
              <a:rPr lang="en-US" sz="7200">
                <a:latin typeface="Horizon"/>
                <a:ea typeface="Horizon"/>
                <a:cs typeface="Horizon"/>
                <a:sym typeface="Horizon"/>
              </a:rPr>
              <a:t>udara</a:t>
            </a:r>
          </a:p>
          <a:p>
            <a:pPr marL="0" lvl="0" indent="0" algn="ctr">
              <a:lnSpc>
                <a:spcPts val="10451"/>
              </a:lnSpc>
            </a:pPr>
            <a:r>
              <a:rPr lang="en-US" sz="7200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TARIK NAFAS...</a:t>
            </a:r>
          </a:p>
          <a:p>
            <a:pPr marL="0" lvl="0" indent="0" algn="ctr">
              <a:lnSpc>
                <a:spcPts val="10451"/>
              </a:lnSpc>
            </a:pPr>
            <a:r>
              <a:rPr lang="en-US" sz="7200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HEMBUS NAFAS!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65537" y="7297811"/>
            <a:ext cx="7095575" cy="82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49"/>
              </a:lnSpc>
              <a:spcBef>
                <a:spcPct val="0"/>
              </a:spcBef>
            </a:pPr>
            <a:r>
              <a:rPr lang="en-US" sz="4343" b="1" spc="1303">
                <a:solidFill>
                  <a:srgbClr val="FFFFFF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PELAJARAN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0415" y="7347164"/>
            <a:ext cx="19078424" cy="3233123"/>
            <a:chOff x="0" y="0"/>
            <a:chExt cx="5024770" cy="8515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770" cy="851522"/>
            </a:xfrm>
            <a:custGeom>
              <a:avLst/>
              <a:gdLst/>
              <a:ahLst/>
              <a:cxnLst/>
              <a:rect l="l" t="t" r="r" b="b"/>
              <a:pathLst>
                <a:path w="5024770" h="851522">
                  <a:moveTo>
                    <a:pt x="0" y="0"/>
                  </a:moveTo>
                  <a:lnTo>
                    <a:pt x="5024770" y="0"/>
                  </a:lnTo>
                  <a:lnTo>
                    <a:pt x="5024770" y="851522"/>
                  </a:lnTo>
                  <a:lnTo>
                    <a:pt x="0" y="851522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24770" cy="8800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892846" y="8844327"/>
            <a:ext cx="4007506" cy="1147149"/>
          </a:xfrm>
          <a:custGeom>
            <a:avLst/>
            <a:gdLst/>
            <a:ahLst/>
            <a:cxnLst/>
            <a:rect l="l" t="t" r="r" b="b"/>
            <a:pathLst>
              <a:path w="4007506" h="1147149">
                <a:moveTo>
                  <a:pt x="0" y="0"/>
                </a:moveTo>
                <a:lnTo>
                  <a:pt x="4007506" y="0"/>
                </a:lnTo>
                <a:lnTo>
                  <a:pt x="4007506" y="1147148"/>
                </a:lnTo>
                <a:lnTo>
                  <a:pt x="0" y="11471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6875348" y="9816393"/>
            <a:ext cx="2278572" cy="652241"/>
          </a:xfrm>
          <a:custGeom>
            <a:avLst/>
            <a:gdLst/>
            <a:ahLst/>
            <a:cxnLst/>
            <a:rect l="l" t="t" r="r" b="b"/>
            <a:pathLst>
              <a:path w="2278572" h="652241">
                <a:moveTo>
                  <a:pt x="0" y="0"/>
                </a:moveTo>
                <a:lnTo>
                  <a:pt x="2278572" y="0"/>
                </a:lnTo>
                <a:lnTo>
                  <a:pt x="2278572" y="652241"/>
                </a:lnTo>
                <a:lnTo>
                  <a:pt x="0" y="6522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7" name="Group 7"/>
          <p:cNvGrpSpPr/>
          <p:nvPr/>
        </p:nvGrpSpPr>
        <p:grpSpPr>
          <a:xfrm>
            <a:off x="-380415" y="6622341"/>
            <a:ext cx="18900704" cy="1148947"/>
            <a:chOff x="0" y="0"/>
            <a:chExt cx="25200939" cy="15319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733431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0" name="Freeform 10"/>
          <p:cNvSpPr/>
          <p:nvPr/>
        </p:nvSpPr>
        <p:spPr>
          <a:xfrm rot="-1452617">
            <a:off x="10918837" y="-6676468"/>
            <a:ext cx="13912717" cy="13704026"/>
          </a:xfrm>
          <a:custGeom>
            <a:avLst/>
            <a:gdLst/>
            <a:ahLst/>
            <a:cxnLst/>
            <a:rect l="l" t="t" r="r" b="b"/>
            <a:pathLst>
              <a:path w="13912717" h="13704026">
                <a:moveTo>
                  <a:pt x="0" y="0"/>
                </a:moveTo>
                <a:lnTo>
                  <a:pt x="13912717" y="0"/>
                </a:lnTo>
                <a:lnTo>
                  <a:pt x="13912717" y="13704026"/>
                </a:lnTo>
                <a:lnTo>
                  <a:pt x="0" y="13704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-10410064" y="-6852013"/>
            <a:ext cx="13912717" cy="13704026"/>
          </a:xfrm>
          <a:custGeom>
            <a:avLst/>
            <a:gdLst/>
            <a:ahLst/>
            <a:cxnLst/>
            <a:rect l="l" t="t" r="r" b="b"/>
            <a:pathLst>
              <a:path w="13912717" h="13704026">
                <a:moveTo>
                  <a:pt x="0" y="0"/>
                </a:moveTo>
                <a:lnTo>
                  <a:pt x="13912717" y="0"/>
                </a:lnTo>
                <a:lnTo>
                  <a:pt x="13912717" y="13704026"/>
                </a:lnTo>
                <a:lnTo>
                  <a:pt x="0" y="13704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-1181715" y="7771287"/>
            <a:ext cx="3917153" cy="3012647"/>
          </a:xfrm>
          <a:custGeom>
            <a:avLst/>
            <a:gdLst/>
            <a:ahLst/>
            <a:cxnLst/>
            <a:rect l="l" t="t" r="r" b="b"/>
            <a:pathLst>
              <a:path w="3917153" h="3012647">
                <a:moveTo>
                  <a:pt x="0" y="0"/>
                </a:moveTo>
                <a:lnTo>
                  <a:pt x="3917154" y="0"/>
                </a:lnTo>
                <a:lnTo>
                  <a:pt x="3917154" y="3012647"/>
                </a:lnTo>
                <a:lnTo>
                  <a:pt x="0" y="30126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1712681" y="3990331"/>
            <a:ext cx="2534198" cy="1004464"/>
          </a:xfrm>
          <a:custGeom>
            <a:avLst/>
            <a:gdLst/>
            <a:ahLst/>
            <a:cxnLst/>
            <a:rect l="l" t="t" r="r" b="b"/>
            <a:pathLst>
              <a:path w="2534198" h="1004464">
                <a:moveTo>
                  <a:pt x="0" y="0"/>
                </a:moveTo>
                <a:lnTo>
                  <a:pt x="2534199" y="0"/>
                </a:lnTo>
                <a:lnTo>
                  <a:pt x="2534199" y="1004464"/>
                </a:lnTo>
                <a:lnTo>
                  <a:pt x="0" y="10044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3817455" y="-820888"/>
            <a:ext cx="5082897" cy="2014676"/>
          </a:xfrm>
          <a:custGeom>
            <a:avLst/>
            <a:gdLst/>
            <a:ahLst/>
            <a:cxnLst/>
            <a:rect l="l" t="t" r="r" b="b"/>
            <a:pathLst>
              <a:path w="5082897" h="2014676">
                <a:moveTo>
                  <a:pt x="0" y="0"/>
                </a:moveTo>
                <a:lnTo>
                  <a:pt x="5082897" y="0"/>
                </a:lnTo>
                <a:lnTo>
                  <a:pt x="5082897" y="2014675"/>
                </a:lnTo>
                <a:lnTo>
                  <a:pt x="0" y="20146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-2541449" y="3580320"/>
            <a:ext cx="5082897" cy="2014676"/>
          </a:xfrm>
          <a:custGeom>
            <a:avLst/>
            <a:gdLst/>
            <a:ahLst/>
            <a:cxnLst/>
            <a:rect l="l" t="t" r="r" b="b"/>
            <a:pathLst>
              <a:path w="5082897" h="2014676">
                <a:moveTo>
                  <a:pt x="0" y="0"/>
                </a:moveTo>
                <a:lnTo>
                  <a:pt x="5082898" y="0"/>
                </a:lnTo>
                <a:lnTo>
                  <a:pt x="5082898" y="2014676"/>
                </a:lnTo>
                <a:lnTo>
                  <a:pt x="0" y="20146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6" name="Group 16"/>
          <p:cNvGrpSpPr/>
          <p:nvPr/>
        </p:nvGrpSpPr>
        <p:grpSpPr>
          <a:xfrm>
            <a:off x="776862" y="4492563"/>
            <a:ext cx="9884330" cy="3531749"/>
            <a:chOff x="0" y="0"/>
            <a:chExt cx="2603280" cy="9301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603280" cy="930172"/>
            </a:xfrm>
            <a:custGeom>
              <a:avLst/>
              <a:gdLst/>
              <a:ahLst/>
              <a:cxnLst/>
              <a:rect l="l" t="t" r="r" b="b"/>
              <a:pathLst>
                <a:path w="2603280" h="930172">
                  <a:moveTo>
                    <a:pt x="39946" y="0"/>
                  </a:moveTo>
                  <a:lnTo>
                    <a:pt x="2563334" y="0"/>
                  </a:lnTo>
                  <a:cubicBezTo>
                    <a:pt x="2585396" y="0"/>
                    <a:pt x="2603280" y="17884"/>
                    <a:pt x="2603280" y="39946"/>
                  </a:cubicBezTo>
                  <a:lnTo>
                    <a:pt x="2603280" y="890227"/>
                  </a:lnTo>
                  <a:cubicBezTo>
                    <a:pt x="2603280" y="912288"/>
                    <a:pt x="2585396" y="930172"/>
                    <a:pt x="2563334" y="930172"/>
                  </a:cubicBezTo>
                  <a:lnTo>
                    <a:pt x="39946" y="930172"/>
                  </a:lnTo>
                  <a:cubicBezTo>
                    <a:pt x="17884" y="930172"/>
                    <a:pt x="0" y="912288"/>
                    <a:pt x="0" y="890227"/>
                  </a:cubicBezTo>
                  <a:lnTo>
                    <a:pt x="0" y="39946"/>
                  </a:lnTo>
                  <a:cubicBezTo>
                    <a:pt x="0" y="17884"/>
                    <a:pt x="17884" y="0"/>
                    <a:pt x="39946" y="0"/>
                  </a:cubicBezTo>
                  <a:close/>
                </a:path>
              </a:pathLst>
            </a:custGeom>
            <a:solidFill>
              <a:srgbClr val="F46D22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2603280" cy="958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0056925" y="3111071"/>
            <a:ext cx="8189362" cy="7175929"/>
          </a:xfrm>
          <a:custGeom>
            <a:avLst/>
            <a:gdLst/>
            <a:ahLst/>
            <a:cxnLst/>
            <a:rect l="l" t="t" r="r" b="b"/>
            <a:pathLst>
              <a:path w="8189362" h="7175929">
                <a:moveTo>
                  <a:pt x="0" y="0"/>
                </a:moveTo>
                <a:lnTo>
                  <a:pt x="8189362" y="0"/>
                </a:lnTo>
                <a:lnTo>
                  <a:pt x="8189362" y="7175929"/>
                </a:lnTo>
                <a:lnTo>
                  <a:pt x="0" y="71759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TextBox 20"/>
          <p:cNvSpPr txBox="1"/>
          <p:nvPr/>
        </p:nvSpPr>
        <p:spPr>
          <a:xfrm>
            <a:off x="-777358" y="1920230"/>
            <a:ext cx="13524043" cy="2070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</a:pPr>
            <a:r>
              <a:rPr lang="en-US" sz="8000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Bernafas Berlaku</a:t>
            </a:r>
            <a:r>
              <a:rPr lang="en-US" sz="8000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 </a:t>
            </a:r>
          </a:p>
          <a:p>
            <a:pPr marL="0" lvl="0" indent="0" algn="ctr">
              <a:lnSpc>
                <a:spcPts val="8000"/>
              </a:lnSpc>
            </a:pPr>
            <a:r>
              <a:rPr lang="en-US" sz="8000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Secara Automatik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4721439"/>
            <a:ext cx="9390992" cy="262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4FFFC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Tahukah kamu, kita bernafas secara automatik, walaupun masa tidur?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0415" y="6733564"/>
            <a:ext cx="19078424" cy="3846723"/>
            <a:chOff x="0" y="0"/>
            <a:chExt cx="5024770" cy="1013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770" cy="1013129"/>
            </a:xfrm>
            <a:custGeom>
              <a:avLst/>
              <a:gdLst/>
              <a:ahLst/>
              <a:cxnLst/>
              <a:rect l="l" t="t" r="r" b="b"/>
              <a:pathLst>
                <a:path w="5024770" h="1013129">
                  <a:moveTo>
                    <a:pt x="0" y="0"/>
                  </a:moveTo>
                  <a:lnTo>
                    <a:pt x="5024770" y="0"/>
                  </a:lnTo>
                  <a:lnTo>
                    <a:pt x="5024770" y="1013129"/>
                  </a:lnTo>
                  <a:lnTo>
                    <a:pt x="0" y="1013129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24770" cy="1041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80415" y="5869530"/>
            <a:ext cx="18900704" cy="1148947"/>
            <a:chOff x="0" y="0"/>
            <a:chExt cx="25200939" cy="15319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733431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8" name="Freeform 8"/>
          <p:cNvSpPr/>
          <p:nvPr/>
        </p:nvSpPr>
        <p:spPr>
          <a:xfrm>
            <a:off x="2822076" y="1422732"/>
            <a:ext cx="5491079" cy="2176464"/>
          </a:xfrm>
          <a:custGeom>
            <a:avLst/>
            <a:gdLst/>
            <a:ahLst/>
            <a:cxnLst/>
            <a:rect l="l" t="t" r="r" b="b"/>
            <a:pathLst>
              <a:path w="5491079" h="2176464">
                <a:moveTo>
                  <a:pt x="0" y="0"/>
                </a:moveTo>
                <a:lnTo>
                  <a:pt x="5491079" y="0"/>
                </a:lnTo>
                <a:lnTo>
                  <a:pt x="5491079" y="2176463"/>
                </a:lnTo>
                <a:lnTo>
                  <a:pt x="0" y="21764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/>
          <p:cNvSpPr txBox="1"/>
          <p:nvPr/>
        </p:nvSpPr>
        <p:spPr>
          <a:xfrm>
            <a:off x="3594234" y="1291764"/>
            <a:ext cx="11929291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</a:pPr>
            <a:r>
              <a:rPr lang="en-US" sz="8000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PE</a:t>
            </a:r>
            <a:r>
              <a:rPr lang="en-US" sz="8000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RNAFASAN SEDAR BOLEH MEMBANTU KITA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7985771" y="-262545"/>
            <a:ext cx="3121509" cy="1237253"/>
          </a:xfrm>
          <a:custGeom>
            <a:avLst/>
            <a:gdLst/>
            <a:ahLst/>
            <a:cxnLst/>
            <a:rect l="l" t="t" r="r" b="b"/>
            <a:pathLst>
              <a:path w="3121509" h="1237253">
                <a:moveTo>
                  <a:pt x="3121509" y="0"/>
                </a:moveTo>
                <a:lnTo>
                  <a:pt x="0" y="0"/>
                </a:lnTo>
                <a:lnTo>
                  <a:pt x="0" y="1237253"/>
                </a:lnTo>
                <a:lnTo>
                  <a:pt x="3121509" y="1237253"/>
                </a:lnTo>
                <a:lnTo>
                  <a:pt x="312150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 flipH="1">
            <a:off x="-8830710" y="-5823313"/>
            <a:ext cx="13912717" cy="13704026"/>
          </a:xfrm>
          <a:custGeom>
            <a:avLst/>
            <a:gdLst/>
            <a:ahLst/>
            <a:cxnLst/>
            <a:rect l="l" t="t" r="r" b="b"/>
            <a:pathLst>
              <a:path w="13912717" h="13704026">
                <a:moveTo>
                  <a:pt x="13912717" y="0"/>
                </a:moveTo>
                <a:lnTo>
                  <a:pt x="0" y="0"/>
                </a:lnTo>
                <a:lnTo>
                  <a:pt x="0" y="13704026"/>
                </a:lnTo>
                <a:lnTo>
                  <a:pt x="13912717" y="13704026"/>
                </a:lnTo>
                <a:lnTo>
                  <a:pt x="1391271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 rot="-761500" flipH="1">
            <a:off x="11662687" y="-6842322"/>
            <a:ext cx="11572461" cy="11398874"/>
          </a:xfrm>
          <a:custGeom>
            <a:avLst/>
            <a:gdLst/>
            <a:ahLst/>
            <a:cxnLst/>
            <a:rect l="l" t="t" r="r" b="b"/>
            <a:pathLst>
              <a:path w="11572461" h="11398874">
                <a:moveTo>
                  <a:pt x="11572460" y="0"/>
                </a:moveTo>
                <a:lnTo>
                  <a:pt x="0" y="0"/>
                </a:lnTo>
                <a:lnTo>
                  <a:pt x="0" y="11398874"/>
                </a:lnTo>
                <a:lnTo>
                  <a:pt x="11572460" y="11398874"/>
                </a:lnTo>
                <a:lnTo>
                  <a:pt x="1157246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rot="-718312">
            <a:off x="16215678" y="-437699"/>
            <a:ext cx="7582352" cy="7468617"/>
          </a:xfrm>
          <a:custGeom>
            <a:avLst/>
            <a:gdLst/>
            <a:ahLst/>
            <a:cxnLst/>
            <a:rect l="l" t="t" r="r" b="b"/>
            <a:pathLst>
              <a:path w="7582352" h="7468617">
                <a:moveTo>
                  <a:pt x="0" y="0"/>
                </a:moveTo>
                <a:lnTo>
                  <a:pt x="7582352" y="0"/>
                </a:lnTo>
                <a:lnTo>
                  <a:pt x="7582352" y="7468617"/>
                </a:lnTo>
                <a:lnTo>
                  <a:pt x="0" y="74686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8921815" y="6733564"/>
            <a:ext cx="4007506" cy="1147149"/>
          </a:xfrm>
          <a:custGeom>
            <a:avLst/>
            <a:gdLst/>
            <a:ahLst/>
            <a:cxnLst/>
            <a:rect l="l" t="t" r="r" b="b"/>
            <a:pathLst>
              <a:path w="4007506" h="1147149">
                <a:moveTo>
                  <a:pt x="0" y="0"/>
                </a:moveTo>
                <a:lnTo>
                  <a:pt x="4007506" y="0"/>
                </a:lnTo>
                <a:lnTo>
                  <a:pt x="4007506" y="1147149"/>
                </a:lnTo>
                <a:lnTo>
                  <a:pt x="0" y="11471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560212" y="3599195"/>
            <a:ext cx="5505340" cy="5271364"/>
          </a:xfrm>
          <a:custGeom>
            <a:avLst/>
            <a:gdLst/>
            <a:ahLst/>
            <a:cxnLst/>
            <a:rect l="l" t="t" r="r" b="b"/>
            <a:pathLst>
              <a:path w="5505340" h="5271364">
                <a:moveTo>
                  <a:pt x="0" y="0"/>
                </a:moveTo>
                <a:lnTo>
                  <a:pt x="5505341" y="0"/>
                </a:lnTo>
                <a:lnTo>
                  <a:pt x="5505341" y="5271364"/>
                </a:lnTo>
                <a:lnTo>
                  <a:pt x="0" y="52713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>
            <a:off x="-757332" y="7880713"/>
            <a:ext cx="4070214" cy="3130365"/>
          </a:xfrm>
          <a:custGeom>
            <a:avLst/>
            <a:gdLst/>
            <a:ahLst/>
            <a:cxnLst/>
            <a:rect l="l" t="t" r="r" b="b"/>
            <a:pathLst>
              <a:path w="4070214" h="3130365">
                <a:moveTo>
                  <a:pt x="0" y="0"/>
                </a:moveTo>
                <a:lnTo>
                  <a:pt x="4070214" y="0"/>
                </a:lnTo>
                <a:lnTo>
                  <a:pt x="4070214" y="3130365"/>
                </a:lnTo>
                <a:lnTo>
                  <a:pt x="0" y="31303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>
            <a:off x="7383097" y="7880713"/>
            <a:ext cx="4070214" cy="3130365"/>
          </a:xfrm>
          <a:custGeom>
            <a:avLst/>
            <a:gdLst/>
            <a:ahLst/>
            <a:cxnLst/>
            <a:rect l="l" t="t" r="r" b="b"/>
            <a:pathLst>
              <a:path w="4070214" h="3130365">
                <a:moveTo>
                  <a:pt x="0" y="0"/>
                </a:moveTo>
                <a:lnTo>
                  <a:pt x="4070214" y="0"/>
                </a:lnTo>
                <a:lnTo>
                  <a:pt x="4070214" y="3130365"/>
                </a:lnTo>
                <a:lnTo>
                  <a:pt x="0" y="31303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>
            <a:off x="3312882" y="7880713"/>
            <a:ext cx="4070214" cy="3130365"/>
          </a:xfrm>
          <a:custGeom>
            <a:avLst/>
            <a:gdLst/>
            <a:ahLst/>
            <a:cxnLst/>
            <a:rect l="l" t="t" r="r" b="b"/>
            <a:pathLst>
              <a:path w="4070214" h="3130365">
                <a:moveTo>
                  <a:pt x="0" y="0"/>
                </a:moveTo>
                <a:lnTo>
                  <a:pt x="4070215" y="0"/>
                </a:lnTo>
                <a:lnTo>
                  <a:pt x="4070215" y="3130365"/>
                </a:lnTo>
                <a:lnTo>
                  <a:pt x="0" y="31303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Freeform 19"/>
          <p:cNvSpPr/>
          <p:nvPr/>
        </p:nvSpPr>
        <p:spPr>
          <a:xfrm>
            <a:off x="13186496" y="3630897"/>
            <a:ext cx="3350426" cy="4743965"/>
          </a:xfrm>
          <a:custGeom>
            <a:avLst/>
            <a:gdLst/>
            <a:ahLst/>
            <a:cxnLst/>
            <a:rect l="l" t="t" r="r" b="b"/>
            <a:pathLst>
              <a:path w="3350426" h="4743965">
                <a:moveTo>
                  <a:pt x="0" y="0"/>
                </a:moveTo>
                <a:lnTo>
                  <a:pt x="3350426" y="0"/>
                </a:lnTo>
                <a:lnTo>
                  <a:pt x="3350426" y="4743966"/>
                </a:lnTo>
                <a:lnTo>
                  <a:pt x="0" y="47439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Freeform 20"/>
          <p:cNvSpPr/>
          <p:nvPr/>
        </p:nvSpPr>
        <p:spPr>
          <a:xfrm>
            <a:off x="11453311" y="7880713"/>
            <a:ext cx="4070214" cy="3130365"/>
          </a:xfrm>
          <a:custGeom>
            <a:avLst/>
            <a:gdLst/>
            <a:ahLst/>
            <a:cxnLst/>
            <a:rect l="l" t="t" r="r" b="b"/>
            <a:pathLst>
              <a:path w="4070214" h="3130365">
                <a:moveTo>
                  <a:pt x="0" y="0"/>
                </a:moveTo>
                <a:lnTo>
                  <a:pt x="4070214" y="0"/>
                </a:lnTo>
                <a:lnTo>
                  <a:pt x="4070214" y="3130365"/>
                </a:lnTo>
                <a:lnTo>
                  <a:pt x="0" y="31303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1" name="Freeform 21"/>
          <p:cNvSpPr/>
          <p:nvPr/>
        </p:nvSpPr>
        <p:spPr>
          <a:xfrm>
            <a:off x="15413810" y="7880713"/>
            <a:ext cx="4070214" cy="3130365"/>
          </a:xfrm>
          <a:custGeom>
            <a:avLst/>
            <a:gdLst/>
            <a:ahLst/>
            <a:cxnLst/>
            <a:rect l="l" t="t" r="r" b="b"/>
            <a:pathLst>
              <a:path w="4070214" h="3130365">
                <a:moveTo>
                  <a:pt x="0" y="0"/>
                </a:moveTo>
                <a:lnTo>
                  <a:pt x="4070214" y="0"/>
                </a:lnTo>
                <a:lnTo>
                  <a:pt x="4070214" y="3130365"/>
                </a:lnTo>
                <a:lnTo>
                  <a:pt x="0" y="31303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2" name="Freeform 22"/>
          <p:cNvSpPr/>
          <p:nvPr/>
        </p:nvSpPr>
        <p:spPr>
          <a:xfrm>
            <a:off x="13458114" y="6002880"/>
            <a:ext cx="4938945" cy="4831186"/>
          </a:xfrm>
          <a:custGeom>
            <a:avLst/>
            <a:gdLst/>
            <a:ahLst/>
            <a:cxnLst/>
            <a:rect l="l" t="t" r="r" b="b"/>
            <a:pathLst>
              <a:path w="4938945" h="4831186">
                <a:moveTo>
                  <a:pt x="0" y="0"/>
                </a:moveTo>
                <a:lnTo>
                  <a:pt x="4938945" y="0"/>
                </a:lnTo>
                <a:lnTo>
                  <a:pt x="4938945" y="4831186"/>
                </a:lnTo>
                <a:lnTo>
                  <a:pt x="0" y="48311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3" name="Freeform 23"/>
          <p:cNvSpPr/>
          <p:nvPr/>
        </p:nvSpPr>
        <p:spPr>
          <a:xfrm flipH="1">
            <a:off x="-212698" y="8194376"/>
            <a:ext cx="3267694" cy="3196399"/>
          </a:xfrm>
          <a:custGeom>
            <a:avLst/>
            <a:gdLst/>
            <a:ahLst/>
            <a:cxnLst/>
            <a:rect l="l" t="t" r="r" b="b"/>
            <a:pathLst>
              <a:path w="3267694" h="3196399">
                <a:moveTo>
                  <a:pt x="3267694" y="0"/>
                </a:moveTo>
                <a:lnTo>
                  <a:pt x="0" y="0"/>
                </a:lnTo>
                <a:lnTo>
                  <a:pt x="0" y="3196399"/>
                </a:lnTo>
                <a:lnTo>
                  <a:pt x="3267694" y="3196399"/>
                </a:lnTo>
                <a:lnTo>
                  <a:pt x="326769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4" name="Freeform 24"/>
          <p:cNvSpPr/>
          <p:nvPr/>
        </p:nvSpPr>
        <p:spPr>
          <a:xfrm flipH="1">
            <a:off x="-1095921" y="4080563"/>
            <a:ext cx="2326630" cy="922192"/>
          </a:xfrm>
          <a:custGeom>
            <a:avLst/>
            <a:gdLst/>
            <a:ahLst/>
            <a:cxnLst/>
            <a:rect l="l" t="t" r="r" b="b"/>
            <a:pathLst>
              <a:path w="2326630" h="922192">
                <a:moveTo>
                  <a:pt x="2326630" y="0"/>
                </a:moveTo>
                <a:lnTo>
                  <a:pt x="0" y="0"/>
                </a:lnTo>
                <a:lnTo>
                  <a:pt x="0" y="922192"/>
                </a:lnTo>
                <a:lnTo>
                  <a:pt x="2326630" y="922192"/>
                </a:lnTo>
                <a:lnTo>
                  <a:pt x="23266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5" name="Freeform 25"/>
          <p:cNvSpPr/>
          <p:nvPr/>
        </p:nvSpPr>
        <p:spPr>
          <a:xfrm flipH="1">
            <a:off x="17105378" y="4541659"/>
            <a:ext cx="2326630" cy="922192"/>
          </a:xfrm>
          <a:custGeom>
            <a:avLst/>
            <a:gdLst/>
            <a:ahLst/>
            <a:cxnLst/>
            <a:rect l="l" t="t" r="r" b="b"/>
            <a:pathLst>
              <a:path w="2326630" h="922192">
                <a:moveTo>
                  <a:pt x="2326630" y="0"/>
                </a:moveTo>
                <a:lnTo>
                  <a:pt x="0" y="0"/>
                </a:lnTo>
                <a:lnTo>
                  <a:pt x="0" y="922192"/>
                </a:lnTo>
                <a:lnTo>
                  <a:pt x="2326630" y="922192"/>
                </a:lnTo>
                <a:lnTo>
                  <a:pt x="23266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6" name="TextBox 26"/>
          <p:cNvSpPr txBox="1"/>
          <p:nvPr/>
        </p:nvSpPr>
        <p:spPr>
          <a:xfrm>
            <a:off x="4907848" y="3914156"/>
            <a:ext cx="8115300" cy="4772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000" b="1" u="none">
                <a:solidFill>
                  <a:srgbClr val="393C5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Bila kita fokus pada nafas, kita boleh rasa:</a:t>
            </a:r>
          </a:p>
          <a:p>
            <a:pPr algn="ctr"/>
            <a:r>
              <a:rPr lang="en-US" sz="5000" b="1" u="none">
                <a:solidFill>
                  <a:srgbClr val="393C5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Lebih tenang</a:t>
            </a:r>
          </a:p>
          <a:p>
            <a:pPr algn="ctr"/>
            <a:r>
              <a:rPr lang="en-US" sz="5000" b="1" u="none">
                <a:solidFill>
                  <a:srgbClr val="393C5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Lebih fokus</a:t>
            </a:r>
          </a:p>
          <a:p>
            <a:pPr algn="ctr"/>
            <a:r>
              <a:rPr lang="en-US" sz="5000" b="1" u="none">
                <a:solidFill>
                  <a:srgbClr val="393C5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Lebih sihat!</a:t>
            </a:r>
          </a:p>
          <a:p>
            <a:pPr algn="ctr">
              <a:lnSpc>
                <a:spcPts val="8000"/>
              </a:lnSpc>
            </a:pPr>
            <a:endParaRPr lang="en-US" sz="5000" b="1" u="none">
              <a:solidFill>
                <a:srgbClr val="393C5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0415" y="6839757"/>
            <a:ext cx="19078424" cy="3740530"/>
            <a:chOff x="0" y="0"/>
            <a:chExt cx="5024770" cy="9851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770" cy="985160"/>
            </a:xfrm>
            <a:custGeom>
              <a:avLst/>
              <a:gdLst/>
              <a:ahLst/>
              <a:cxnLst/>
              <a:rect l="l" t="t" r="r" b="b"/>
              <a:pathLst>
                <a:path w="5024770" h="985160">
                  <a:moveTo>
                    <a:pt x="0" y="0"/>
                  </a:moveTo>
                  <a:lnTo>
                    <a:pt x="5024770" y="0"/>
                  </a:lnTo>
                  <a:lnTo>
                    <a:pt x="5024770" y="985160"/>
                  </a:lnTo>
                  <a:lnTo>
                    <a:pt x="0" y="985160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24770" cy="1013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96000" y="5869530"/>
            <a:ext cx="18900704" cy="1148947"/>
            <a:chOff x="0" y="0"/>
            <a:chExt cx="25200939" cy="15319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733431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8" name="Freeform 8"/>
          <p:cNvSpPr/>
          <p:nvPr/>
        </p:nvSpPr>
        <p:spPr>
          <a:xfrm>
            <a:off x="8954352" y="-404058"/>
            <a:ext cx="5491079" cy="2176464"/>
          </a:xfrm>
          <a:custGeom>
            <a:avLst/>
            <a:gdLst/>
            <a:ahLst/>
            <a:cxnLst/>
            <a:rect l="l" t="t" r="r" b="b"/>
            <a:pathLst>
              <a:path w="5491079" h="2176464">
                <a:moveTo>
                  <a:pt x="0" y="0"/>
                </a:moveTo>
                <a:lnTo>
                  <a:pt x="5491079" y="0"/>
                </a:lnTo>
                <a:lnTo>
                  <a:pt x="5491079" y="2176464"/>
                </a:lnTo>
                <a:lnTo>
                  <a:pt x="0" y="21764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0526671" y="-800350"/>
            <a:ext cx="9820302" cy="9894510"/>
          </a:xfrm>
          <a:custGeom>
            <a:avLst/>
            <a:gdLst/>
            <a:ahLst/>
            <a:cxnLst/>
            <a:rect l="l" t="t" r="r" b="b"/>
            <a:pathLst>
              <a:path w="9820302" h="9894510">
                <a:moveTo>
                  <a:pt x="0" y="0"/>
                </a:moveTo>
                <a:lnTo>
                  <a:pt x="9820302" y="0"/>
                </a:lnTo>
                <a:lnTo>
                  <a:pt x="9820302" y="9894511"/>
                </a:lnTo>
                <a:lnTo>
                  <a:pt x="0" y="9894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-8329261" y="-636210"/>
            <a:ext cx="9820302" cy="9894510"/>
          </a:xfrm>
          <a:custGeom>
            <a:avLst/>
            <a:gdLst/>
            <a:ahLst/>
            <a:cxnLst/>
            <a:rect l="l" t="t" r="r" b="b"/>
            <a:pathLst>
              <a:path w="9820302" h="9894510">
                <a:moveTo>
                  <a:pt x="0" y="0"/>
                </a:moveTo>
                <a:lnTo>
                  <a:pt x="9820302" y="0"/>
                </a:lnTo>
                <a:lnTo>
                  <a:pt x="9820302" y="9894510"/>
                </a:lnTo>
                <a:lnTo>
                  <a:pt x="0" y="98945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855053" y="4472100"/>
            <a:ext cx="2635523" cy="1044626"/>
          </a:xfrm>
          <a:custGeom>
            <a:avLst/>
            <a:gdLst/>
            <a:ahLst/>
            <a:cxnLst/>
            <a:rect l="l" t="t" r="r" b="b"/>
            <a:pathLst>
              <a:path w="2635523" h="1044626">
                <a:moveTo>
                  <a:pt x="0" y="0"/>
                </a:moveTo>
                <a:lnTo>
                  <a:pt x="2635523" y="0"/>
                </a:lnTo>
                <a:lnTo>
                  <a:pt x="2635523" y="1044626"/>
                </a:lnTo>
                <a:lnTo>
                  <a:pt x="0" y="10446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-2856527" y="-800350"/>
            <a:ext cx="5491079" cy="2176464"/>
          </a:xfrm>
          <a:custGeom>
            <a:avLst/>
            <a:gdLst/>
            <a:ahLst/>
            <a:cxnLst/>
            <a:rect l="l" t="t" r="r" b="b"/>
            <a:pathLst>
              <a:path w="5491079" h="2176464">
                <a:moveTo>
                  <a:pt x="0" y="0"/>
                </a:moveTo>
                <a:lnTo>
                  <a:pt x="5491079" y="0"/>
                </a:lnTo>
                <a:lnTo>
                  <a:pt x="5491079" y="2176464"/>
                </a:lnTo>
                <a:lnTo>
                  <a:pt x="0" y="21764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flipH="1">
            <a:off x="2166622" y="7537493"/>
            <a:ext cx="3270578" cy="936203"/>
          </a:xfrm>
          <a:custGeom>
            <a:avLst/>
            <a:gdLst/>
            <a:ahLst/>
            <a:cxnLst/>
            <a:rect l="l" t="t" r="r" b="b"/>
            <a:pathLst>
              <a:path w="3270578" h="936203">
                <a:moveTo>
                  <a:pt x="3270578" y="0"/>
                </a:moveTo>
                <a:lnTo>
                  <a:pt x="0" y="0"/>
                </a:lnTo>
                <a:lnTo>
                  <a:pt x="0" y="936204"/>
                </a:lnTo>
                <a:lnTo>
                  <a:pt x="3270578" y="936204"/>
                </a:lnTo>
                <a:lnTo>
                  <a:pt x="327057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1536723" y="6839757"/>
            <a:ext cx="2437507" cy="697736"/>
          </a:xfrm>
          <a:custGeom>
            <a:avLst/>
            <a:gdLst/>
            <a:ahLst/>
            <a:cxnLst/>
            <a:rect l="l" t="t" r="r" b="b"/>
            <a:pathLst>
              <a:path w="2437507" h="697736">
                <a:moveTo>
                  <a:pt x="0" y="0"/>
                </a:moveTo>
                <a:lnTo>
                  <a:pt x="2437506" y="0"/>
                </a:lnTo>
                <a:lnTo>
                  <a:pt x="2437506" y="697736"/>
                </a:lnTo>
                <a:lnTo>
                  <a:pt x="0" y="6977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 flipH="1">
            <a:off x="8464003" y="4612409"/>
            <a:ext cx="5718540" cy="5850168"/>
          </a:xfrm>
          <a:custGeom>
            <a:avLst/>
            <a:gdLst/>
            <a:ahLst/>
            <a:cxnLst/>
            <a:rect l="l" t="t" r="r" b="b"/>
            <a:pathLst>
              <a:path w="5718540" h="5850168">
                <a:moveTo>
                  <a:pt x="5718540" y="0"/>
                </a:moveTo>
                <a:lnTo>
                  <a:pt x="0" y="0"/>
                </a:lnTo>
                <a:lnTo>
                  <a:pt x="0" y="5850169"/>
                </a:lnTo>
                <a:lnTo>
                  <a:pt x="5718540" y="5850169"/>
                </a:lnTo>
                <a:lnTo>
                  <a:pt x="571854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>
            <a:off x="12193948" y="7747082"/>
            <a:ext cx="4499769" cy="3460731"/>
          </a:xfrm>
          <a:custGeom>
            <a:avLst/>
            <a:gdLst/>
            <a:ahLst/>
            <a:cxnLst/>
            <a:rect l="l" t="t" r="r" b="b"/>
            <a:pathLst>
              <a:path w="4499769" h="3460731">
                <a:moveTo>
                  <a:pt x="0" y="0"/>
                </a:moveTo>
                <a:lnTo>
                  <a:pt x="4499769" y="0"/>
                </a:lnTo>
                <a:lnTo>
                  <a:pt x="4499769" y="3460732"/>
                </a:lnTo>
                <a:lnTo>
                  <a:pt x="0" y="34607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>
            <a:off x="-757332" y="6564732"/>
            <a:ext cx="5847907" cy="4114800"/>
          </a:xfrm>
          <a:custGeom>
            <a:avLst/>
            <a:gdLst/>
            <a:ahLst/>
            <a:cxnLst/>
            <a:rect l="l" t="t" r="r" b="b"/>
            <a:pathLst>
              <a:path w="5847907" h="4114800">
                <a:moveTo>
                  <a:pt x="0" y="0"/>
                </a:moveTo>
                <a:lnTo>
                  <a:pt x="5847907" y="0"/>
                </a:lnTo>
                <a:lnTo>
                  <a:pt x="58479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flipH="1">
            <a:off x="13974229" y="6839757"/>
            <a:ext cx="5847907" cy="4114800"/>
          </a:xfrm>
          <a:custGeom>
            <a:avLst/>
            <a:gdLst/>
            <a:ahLst/>
            <a:cxnLst/>
            <a:rect l="l" t="t" r="r" b="b"/>
            <a:pathLst>
              <a:path w="5847907" h="4114800">
                <a:moveTo>
                  <a:pt x="5847907" y="0"/>
                </a:moveTo>
                <a:lnTo>
                  <a:pt x="0" y="0"/>
                </a:lnTo>
                <a:lnTo>
                  <a:pt x="0" y="4114800"/>
                </a:lnTo>
                <a:lnTo>
                  <a:pt x="5847907" y="4114800"/>
                </a:lnTo>
                <a:lnTo>
                  <a:pt x="584790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TextBox 19"/>
          <p:cNvSpPr txBox="1"/>
          <p:nvPr/>
        </p:nvSpPr>
        <p:spPr>
          <a:xfrm>
            <a:off x="1660289" y="2221486"/>
            <a:ext cx="7553821" cy="6252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4"/>
              </a:lnSpc>
            </a:pPr>
            <a:r>
              <a:rPr lang="en-US" sz="5499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Mari kita cuba Senaman Nafas Kotak (Square Breathing)!</a:t>
            </a:r>
          </a:p>
          <a:p>
            <a:pPr algn="ctr">
              <a:lnSpc>
                <a:spcPts val="7094"/>
              </a:lnSpc>
            </a:pPr>
            <a:r>
              <a:rPr lang="en-US" sz="5499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🟦 Tarik nafas 4 saat</a:t>
            </a:r>
          </a:p>
          <a:p>
            <a:pPr algn="ctr">
              <a:lnSpc>
                <a:spcPts val="7094"/>
              </a:lnSpc>
            </a:pPr>
            <a:r>
              <a:rPr lang="en-US" sz="5499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🟦 Tahan 4 saat</a:t>
            </a:r>
          </a:p>
          <a:p>
            <a:pPr algn="ctr">
              <a:lnSpc>
                <a:spcPts val="7094"/>
              </a:lnSpc>
            </a:pPr>
            <a:r>
              <a:rPr lang="en-US" sz="5499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🟦 Hembus 4 saat</a:t>
            </a:r>
          </a:p>
          <a:p>
            <a:pPr algn="ctr">
              <a:lnSpc>
                <a:spcPts val="7094"/>
              </a:lnSpc>
            </a:pPr>
            <a:r>
              <a:rPr lang="en-US" sz="5499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🟦 Tahan 4 saat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522249"/>
            <a:ext cx="11900423" cy="145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52"/>
              </a:lnSpc>
              <a:spcBef>
                <a:spcPct val="0"/>
              </a:spcBef>
            </a:pPr>
            <a:r>
              <a:rPr lang="en-US" sz="8537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SQ</a:t>
            </a:r>
            <a:r>
              <a:rPr lang="en-US" sz="8537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UARE BREATHING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4251" y="835679"/>
            <a:ext cx="9023449" cy="8813602"/>
          </a:xfrm>
          <a:custGeom>
            <a:avLst/>
            <a:gdLst/>
            <a:ahLst/>
            <a:cxnLst/>
            <a:rect l="l" t="t" r="r" b="b"/>
            <a:pathLst>
              <a:path w="9023449" h="8813602">
                <a:moveTo>
                  <a:pt x="0" y="0"/>
                </a:moveTo>
                <a:lnTo>
                  <a:pt x="9023450" y="0"/>
                </a:lnTo>
                <a:lnTo>
                  <a:pt x="9023450" y="8813602"/>
                </a:lnTo>
                <a:lnTo>
                  <a:pt x="0" y="8813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124299" y="453512"/>
            <a:ext cx="7539345" cy="8910134"/>
          </a:xfrm>
          <a:custGeom>
            <a:avLst/>
            <a:gdLst/>
            <a:ahLst/>
            <a:cxnLst/>
            <a:rect l="l" t="t" r="r" b="b"/>
            <a:pathLst>
              <a:path w="7539345" h="8910134">
                <a:moveTo>
                  <a:pt x="0" y="0"/>
                </a:moveTo>
                <a:lnTo>
                  <a:pt x="7539345" y="0"/>
                </a:lnTo>
                <a:lnTo>
                  <a:pt x="7539345" y="8910135"/>
                </a:lnTo>
                <a:lnTo>
                  <a:pt x="0" y="8910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3085" y="1375727"/>
            <a:ext cx="14641830" cy="82296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957750" y="209550"/>
            <a:ext cx="12372499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Guided Square Breathing Exercise in 2 minutes</a:t>
            </a:r>
          </a:p>
          <a:p>
            <a:pPr algn="ctr">
              <a:lnSpc>
                <a:spcPts val="6299"/>
              </a:lnSpc>
            </a:pPr>
            <a:endParaRPr lang="en-US" sz="4500" b="1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0415" y="8376582"/>
            <a:ext cx="19078424" cy="2203705"/>
            <a:chOff x="0" y="0"/>
            <a:chExt cx="5024770" cy="58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770" cy="580400"/>
            </a:xfrm>
            <a:custGeom>
              <a:avLst/>
              <a:gdLst/>
              <a:ahLst/>
              <a:cxnLst/>
              <a:rect l="l" t="t" r="r" b="b"/>
              <a:pathLst>
                <a:path w="5024770" h="580400">
                  <a:moveTo>
                    <a:pt x="0" y="0"/>
                  </a:moveTo>
                  <a:lnTo>
                    <a:pt x="5024770" y="0"/>
                  </a:lnTo>
                  <a:lnTo>
                    <a:pt x="5024770" y="580400"/>
                  </a:lnTo>
                  <a:lnTo>
                    <a:pt x="0" y="580400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24770" cy="60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80415" y="7681380"/>
            <a:ext cx="18900704" cy="1148947"/>
            <a:chOff x="0" y="0"/>
            <a:chExt cx="25200939" cy="15319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733431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8" name="Freeform 8"/>
          <p:cNvSpPr/>
          <p:nvPr/>
        </p:nvSpPr>
        <p:spPr>
          <a:xfrm>
            <a:off x="2955558" y="-1288133"/>
            <a:ext cx="5845220" cy="2316833"/>
          </a:xfrm>
          <a:custGeom>
            <a:avLst/>
            <a:gdLst/>
            <a:ahLst/>
            <a:cxnLst/>
            <a:rect l="l" t="t" r="r" b="b"/>
            <a:pathLst>
              <a:path w="5845220" h="2316833">
                <a:moveTo>
                  <a:pt x="0" y="0"/>
                </a:moveTo>
                <a:lnTo>
                  <a:pt x="5845220" y="0"/>
                </a:lnTo>
                <a:lnTo>
                  <a:pt x="5845220" y="2316833"/>
                </a:lnTo>
                <a:lnTo>
                  <a:pt x="0" y="23168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9593182" y="8376582"/>
            <a:ext cx="4007506" cy="1147149"/>
          </a:xfrm>
          <a:custGeom>
            <a:avLst/>
            <a:gdLst/>
            <a:ahLst/>
            <a:cxnLst/>
            <a:rect l="l" t="t" r="r" b="b"/>
            <a:pathLst>
              <a:path w="4007506" h="1147149">
                <a:moveTo>
                  <a:pt x="0" y="0"/>
                </a:moveTo>
                <a:lnTo>
                  <a:pt x="4007506" y="0"/>
                </a:lnTo>
                <a:lnTo>
                  <a:pt x="4007506" y="1147149"/>
                </a:lnTo>
                <a:lnTo>
                  <a:pt x="0" y="1147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6125627" y="9758862"/>
            <a:ext cx="4007506" cy="1147149"/>
          </a:xfrm>
          <a:custGeom>
            <a:avLst/>
            <a:gdLst/>
            <a:ahLst/>
            <a:cxnLst/>
            <a:rect l="l" t="t" r="r" b="b"/>
            <a:pathLst>
              <a:path w="4007506" h="1147149">
                <a:moveTo>
                  <a:pt x="0" y="0"/>
                </a:moveTo>
                <a:lnTo>
                  <a:pt x="4007506" y="0"/>
                </a:lnTo>
                <a:lnTo>
                  <a:pt x="4007506" y="1147149"/>
                </a:lnTo>
                <a:lnTo>
                  <a:pt x="0" y="1147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1" name="Group 11"/>
          <p:cNvGrpSpPr/>
          <p:nvPr/>
        </p:nvGrpSpPr>
        <p:grpSpPr>
          <a:xfrm>
            <a:off x="15908246" y="5963870"/>
            <a:ext cx="7831511" cy="2986287"/>
            <a:chOff x="0" y="0"/>
            <a:chExt cx="10442015" cy="39817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77172" cy="3981716"/>
            </a:xfrm>
            <a:custGeom>
              <a:avLst/>
              <a:gdLst/>
              <a:ahLst/>
              <a:cxnLst/>
              <a:rect l="l" t="t" r="r" b="b"/>
              <a:pathLst>
                <a:path w="5177172" h="3981716">
                  <a:moveTo>
                    <a:pt x="0" y="0"/>
                  </a:moveTo>
                  <a:lnTo>
                    <a:pt x="5177172" y="0"/>
                  </a:lnTo>
                  <a:lnTo>
                    <a:pt x="5177172" y="3981716"/>
                  </a:lnTo>
                  <a:lnTo>
                    <a:pt x="0" y="3981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264843" y="0"/>
              <a:ext cx="5177172" cy="3981716"/>
            </a:xfrm>
            <a:custGeom>
              <a:avLst/>
              <a:gdLst/>
              <a:ahLst/>
              <a:cxnLst/>
              <a:rect l="l" t="t" r="r" b="b"/>
              <a:pathLst>
                <a:path w="5177172" h="3981716">
                  <a:moveTo>
                    <a:pt x="0" y="0"/>
                  </a:moveTo>
                  <a:lnTo>
                    <a:pt x="5177172" y="0"/>
                  </a:lnTo>
                  <a:lnTo>
                    <a:pt x="5177172" y="3981716"/>
                  </a:lnTo>
                  <a:lnTo>
                    <a:pt x="0" y="3981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4" name="Freeform 14"/>
          <p:cNvSpPr/>
          <p:nvPr/>
        </p:nvSpPr>
        <p:spPr>
          <a:xfrm flipH="1">
            <a:off x="13011201" y="6877625"/>
            <a:ext cx="5794090" cy="4076932"/>
          </a:xfrm>
          <a:custGeom>
            <a:avLst/>
            <a:gdLst/>
            <a:ahLst/>
            <a:cxnLst/>
            <a:rect l="l" t="t" r="r" b="b"/>
            <a:pathLst>
              <a:path w="5794090" h="4076932">
                <a:moveTo>
                  <a:pt x="5794090" y="0"/>
                </a:moveTo>
                <a:lnTo>
                  <a:pt x="0" y="0"/>
                </a:lnTo>
                <a:lnTo>
                  <a:pt x="0" y="4076932"/>
                </a:lnTo>
                <a:lnTo>
                  <a:pt x="5794090" y="4076932"/>
                </a:lnTo>
                <a:lnTo>
                  <a:pt x="579409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10742813" y="6677161"/>
            <a:ext cx="1967517" cy="779852"/>
          </a:xfrm>
          <a:custGeom>
            <a:avLst/>
            <a:gdLst/>
            <a:ahLst/>
            <a:cxnLst/>
            <a:rect l="l" t="t" r="r" b="b"/>
            <a:pathLst>
              <a:path w="1967517" h="779852">
                <a:moveTo>
                  <a:pt x="0" y="0"/>
                </a:moveTo>
                <a:lnTo>
                  <a:pt x="1967517" y="0"/>
                </a:lnTo>
                <a:lnTo>
                  <a:pt x="1967517" y="779852"/>
                </a:lnTo>
                <a:lnTo>
                  <a:pt x="0" y="779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>
            <a:off x="15734349" y="424265"/>
            <a:ext cx="1524951" cy="604435"/>
          </a:xfrm>
          <a:custGeom>
            <a:avLst/>
            <a:gdLst/>
            <a:ahLst/>
            <a:cxnLst/>
            <a:rect l="l" t="t" r="r" b="b"/>
            <a:pathLst>
              <a:path w="1524951" h="604435">
                <a:moveTo>
                  <a:pt x="0" y="0"/>
                </a:moveTo>
                <a:lnTo>
                  <a:pt x="1524951" y="0"/>
                </a:lnTo>
                <a:lnTo>
                  <a:pt x="1524951" y="604435"/>
                </a:lnTo>
                <a:lnTo>
                  <a:pt x="0" y="6044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>
            <a:off x="16416135" y="3762599"/>
            <a:ext cx="4208310" cy="1668021"/>
          </a:xfrm>
          <a:custGeom>
            <a:avLst/>
            <a:gdLst/>
            <a:ahLst/>
            <a:cxnLst/>
            <a:rect l="l" t="t" r="r" b="b"/>
            <a:pathLst>
              <a:path w="4208310" h="1668021">
                <a:moveTo>
                  <a:pt x="0" y="0"/>
                </a:moveTo>
                <a:lnTo>
                  <a:pt x="4208310" y="0"/>
                </a:lnTo>
                <a:lnTo>
                  <a:pt x="4208310" y="1668021"/>
                </a:lnTo>
                <a:lnTo>
                  <a:pt x="0" y="1668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>
            <a:off x="-881460" y="821475"/>
            <a:ext cx="8160807" cy="9758813"/>
          </a:xfrm>
          <a:custGeom>
            <a:avLst/>
            <a:gdLst/>
            <a:ahLst/>
            <a:cxnLst/>
            <a:rect l="l" t="t" r="r" b="b"/>
            <a:pathLst>
              <a:path w="8160807" h="9758813">
                <a:moveTo>
                  <a:pt x="0" y="0"/>
                </a:moveTo>
                <a:lnTo>
                  <a:pt x="8160807" y="0"/>
                </a:lnTo>
                <a:lnTo>
                  <a:pt x="8160807" y="9758812"/>
                </a:lnTo>
                <a:lnTo>
                  <a:pt x="0" y="97588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TextBox 19"/>
          <p:cNvSpPr txBox="1"/>
          <p:nvPr/>
        </p:nvSpPr>
        <p:spPr>
          <a:xfrm>
            <a:off x="6715723" y="2782160"/>
            <a:ext cx="9416408" cy="565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Udara segar adalah:</a:t>
            </a:r>
          </a:p>
          <a:p>
            <a:pPr algn="ctr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✅ Bersih</a:t>
            </a:r>
          </a:p>
          <a:p>
            <a:pPr algn="ctr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✅ Bebas asap</a:t>
            </a:r>
          </a:p>
          <a:p>
            <a:pPr algn="ctr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✅ Banyak pokok di sekeliling</a:t>
            </a:r>
          </a:p>
          <a:p>
            <a:pPr algn="ctr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✅ Banyak oksigen!</a:t>
            </a:r>
          </a:p>
          <a:p>
            <a:pPr algn="ctr">
              <a:lnSpc>
                <a:spcPts val="7543"/>
              </a:lnSpc>
            </a:pPr>
            <a:endParaRPr lang="en-US" sz="4714">
              <a:solidFill>
                <a:srgbClr val="393C50"/>
              </a:solidFill>
              <a:latin typeface="Milk Tea Font TH"/>
              <a:ea typeface="Milk Tea Font TH"/>
              <a:cs typeface="Milk Tea Font TH"/>
              <a:sym typeface="Milk Tea Font TH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355346" y="457525"/>
            <a:ext cx="12137162" cy="220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37"/>
              </a:lnSpc>
            </a:pPr>
            <a:r>
              <a:rPr lang="en-US" sz="8537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APA </a:t>
            </a:r>
            <a:r>
              <a:rPr lang="en-US" sz="8537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ITU UDARA SEGAR?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0415" y="8376582"/>
            <a:ext cx="19078424" cy="2203705"/>
            <a:chOff x="0" y="0"/>
            <a:chExt cx="5024770" cy="58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770" cy="580400"/>
            </a:xfrm>
            <a:custGeom>
              <a:avLst/>
              <a:gdLst/>
              <a:ahLst/>
              <a:cxnLst/>
              <a:rect l="l" t="t" r="r" b="b"/>
              <a:pathLst>
                <a:path w="5024770" h="580400">
                  <a:moveTo>
                    <a:pt x="0" y="0"/>
                  </a:moveTo>
                  <a:lnTo>
                    <a:pt x="5024770" y="0"/>
                  </a:lnTo>
                  <a:lnTo>
                    <a:pt x="5024770" y="580400"/>
                  </a:lnTo>
                  <a:lnTo>
                    <a:pt x="0" y="580400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24770" cy="60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80415" y="7681380"/>
            <a:ext cx="18900704" cy="1148947"/>
            <a:chOff x="0" y="0"/>
            <a:chExt cx="25200939" cy="15319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733431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76100" y="3126158"/>
            <a:ext cx="9416408" cy="37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Kurang udara segar boleh buat kita:</a:t>
            </a:r>
          </a:p>
          <a:p>
            <a:pPr algn="l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😵 Penat</a:t>
            </a:r>
          </a:p>
          <a:p>
            <a:pPr algn="l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😮‍💨 Lemah</a:t>
            </a:r>
          </a:p>
          <a:p>
            <a:pPr algn="l">
              <a:lnSpc>
                <a:spcPts val="7543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😖 Susah fokus</a:t>
            </a:r>
          </a:p>
        </p:txBody>
      </p:sp>
      <p:sp>
        <p:nvSpPr>
          <p:cNvPr id="9" name="Freeform 9"/>
          <p:cNvSpPr/>
          <p:nvPr/>
        </p:nvSpPr>
        <p:spPr>
          <a:xfrm>
            <a:off x="2955558" y="-1288133"/>
            <a:ext cx="5845220" cy="2316833"/>
          </a:xfrm>
          <a:custGeom>
            <a:avLst/>
            <a:gdLst/>
            <a:ahLst/>
            <a:cxnLst/>
            <a:rect l="l" t="t" r="r" b="b"/>
            <a:pathLst>
              <a:path w="5845220" h="2316833">
                <a:moveTo>
                  <a:pt x="0" y="0"/>
                </a:moveTo>
                <a:lnTo>
                  <a:pt x="5845220" y="0"/>
                </a:lnTo>
                <a:lnTo>
                  <a:pt x="5845220" y="2316833"/>
                </a:lnTo>
                <a:lnTo>
                  <a:pt x="0" y="23168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9593182" y="8376582"/>
            <a:ext cx="4007506" cy="1147149"/>
          </a:xfrm>
          <a:custGeom>
            <a:avLst/>
            <a:gdLst/>
            <a:ahLst/>
            <a:cxnLst/>
            <a:rect l="l" t="t" r="r" b="b"/>
            <a:pathLst>
              <a:path w="4007506" h="1147149">
                <a:moveTo>
                  <a:pt x="0" y="0"/>
                </a:moveTo>
                <a:lnTo>
                  <a:pt x="4007506" y="0"/>
                </a:lnTo>
                <a:lnTo>
                  <a:pt x="4007506" y="1147149"/>
                </a:lnTo>
                <a:lnTo>
                  <a:pt x="0" y="1147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6125627" y="9758862"/>
            <a:ext cx="4007506" cy="1147149"/>
          </a:xfrm>
          <a:custGeom>
            <a:avLst/>
            <a:gdLst/>
            <a:ahLst/>
            <a:cxnLst/>
            <a:rect l="l" t="t" r="r" b="b"/>
            <a:pathLst>
              <a:path w="4007506" h="1147149">
                <a:moveTo>
                  <a:pt x="0" y="0"/>
                </a:moveTo>
                <a:lnTo>
                  <a:pt x="4007506" y="0"/>
                </a:lnTo>
                <a:lnTo>
                  <a:pt x="4007506" y="1147149"/>
                </a:lnTo>
                <a:lnTo>
                  <a:pt x="0" y="1147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2" name="Group 12"/>
          <p:cNvGrpSpPr/>
          <p:nvPr/>
        </p:nvGrpSpPr>
        <p:grpSpPr>
          <a:xfrm>
            <a:off x="15908246" y="5963870"/>
            <a:ext cx="7831511" cy="2986287"/>
            <a:chOff x="0" y="0"/>
            <a:chExt cx="10442015" cy="39817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77172" cy="3981716"/>
            </a:xfrm>
            <a:custGeom>
              <a:avLst/>
              <a:gdLst/>
              <a:ahLst/>
              <a:cxnLst/>
              <a:rect l="l" t="t" r="r" b="b"/>
              <a:pathLst>
                <a:path w="5177172" h="3981716">
                  <a:moveTo>
                    <a:pt x="0" y="0"/>
                  </a:moveTo>
                  <a:lnTo>
                    <a:pt x="5177172" y="0"/>
                  </a:lnTo>
                  <a:lnTo>
                    <a:pt x="5177172" y="3981716"/>
                  </a:lnTo>
                  <a:lnTo>
                    <a:pt x="0" y="3981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5264843" y="0"/>
              <a:ext cx="5177172" cy="3981716"/>
            </a:xfrm>
            <a:custGeom>
              <a:avLst/>
              <a:gdLst/>
              <a:ahLst/>
              <a:cxnLst/>
              <a:rect l="l" t="t" r="r" b="b"/>
              <a:pathLst>
                <a:path w="5177172" h="3981716">
                  <a:moveTo>
                    <a:pt x="0" y="0"/>
                  </a:moveTo>
                  <a:lnTo>
                    <a:pt x="5177172" y="0"/>
                  </a:lnTo>
                  <a:lnTo>
                    <a:pt x="5177172" y="3981716"/>
                  </a:lnTo>
                  <a:lnTo>
                    <a:pt x="0" y="3981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5" name="Freeform 15"/>
          <p:cNvSpPr/>
          <p:nvPr/>
        </p:nvSpPr>
        <p:spPr>
          <a:xfrm flipH="1">
            <a:off x="13011201" y="6877625"/>
            <a:ext cx="5794090" cy="4076932"/>
          </a:xfrm>
          <a:custGeom>
            <a:avLst/>
            <a:gdLst/>
            <a:ahLst/>
            <a:cxnLst/>
            <a:rect l="l" t="t" r="r" b="b"/>
            <a:pathLst>
              <a:path w="5794090" h="4076932">
                <a:moveTo>
                  <a:pt x="5794090" y="0"/>
                </a:moveTo>
                <a:lnTo>
                  <a:pt x="0" y="0"/>
                </a:lnTo>
                <a:lnTo>
                  <a:pt x="0" y="4076932"/>
                </a:lnTo>
                <a:lnTo>
                  <a:pt x="5794090" y="4076932"/>
                </a:lnTo>
                <a:lnTo>
                  <a:pt x="579409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>
            <a:off x="10742813" y="6677161"/>
            <a:ext cx="1967517" cy="779852"/>
          </a:xfrm>
          <a:custGeom>
            <a:avLst/>
            <a:gdLst/>
            <a:ahLst/>
            <a:cxnLst/>
            <a:rect l="l" t="t" r="r" b="b"/>
            <a:pathLst>
              <a:path w="1967517" h="779852">
                <a:moveTo>
                  <a:pt x="0" y="0"/>
                </a:moveTo>
                <a:lnTo>
                  <a:pt x="1967517" y="0"/>
                </a:lnTo>
                <a:lnTo>
                  <a:pt x="1967517" y="779852"/>
                </a:lnTo>
                <a:lnTo>
                  <a:pt x="0" y="779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>
            <a:off x="15734349" y="424265"/>
            <a:ext cx="1524951" cy="604435"/>
          </a:xfrm>
          <a:custGeom>
            <a:avLst/>
            <a:gdLst/>
            <a:ahLst/>
            <a:cxnLst/>
            <a:rect l="l" t="t" r="r" b="b"/>
            <a:pathLst>
              <a:path w="1524951" h="604435">
                <a:moveTo>
                  <a:pt x="0" y="0"/>
                </a:moveTo>
                <a:lnTo>
                  <a:pt x="1524951" y="0"/>
                </a:lnTo>
                <a:lnTo>
                  <a:pt x="1524951" y="604435"/>
                </a:lnTo>
                <a:lnTo>
                  <a:pt x="0" y="6044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>
            <a:off x="16416135" y="3762599"/>
            <a:ext cx="4208310" cy="1668021"/>
          </a:xfrm>
          <a:custGeom>
            <a:avLst/>
            <a:gdLst/>
            <a:ahLst/>
            <a:cxnLst/>
            <a:rect l="l" t="t" r="r" b="b"/>
            <a:pathLst>
              <a:path w="4208310" h="1668021">
                <a:moveTo>
                  <a:pt x="0" y="0"/>
                </a:moveTo>
                <a:lnTo>
                  <a:pt x="4208310" y="0"/>
                </a:lnTo>
                <a:lnTo>
                  <a:pt x="4208310" y="1668021"/>
                </a:lnTo>
                <a:lnTo>
                  <a:pt x="0" y="16680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Freeform 19"/>
          <p:cNvSpPr/>
          <p:nvPr/>
        </p:nvSpPr>
        <p:spPr>
          <a:xfrm>
            <a:off x="-881460" y="821475"/>
            <a:ext cx="8160807" cy="9758813"/>
          </a:xfrm>
          <a:custGeom>
            <a:avLst/>
            <a:gdLst/>
            <a:ahLst/>
            <a:cxnLst/>
            <a:rect l="l" t="t" r="r" b="b"/>
            <a:pathLst>
              <a:path w="8160807" h="9758813">
                <a:moveTo>
                  <a:pt x="0" y="0"/>
                </a:moveTo>
                <a:lnTo>
                  <a:pt x="8160807" y="0"/>
                </a:lnTo>
                <a:lnTo>
                  <a:pt x="8160807" y="9758812"/>
                </a:lnTo>
                <a:lnTo>
                  <a:pt x="0" y="97588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TextBox 20"/>
          <p:cNvSpPr txBox="1"/>
          <p:nvPr/>
        </p:nvSpPr>
        <p:spPr>
          <a:xfrm>
            <a:off x="5528354" y="861431"/>
            <a:ext cx="12137162" cy="220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37"/>
              </a:lnSpc>
            </a:pPr>
            <a:r>
              <a:rPr lang="en-US" sz="8537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APA BERLAK</a:t>
            </a:r>
            <a:r>
              <a:rPr lang="en-US" sz="8537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U BILA TAK DAPAT UDARA CUKUP?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2222" y="4053115"/>
            <a:ext cx="8337003" cy="5560625"/>
            <a:chOff x="0" y="0"/>
            <a:chExt cx="2195754" cy="14645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5754" cy="1464527"/>
            </a:xfrm>
            <a:custGeom>
              <a:avLst/>
              <a:gdLst/>
              <a:ahLst/>
              <a:cxnLst/>
              <a:rect l="l" t="t" r="r" b="b"/>
              <a:pathLst>
                <a:path w="2195754" h="1464527">
                  <a:moveTo>
                    <a:pt x="0" y="0"/>
                  </a:moveTo>
                  <a:lnTo>
                    <a:pt x="2195754" y="0"/>
                  </a:lnTo>
                  <a:lnTo>
                    <a:pt x="2195754" y="1464527"/>
                  </a:lnTo>
                  <a:lnTo>
                    <a:pt x="0" y="1464527"/>
                  </a:lnTo>
                  <a:close/>
                </a:path>
              </a:pathLst>
            </a:custGeom>
            <a:solidFill>
              <a:srgbClr val="8BCDEF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5754" cy="1493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823864" y="762253"/>
            <a:ext cx="7931277" cy="8229600"/>
          </a:xfrm>
          <a:custGeom>
            <a:avLst/>
            <a:gdLst/>
            <a:ahLst/>
            <a:cxnLst/>
            <a:rect l="l" t="t" r="r" b="b"/>
            <a:pathLst>
              <a:path w="7931277" h="8229600">
                <a:moveTo>
                  <a:pt x="0" y="0"/>
                </a:moveTo>
                <a:lnTo>
                  <a:pt x="7931277" y="0"/>
                </a:lnTo>
                <a:lnTo>
                  <a:pt x="79312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TextBox 6"/>
          <p:cNvSpPr txBox="1"/>
          <p:nvPr/>
        </p:nvSpPr>
        <p:spPr>
          <a:xfrm>
            <a:off x="153581" y="461365"/>
            <a:ext cx="9352961" cy="307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APA BERLAKU BILA </a:t>
            </a:r>
          </a:p>
          <a:p>
            <a:pPr algn="ctr">
              <a:lnSpc>
                <a:spcPts val="8000"/>
              </a:lnSpc>
            </a:pPr>
            <a:r>
              <a:rPr lang="en-US" sz="8000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TAK DAPAT </a:t>
            </a:r>
          </a:p>
          <a:p>
            <a:pPr marL="0" lvl="0" indent="0" algn="ctr">
              <a:lnSpc>
                <a:spcPts val="8000"/>
              </a:lnSpc>
            </a:pPr>
            <a:r>
              <a:rPr lang="en-US" sz="8000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UDara Cukup?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0898" y="4254040"/>
            <a:ext cx="8418327" cy="579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Kurang udara segar boleh buat kita: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😵 Penat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😮‍💨 Lemah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😖 Susah fokus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endParaRPr lang="en-US" sz="5499">
              <a:solidFill>
                <a:srgbClr val="000000"/>
              </a:solidFill>
              <a:latin typeface="Milk Tea Font TH"/>
              <a:ea typeface="Milk Tea Font TH"/>
              <a:cs typeface="Milk Tea Font TH"/>
              <a:sym typeface="Milk Tea Font TH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96361" y="-161925"/>
            <a:ext cx="7611309" cy="145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sz="8499">
                <a:solidFill>
                  <a:srgbClr val="00000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Model Paru-Paru</a:t>
            </a:r>
          </a:p>
        </p:txBody>
      </p:sp>
      <p:pic>
        <p:nvPicPr>
          <p:cNvPr id="3" name="Picture 3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81100" y="1707258"/>
            <a:ext cx="1464183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0415" y="8255854"/>
            <a:ext cx="19078424" cy="2324434"/>
            <a:chOff x="0" y="0"/>
            <a:chExt cx="5024770" cy="6121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770" cy="612197"/>
            </a:xfrm>
            <a:custGeom>
              <a:avLst/>
              <a:gdLst/>
              <a:ahLst/>
              <a:cxnLst/>
              <a:rect l="l" t="t" r="r" b="b"/>
              <a:pathLst>
                <a:path w="5024770" h="612197">
                  <a:moveTo>
                    <a:pt x="0" y="0"/>
                  </a:moveTo>
                  <a:lnTo>
                    <a:pt x="5024770" y="0"/>
                  </a:lnTo>
                  <a:lnTo>
                    <a:pt x="5024770" y="612197"/>
                  </a:lnTo>
                  <a:lnTo>
                    <a:pt x="0" y="612197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24770" cy="6407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80415" y="7681380"/>
            <a:ext cx="18900704" cy="1148947"/>
            <a:chOff x="0" y="0"/>
            <a:chExt cx="25200939" cy="15319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733431" y="0"/>
              <a:ext cx="13467508" cy="1531929"/>
            </a:xfrm>
            <a:custGeom>
              <a:avLst/>
              <a:gdLst/>
              <a:ahLst/>
              <a:cxnLst/>
              <a:rect l="l" t="t" r="r" b="b"/>
              <a:pathLst>
                <a:path w="13467508" h="1531929">
                  <a:moveTo>
                    <a:pt x="0" y="0"/>
                  </a:moveTo>
                  <a:lnTo>
                    <a:pt x="13467508" y="0"/>
                  </a:lnTo>
                  <a:lnTo>
                    <a:pt x="13467508" y="1531929"/>
                  </a:lnTo>
                  <a:lnTo>
                    <a:pt x="0" y="1531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-3414719" y="1028700"/>
            <a:ext cx="8271282" cy="8147212"/>
          </a:xfrm>
          <a:custGeom>
            <a:avLst/>
            <a:gdLst/>
            <a:ahLst/>
            <a:cxnLst/>
            <a:rect l="l" t="t" r="r" b="b"/>
            <a:pathLst>
              <a:path w="8271282" h="8147212">
                <a:moveTo>
                  <a:pt x="8271282" y="0"/>
                </a:moveTo>
                <a:lnTo>
                  <a:pt x="0" y="0"/>
                </a:lnTo>
                <a:lnTo>
                  <a:pt x="0" y="8147212"/>
                </a:lnTo>
                <a:lnTo>
                  <a:pt x="8271282" y="8147212"/>
                </a:lnTo>
                <a:lnTo>
                  <a:pt x="827128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2801600" y="0"/>
            <a:ext cx="5213712" cy="2066526"/>
          </a:xfrm>
          <a:custGeom>
            <a:avLst/>
            <a:gdLst/>
            <a:ahLst/>
            <a:cxnLst/>
            <a:rect l="l" t="t" r="r" b="b"/>
            <a:pathLst>
              <a:path w="5213712" h="2066526">
                <a:moveTo>
                  <a:pt x="0" y="0"/>
                </a:moveTo>
                <a:lnTo>
                  <a:pt x="5213712" y="0"/>
                </a:lnTo>
                <a:lnTo>
                  <a:pt x="5213712" y="2066526"/>
                </a:lnTo>
                <a:lnTo>
                  <a:pt x="0" y="2066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 flipH="1">
            <a:off x="14384649" y="-672053"/>
            <a:ext cx="8271282" cy="8147212"/>
          </a:xfrm>
          <a:custGeom>
            <a:avLst/>
            <a:gdLst/>
            <a:ahLst/>
            <a:cxnLst/>
            <a:rect l="l" t="t" r="r" b="b"/>
            <a:pathLst>
              <a:path w="8271282" h="8147212">
                <a:moveTo>
                  <a:pt x="8271282" y="0"/>
                </a:moveTo>
                <a:lnTo>
                  <a:pt x="0" y="0"/>
                </a:lnTo>
                <a:lnTo>
                  <a:pt x="0" y="8147212"/>
                </a:lnTo>
                <a:lnTo>
                  <a:pt x="8271282" y="8147212"/>
                </a:lnTo>
                <a:lnTo>
                  <a:pt x="827128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3584877" y="252302"/>
            <a:ext cx="3250237" cy="1288276"/>
          </a:xfrm>
          <a:custGeom>
            <a:avLst/>
            <a:gdLst/>
            <a:ahLst/>
            <a:cxnLst/>
            <a:rect l="l" t="t" r="r" b="b"/>
            <a:pathLst>
              <a:path w="3250237" h="1288276">
                <a:moveTo>
                  <a:pt x="0" y="0"/>
                </a:moveTo>
                <a:lnTo>
                  <a:pt x="3250237" y="0"/>
                </a:lnTo>
                <a:lnTo>
                  <a:pt x="3250237" y="1288275"/>
                </a:lnTo>
                <a:lnTo>
                  <a:pt x="0" y="12882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3349156" y="6458863"/>
            <a:ext cx="1860840" cy="737569"/>
          </a:xfrm>
          <a:custGeom>
            <a:avLst/>
            <a:gdLst/>
            <a:ahLst/>
            <a:cxnLst/>
            <a:rect l="l" t="t" r="r" b="b"/>
            <a:pathLst>
              <a:path w="1860840" h="737569">
                <a:moveTo>
                  <a:pt x="0" y="0"/>
                </a:moveTo>
                <a:lnTo>
                  <a:pt x="1860840" y="0"/>
                </a:lnTo>
                <a:lnTo>
                  <a:pt x="1860840" y="737569"/>
                </a:lnTo>
                <a:lnTo>
                  <a:pt x="0" y="737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2603190" y="5744488"/>
            <a:ext cx="2887260" cy="1144405"/>
          </a:xfrm>
          <a:custGeom>
            <a:avLst/>
            <a:gdLst/>
            <a:ahLst/>
            <a:cxnLst/>
            <a:rect l="l" t="t" r="r" b="b"/>
            <a:pathLst>
              <a:path w="2887260" h="1144405">
                <a:moveTo>
                  <a:pt x="0" y="0"/>
                </a:moveTo>
                <a:lnTo>
                  <a:pt x="2887260" y="0"/>
                </a:lnTo>
                <a:lnTo>
                  <a:pt x="2887260" y="1144405"/>
                </a:lnTo>
                <a:lnTo>
                  <a:pt x="0" y="11444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 flipH="1">
            <a:off x="14917435" y="6078993"/>
            <a:ext cx="4182981" cy="2943298"/>
          </a:xfrm>
          <a:custGeom>
            <a:avLst/>
            <a:gdLst/>
            <a:ahLst/>
            <a:cxnLst/>
            <a:rect l="l" t="t" r="r" b="b"/>
            <a:pathLst>
              <a:path w="4182981" h="2943298">
                <a:moveTo>
                  <a:pt x="4182981" y="0"/>
                </a:moveTo>
                <a:lnTo>
                  <a:pt x="0" y="0"/>
                </a:lnTo>
                <a:lnTo>
                  <a:pt x="0" y="2943297"/>
                </a:lnTo>
                <a:lnTo>
                  <a:pt x="4182981" y="2943297"/>
                </a:lnTo>
                <a:lnTo>
                  <a:pt x="41829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-271733" y="7106375"/>
            <a:ext cx="3058292" cy="2151925"/>
          </a:xfrm>
          <a:custGeom>
            <a:avLst/>
            <a:gdLst/>
            <a:ahLst/>
            <a:cxnLst/>
            <a:rect l="l" t="t" r="r" b="b"/>
            <a:pathLst>
              <a:path w="3058292" h="2151925">
                <a:moveTo>
                  <a:pt x="0" y="0"/>
                </a:moveTo>
                <a:lnTo>
                  <a:pt x="3058292" y="0"/>
                </a:lnTo>
                <a:lnTo>
                  <a:pt x="3058292" y="2151925"/>
                </a:lnTo>
                <a:lnTo>
                  <a:pt x="0" y="2151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6" name="Group 16"/>
          <p:cNvGrpSpPr/>
          <p:nvPr/>
        </p:nvGrpSpPr>
        <p:grpSpPr>
          <a:xfrm>
            <a:off x="13504498" y="8621670"/>
            <a:ext cx="5015792" cy="1912606"/>
            <a:chOff x="0" y="0"/>
            <a:chExt cx="6687723" cy="255014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15786" cy="2550141"/>
            </a:xfrm>
            <a:custGeom>
              <a:avLst/>
              <a:gdLst/>
              <a:ahLst/>
              <a:cxnLst/>
              <a:rect l="l" t="t" r="r" b="b"/>
              <a:pathLst>
                <a:path w="3315786" h="2550141">
                  <a:moveTo>
                    <a:pt x="0" y="0"/>
                  </a:moveTo>
                  <a:lnTo>
                    <a:pt x="3315786" y="0"/>
                  </a:lnTo>
                  <a:lnTo>
                    <a:pt x="3315786" y="2550141"/>
                  </a:lnTo>
                  <a:lnTo>
                    <a:pt x="0" y="2550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371936" y="0"/>
              <a:ext cx="3315786" cy="2550141"/>
            </a:xfrm>
            <a:custGeom>
              <a:avLst/>
              <a:gdLst/>
              <a:ahLst/>
              <a:cxnLst/>
              <a:rect l="l" t="t" r="r" b="b"/>
              <a:pathLst>
                <a:path w="3315786" h="2550141">
                  <a:moveTo>
                    <a:pt x="0" y="0"/>
                  </a:moveTo>
                  <a:lnTo>
                    <a:pt x="3315787" y="0"/>
                  </a:lnTo>
                  <a:lnTo>
                    <a:pt x="3315787" y="2550141"/>
                  </a:lnTo>
                  <a:lnTo>
                    <a:pt x="0" y="2550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9" name="Freeform 19"/>
          <p:cNvSpPr/>
          <p:nvPr/>
        </p:nvSpPr>
        <p:spPr>
          <a:xfrm>
            <a:off x="4085495" y="8629822"/>
            <a:ext cx="1400905" cy="401009"/>
          </a:xfrm>
          <a:custGeom>
            <a:avLst/>
            <a:gdLst/>
            <a:ahLst/>
            <a:cxnLst/>
            <a:rect l="l" t="t" r="r" b="b"/>
            <a:pathLst>
              <a:path w="1400905" h="401009">
                <a:moveTo>
                  <a:pt x="0" y="0"/>
                </a:moveTo>
                <a:lnTo>
                  <a:pt x="1400905" y="0"/>
                </a:lnTo>
                <a:lnTo>
                  <a:pt x="1400905" y="401010"/>
                </a:lnTo>
                <a:lnTo>
                  <a:pt x="0" y="4010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Freeform 20"/>
          <p:cNvSpPr/>
          <p:nvPr/>
        </p:nvSpPr>
        <p:spPr>
          <a:xfrm>
            <a:off x="11902737" y="9989577"/>
            <a:ext cx="1400905" cy="401009"/>
          </a:xfrm>
          <a:custGeom>
            <a:avLst/>
            <a:gdLst/>
            <a:ahLst/>
            <a:cxnLst/>
            <a:rect l="l" t="t" r="r" b="b"/>
            <a:pathLst>
              <a:path w="1400905" h="401009">
                <a:moveTo>
                  <a:pt x="0" y="0"/>
                </a:moveTo>
                <a:lnTo>
                  <a:pt x="1400906" y="0"/>
                </a:lnTo>
                <a:lnTo>
                  <a:pt x="1400906" y="401009"/>
                </a:lnTo>
                <a:lnTo>
                  <a:pt x="0" y="40100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21" name="Group 21"/>
          <p:cNvGrpSpPr/>
          <p:nvPr/>
        </p:nvGrpSpPr>
        <p:grpSpPr>
          <a:xfrm>
            <a:off x="-271733" y="8621670"/>
            <a:ext cx="5015792" cy="1912606"/>
            <a:chOff x="0" y="0"/>
            <a:chExt cx="6687723" cy="255014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15786" cy="2550141"/>
            </a:xfrm>
            <a:custGeom>
              <a:avLst/>
              <a:gdLst/>
              <a:ahLst/>
              <a:cxnLst/>
              <a:rect l="l" t="t" r="r" b="b"/>
              <a:pathLst>
                <a:path w="3315786" h="2550141">
                  <a:moveTo>
                    <a:pt x="0" y="0"/>
                  </a:moveTo>
                  <a:lnTo>
                    <a:pt x="3315786" y="0"/>
                  </a:lnTo>
                  <a:lnTo>
                    <a:pt x="3315786" y="2550141"/>
                  </a:lnTo>
                  <a:lnTo>
                    <a:pt x="0" y="2550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3371936" y="0"/>
              <a:ext cx="3315786" cy="2550141"/>
            </a:xfrm>
            <a:custGeom>
              <a:avLst/>
              <a:gdLst/>
              <a:ahLst/>
              <a:cxnLst/>
              <a:rect l="l" t="t" r="r" b="b"/>
              <a:pathLst>
                <a:path w="3315786" h="2550141">
                  <a:moveTo>
                    <a:pt x="0" y="0"/>
                  </a:moveTo>
                  <a:lnTo>
                    <a:pt x="3315787" y="0"/>
                  </a:lnTo>
                  <a:lnTo>
                    <a:pt x="3315787" y="2550141"/>
                  </a:lnTo>
                  <a:lnTo>
                    <a:pt x="0" y="2550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24" name="Freeform 24"/>
          <p:cNvSpPr/>
          <p:nvPr/>
        </p:nvSpPr>
        <p:spPr>
          <a:xfrm>
            <a:off x="5820085" y="6288149"/>
            <a:ext cx="5748967" cy="6579647"/>
          </a:xfrm>
          <a:custGeom>
            <a:avLst/>
            <a:gdLst/>
            <a:ahLst/>
            <a:cxnLst/>
            <a:rect l="l" t="t" r="r" b="b"/>
            <a:pathLst>
              <a:path w="5748967" h="6579647">
                <a:moveTo>
                  <a:pt x="0" y="0"/>
                </a:moveTo>
                <a:lnTo>
                  <a:pt x="5748967" y="0"/>
                </a:lnTo>
                <a:lnTo>
                  <a:pt x="5748967" y="6579648"/>
                </a:lnTo>
                <a:lnTo>
                  <a:pt x="0" y="65796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5" name="TextBox 25"/>
          <p:cNvSpPr txBox="1"/>
          <p:nvPr/>
        </p:nvSpPr>
        <p:spPr>
          <a:xfrm>
            <a:off x="4856563" y="3659249"/>
            <a:ext cx="9581530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7"/>
              </a:lnSpc>
            </a:pPr>
            <a:r>
              <a:rPr lang="en-US" sz="4714">
                <a:solidFill>
                  <a:srgbClr val="393C5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Tuhan menciptakan paru-paru kita untuk menyerap udara segar yang kuatkan otak dan badan!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06679" y="965898"/>
            <a:ext cx="10031414" cy="220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37"/>
              </a:lnSpc>
            </a:pPr>
            <a:r>
              <a:rPr lang="en-US" sz="8537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T</a:t>
            </a:r>
            <a:r>
              <a:rPr lang="en-US" sz="8537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UHAN CIPTA PARU-PARU KITA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3173" y="7957663"/>
            <a:ext cx="19078424" cy="2567431"/>
            <a:chOff x="0" y="0"/>
            <a:chExt cx="5024770" cy="6761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770" cy="676196"/>
            </a:xfrm>
            <a:custGeom>
              <a:avLst/>
              <a:gdLst/>
              <a:ahLst/>
              <a:cxnLst/>
              <a:rect l="l" t="t" r="r" b="b"/>
              <a:pathLst>
                <a:path w="5024770" h="676196">
                  <a:moveTo>
                    <a:pt x="0" y="0"/>
                  </a:moveTo>
                  <a:lnTo>
                    <a:pt x="5024770" y="0"/>
                  </a:lnTo>
                  <a:lnTo>
                    <a:pt x="5024770" y="676196"/>
                  </a:lnTo>
                  <a:lnTo>
                    <a:pt x="0" y="676196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24770" cy="704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47211" y="7517734"/>
            <a:ext cx="9845709" cy="1119949"/>
          </a:xfrm>
          <a:custGeom>
            <a:avLst/>
            <a:gdLst/>
            <a:ahLst/>
            <a:cxnLst/>
            <a:rect l="l" t="t" r="r" b="b"/>
            <a:pathLst>
              <a:path w="9845709" h="1119949">
                <a:moveTo>
                  <a:pt x="0" y="0"/>
                </a:moveTo>
                <a:lnTo>
                  <a:pt x="9845709" y="0"/>
                </a:lnTo>
                <a:lnTo>
                  <a:pt x="9845709" y="1119949"/>
                </a:lnTo>
                <a:lnTo>
                  <a:pt x="0" y="11199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571007" y="26674"/>
            <a:ext cx="5230877" cy="2073330"/>
          </a:xfrm>
          <a:custGeom>
            <a:avLst/>
            <a:gdLst/>
            <a:ahLst/>
            <a:cxnLst/>
            <a:rect l="l" t="t" r="r" b="b"/>
            <a:pathLst>
              <a:path w="5230877" h="2073330">
                <a:moveTo>
                  <a:pt x="0" y="0"/>
                </a:moveTo>
                <a:lnTo>
                  <a:pt x="5230878" y="0"/>
                </a:lnTo>
                <a:lnTo>
                  <a:pt x="5230878" y="2073329"/>
                </a:lnTo>
                <a:lnTo>
                  <a:pt x="0" y="207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4876157" y="6725077"/>
            <a:ext cx="2486840" cy="1912606"/>
          </a:xfrm>
          <a:custGeom>
            <a:avLst/>
            <a:gdLst/>
            <a:ahLst/>
            <a:cxnLst/>
            <a:rect l="l" t="t" r="r" b="b"/>
            <a:pathLst>
              <a:path w="2486840" h="1912606">
                <a:moveTo>
                  <a:pt x="0" y="0"/>
                </a:moveTo>
                <a:lnTo>
                  <a:pt x="2486839" y="0"/>
                </a:lnTo>
                <a:lnTo>
                  <a:pt x="2486839" y="1912606"/>
                </a:lnTo>
                <a:lnTo>
                  <a:pt x="0" y="191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139635" y="6725077"/>
            <a:ext cx="2486840" cy="1912606"/>
          </a:xfrm>
          <a:custGeom>
            <a:avLst/>
            <a:gdLst/>
            <a:ahLst/>
            <a:cxnLst/>
            <a:rect l="l" t="t" r="r" b="b"/>
            <a:pathLst>
              <a:path w="2486840" h="1912606">
                <a:moveTo>
                  <a:pt x="0" y="0"/>
                </a:moveTo>
                <a:lnTo>
                  <a:pt x="2486839" y="0"/>
                </a:lnTo>
                <a:lnTo>
                  <a:pt x="2486839" y="1912606"/>
                </a:lnTo>
                <a:lnTo>
                  <a:pt x="0" y="191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2389317" y="6725077"/>
            <a:ext cx="2486840" cy="1912606"/>
          </a:xfrm>
          <a:custGeom>
            <a:avLst/>
            <a:gdLst/>
            <a:ahLst/>
            <a:cxnLst/>
            <a:rect l="l" t="t" r="r" b="b"/>
            <a:pathLst>
              <a:path w="2486840" h="1912606">
                <a:moveTo>
                  <a:pt x="0" y="0"/>
                </a:moveTo>
                <a:lnTo>
                  <a:pt x="2486840" y="0"/>
                </a:lnTo>
                <a:lnTo>
                  <a:pt x="2486840" y="1912606"/>
                </a:lnTo>
                <a:lnTo>
                  <a:pt x="0" y="191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571007" y="3381555"/>
            <a:ext cx="2076269" cy="822958"/>
          </a:xfrm>
          <a:custGeom>
            <a:avLst/>
            <a:gdLst/>
            <a:ahLst/>
            <a:cxnLst/>
            <a:rect l="l" t="t" r="r" b="b"/>
            <a:pathLst>
              <a:path w="2076269" h="822958">
                <a:moveTo>
                  <a:pt x="0" y="0"/>
                </a:moveTo>
                <a:lnTo>
                  <a:pt x="2076270" y="0"/>
                </a:lnTo>
                <a:lnTo>
                  <a:pt x="2076270" y="822958"/>
                </a:lnTo>
                <a:lnTo>
                  <a:pt x="0" y="8229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9144000" y="284265"/>
            <a:ext cx="2663528" cy="1055725"/>
          </a:xfrm>
          <a:custGeom>
            <a:avLst/>
            <a:gdLst/>
            <a:ahLst/>
            <a:cxnLst/>
            <a:rect l="l" t="t" r="r" b="b"/>
            <a:pathLst>
              <a:path w="2663528" h="1055725">
                <a:moveTo>
                  <a:pt x="0" y="0"/>
                </a:moveTo>
                <a:lnTo>
                  <a:pt x="2663528" y="0"/>
                </a:lnTo>
                <a:lnTo>
                  <a:pt x="2663528" y="1055726"/>
                </a:lnTo>
                <a:lnTo>
                  <a:pt x="0" y="10557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11855153" y="379389"/>
            <a:ext cx="6860098" cy="9223661"/>
          </a:xfrm>
          <a:custGeom>
            <a:avLst/>
            <a:gdLst/>
            <a:ahLst/>
            <a:cxnLst/>
            <a:rect l="l" t="t" r="r" b="b"/>
            <a:pathLst>
              <a:path w="6860098" h="9223661">
                <a:moveTo>
                  <a:pt x="0" y="0"/>
                </a:moveTo>
                <a:lnTo>
                  <a:pt x="6860098" y="0"/>
                </a:lnTo>
                <a:lnTo>
                  <a:pt x="6860098" y="9223661"/>
                </a:lnTo>
                <a:lnTo>
                  <a:pt x="0" y="92236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flipH="1">
            <a:off x="15557110" y="8195758"/>
            <a:ext cx="2137887" cy="2091242"/>
          </a:xfrm>
          <a:custGeom>
            <a:avLst/>
            <a:gdLst/>
            <a:ahLst/>
            <a:cxnLst/>
            <a:rect l="l" t="t" r="r" b="b"/>
            <a:pathLst>
              <a:path w="2137887" h="2091242">
                <a:moveTo>
                  <a:pt x="2137888" y="0"/>
                </a:moveTo>
                <a:lnTo>
                  <a:pt x="0" y="0"/>
                </a:lnTo>
                <a:lnTo>
                  <a:pt x="0" y="2091242"/>
                </a:lnTo>
                <a:lnTo>
                  <a:pt x="2137888" y="2091242"/>
                </a:lnTo>
                <a:lnTo>
                  <a:pt x="213788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3305296" y="8167278"/>
            <a:ext cx="2308964" cy="2258587"/>
          </a:xfrm>
          <a:custGeom>
            <a:avLst/>
            <a:gdLst/>
            <a:ahLst/>
            <a:cxnLst/>
            <a:rect l="l" t="t" r="r" b="b"/>
            <a:pathLst>
              <a:path w="2308964" h="2258587">
                <a:moveTo>
                  <a:pt x="0" y="0"/>
                </a:moveTo>
                <a:lnTo>
                  <a:pt x="2308964" y="0"/>
                </a:lnTo>
                <a:lnTo>
                  <a:pt x="2308964" y="2258587"/>
                </a:lnTo>
                <a:lnTo>
                  <a:pt x="0" y="22585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7337849" y="6725077"/>
            <a:ext cx="2486840" cy="1912606"/>
          </a:xfrm>
          <a:custGeom>
            <a:avLst/>
            <a:gdLst/>
            <a:ahLst/>
            <a:cxnLst/>
            <a:rect l="l" t="t" r="r" b="b"/>
            <a:pathLst>
              <a:path w="2486840" h="1912606">
                <a:moveTo>
                  <a:pt x="0" y="0"/>
                </a:moveTo>
                <a:lnTo>
                  <a:pt x="2486840" y="0"/>
                </a:lnTo>
                <a:lnTo>
                  <a:pt x="2486840" y="1912606"/>
                </a:lnTo>
                <a:lnTo>
                  <a:pt x="0" y="191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>
            <a:off x="262834" y="3716970"/>
            <a:ext cx="3369903" cy="6169158"/>
          </a:xfrm>
          <a:custGeom>
            <a:avLst/>
            <a:gdLst/>
            <a:ahLst/>
            <a:cxnLst/>
            <a:rect l="l" t="t" r="r" b="b"/>
            <a:pathLst>
              <a:path w="3369903" h="6169158">
                <a:moveTo>
                  <a:pt x="0" y="0"/>
                </a:moveTo>
                <a:lnTo>
                  <a:pt x="3369903" y="0"/>
                </a:lnTo>
                <a:lnTo>
                  <a:pt x="3369903" y="6169159"/>
                </a:lnTo>
                <a:lnTo>
                  <a:pt x="0" y="61691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TextBox 17"/>
          <p:cNvSpPr txBox="1"/>
          <p:nvPr/>
        </p:nvSpPr>
        <p:spPr>
          <a:xfrm>
            <a:off x="1295276" y="512739"/>
            <a:ext cx="13164502" cy="1816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ROH KUDUS </a:t>
            </a:r>
          </a:p>
          <a:p>
            <a:pPr marL="0" lvl="0" indent="0" algn="ctr">
              <a:lnSpc>
                <a:spcPts val="6999"/>
              </a:lnSpc>
            </a:pPr>
            <a:r>
              <a:rPr lang="en-US" sz="6999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SEPERTI UDARA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76157" y="2626603"/>
            <a:ext cx="6083910" cy="357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7"/>
              </a:lnSpc>
            </a:pPr>
            <a:r>
              <a:rPr lang="en-US" sz="4714">
                <a:solidFill>
                  <a:srgbClr val="00000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Roh Kudus juga seperti udara segar!</a:t>
            </a:r>
          </a:p>
          <a:p>
            <a:pPr algn="ctr">
              <a:lnSpc>
                <a:spcPts val="5657"/>
              </a:lnSpc>
            </a:pPr>
            <a:r>
              <a:rPr lang="en-US" sz="4714">
                <a:solidFill>
                  <a:srgbClr val="00000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 Kita tidak nampak, tapi kita dapat rasakan kehadiranNya.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35693"/>
            <a:ext cx="8362891" cy="2724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29"/>
              </a:lnSpc>
            </a:pPr>
            <a:r>
              <a:rPr lang="en-US" sz="11738" b="1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DO</a:t>
            </a:r>
            <a:r>
              <a:rPr lang="en-US" sz="11738" b="1" u="none">
                <a:solidFill>
                  <a:srgbClr val="F46D22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A KOMITMEN</a:t>
            </a:r>
          </a:p>
        </p:txBody>
      </p:sp>
      <p:sp>
        <p:nvSpPr>
          <p:cNvPr id="3" name="Freeform 3"/>
          <p:cNvSpPr/>
          <p:nvPr/>
        </p:nvSpPr>
        <p:spPr>
          <a:xfrm>
            <a:off x="7319260" y="323776"/>
            <a:ext cx="4497104" cy="1782488"/>
          </a:xfrm>
          <a:custGeom>
            <a:avLst/>
            <a:gdLst/>
            <a:ahLst/>
            <a:cxnLst/>
            <a:rect l="l" t="t" r="r" b="b"/>
            <a:pathLst>
              <a:path w="4497104" h="1782488">
                <a:moveTo>
                  <a:pt x="0" y="0"/>
                </a:moveTo>
                <a:lnTo>
                  <a:pt x="4497104" y="0"/>
                </a:lnTo>
                <a:lnTo>
                  <a:pt x="4497104" y="1782488"/>
                </a:lnTo>
                <a:lnTo>
                  <a:pt x="0" y="17824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3207014" y="1028700"/>
            <a:ext cx="3499598" cy="1387113"/>
          </a:xfrm>
          <a:custGeom>
            <a:avLst/>
            <a:gdLst/>
            <a:ahLst/>
            <a:cxnLst/>
            <a:rect l="l" t="t" r="r" b="b"/>
            <a:pathLst>
              <a:path w="3499598" h="1387113">
                <a:moveTo>
                  <a:pt x="0" y="0"/>
                </a:moveTo>
                <a:lnTo>
                  <a:pt x="3499597" y="0"/>
                </a:lnTo>
                <a:lnTo>
                  <a:pt x="3499597" y="1387113"/>
                </a:lnTo>
                <a:lnTo>
                  <a:pt x="0" y="1387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-710732" y="0"/>
            <a:ext cx="2922872" cy="1158520"/>
          </a:xfrm>
          <a:custGeom>
            <a:avLst/>
            <a:gdLst/>
            <a:ahLst/>
            <a:cxnLst/>
            <a:rect l="l" t="t" r="r" b="b"/>
            <a:pathLst>
              <a:path w="2922872" h="1158520">
                <a:moveTo>
                  <a:pt x="0" y="0"/>
                </a:moveTo>
                <a:lnTo>
                  <a:pt x="2922872" y="0"/>
                </a:lnTo>
                <a:lnTo>
                  <a:pt x="2922872" y="1158520"/>
                </a:lnTo>
                <a:lnTo>
                  <a:pt x="0" y="11585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6535800" y="455162"/>
            <a:ext cx="1447000" cy="573538"/>
          </a:xfrm>
          <a:custGeom>
            <a:avLst/>
            <a:gdLst/>
            <a:ahLst/>
            <a:cxnLst/>
            <a:rect l="l" t="t" r="r" b="b"/>
            <a:pathLst>
              <a:path w="1447000" h="573538">
                <a:moveTo>
                  <a:pt x="0" y="0"/>
                </a:moveTo>
                <a:lnTo>
                  <a:pt x="1447000" y="0"/>
                </a:lnTo>
                <a:lnTo>
                  <a:pt x="1447000" y="573538"/>
                </a:lnTo>
                <a:lnTo>
                  <a:pt x="0" y="57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3600260" y="1158520"/>
            <a:ext cx="1447000" cy="573538"/>
          </a:xfrm>
          <a:custGeom>
            <a:avLst/>
            <a:gdLst/>
            <a:ahLst/>
            <a:cxnLst/>
            <a:rect l="l" t="t" r="r" b="b"/>
            <a:pathLst>
              <a:path w="1447000" h="573538">
                <a:moveTo>
                  <a:pt x="0" y="0"/>
                </a:moveTo>
                <a:lnTo>
                  <a:pt x="1446999" y="0"/>
                </a:lnTo>
                <a:lnTo>
                  <a:pt x="1446999" y="573538"/>
                </a:lnTo>
                <a:lnTo>
                  <a:pt x="0" y="57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169946" y="7881406"/>
            <a:ext cx="10434411" cy="1186914"/>
          </a:xfrm>
          <a:custGeom>
            <a:avLst/>
            <a:gdLst/>
            <a:ahLst/>
            <a:cxnLst/>
            <a:rect l="l" t="t" r="r" b="b"/>
            <a:pathLst>
              <a:path w="10434411" h="1186914">
                <a:moveTo>
                  <a:pt x="0" y="0"/>
                </a:moveTo>
                <a:lnTo>
                  <a:pt x="10434411" y="0"/>
                </a:lnTo>
                <a:lnTo>
                  <a:pt x="10434411" y="1186915"/>
                </a:lnTo>
                <a:lnTo>
                  <a:pt x="0" y="11869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9" name="Group 9"/>
          <p:cNvGrpSpPr/>
          <p:nvPr/>
        </p:nvGrpSpPr>
        <p:grpSpPr>
          <a:xfrm>
            <a:off x="-169946" y="8952364"/>
            <a:ext cx="18676447" cy="2005346"/>
            <a:chOff x="0" y="0"/>
            <a:chExt cx="9175122" cy="9851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75121" cy="985160"/>
            </a:xfrm>
            <a:custGeom>
              <a:avLst/>
              <a:gdLst/>
              <a:ahLst/>
              <a:cxnLst/>
              <a:rect l="l" t="t" r="r" b="b"/>
              <a:pathLst>
                <a:path w="9175121" h="985160">
                  <a:moveTo>
                    <a:pt x="0" y="0"/>
                  </a:moveTo>
                  <a:lnTo>
                    <a:pt x="9175121" y="0"/>
                  </a:lnTo>
                  <a:lnTo>
                    <a:pt x="9175121" y="985160"/>
                  </a:lnTo>
                  <a:lnTo>
                    <a:pt x="0" y="985160"/>
                  </a:lnTo>
                  <a:close/>
                </a:path>
              </a:pathLst>
            </a:custGeom>
            <a:solidFill>
              <a:srgbClr val="8CCD1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175122" cy="1013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8611105" y="2536135"/>
            <a:ext cx="10722606" cy="8229600"/>
          </a:xfrm>
          <a:custGeom>
            <a:avLst/>
            <a:gdLst/>
            <a:ahLst/>
            <a:cxnLst/>
            <a:rect l="l" t="t" r="r" b="b"/>
            <a:pathLst>
              <a:path w="10722606" h="8229600">
                <a:moveTo>
                  <a:pt x="0" y="0"/>
                </a:moveTo>
                <a:lnTo>
                  <a:pt x="10722606" y="0"/>
                </a:lnTo>
                <a:lnTo>
                  <a:pt x="107226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2605073" y="7619487"/>
            <a:ext cx="2605073" cy="2003538"/>
          </a:xfrm>
          <a:custGeom>
            <a:avLst/>
            <a:gdLst/>
            <a:ahLst/>
            <a:cxnLst/>
            <a:rect l="l" t="t" r="r" b="b"/>
            <a:pathLst>
              <a:path w="2605073" h="2003538">
                <a:moveTo>
                  <a:pt x="0" y="0"/>
                </a:moveTo>
                <a:lnTo>
                  <a:pt x="2605073" y="0"/>
                </a:lnTo>
                <a:lnTo>
                  <a:pt x="2605073" y="2003538"/>
                </a:lnTo>
                <a:lnTo>
                  <a:pt x="0" y="200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0" y="7619487"/>
            <a:ext cx="2605073" cy="2003538"/>
          </a:xfrm>
          <a:custGeom>
            <a:avLst/>
            <a:gdLst/>
            <a:ahLst/>
            <a:cxnLst/>
            <a:rect l="l" t="t" r="r" b="b"/>
            <a:pathLst>
              <a:path w="2605073" h="2003538">
                <a:moveTo>
                  <a:pt x="0" y="0"/>
                </a:moveTo>
                <a:lnTo>
                  <a:pt x="2605073" y="0"/>
                </a:lnTo>
                <a:lnTo>
                  <a:pt x="2605073" y="2003538"/>
                </a:lnTo>
                <a:lnTo>
                  <a:pt x="0" y="200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5210146" y="7619487"/>
            <a:ext cx="2605073" cy="2003538"/>
          </a:xfrm>
          <a:custGeom>
            <a:avLst/>
            <a:gdLst/>
            <a:ahLst/>
            <a:cxnLst/>
            <a:rect l="l" t="t" r="r" b="b"/>
            <a:pathLst>
              <a:path w="2605073" h="2003538">
                <a:moveTo>
                  <a:pt x="0" y="0"/>
                </a:moveTo>
                <a:lnTo>
                  <a:pt x="2605073" y="0"/>
                </a:lnTo>
                <a:lnTo>
                  <a:pt x="2605073" y="2003538"/>
                </a:lnTo>
                <a:lnTo>
                  <a:pt x="0" y="200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219</Words>
  <Application>Microsoft Office PowerPoint</Application>
  <PresentationFormat>Custom</PresentationFormat>
  <Paragraphs>50</Paragraphs>
  <Slides>15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Archivo Black</vt:lpstr>
      <vt:lpstr>Milk Tea Font TH Bold</vt:lpstr>
      <vt:lpstr>Milk Tea Font TH</vt:lpstr>
      <vt:lpstr>Horizon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PELAJARAN 6 AIR Breathe In, Breathe Out</dc:title>
  <dc:creator>ASUS</dc:creator>
  <cp:lastModifiedBy>Faridah Lausin (MAUM)</cp:lastModifiedBy>
  <cp:revision>4</cp:revision>
  <dcterms:created xsi:type="dcterms:W3CDTF">2006-08-16T00:00:00Z</dcterms:created>
  <dcterms:modified xsi:type="dcterms:W3CDTF">2026-03-04T04:19:22Z</dcterms:modified>
  <dc:identifier>DAGpR29SuyA</dc:identifier>
</cp:coreProperties>
</file>