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chivo Black" panose="020B0604020202020204" charset="0"/>
      <p:regular r:id="rId12"/>
    </p:embeddedFont>
    <p:embeddedFont>
      <p:font typeface="Glacial Indifference" panose="020B0604020202020204" charset="0"/>
      <p:regular r:id="rId13"/>
    </p:embeddedFont>
    <p:embeddedFont>
      <p:font typeface="Montserrat Italics" panose="020B0604020202020204" charset="0"/>
      <p:regular r:id="rId14"/>
    </p:embeddedFont>
    <p:embeddedFont>
      <p:font typeface="More Sugar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44914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7" y="0"/>
                </a:lnTo>
                <a:lnTo>
                  <a:pt x="20334027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351023" y="6061192"/>
            <a:ext cx="18990047" cy="9946037"/>
          </a:xfrm>
          <a:custGeom>
            <a:avLst/>
            <a:gdLst/>
            <a:ahLst/>
            <a:cxnLst/>
            <a:rect l="l" t="t" r="r" b="b"/>
            <a:pathLst>
              <a:path w="18990047" h="9946037">
                <a:moveTo>
                  <a:pt x="0" y="0"/>
                </a:moveTo>
                <a:lnTo>
                  <a:pt x="18990046" y="0"/>
                </a:lnTo>
                <a:lnTo>
                  <a:pt x="18990046" y="9946037"/>
                </a:lnTo>
                <a:lnTo>
                  <a:pt x="0" y="9946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4" name="Group 4"/>
          <p:cNvGrpSpPr/>
          <p:nvPr/>
        </p:nvGrpSpPr>
        <p:grpSpPr>
          <a:xfrm>
            <a:off x="6719987" y="1399384"/>
            <a:ext cx="5065651" cy="1112322"/>
            <a:chOff x="0" y="0"/>
            <a:chExt cx="3478414" cy="7637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78414" cy="763794"/>
            </a:xfrm>
            <a:custGeom>
              <a:avLst/>
              <a:gdLst/>
              <a:ahLst/>
              <a:cxnLst/>
              <a:rect l="l" t="t" r="r" b="b"/>
              <a:pathLst>
                <a:path w="3478414" h="763794">
                  <a:moveTo>
                    <a:pt x="3275214" y="0"/>
                  </a:moveTo>
                  <a:cubicBezTo>
                    <a:pt x="3387438" y="0"/>
                    <a:pt x="3478414" y="170981"/>
                    <a:pt x="3478414" y="381897"/>
                  </a:cubicBezTo>
                  <a:cubicBezTo>
                    <a:pt x="3478414" y="592813"/>
                    <a:pt x="3387438" y="763794"/>
                    <a:pt x="3275214" y="763794"/>
                  </a:cubicBezTo>
                  <a:lnTo>
                    <a:pt x="203200" y="763794"/>
                  </a:lnTo>
                  <a:cubicBezTo>
                    <a:pt x="90976" y="763794"/>
                    <a:pt x="0" y="592813"/>
                    <a:pt x="0" y="381897"/>
                  </a:cubicBezTo>
                  <a:cubicBezTo>
                    <a:pt x="0" y="17098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8FFFE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478414" cy="8114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2342530" y="2446925"/>
            <a:ext cx="5945470" cy="7228534"/>
          </a:xfrm>
          <a:custGeom>
            <a:avLst/>
            <a:gdLst/>
            <a:ahLst/>
            <a:cxnLst/>
            <a:rect l="l" t="t" r="r" b="b"/>
            <a:pathLst>
              <a:path w="5945470" h="7228534">
                <a:moveTo>
                  <a:pt x="0" y="0"/>
                </a:moveTo>
                <a:lnTo>
                  <a:pt x="5945470" y="0"/>
                </a:lnTo>
                <a:lnTo>
                  <a:pt x="5945470" y="7228534"/>
                </a:lnTo>
                <a:lnTo>
                  <a:pt x="0" y="7228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615056" y="1445859"/>
            <a:ext cx="6059043" cy="8229600"/>
          </a:xfrm>
          <a:custGeom>
            <a:avLst/>
            <a:gdLst/>
            <a:ahLst/>
            <a:cxnLst/>
            <a:rect l="l" t="t" r="r" b="b"/>
            <a:pathLst>
              <a:path w="6059043" h="8229600">
                <a:moveTo>
                  <a:pt x="0" y="0"/>
                </a:moveTo>
                <a:lnTo>
                  <a:pt x="6059043" y="0"/>
                </a:lnTo>
                <a:lnTo>
                  <a:pt x="60590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/>
          <p:cNvSpPr txBox="1"/>
          <p:nvPr/>
        </p:nvSpPr>
        <p:spPr>
          <a:xfrm>
            <a:off x="4817523" y="2647292"/>
            <a:ext cx="9222105" cy="250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2"/>
              </a:lnSpc>
            </a:pPr>
            <a:r>
              <a:rPr lang="en-US" sz="7684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TEMPERANCE</a:t>
            </a:r>
          </a:p>
          <a:p>
            <a:pPr algn="ctr">
              <a:lnSpc>
                <a:spcPts val="9912"/>
              </a:lnSpc>
            </a:pPr>
            <a:r>
              <a:rPr lang="en-US" sz="7684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38458" y="1454848"/>
            <a:ext cx="5532066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PELAJARAN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44914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7" y="0"/>
                </a:lnTo>
                <a:lnTo>
                  <a:pt x="20334027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351023" y="6061192"/>
            <a:ext cx="18990047" cy="9946037"/>
          </a:xfrm>
          <a:custGeom>
            <a:avLst/>
            <a:gdLst/>
            <a:ahLst/>
            <a:cxnLst/>
            <a:rect l="l" t="t" r="r" b="b"/>
            <a:pathLst>
              <a:path w="18990047" h="9946037">
                <a:moveTo>
                  <a:pt x="0" y="0"/>
                </a:moveTo>
                <a:lnTo>
                  <a:pt x="18990046" y="0"/>
                </a:lnTo>
                <a:lnTo>
                  <a:pt x="18990046" y="9946037"/>
                </a:lnTo>
                <a:lnTo>
                  <a:pt x="0" y="9946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4" name="Group 4"/>
          <p:cNvGrpSpPr/>
          <p:nvPr/>
        </p:nvGrpSpPr>
        <p:grpSpPr>
          <a:xfrm>
            <a:off x="6486779" y="3475725"/>
            <a:ext cx="5065651" cy="1112322"/>
            <a:chOff x="0" y="0"/>
            <a:chExt cx="3478414" cy="7637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78414" cy="763794"/>
            </a:xfrm>
            <a:custGeom>
              <a:avLst/>
              <a:gdLst/>
              <a:ahLst/>
              <a:cxnLst/>
              <a:rect l="l" t="t" r="r" b="b"/>
              <a:pathLst>
                <a:path w="3478414" h="763794">
                  <a:moveTo>
                    <a:pt x="3275214" y="0"/>
                  </a:moveTo>
                  <a:cubicBezTo>
                    <a:pt x="3387438" y="0"/>
                    <a:pt x="3478414" y="170981"/>
                    <a:pt x="3478414" y="381897"/>
                  </a:cubicBezTo>
                  <a:cubicBezTo>
                    <a:pt x="3478414" y="592813"/>
                    <a:pt x="3387438" y="763794"/>
                    <a:pt x="3275214" y="763794"/>
                  </a:cubicBezTo>
                  <a:lnTo>
                    <a:pt x="203200" y="763794"/>
                  </a:lnTo>
                  <a:cubicBezTo>
                    <a:pt x="90976" y="763794"/>
                    <a:pt x="0" y="592813"/>
                    <a:pt x="0" y="381897"/>
                  </a:cubicBezTo>
                  <a:cubicBezTo>
                    <a:pt x="0" y="17098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8FFFE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478414" cy="8114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2342530" y="2446925"/>
            <a:ext cx="5945470" cy="7228534"/>
          </a:xfrm>
          <a:custGeom>
            <a:avLst/>
            <a:gdLst/>
            <a:ahLst/>
            <a:cxnLst/>
            <a:rect l="l" t="t" r="r" b="b"/>
            <a:pathLst>
              <a:path w="5945470" h="7228534">
                <a:moveTo>
                  <a:pt x="0" y="0"/>
                </a:moveTo>
                <a:lnTo>
                  <a:pt x="5945470" y="0"/>
                </a:lnTo>
                <a:lnTo>
                  <a:pt x="5945470" y="7228534"/>
                </a:lnTo>
                <a:lnTo>
                  <a:pt x="0" y="7228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615056" y="1445859"/>
            <a:ext cx="6059043" cy="8229600"/>
          </a:xfrm>
          <a:custGeom>
            <a:avLst/>
            <a:gdLst/>
            <a:ahLst/>
            <a:cxnLst/>
            <a:rect l="l" t="t" r="r" b="b"/>
            <a:pathLst>
              <a:path w="6059043" h="8229600">
                <a:moveTo>
                  <a:pt x="0" y="0"/>
                </a:moveTo>
                <a:lnTo>
                  <a:pt x="6059043" y="0"/>
                </a:lnTo>
                <a:lnTo>
                  <a:pt x="60590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TextBox 9"/>
          <p:cNvSpPr txBox="1"/>
          <p:nvPr/>
        </p:nvSpPr>
        <p:spPr>
          <a:xfrm>
            <a:off x="4526997" y="4774988"/>
            <a:ext cx="10332003" cy="2504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12"/>
              </a:lnSpc>
            </a:pPr>
            <a:r>
              <a:rPr lang="en-US" sz="7684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PENGUASAAN DIRI</a:t>
            </a:r>
          </a:p>
          <a:p>
            <a:pPr algn="ctr">
              <a:lnSpc>
                <a:spcPts val="9912"/>
              </a:lnSpc>
            </a:pPr>
            <a:r>
              <a:rPr lang="en-US" sz="7684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Dirikan Tembok!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53572" y="3531188"/>
            <a:ext cx="5532066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PELAJARAN 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44578" y="7710617"/>
            <a:ext cx="1098694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Menjadi Bijak Menjaga Diri!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440150" cy="10287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9493422" y="3514378"/>
            <a:ext cx="8552617" cy="2395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0"/>
              </a:lnSpc>
            </a:pPr>
            <a:r>
              <a:rPr lang="en-US" sz="92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The Great Wall </a:t>
            </a:r>
          </a:p>
          <a:p>
            <a:pPr algn="ctr">
              <a:lnSpc>
                <a:spcPts val="9200"/>
              </a:lnSpc>
            </a:pPr>
            <a:r>
              <a:rPr lang="en-US" sz="92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of China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535526" cy="10287000"/>
          </a:xfrm>
          <a:custGeom>
            <a:avLst/>
            <a:gdLst/>
            <a:ahLst/>
            <a:cxnLst/>
            <a:rect l="l" t="t" r="r" b="b"/>
            <a:pathLst>
              <a:path w="13535526" h="10287000">
                <a:moveTo>
                  <a:pt x="0" y="0"/>
                </a:moveTo>
                <a:lnTo>
                  <a:pt x="13535526" y="0"/>
                </a:lnTo>
                <a:lnTo>
                  <a:pt x="135355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2952385" y="1914525"/>
            <a:ext cx="5027161" cy="637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Pernah dengar tentang 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Tembok Besar China?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Panjangnya lebih 21,000 km – 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dari Malaysia ke London dan balik!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44914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7" y="0"/>
                </a:lnTo>
                <a:lnTo>
                  <a:pt x="20334027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2102881" cy="10287000"/>
          </a:xfrm>
          <a:custGeom>
            <a:avLst/>
            <a:gdLst/>
            <a:ahLst/>
            <a:cxnLst/>
            <a:rect l="l" t="t" r="r" b="b"/>
            <a:pathLst>
              <a:path w="12102881" h="10287000">
                <a:moveTo>
                  <a:pt x="0" y="0"/>
                </a:moveTo>
                <a:lnTo>
                  <a:pt x="12102881" y="0"/>
                </a:lnTo>
                <a:lnTo>
                  <a:pt x="121028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9" b="-673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12295465" y="3027002"/>
            <a:ext cx="5311267" cy="686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1D69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Kamu juga boleh bina tembok…</a:t>
            </a:r>
          </a:p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1D69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dengan PILIHAN BIJAK!</a:t>
            </a:r>
          </a:p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1D69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Setiap kali kamu kata "TIDAK" pada sesuatu yang tidak baik, kamu tambah satu batu pada tembok kamu!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54830" y="780073"/>
            <a:ext cx="5992535" cy="192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3"/>
              </a:lnSpc>
            </a:pPr>
            <a:r>
              <a:rPr lang="en-US" sz="7413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Tembok Pilihan Bijak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062851"/>
            <a:ext cx="10151224" cy="15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00"/>
                </a:solidFill>
                <a:latin typeface="More Sugar"/>
                <a:ea typeface="More Sugar"/>
                <a:cs typeface="More Sugar"/>
                <a:sym typeface="More Sugar"/>
              </a:rPr>
              <a:t>Say NO to...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1023" y="6061192"/>
            <a:ext cx="18990047" cy="9946037"/>
          </a:xfrm>
          <a:custGeom>
            <a:avLst/>
            <a:gdLst/>
            <a:ahLst/>
            <a:cxnLst/>
            <a:rect l="l" t="t" r="r" b="b"/>
            <a:pathLst>
              <a:path w="18990047" h="9946037">
                <a:moveTo>
                  <a:pt x="0" y="0"/>
                </a:moveTo>
                <a:lnTo>
                  <a:pt x="18990046" y="0"/>
                </a:lnTo>
                <a:lnTo>
                  <a:pt x="18990046" y="9946037"/>
                </a:lnTo>
                <a:lnTo>
                  <a:pt x="0" y="9946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244914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7" y="0"/>
                </a:lnTo>
                <a:lnTo>
                  <a:pt x="20334027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4" name="Group 4"/>
          <p:cNvGrpSpPr/>
          <p:nvPr/>
        </p:nvGrpSpPr>
        <p:grpSpPr>
          <a:xfrm>
            <a:off x="5876960" y="643358"/>
            <a:ext cx="1594279" cy="429129"/>
            <a:chOff x="0" y="0"/>
            <a:chExt cx="1509836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09837" cy="406400"/>
            </a:xfrm>
            <a:custGeom>
              <a:avLst/>
              <a:gdLst/>
              <a:ahLst/>
              <a:cxnLst/>
              <a:rect l="l" t="t" r="r" b="b"/>
              <a:pathLst>
                <a:path w="1509837" h="406400">
                  <a:moveTo>
                    <a:pt x="1306637" y="0"/>
                  </a:moveTo>
                  <a:cubicBezTo>
                    <a:pt x="1418861" y="0"/>
                    <a:pt x="1509837" y="90976"/>
                    <a:pt x="1509837" y="203200"/>
                  </a:cubicBezTo>
                  <a:cubicBezTo>
                    <a:pt x="1509837" y="315424"/>
                    <a:pt x="1418861" y="406400"/>
                    <a:pt x="13066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509836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-1217815"/>
            <a:ext cx="18288000" cy="11504815"/>
          </a:xfrm>
          <a:custGeom>
            <a:avLst/>
            <a:gdLst/>
            <a:ahLst/>
            <a:cxnLst/>
            <a:rect l="l" t="t" r="r" b="b"/>
            <a:pathLst>
              <a:path w="18288000" h="11504815">
                <a:moveTo>
                  <a:pt x="0" y="0"/>
                </a:moveTo>
                <a:lnTo>
                  <a:pt x="18288000" y="0"/>
                </a:lnTo>
                <a:lnTo>
                  <a:pt x="18288000" y="11504815"/>
                </a:lnTo>
                <a:lnTo>
                  <a:pt x="0" y="115048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4112221" y="400026"/>
            <a:ext cx="10511096" cy="982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40"/>
              </a:lnSpc>
            </a:pPr>
            <a:r>
              <a:rPr lang="en-US" sz="6917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Mari Bina Tembok Kita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76960" y="2129344"/>
            <a:ext cx="7864197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"Saya kata TIDAK pada..."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95284" y="5275601"/>
            <a:ext cx="5525927" cy="8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Gula berlebihan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5114247"/>
            <a:ext cx="3459599" cy="135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Permainan </a:t>
            </a:r>
          </a:p>
          <a:p>
            <a:pPr algn="ctr">
              <a:lnSpc>
                <a:spcPts val="519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ganas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326388" y="5164572"/>
            <a:ext cx="3459599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Gosip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0588" y="7078525"/>
            <a:ext cx="3878687" cy="8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Filem seram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14107" y="6970257"/>
            <a:ext cx="3878687" cy="135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 Makanan </a:t>
            </a:r>
          </a:p>
          <a:p>
            <a:pPr algn="ctr">
              <a:lnSpc>
                <a:spcPts val="519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tidak sihat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41744" y="6970257"/>
            <a:ext cx="3151227" cy="135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Minuman </a:t>
            </a:r>
          </a:p>
          <a:p>
            <a:pPr algn="ctr">
              <a:lnSpc>
                <a:spcPts val="5199"/>
              </a:lnSpc>
            </a:pPr>
            <a:r>
              <a:rPr lang="en-US" sz="51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beralkohol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98214" y="8632035"/>
            <a:ext cx="579715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73800" y="8632035"/>
            <a:ext cx="579715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66330" y="8632035"/>
            <a:ext cx="579715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2943" y="3083617"/>
            <a:ext cx="579715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>
                <a:solidFill>
                  <a:srgbClr val="FFED00"/>
                </a:solidFill>
                <a:latin typeface="More Sugar"/>
                <a:ea typeface="More Sugar"/>
                <a:cs typeface="More Sugar"/>
                <a:sym typeface="More Sugar"/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1023" y="6061192"/>
            <a:ext cx="18990047" cy="9946037"/>
          </a:xfrm>
          <a:custGeom>
            <a:avLst/>
            <a:gdLst/>
            <a:ahLst/>
            <a:cxnLst/>
            <a:rect l="l" t="t" r="r" b="b"/>
            <a:pathLst>
              <a:path w="18990047" h="9946037">
                <a:moveTo>
                  <a:pt x="0" y="0"/>
                </a:moveTo>
                <a:lnTo>
                  <a:pt x="18990046" y="0"/>
                </a:lnTo>
                <a:lnTo>
                  <a:pt x="18990046" y="9946037"/>
                </a:lnTo>
                <a:lnTo>
                  <a:pt x="0" y="9946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244914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7" y="0"/>
                </a:lnTo>
                <a:lnTo>
                  <a:pt x="20334027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244914" y="1674322"/>
            <a:ext cx="9251500" cy="8650152"/>
          </a:xfrm>
          <a:custGeom>
            <a:avLst/>
            <a:gdLst/>
            <a:ahLst/>
            <a:cxnLst/>
            <a:rect l="l" t="t" r="r" b="b"/>
            <a:pathLst>
              <a:path w="9251500" h="8650152">
                <a:moveTo>
                  <a:pt x="0" y="0"/>
                </a:moveTo>
                <a:lnTo>
                  <a:pt x="9251500" y="0"/>
                </a:lnTo>
                <a:lnTo>
                  <a:pt x="9251500" y="8650152"/>
                </a:lnTo>
                <a:lnTo>
                  <a:pt x="0" y="8650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2453857" y="570804"/>
            <a:ext cx="7298015" cy="982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6917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PERISAI MINDA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1417" y="3430505"/>
            <a:ext cx="1688956" cy="8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Doa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48895" y="1569547"/>
            <a:ext cx="5571247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Firman Tuhan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34519" y="3430505"/>
            <a:ext cx="5571247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Makanan sihat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92666" y="5498700"/>
            <a:ext cx="574619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Fikiran positif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17116" y="5498700"/>
            <a:ext cx="4606052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Kata-kata baik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92666" y="7569442"/>
            <a:ext cx="574619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Senaman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70372" y="7589477"/>
            <a:ext cx="574619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Pilihan bijak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1023" y="6061192"/>
            <a:ext cx="18990047" cy="9946037"/>
          </a:xfrm>
          <a:custGeom>
            <a:avLst/>
            <a:gdLst/>
            <a:ahLst/>
            <a:cxnLst/>
            <a:rect l="l" t="t" r="r" b="b"/>
            <a:pathLst>
              <a:path w="18990047" h="9946037">
                <a:moveTo>
                  <a:pt x="0" y="0"/>
                </a:moveTo>
                <a:lnTo>
                  <a:pt x="18990046" y="0"/>
                </a:lnTo>
                <a:lnTo>
                  <a:pt x="18990046" y="9946037"/>
                </a:lnTo>
                <a:lnTo>
                  <a:pt x="0" y="9946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330639" y="484509"/>
            <a:ext cx="2126789" cy="2379625"/>
          </a:xfrm>
          <a:custGeom>
            <a:avLst/>
            <a:gdLst/>
            <a:ahLst/>
            <a:cxnLst/>
            <a:rect l="l" t="t" r="r" b="b"/>
            <a:pathLst>
              <a:path w="2126789" h="2379625">
                <a:moveTo>
                  <a:pt x="0" y="0"/>
                </a:moveTo>
                <a:lnTo>
                  <a:pt x="2126789" y="0"/>
                </a:lnTo>
                <a:lnTo>
                  <a:pt x="2126789" y="2379625"/>
                </a:lnTo>
                <a:lnTo>
                  <a:pt x="0" y="23796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695003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6" y="0"/>
                </a:lnTo>
                <a:lnTo>
                  <a:pt x="20334026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-674499">
            <a:off x="4945543" y="-99658"/>
            <a:ext cx="4354662" cy="4460601"/>
          </a:xfrm>
          <a:custGeom>
            <a:avLst/>
            <a:gdLst/>
            <a:ahLst/>
            <a:cxnLst/>
            <a:rect l="l" t="t" r="r" b="b"/>
            <a:pathLst>
              <a:path w="4354662" h="4460601">
                <a:moveTo>
                  <a:pt x="0" y="0"/>
                </a:moveTo>
                <a:lnTo>
                  <a:pt x="4354662" y="0"/>
                </a:lnTo>
                <a:lnTo>
                  <a:pt x="4354662" y="4460601"/>
                </a:lnTo>
                <a:lnTo>
                  <a:pt x="0" y="4460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028700" y="1122662"/>
            <a:ext cx="5429870" cy="9164338"/>
          </a:xfrm>
          <a:custGeom>
            <a:avLst/>
            <a:gdLst/>
            <a:ahLst/>
            <a:cxnLst/>
            <a:rect l="l" t="t" r="r" b="b"/>
            <a:pathLst>
              <a:path w="5429870" h="9164338">
                <a:moveTo>
                  <a:pt x="0" y="0"/>
                </a:moveTo>
                <a:lnTo>
                  <a:pt x="5429870" y="0"/>
                </a:lnTo>
                <a:lnTo>
                  <a:pt x="5429870" y="9164338"/>
                </a:lnTo>
                <a:lnTo>
                  <a:pt x="0" y="91643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2457428" y="252985"/>
            <a:ext cx="2337371" cy="1551430"/>
          </a:xfrm>
          <a:custGeom>
            <a:avLst/>
            <a:gdLst/>
            <a:ahLst/>
            <a:cxnLst/>
            <a:rect l="l" t="t" r="r" b="b"/>
            <a:pathLst>
              <a:path w="2337371" h="1551430">
                <a:moveTo>
                  <a:pt x="0" y="0"/>
                </a:moveTo>
                <a:lnTo>
                  <a:pt x="2337371" y="0"/>
                </a:lnTo>
                <a:lnTo>
                  <a:pt x="2337371" y="1551430"/>
                </a:lnTo>
                <a:lnTo>
                  <a:pt x="0" y="15514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8105686" y="4365963"/>
            <a:ext cx="8720509" cy="351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</a:pPr>
            <a:r>
              <a:rPr lang="en-US" sz="5000" i="1">
                <a:solidFill>
                  <a:srgbClr val="1D6995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“Segala perkara dapat kutanggung di dalam Dia yang memberi kekuatan  kepadaku.”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57785" y="1740997"/>
            <a:ext cx="8720509" cy="1934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40"/>
              </a:lnSpc>
            </a:pPr>
            <a:r>
              <a:rPr lang="en-US" sz="6917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Ayat Alkitab</a:t>
            </a:r>
          </a:p>
          <a:p>
            <a:pPr algn="r">
              <a:lnSpc>
                <a:spcPts val="7540"/>
              </a:lnSpc>
            </a:pPr>
            <a:r>
              <a:rPr lang="en-US" sz="6917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Filipi 4:13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1023" y="6061192"/>
            <a:ext cx="18990047" cy="9946037"/>
          </a:xfrm>
          <a:custGeom>
            <a:avLst/>
            <a:gdLst/>
            <a:ahLst/>
            <a:cxnLst/>
            <a:rect l="l" t="t" r="r" b="b"/>
            <a:pathLst>
              <a:path w="18990047" h="9946037">
                <a:moveTo>
                  <a:pt x="0" y="0"/>
                </a:moveTo>
                <a:lnTo>
                  <a:pt x="18990046" y="0"/>
                </a:lnTo>
                <a:lnTo>
                  <a:pt x="18990046" y="9946037"/>
                </a:lnTo>
                <a:lnTo>
                  <a:pt x="0" y="9946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244914" y="-3116883"/>
            <a:ext cx="20334027" cy="9582410"/>
          </a:xfrm>
          <a:custGeom>
            <a:avLst/>
            <a:gdLst/>
            <a:ahLst/>
            <a:cxnLst/>
            <a:rect l="l" t="t" r="r" b="b"/>
            <a:pathLst>
              <a:path w="20334027" h="9582410">
                <a:moveTo>
                  <a:pt x="0" y="0"/>
                </a:moveTo>
                <a:lnTo>
                  <a:pt x="20334027" y="0"/>
                </a:lnTo>
                <a:lnTo>
                  <a:pt x="20334027" y="9582410"/>
                </a:lnTo>
                <a:lnTo>
                  <a:pt x="0" y="95824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0743470" y="2268455"/>
            <a:ext cx="6267498" cy="7585474"/>
          </a:xfrm>
          <a:custGeom>
            <a:avLst/>
            <a:gdLst/>
            <a:ahLst/>
            <a:cxnLst/>
            <a:rect l="l" t="t" r="r" b="b"/>
            <a:pathLst>
              <a:path w="6267498" h="7585474">
                <a:moveTo>
                  <a:pt x="0" y="0"/>
                </a:moveTo>
                <a:lnTo>
                  <a:pt x="6267498" y="0"/>
                </a:lnTo>
                <a:lnTo>
                  <a:pt x="6267498" y="7585474"/>
                </a:lnTo>
                <a:lnTo>
                  <a:pt x="0" y="75854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1521027" y="4170557"/>
            <a:ext cx="10811143" cy="128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10"/>
              </a:lnSpc>
            </a:pPr>
            <a:r>
              <a:rPr lang="en-US" sz="9000">
                <a:solidFill>
                  <a:srgbClr val="1D6995"/>
                </a:solidFill>
                <a:latin typeface="More Sugar"/>
                <a:ea typeface="More Sugar"/>
                <a:cs typeface="More Sugar"/>
                <a:sym typeface="More Sugar"/>
              </a:rPr>
              <a:t>Doa Komitmen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148</Words>
  <Application>Microsoft Office PowerPoint</Application>
  <PresentationFormat>Custom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Glacial Indifference</vt:lpstr>
      <vt:lpstr>Montserrat Italics</vt:lpstr>
      <vt:lpstr>Archivo Black</vt:lpstr>
      <vt:lpstr>More Sugar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5 Temperance</dc:title>
  <dc:creator>ASUS</dc:creator>
  <cp:lastModifiedBy>Faridah Lausin (MAUM)</cp:lastModifiedBy>
  <cp:revision>4</cp:revision>
  <dcterms:created xsi:type="dcterms:W3CDTF">2006-08-16T00:00:00Z</dcterms:created>
  <dcterms:modified xsi:type="dcterms:W3CDTF">2026-03-04T04:18:57Z</dcterms:modified>
  <dc:identifier>DAGpMVFEghc</dc:identifier>
</cp:coreProperties>
</file>