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Archivo Black" panose="020B0604020202020204" charset="0"/>
      <p:regular r:id="rId17"/>
    </p:embeddedFont>
    <p:embeddedFont>
      <p:font typeface="Avallon Alt" panose="020B0604020202020204" charset="0"/>
      <p:regular r:id="rId18"/>
    </p:embeddedFont>
    <p:embeddedFont>
      <p:font typeface="Canva Sans Bold" panose="020B0604020202020204" charset="0"/>
      <p:regular r:id="rId19"/>
    </p:embeddedFont>
    <p:embeddedFont>
      <p:font typeface="Dreaming Outloud Sans Alt" panose="020B0604020202020204" charset="0"/>
      <p:regular r:id="rId20"/>
    </p:embeddedFont>
    <p:embeddedFont>
      <p:font typeface="More Sugar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46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9.svg"/><Relationship Id="rId18" Type="http://schemas.openxmlformats.org/officeDocument/2006/relationships/image" Target="../media/image21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28.png"/><Relationship Id="rId17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32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6.png"/><Relationship Id="rId5" Type="http://schemas.openxmlformats.org/officeDocument/2006/relationships/image" Target="../media/image8.png"/><Relationship Id="rId15" Type="http://schemas.openxmlformats.org/officeDocument/2006/relationships/image" Target="../media/image31.png"/><Relationship Id="rId10" Type="http://schemas.openxmlformats.org/officeDocument/2006/relationships/image" Target="../media/image10.png"/><Relationship Id="rId19" Type="http://schemas.openxmlformats.org/officeDocument/2006/relationships/image" Target="../media/image22.png"/><Relationship Id="rId4" Type="http://schemas.openxmlformats.org/officeDocument/2006/relationships/image" Target="../media/image24.svg"/><Relationship Id="rId9" Type="http://schemas.openxmlformats.org/officeDocument/2006/relationships/image" Target="../media/image7.pn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7.svg"/><Relationship Id="rId3" Type="http://schemas.openxmlformats.org/officeDocument/2006/relationships/image" Target="../media/image33.png"/><Relationship Id="rId7" Type="http://schemas.openxmlformats.org/officeDocument/2006/relationships/image" Target="../media/image7.png"/><Relationship Id="rId12" Type="http://schemas.openxmlformats.org/officeDocument/2006/relationships/image" Target="../media/image36.png"/><Relationship Id="rId17" Type="http://schemas.openxmlformats.org/officeDocument/2006/relationships/image" Target="../media/image39.svg"/><Relationship Id="rId2" Type="http://schemas.openxmlformats.org/officeDocument/2006/relationships/image" Target="../media/image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6.png"/><Relationship Id="rId5" Type="http://schemas.openxmlformats.org/officeDocument/2006/relationships/image" Target="../media/image35.svg"/><Relationship Id="rId15" Type="http://schemas.openxmlformats.org/officeDocument/2006/relationships/image" Target="../media/image22.png"/><Relationship Id="rId10" Type="http://schemas.openxmlformats.org/officeDocument/2006/relationships/image" Target="../media/image16.png"/><Relationship Id="rId4" Type="http://schemas.openxmlformats.org/officeDocument/2006/relationships/image" Target="../media/image34.png"/><Relationship Id="rId9" Type="http://schemas.openxmlformats.org/officeDocument/2006/relationships/image" Target="../media/image15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18" Type="http://schemas.openxmlformats.org/officeDocument/2006/relationships/image" Target="../media/image48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12" Type="http://schemas.openxmlformats.org/officeDocument/2006/relationships/image" Target="../media/image20.png"/><Relationship Id="rId17" Type="http://schemas.openxmlformats.org/officeDocument/2006/relationships/image" Target="../media/image47.png"/><Relationship Id="rId2" Type="http://schemas.openxmlformats.org/officeDocument/2006/relationships/image" Target="../media/image4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10.png"/><Relationship Id="rId15" Type="http://schemas.openxmlformats.org/officeDocument/2006/relationships/image" Target="../media/image46.png"/><Relationship Id="rId10" Type="http://schemas.openxmlformats.org/officeDocument/2006/relationships/image" Target="../media/image43.svg"/><Relationship Id="rId4" Type="http://schemas.openxmlformats.org/officeDocument/2006/relationships/image" Target="../media/image9.png"/><Relationship Id="rId9" Type="http://schemas.openxmlformats.org/officeDocument/2006/relationships/image" Target="../media/image42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1BTUXkZALI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svg"/><Relationship Id="rId18" Type="http://schemas.openxmlformats.org/officeDocument/2006/relationships/image" Target="../media/image58.png"/><Relationship Id="rId26" Type="http://schemas.openxmlformats.org/officeDocument/2006/relationships/image" Target="../media/image65.png"/><Relationship Id="rId3" Type="http://schemas.openxmlformats.org/officeDocument/2006/relationships/image" Target="../media/image13.png"/><Relationship Id="rId21" Type="http://schemas.openxmlformats.org/officeDocument/2006/relationships/image" Target="../media/image60.svg"/><Relationship Id="rId7" Type="http://schemas.openxmlformats.org/officeDocument/2006/relationships/image" Target="../media/image6.png"/><Relationship Id="rId12" Type="http://schemas.openxmlformats.org/officeDocument/2006/relationships/image" Target="../media/image56.png"/><Relationship Id="rId17" Type="http://schemas.openxmlformats.org/officeDocument/2006/relationships/image" Target="../media/image17.png"/><Relationship Id="rId25" Type="http://schemas.openxmlformats.org/officeDocument/2006/relationships/image" Target="../media/image64.png"/><Relationship Id="rId2" Type="http://schemas.openxmlformats.org/officeDocument/2006/relationships/image" Target="../media/image4.png"/><Relationship Id="rId16" Type="http://schemas.openxmlformats.org/officeDocument/2006/relationships/image" Target="../media/image22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55.svg"/><Relationship Id="rId24" Type="http://schemas.openxmlformats.org/officeDocument/2006/relationships/image" Target="../media/image63.svg"/><Relationship Id="rId5" Type="http://schemas.openxmlformats.org/officeDocument/2006/relationships/image" Target="../media/image7.png"/><Relationship Id="rId15" Type="http://schemas.openxmlformats.org/officeDocument/2006/relationships/image" Target="../media/image21.png"/><Relationship Id="rId23" Type="http://schemas.openxmlformats.org/officeDocument/2006/relationships/image" Target="../media/image62.png"/><Relationship Id="rId10" Type="http://schemas.openxmlformats.org/officeDocument/2006/relationships/image" Target="../media/image54.png"/><Relationship Id="rId19" Type="http://schemas.openxmlformats.org/officeDocument/2006/relationships/image" Target="../media/image48.png"/><Relationship Id="rId4" Type="http://schemas.openxmlformats.org/officeDocument/2006/relationships/image" Target="../media/image8.png"/><Relationship Id="rId9" Type="http://schemas.openxmlformats.org/officeDocument/2006/relationships/image" Target="../media/image53.svg"/><Relationship Id="rId14" Type="http://schemas.openxmlformats.org/officeDocument/2006/relationships/image" Target="../media/image14.png"/><Relationship Id="rId22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0.svg"/><Relationship Id="rId18" Type="http://schemas.openxmlformats.org/officeDocument/2006/relationships/image" Target="../media/image72.svg"/><Relationship Id="rId3" Type="http://schemas.openxmlformats.org/officeDocument/2006/relationships/image" Target="../media/image13.png"/><Relationship Id="rId21" Type="http://schemas.openxmlformats.org/officeDocument/2006/relationships/image" Target="../media/image75.png"/><Relationship Id="rId7" Type="http://schemas.openxmlformats.org/officeDocument/2006/relationships/image" Target="../media/image10.png"/><Relationship Id="rId12" Type="http://schemas.openxmlformats.org/officeDocument/2006/relationships/image" Target="../media/image69.png"/><Relationship Id="rId17" Type="http://schemas.openxmlformats.org/officeDocument/2006/relationships/image" Target="../media/image71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20" Type="http://schemas.openxmlformats.org/officeDocument/2006/relationships/image" Target="../media/image7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48.png"/><Relationship Id="rId5" Type="http://schemas.openxmlformats.org/officeDocument/2006/relationships/image" Target="../media/image66.png"/><Relationship Id="rId15" Type="http://schemas.openxmlformats.org/officeDocument/2006/relationships/image" Target="../media/image22.png"/><Relationship Id="rId10" Type="http://schemas.openxmlformats.org/officeDocument/2006/relationships/image" Target="../media/image6.png"/><Relationship Id="rId19" Type="http://schemas.openxmlformats.org/officeDocument/2006/relationships/image" Target="../media/image73.png"/><Relationship Id="rId4" Type="http://schemas.openxmlformats.org/officeDocument/2006/relationships/image" Target="../media/image8.png"/><Relationship Id="rId9" Type="http://schemas.openxmlformats.org/officeDocument/2006/relationships/image" Target="../media/image68.svg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10.png"/><Relationship Id="rId7" Type="http://schemas.openxmlformats.org/officeDocument/2006/relationships/image" Target="../media/image7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10" Type="http://schemas.openxmlformats.org/officeDocument/2006/relationships/hyperlink" Target="https://alkitab.sabda.org/verse.php?book=Yoh&amp;chapter=15&amp;verse=11" TargetMode="External"/><Relationship Id="rId4" Type="http://schemas.openxmlformats.org/officeDocument/2006/relationships/image" Target="../media/image76.png"/><Relationship Id="rId9" Type="http://schemas.openxmlformats.org/officeDocument/2006/relationships/hyperlink" Target="https://alkitab.sabda.org/verse.php?book=Yoh&amp;chapter=15&amp;verse=12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image" Target="../media/image55.svg"/><Relationship Id="rId12" Type="http://schemas.openxmlformats.org/officeDocument/2006/relationships/image" Target="../media/image8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17.png"/><Relationship Id="rId5" Type="http://schemas.openxmlformats.org/officeDocument/2006/relationships/image" Target="../media/image10.png"/><Relationship Id="rId15" Type="http://schemas.openxmlformats.org/officeDocument/2006/relationships/image" Target="../media/image48.png"/><Relationship Id="rId10" Type="http://schemas.openxmlformats.org/officeDocument/2006/relationships/image" Target="../media/image83.png"/><Relationship Id="rId4" Type="http://schemas.openxmlformats.org/officeDocument/2006/relationships/image" Target="../media/image7.png"/><Relationship Id="rId9" Type="http://schemas.openxmlformats.org/officeDocument/2006/relationships/image" Target="../media/image13.png"/><Relationship Id="rId1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12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5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86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693" y="-285059"/>
            <a:ext cx="9647379" cy="10840969"/>
          </a:xfrm>
          <a:custGeom>
            <a:avLst/>
            <a:gdLst/>
            <a:ahLst/>
            <a:cxnLst/>
            <a:rect l="l" t="t" r="r" b="b"/>
            <a:pathLst>
              <a:path w="9647379" h="10840969">
                <a:moveTo>
                  <a:pt x="0" y="0"/>
                </a:moveTo>
                <a:lnTo>
                  <a:pt x="9647378" y="0"/>
                </a:lnTo>
                <a:lnTo>
                  <a:pt x="9647378" y="10840969"/>
                </a:lnTo>
                <a:lnTo>
                  <a:pt x="0" y="108409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0" b="-59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0745396" y="327529"/>
            <a:ext cx="932100" cy="932100"/>
          </a:xfrm>
          <a:custGeom>
            <a:avLst/>
            <a:gdLst/>
            <a:ahLst/>
            <a:cxnLst/>
            <a:rect l="l" t="t" r="r" b="b"/>
            <a:pathLst>
              <a:path w="932100" h="932100">
                <a:moveTo>
                  <a:pt x="0" y="0"/>
                </a:moveTo>
                <a:lnTo>
                  <a:pt x="932101" y="0"/>
                </a:lnTo>
                <a:lnTo>
                  <a:pt x="932101" y="932101"/>
                </a:lnTo>
                <a:lnTo>
                  <a:pt x="0" y="932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8802903" y="208107"/>
            <a:ext cx="2628159" cy="1238520"/>
          </a:xfrm>
          <a:custGeom>
            <a:avLst/>
            <a:gdLst/>
            <a:ahLst/>
            <a:cxnLst/>
            <a:rect l="l" t="t" r="r" b="b"/>
            <a:pathLst>
              <a:path w="2628159" h="1238520">
                <a:moveTo>
                  <a:pt x="0" y="0"/>
                </a:moveTo>
                <a:lnTo>
                  <a:pt x="2628158" y="0"/>
                </a:lnTo>
                <a:lnTo>
                  <a:pt x="2628158" y="1238519"/>
                </a:lnTo>
                <a:lnTo>
                  <a:pt x="0" y="12385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9691140" y="1540911"/>
            <a:ext cx="7568160" cy="7939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Selamat Menyertai program </a:t>
            </a: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Kesihatan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untuk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Kanak-kanak Pintar!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8715052" y="492569"/>
            <a:ext cx="12468489" cy="8229600"/>
          </a:xfrm>
          <a:custGeom>
            <a:avLst/>
            <a:gdLst/>
            <a:ahLst/>
            <a:cxnLst/>
            <a:rect l="l" t="t" r="r" b="b"/>
            <a:pathLst>
              <a:path w="12468489" h="8229600">
                <a:moveTo>
                  <a:pt x="0" y="0"/>
                </a:moveTo>
                <a:lnTo>
                  <a:pt x="12468490" y="0"/>
                </a:lnTo>
                <a:lnTo>
                  <a:pt x="12468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 rot="-902965">
            <a:off x="9792591" y="-4414173"/>
            <a:ext cx="8126512" cy="7127238"/>
          </a:xfrm>
          <a:custGeom>
            <a:avLst/>
            <a:gdLst/>
            <a:ahLst/>
            <a:cxnLst/>
            <a:rect l="l" t="t" r="r" b="b"/>
            <a:pathLst>
              <a:path w="8126512" h="7127238">
                <a:moveTo>
                  <a:pt x="0" y="0"/>
                </a:moveTo>
                <a:lnTo>
                  <a:pt x="8126511" y="0"/>
                </a:lnTo>
                <a:lnTo>
                  <a:pt x="8126511" y="7127238"/>
                </a:lnTo>
                <a:lnTo>
                  <a:pt x="0" y="7127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827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rot="-800399" flipH="1">
            <a:off x="4701637" y="5909774"/>
            <a:ext cx="9271062" cy="4308142"/>
          </a:xfrm>
          <a:custGeom>
            <a:avLst/>
            <a:gdLst/>
            <a:ahLst/>
            <a:cxnLst/>
            <a:rect l="l" t="t" r="r" b="b"/>
            <a:pathLst>
              <a:path w="9271062" h="4308142">
                <a:moveTo>
                  <a:pt x="9271062" y="0"/>
                </a:moveTo>
                <a:lnTo>
                  <a:pt x="0" y="0"/>
                </a:lnTo>
                <a:lnTo>
                  <a:pt x="0" y="4308142"/>
                </a:lnTo>
                <a:lnTo>
                  <a:pt x="9271062" y="4308142"/>
                </a:lnTo>
                <a:lnTo>
                  <a:pt x="9271062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-4991669" y="1261978"/>
            <a:ext cx="9983337" cy="6522036"/>
          </a:xfrm>
          <a:custGeom>
            <a:avLst/>
            <a:gdLst/>
            <a:ahLst/>
            <a:cxnLst/>
            <a:rect l="l" t="t" r="r" b="b"/>
            <a:pathLst>
              <a:path w="9983337" h="6522036">
                <a:moveTo>
                  <a:pt x="0" y="0"/>
                </a:moveTo>
                <a:lnTo>
                  <a:pt x="9983338" y="0"/>
                </a:lnTo>
                <a:lnTo>
                  <a:pt x="9983338" y="6522037"/>
                </a:lnTo>
                <a:lnTo>
                  <a:pt x="0" y="6522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rot="-902965">
            <a:off x="-4962738" y="-2699241"/>
            <a:ext cx="6843014" cy="6001565"/>
          </a:xfrm>
          <a:custGeom>
            <a:avLst/>
            <a:gdLst/>
            <a:ahLst/>
            <a:cxnLst/>
            <a:rect l="l" t="t" r="r" b="b"/>
            <a:pathLst>
              <a:path w="6843014" h="6001565">
                <a:moveTo>
                  <a:pt x="0" y="0"/>
                </a:moveTo>
                <a:lnTo>
                  <a:pt x="6843014" y="0"/>
                </a:lnTo>
                <a:lnTo>
                  <a:pt x="6843014" y="6001565"/>
                </a:lnTo>
                <a:lnTo>
                  <a:pt x="0" y="60015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827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-2814466" y="2860470"/>
            <a:ext cx="9179511" cy="8229600"/>
          </a:xfrm>
          <a:custGeom>
            <a:avLst/>
            <a:gdLst/>
            <a:ahLst/>
            <a:cxnLst/>
            <a:rect l="l" t="t" r="r" b="b"/>
            <a:pathLst>
              <a:path w="9179511" h="8229600">
                <a:moveTo>
                  <a:pt x="0" y="0"/>
                </a:moveTo>
                <a:lnTo>
                  <a:pt x="9179510" y="0"/>
                </a:lnTo>
                <a:lnTo>
                  <a:pt x="91795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flipH="1">
            <a:off x="-572438" y="6975270"/>
            <a:ext cx="19432876" cy="9732632"/>
          </a:xfrm>
          <a:custGeom>
            <a:avLst/>
            <a:gdLst/>
            <a:ahLst/>
            <a:cxnLst/>
            <a:rect l="l" t="t" r="r" b="b"/>
            <a:pathLst>
              <a:path w="19432876" h="9732632">
                <a:moveTo>
                  <a:pt x="19432876" y="0"/>
                </a:moveTo>
                <a:lnTo>
                  <a:pt x="0" y="0"/>
                </a:lnTo>
                <a:lnTo>
                  <a:pt x="0" y="9732632"/>
                </a:lnTo>
                <a:lnTo>
                  <a:pt x="19432876" y="9732632"/>
                </a:lnTo>
                <a:lnTo>
                  <a:pt x="19432876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1" name="Group 11"/>
          <p:cNvGrpSpPr/>
          <p:nvPr/>
        </p:nvGrpSpPr>
        <p:grpSpPr>
          <a:xfrm>
            <a:off x="2875792" y="5442408"/>
            <a:ext cx="6978504" cy="876230"/>
            <a:chOff x="0" y="0"/>
            <a:chExt cx="1837960" cy="2307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37960" cy="230777"/>
            </a:xfrm>
            <a:custGeom>
              <a:avLst/>
              <a:gdLst/>
              <a:ahLst/>
              <a:cxnLst/>
              <a:rect l="l" t="t" r="r" b="b"/>
              <a:pathLst>
                <a:path w="1837960" h="230777">
                  <a:moveTo>
                    <a:pt x="56579" y="0"/>
                  </a:moveTo>
                  <a:lnTo>
                    <a:pt x="1781381" y="0"/>
                  </a:lnTo>
                  <a:cubicBezTo>
                    <a:pt x="1812629" y="0"/>
                    <a:pt x="1837960" y="25331"/>
                    <a:pt x="1837960" y="56579"/>
                  </a:cubicBezTo>
                  <a:lnTo>
                    <a:pt x="1837960" y="174197"/>
                  </a:lnTo>
                  <a:cubicBezTo>
                    <a:pt x="1837960" y="205445"/>
                    <a:pt x="1812629" y="230777"/>
                    <a:pt x="1781381" y="230777"/>
                  </a:cubicBezTo>
                  <a:lnTo>
                    <a:pt x="56579" y="230777"/>
                  </a:lnTo>
                  <a:cubicBezTo>
                    <a:pt x="25331" y="230777"/>
                    <a:pt x="0" y="205445"/>
                    <a:pt x="0" y="174197"/>
                  </a:cubicBezTo>
                  <a:lnTo>
                    <a:pt x="0" y="56579"/>
                  </a:lnTo>
                  <a:cubicBezTo>
                    <a:pt x="0" y="25331"/>
                    <a:pt x="25331" y="0"/>
                    <a:pt x="56579" y="0"/>
                  </a:cubicBezTo>
                  <a:close/>
                </a:path>
              </a:pathLst>
            </a:custGeom>
            <a:solidFill>
              <a:srgbClr val="4F9E61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47625"/>
              <a:ext cx="1837960" cy="183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flipH="1">
            <a:off x="13196044" y="-3484723"/>
            <a:ext cx="8126512" cy="11280294"/>
          </a:xfrm>
          <a:custGeom>
            <a:avLst/>
            <a:gdLst/>
            <a:ahLst/>
            <a:cxnLst/>
            <a:rect l="l" t="t" r="r" b="b"/>
            <a:pathLst>
              <a:path w="8126512" h="11280294">
                <a:moveTo>
                  <a:pt x="8126512" y="0"/>
                </a:moveTo>
                <a:lnTo>
                  <a:pt x="0" y="0"/>
                </a:lnTo>
                <a:lnTo>
                  <a:pt x="0" y="11280294"/>
                </a:lnTo>
                <a:lnTo>
                  <a:pt x="8126512" y="11280294"/>
                </a:lnTo>
                <a:lnTo>
                  <a:pt x="8126512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 flipH="1">
            <a:off x="10237585" y="3303084"/>
            <a:ext cx="8214091" cy="5955216"/>
          </a:xfrm>
          <a:custGeom>
            <a:avLst/>
            <a:gdLst/>
            <a:ahLst/>
            <a:cxnLst/>
            <a:rect l="l" t="t" r="r" b="b"/>
            <a:pathLst>
              <a:path w="8214091" h="5955216">
                <a:moveTo>
                  <a:pt x="8214090" y="0"/>
                </a:moveTo>
                <a:lnTo>
                  <a:pt x="0" y="0"/>
                </a:lnTo>
                <a:lnTo>
                  <a:pt x="0" y="5955216"/>
                </a:lnTo>
                <a:lnTo>
                  <a:pt x="8214090" y="5955216"/>
                </a:lnTo>
                <a:lnTo>
                  <a:pt x="821409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 rot="-849730" flipH="1">
            <a:off x="9598737" y="9022006"/>
            <a:ext cx="5455498" cy="2529987"/>
          </a:xfrm>
          <a:custGeom>
            <a:avLst/>
            <a:gdLst/>
            <a:ahLst/>
            <a:cxnLst/>
            <a:rect l="l" t="t" r="r" b="b"/>
            <a:pathLst>
              <a:path w="5455498" h="2529987">
                <a:moveTo>
                  <a:pt x="5455498" y="0"/>
                </a:moveTo>
                <a:lnTo>
                  <a:pt x="0" y="0"/>
                </a:lnTo>
                <a:lnTo>
                  <a:pt x="0" y="2529988"/>
                </a:lnTo>
                <a:lnTo>
                  <a:pt x="5455498" y="2529988"/>
                </a:lnTo>
                <a:lnTo>
                  <a:pt x="5455498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>
            <a:off x="6530397" y="-568903"/>
            <a:ext cx="3323899" cy="3091226"/>
          </a:xfrm>
          <a:custGeom>
            <a:avLst/>
            <a:gdLst/>
            <a:ahLst/>
            <a:cxnLst/>
            <a:rect l="l" t="t" r="r" b="b"/>
            <a:pathLst>
              <a:path w="3323899" h="3091226">
                <a:moveTo>
                  <a:pt x="0" y="0"/>
                </a:moveTo>
                <a:lnTo>
                  <a:pt x="3323899" y="0"/>
                </a:lnTo>
                <a:lnTo>
                  <a:pt x="3323899" y="3091226"/>
                </a:lnTo>
                <a:lnTo>
                  <a:pt x="0" y="30912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 flipH="1">
            <a:off x="12212320" y="8063845"/>
            <a:ext cx="1904412" cy="4349678"/>
          </a:xfrm>
          <a:custGeom>
            <a:avLst/>
            <a:gdLst/>
            <a:ahLst/>
            <a:cxnLst/>
            <a:rect l="l" t="t" r="r" b="b"/>
            <a:pathLst>
              <a:path w="1904412" h="4349678">
                <a:moveTo>
                  <a:pt x="1904412" y="0"/>
                </a:moveTo>
                <a:lnTo>
                  <a:pt x="0" y="0"/>
                </a:lnTo>
                <a:lnTo>
                  <a:pt x="0" y="4349678"/>
                </a:lnTo>
                <a:lnTo>
                  <a:pt x="1904412" y="4349678"/>
                </a:lnTo>
                <a:lnTo>
                  <a:pt x="1904412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9" name="Group 19"/>
          <p:cNvGrpSpPr/>
          <p:nvPr/>
        </p:nvGrpSpPr>
        <p:grpSpPr>
          <a:xfrm>
            <a:off x="2975554" y="6617546"/>
            <a:ext cx="2708304" cy="1775516"/>
            <a:chOff x="0" y="0"/>
            <a:chExt cx="3611072" cy="236735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08655" cy="2367354"/>
            </a:xfrm>
            <a:custGeom>
              <a:avLst/>
              <a:gdLst/>
              <a:ahLst/>
              <a:cxnLst/>
              <a:rect l="l" t="t" r="r" b="b"/>
              <a:pathLst>
                <a:path w="2608655" h="2367354">
                  <a:moveTo>
                    <a:pt x="0" y="0"/>
                  </a:moveTo>
                  <a:lnTo>
                    <a:pt x="2608655" y="0"/>
                  </a:lnTo>
                  <a:lnTo>
                    <a:pt x="2608655" y="2367354"/>
                  </a:lnTo>
                  <a:lnTo>
                    <a:pt x="0" y="2367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880749" y="1398373"/>
              <a:ext cx="1730323" cy="968981"/>
            </a:xfrm>
            <a:custGeom>
              <a:avLst/>
              <a:gdLst/>
              <a:ahLst/>
              <a:cxnLst/>
              <a:rect l="l" t="t" r="r" b="b"/>
              <a:pathLst>
                <a:path w="1730323" h="968981">
                  <a:moveTo>
                    <a:pt x="0" y="0"/>
                  </a:moveTo>
                  <a:lnTo>
                    <a:pt x="1730323" y="0"/>
                  </a:lnTo>
                  <a:lnTo>
                    <a:pt x="1730323" y="968981"/>
                  </a:lnTo>
                  <a:lnTo>
                    <a:pt x="0" y="968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22" name="Freeform 22"/>
          <p:cNvSpPr/>
          <p:nvPr/>
        </p:nvSpPr>
        <p:spPr>
          <a:xfrm rot="1403408">
            <a:off x="-3942064" y="7427438"/>
            <a:ext cx="11149296" cy="5170486"/>
          </a:xfrm>
          <a:custGeom>
            <a:avLst/>
            <a:gdLst/>
            <a:ahLst/>
            <a:cxnLst/>
            <a:rect l="l" t="t" r="r" b="b"/>
            <a:pathLst>
              <a:path w="11149296" h="5170486">
                <a:moveTo>
                  <a:pt x="0" y="0"/>
                </a:moveTo>
                <a:lnTo>
                  <a:pt x="11149296" y="0"/>
                </a:lnTo>
                <a:lnTo>
                  <a:pt x="11149296" y="5170486"/>
                </a:lnTo>
                <a:lnTo>
                  <a:pt x="0" y="51704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3" name="Freeform 23"/>
          <p:cNvSpPr/>
          <p:nvPr/>
        </p:nvSpPr>
        <p:spPr>
          <a:xfrm flipH="1">
            <a:off x="-298174" y="8393062"/>
            <a:ext cx="4627881" cy="2238737"/>
          </a:xfrm>
          <a:custGeom>
            <a:avLst/>
            <a:gdLst/>
            <a:ahLst/>
            <a:cxnLst/>
            <a:rect l="l" t="t" r="r" b="b"/>
            <a:pathLst>
              <a:path w="4627881" h="2238737">
                <a:moveTo>
                  <a:pt x="4627880" y="0"/>
                </a:moveTo>
                <a:lnTo>
                  <a:pt x="0" y="0"/>
                </a:lnTo>
                <a:lnTo>
                  <a:pt x="0" y="2238737"/>
                </a:lnTo>
                <a:lnTo>
                  <a:pt x="4627880" y="2238737"/>
                </a:lnTo>
                <a:lnTo>
                  <a:pt x="462788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4" name="Freeform 24"/>
          <p:cNvSpPr/>
          <p:nvPr/>
        </p:nvSpPr>
        <p:spPr>
          <a:xfrm flipH="1">
            <a:off x="11198442" y="1150280"/>
            <a:ext cx="2918290" cy="2010289"/>
          </a:xfrm>
          <a:custGeom>
            <a:avLst/>
            <a:gdLst/>
            <a:ahLst/>
            <a:cxnLst/>
            <a:rect l="l" t="t" r="r" b="b"/>
            <a:pathLst>
              <a:path w="2918290" h="2010289">
                <a:moveTo>
                  <a:pt x="2918290" y="0"/>
                </a:moveTo>
                <a:lnTo>
                  <a:pt x="0" y="0"/>
                </a:lnTo>
                <a:lnTo>
                  <a:pt x="0" y="2010289"/>
                </a:lnTo>
                <a:lnTo>
                  <a:pt x="2918290" y="2010289"/>
                </a:lnTo>
                <a:lnTo>
                  <a:pt x="291829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5" name="Freeform 25"/>
          <p:cNvSpPr/>
          <p:nvPr/>
        </p:nvSpPr>
        <p:spPr>
          <a:xfrm>
            <a:off x="8749908" y="7674637"/>
            <a:ext cx="867371" cy="590258"/>
          </a:xfrm>
          <a:custGeom>
            <a:avLst/>
            <a:gdLst/>
            <a:ahLst/>
            <a:cxnLst/>
            <a:rect l="l" t="t" r="r" b="b"/>
            <a:pathLst>
              <a:path w="867371" h="590258">
                <a:moveTo>
                  <a:pt x="0" y="0"/>
                </a:moveTo>
                <a:lnTo>
                  <a:pt x="867372" y="0"/>
                </a:lnTo>
                <a:lnTo>
                  <a:pt x="867372" y="590258"/>
                </a:lnTo>
                <a:lnTo>
                  <a:pt x="0" y="59025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6" name="Freeform 26"/>
          <p:cNvSpPr/>
          <p:nvPr/>
        </p:nvSpPr>
        <p:spPr>
          <a:xfrm>
            <a:off x="8372558" y="7304488"/>
            <a:ext cx="757920" cy="1088575"/>
          </a:xfrm>
          <a:custGeom>
            <a:avLst/>
            <a:gdLst/>
            <a:ahLst/>
            <a:cxnLst/>
            <a:rect l="l" t="t" r="r" b="b"/>
            <a:pathLst>
              <a:path w="757920" h="1088575">
                <a:moveTo>
                  <a:pt x="0" y="0"/>
                </a:moveTo>
                <a:lnTo>
                  <a:pt x="757920" y="0"/>
                </a:lnTo>
                <a:lnTo>
                  <a:pt x="757920" y="1088574"/>
                </a:lnTo>
                <a:lnTo>
                  <a:pt x="0" y="108857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7" name="Freeform 27"/>
          <p:cNvSpPr/>
          <p:nvPr/>
        </p:nvSpPr>
        <p:spPr>
          <a:xfrm flipH="1">
            <a:off x="14116732" y="9178186"/>
            <a:ext cx="3478233" cy="1668991"/>
          </a:xfrm>
          <a:custGeom>
            <a:avLst/>
            <a:gdLst/>
            <a:ahLst/>
            <a:cxnLst/>
            <a:rect l="l" t="t" r="r" b="b"/>
            <a:pathLst>
              <a:path w="3478233" h="1668991">
                <a:moveTo>
                  <a:pt x="3478233" y="0"/>
                </a:moveTo>
                <a:lnTo>
                  <a:pt x="0" y="0"/>
                </a:lnTo>
                <a:lnTo>
                  <a:pt x="0" y="1668991"/>
                </a:lnTo>
                <a:lnTo>
                  <a:pt x="3478233" y="1668991"/>
                </a:lnTo>
                <a:lnTo>
                  <a:pt x="3478233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8" name="Freeform 28"/>
          <p:cNvSpPr/>
          <p:nvPr/>
        </p:nvSpPr>
        <p:spPr>
          <a:xfrm flipH="1">
            <a:off x="-484686" y="6905133"/>
            <a:ext cx="3026771" cy="3381867"/>
          </a:xfrm>
          <a:custGeom>
            <a:avLst/>
            <a:gdLst/>
            <a:ahLst/>
            <a:cxnLst/>
            <a:rect l="l" t="t" r="r" b="b"/>
            <a:pathLst>
              <a:path w="3026771" h="3381867">
                <a:moveTo>
                  <a:pt x="3026772" y="0"/>
                </a:moveTo>
                <a:lnTo>
                  <a:pt x="0" y="0"/>
                </a:lnTo>
                <a:lnTo>
                  <a:pt x="0" y="3381867"/>
                </a:lnTo>
                <a:lnTo>
                  <a:pt x="3026772" y="3381867"/>
                </a:lnTo>
                <a:lnTo>
                  <a:pt x="3026772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9" name="TextBox 29"/>
          <p:cNvSpPr txBox="1"/>
          <p:nvPr/>
        </p:nvSpPr>
        <p:spPr>
          <a:xfrm>
            <a:off x="3168926" y="5653828"/>
            <a:ext cx="6392236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FFFFFF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PELAJARAN 4</a:t>
            </a:r>
          </a:p>
        </p:txBody>
      </p:sp>
      <p:sp>
        <p:nvSpPr>
          <p:cNvPr id="30" name="TextBox 30"/>
          <p:cNvSpPr txBox="1"/>
          <p:nvPr/>
        </p:nvSpPr>
        <p:spPr>
          <a:xfrm rot="-182260">
            <a:off x="1766394" y="3318424"/>
            <a:ext cx="8625793" cy="1926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329"/>
              </a:lnSpc>
            </a:pPr>
            <a:r>
              <a:rPr lang="en-US" sz="14329">
                <a:solidFill>
                  <a:srgbClr val="1D6A55"/>
                </a:solidFill>
                <a:latin typeface="Avallon Alt"/>
                <a:ea typeface="Avallon Alt"/>
                <a:cs typeface="Avallon Alt"/>
                <a:sym typeface="Avallon Alt"/>
              </a:rPr>
              <a:t>Sunlight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03A8D-B723-8673-D806-C7B8141A5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0CB73EB-E234-ECF6-2770-DE8F244FC5EB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E28068E-A368-534F-CD89-E23CAAD70C98}"/>
              </a:ext>
            </a:extLst>
          </p:cNvPr>
          <p:cNvSpPr/>
          <p:nvPr/>
        </p:nvSpPr>
        <p:spPr>
          <a:xfrm>
            <a:off x="8715052" y="492569"/>
            <a:ext cx="12468489" cy="8229600"/>
          </a:xfrm>
          <a:custGeom>
            <a:avLst/>
            <a:gdLst/>
            <a:ahLst/>
            <a:cxnLst/>
            <a:rect l="l" t="t" r="r" b="b"/>
            <a:pathLst>
              <a:path w="12468489" h="8229600">
                <a:moveTo>
                  <a:pt x="0" y="0"/>
                </a:moveTo>
                <a:lnTo>
                  <a:pt x="12468490" y="0"/>
                </a:lnTo>
                <a:lnTo>
                  <a:pt x="12468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A84655D-34D5-B03C-03A3-456062F72671}"/>
              </a:ext>
            </a:extLst>
          </p:cNvPr>
          <p:cNvSpPr/>
          <p:nvPr/>
        </p:nvSpPr>
        <p:spPr>
          <a:xfrm rot="-902965">
            <a:off x="9792591" y="-4414173"/>
            <a:ext cx="8126512" cy="7127238"/>
          </a:xfrm>
          <a:custGeom>
            <a:avLst/>
            <a:gdLst/>
            <a:ahLst/>
            <a:cxnLst/>
            <a:rect l="l" t="t" r="r" b="b"/>
            <a:pathLst>
              <a:path w="8126512" h="7127238">
                <a:moveTo>
                  <a:pt x="0" y="0"/>
                </a:moveTo>
                <a:lnTo>
                  <a:pt x="8126511" y="0"/>
                </a:lnTo>
                <a:lnTo>
                  <a:pt x="8126511" y="7127238"/>
                </a:lnTo>
                <a:lnTo>
                  <a:pt x="0" y="7127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827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E62A01C-28E2-80C0-4318-E578489841A4}"/>
              </a:ext>
            </a:extLst>
          </p:cNvPr>
          <p:cNvSpPr/>
          <p:nvPr/>
        </p:nvSpPr>
        <p:spPr>
          <a:xfrm rot="-800399" flipH="1">
            <a:off x="4701637" y="5909774"/>
            <a:ext cx="9271062" cy="4308142"/>
          </a:xfrm>
          <a:custGeom>
            <a:avLst/>
            <a:gdLst/>
            <a:ahLst/>
            <a:cxnLst/>
            <a:rect l="l" t="t" r="r" b="b"/>
            <a:pathLst>
              <a:path w="9271062" h="4308142">
                <a:moveTo>
                  <a:pt x="9271062" y="0"/>
                </a:moveTo>
                <a:lnTo>
                  <a:pt x="0" y="0"/>
                </a:lnTo>
                <a:lnTo>
                  <a:pt x="0" y="4308142"/>
                </a:lnTo>
                <a:lnTo>
                  <a:pt x="9271062" y="4308142"/>
                </a:lnTo>
                <a:lnTo>
                  <a:pt x="9271062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297373F-EEB5-1213-33FA-CC27CC41535B}"/>
              </a:ext>
            </a:extLst>
          </p:cNvPr>
          <p:cNvSpPr/>
          <p:nvPr/>
        </p:nvSpPr>
        <p:spPr>
          <a:xfrm>
            <a:off x="-4991669" y="1261978"/>
            <a:ext cx="9983337" cy="6522036"/>
          </a:xfrm>
          <a:custGeom>
            <a:avLst/>
            <a:gdLst/>
            <a:ahLst/>
            <a:cxnLst/>
            <a:rect l="l" t="t" r="r" b="b"/>
            <a:pathLst>
              <a:path w="9983337" h="6522036">
                <a:moveTo>
                  <a:pt x="0" y="0"/>
                </a:moveTo>
                <a:lnTo>
                  <a:pt x="9983338" y="0"/>
                </a:lnTo>
                <a:lnTo>
                  <a:pt x="9983338" y="6522037"/>
                </a:lnTo>
                <a:lnTo>
                  <a:pt x="0" y="6522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C809A28-8FB9-370B-EE1C-9E2F2679BCC6}"/>
              </a:ext>
            </a:extLst>
          </p:cNvPr>
          <p:cNvSpPr/>
          <p:nvPr/>
        </p:nvSpPr>
        <p:spPr>
          <a:xfrm rot="-902965">
            <a:off x="-4962738" y="-2699241"/>
            <a:ext cx="6843014" cy="6001565"/>
          </a:xfrm>
          <a:custGeom>
            <a:avLst/>
            <a:gdLst/>
            <a:ahLst/>
            <a:cxnLst/>
            <a:rect l="l" t="t" r="r" b="b"/>
            <a:pathLst>
              <a:path w="6843014" h="6001565">
                <a:moveTo>
                  <a:pt x="0" y="0"/>
                </a:moveTo>
                <a:lnTo>
                  <a:pt x="6843014" y="0"/>
                </a:lnTo>
                <a:lnTo>
                  <a:pt x="6843014" y="6001565"/>
                </a:lnTo>
                <a:lnTo>
                  <a:pt x="0" y="60015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827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56FD4B9-8570-3740-B1FF-E011ABDA203A}"/>
              </a:ext>
            </a:extLst>
          </p:cNvPr>
          <p:cNvSpPr/>
          <p:nvPr/>
        </p:nvSpPr>
        <p:spPr>
          <a:xfrm>
            <a:off x="-2814466" y="2860470"/>
            <a:ext cx="9179511" cy="8229600"/>
          </a:xfrm>
          <a:custGeom>
            <a:avLst/>
            <a:gdLst/>
            <a:ahLst/>
            <a:cxnLst/>
            <a:rect l="l" t="t" r="r" b="b"/>
            <a:pathLst>
              <a:path w="9179511" h="8229600">
                <a:moveTo>
                  <a:pt x="0" y="0"/>
                </a:moveTo>
                <a:lnTo>
                  <a:pt x="9179510" y="0"/>
                </a:lnTo>
                <a:lnTo>
                  <a:pt x="91795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F2F49D1-54C6-0E2C-7C91-D8E4DE985859}"/>
              </a:ext>
            </a:extLst>
          </p:cNvPr>
          <p:cNvSpPr/>
          <p:nvPr/>
        </p:nvSpPr>
        <p:spPr>
          <a:xfrm flipH="1">
            <a:off x="-572438" y="6975270"/>
            <a:ext cx="19432876" cy="9732632"/>
          </a:xfrm>
          <a:custGeom>
            <a:avLst/>
            <a:gdLst/>
            <a:ahLst/>
            <a:cxnLst/>
            <a:rect l="l" t="t" r="r" b="b"/>
            <a:pathLst>
              <a:path w="19432876" h="9732632">
                <a:moveTo>
                  <a:pt x="19432876" y="0"/>
                </a:moveTo>
                <a:lnTo>
                  <a:pt x="0" y="0"/>
                </a:lnTo>
                <a:lnTo>
                  <a:pt x="0" y="9732632"/>
                </a:lnTo>
                <a:lnTo>
                  <a:pt x="19432876" y="9732632"/>
                </a:lnTo>
                <a:lnTo>
                  <a:pt x="19432876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C9260B3-969C-F577-14A0-558AC87E8E57}"/>
              </a:ext>
            </a:extLst>
          </p:cNvPr>
          <p:cNvSpPr txBox="1"/>
          <p:nvPr/>
        </p:nvSpPr>
        <p:spPr>
          <a:xfrm rot="-182260">
            <a:off x="998287" y="2520137"/>
            <a:ext cx="10115206" cy="27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12000">
                <a:solidFill>
                  <a:srgbClr val="1D6A55"/>
                </a:solidFill>
                <a:latin typeface="Avallon Alt"/>
                <a:ea typeface="Avallon Alt"/>
                <a:cs typeface="Avallon Alt"/>
                <a:sym typeface="Avallon Alt"/>
              </a:rPr>
              <a:t>Cahaya Matahari: </a:t>
            </a:r>
          </a:p>
          <a:p>
            <a:pPr algn="ctr">
              <a:lnSpc>
                <a:spcPts val="9999"/>
              </a:lnSpc>
            </a:pPr>
            <a:r>
              <a:rPr lang="en-US" sz="12000">
                <a:solidFill>
                  <a:srgbClr val="1D6A55"/>
                </a:solidFill>
                <a:latin typeface="Avallon Alt"/>
                <a:ea typeface="Avallon Alt"/>
                <a:cs typeface="Avallon Alt"/>
                <a:sym typeface="Avallon Alt"/>
              </a:rPr>
              <a:t>Sumber  Kegembiraan</a:t>
            </a:r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1178C2D1-37BC-139F-B030-0F99CE8C494D}"/>
              </a:ext>
            </a:extLst>
          </p:cNvPr>
          <p:cNvGrpSpPr/>
          <p:nvPr/>
        </p:nvGrpSpPr>
        <p:grpSpPr>
          <a:xfrm>
            <a:off x="2875792" y="5442408"/>
            <a:ext cx="6978504" cy="876230"/>
            <a:chOff x="0" y="0"/>
            <a:chExt cx="1837960" cy="23077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3ACECAF-A273-EC88-1845-CDB70534375E}"/>
                </a:ext>
              </a:extLst>
            </p:cNvPr>
            <p:cNvSpPr/>
            <p:nvPr/>
          </p:nvSpPr>
          <p:spPr>
            <a:xfrm>
              <a:off x="0" y="0"/>
              <a:ext cx="1837960" cy="230777"/>
            </a:xfrm>
            <a:custGeom>
              <a:avLst/>
              <a:gdLst/>
              <a:ahLst/>
              <a:cxnLst/>
              <a:rect l="l" t="t" r="r" b="b"/>
              <a:pathLst>
                <a:path w="1837960" h="230777">
                  <a:moveTo>
                    <a:pt x="56579" y="0"/>
                  </a:moveTo>
                  <a:lnTo>
                    <a:pt x="1781381" y="0"/>
                  </a:lnTo>
                  <a:cubicBezTo>
                    <a:pt x="1812629" y="0"/>
                    <a:pt x="1837960" y="25331"/>
                    <a:pt x="1837960" y="56579"/>
                  </a:cubicBezTo>
                  <a:lnTo>
                    <a:pt x="1837960" y="174197"/>
                  </a:lnTo>
                  <a:cubicBezTo>
                    <a:pt x="1837960" y="205445"/>
                    <a:pt x="1812629" y="230777"/>
                    <a:pt x="1781381" y="230777"/>
                  </a:cubicBezTo>
                  <a:lnTo>
                    <a:pt x="56579" y="230777"/>
                  </a:lnTo>
                  <a:cubicBezTo>
                    <a:pt x="25331" y="230777"/>
                    <a:pt x="0" y="205445"/>
                    <a:pt x="0" y="174197"/>
                  </a:cubicBezTo>
                  <a:lnTo>
                    <a:pt x="0" y="56579"/>
                  </a:lnTo>
                  <a:cubicBezTo>
                    <a:pt x="0" y="25331"/>
                    <a:pt x="25331" y="0"/>
                    <a:pt x="56579" y="0"/>
                  </a:cubicBezTo>
                  <a:close/>
                </a:path>
              </a:pathLst>
            </a:custGeom>
            <a:solidFill>
              <a:srgbClr val="4F9E61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7BDAC4BF-C05E-1BE1-D4D4-F03237857592}"/>
                </a:ext>
              </a:extLst>
            </p:cNvPr>
            <p:cNvSpPr txBox="1"/>
            <p:nvPr/>
          </p:nvSpPr>
          <p:spPr>
            <a:xfrm>
              <a:off x="0" y="47625"/>
              <a:ext cx="1837960" cy="183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4EA82F2A-E48B-379B-76C7-7A355CB2E977}"/>
              </a:ext>
            </a:extLst>
          </p:cNvPr>
          <p:cNvSpPr/>
          <p:nvPr/>
        </p:nvSpPr>
        <p:spPr>
          <a:xfrm flipH="1">
            <a:off x="13196044" y="-3484723"/>
            <a:ext cx="8126512" cy="11280294"/>
          </a:xfrm>
          <a:custGeom>
            <a:avLst/>
            <a:gdLst/>
            <a:ahLst/>
            <a:cxnLst/>
            <a:rect l="l" t="t" r="r" b="b"/>
            <a:pathLst>
              <a:path w="8126512" h="11280294">
                <a:moveTo>
                  <a:pt x="8126512" y="0"/>
                </a:moveTo>
                <a:lnTo>
                  <a:pt x="0" y="0"/>
                </a:lnTo>
                <a:lnTo>
                  <a:pt x="0" y="11280294"/>
                </a:lnTo>
                <a:lnTo>
                  <a:pt x="8126512" y="11280294"/>
                </a:lnTo>
                <a:lnTo>
                  <a:pt x="8126512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1DE29F91-3FA0-81A9-D64A-3409654DDD1D}"/>
              </a:ext>
            </a:extLst>
          </p:cNvPr>
          <p:cNvSpPr/>
          <p:nvPr/>
        </p:nvSpPr>
        <p:spPr>
          <a:xfrm flipH="1">
            <a:off x="10237585" y="3303084"/>
            <a:ext cx="8214091" cy="5955216"/>
          </a:xfrm>
          <a:custGeom>
            <a:avLst/>
            <a:gdLst/>
            <a:ahLst/>
            <a:cxnLst/>
            <a:rect l="l" t="t" r="r" b="b"/>
            <a:pathLst>
              <a:path w="8214091" h="5955216">
                <a:moveTo>
                  <a:pt x="8214090" y="0"/>
                </a:moveTo>
                <a:lnTo>
                  <a:pt x="0" y="0"/>
                </a:lnTo>
                <a:lnTo>
                  <a:pt x="0" y="5955216"/>
                </a:lnTo>
                <a:lnTo>
                  <a:pt x="8214090" y="5955216"/>
                </a:lnTo>
                <a:lnTo>
                  <a:pt x="821409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4E31A7BB-31BA-3A51-C142-810D7B0E2255}"/>
              </a:ext>
            </a:extLst>
          </p:cNvPr>
          <p:cNvSpPr/>
          <p:nvPr/>
        </p:nvSpPr>
        <p:spPr>
          <a:xfrm rot="-849730" flipH="1">
            <a:off x="9598737" y="9022006"/>
            <a:ext cx="5455498" cy="2529987"/>
          </a:xfrm>
          <a:custGeom>
            <a:avLst/>
            <a:gdLst/>
            <a:ahLst/>
            <a:cxnLst/>
            <a:rect l="l" t="t" r="r" b="b"/>
            <a:pathLst>
              <a:path w="5455498" h="2529987">
                <a:moveTo>
                  <a:pt x="5455498" y="0"/>
                </a:moveTo>
                <a:lnTo>
                  <a:pt x="0" y="0"/>
                </a:lnTo>
                <a:lnTo>
                  <a:pt x="0" y="2529988"/>
                </a:lnTo>
                <a:lnTo>
                  <a:pt x="5455498" y="2529988"/>
                </a:lnTo>
                <a:lnTo>
                  <a:pt x="5455498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2721FEA9-600B-3783-EFD7-3B67E5FB2FD1}"/>
              </a:ext>
            </a:extLst>
          </p:cNvPr>
          <p:cNvSpPr/>
          <p:nvPr/>
        </p:nvSpPr>
        <p:spPr>
          <a:xfrm>
            <a:off x="6530397" y="-568903"/>
            <a:ext cx="3323899" cy="3091226"/>
          </a:xfrm>
          <a:custGeom>
            <a:avLst/>
            <a:gdLst/>
            <a:ahLst/>
            <a:cxnLst/>
            <a:rect l="l" t="t" r="r" b="b"/>
            <a:pathLst>
              <a:path w="3323899" h="3091226">
                <a:moveTo>
                  <a:pt x="0" y="0"/>
                </a:moveTo>
                <a:lnTo>
                  <a:pt x="3323899" y="0"/>
                </a:lnTo>
                <a:lnTo>
                  <a:pt x="3323899" y="3091226"/>
                </a:lnTo>
                <a:lnTo>
                  <a:pt x="0" y="30912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C034DC87-3CD0-2EFD-DB9E-FA2659C7B804}"/>
              </a:ext>
            </a:extLst>
          </p:cNvPr>
          <p:cNvSpPr/>
          <p:nvPr/>
        </p:nvSpPr>
        <p:spPr>
          <a:xfrm flipH="1">
            <a:off x="12212320" y="8063845"/>
            <a:ext cx="1904412" cy="4349678"/>
          </a:xfrm>
          <a:custGeom>
            <a:avLst/>
            <a:gdLst/>
            <a:ahLst/>
            <a:cxnLst/>
            <a:rect l="l" t="t" r="r" b="b"/>
            <a:pathLst>
              <a:path w="1904412" h="4349678">
                <a:moveTo>
                  <a:pt x="1904412" y="0"/>
                </a:moveTo>
                <a:lnTo>
                  <a:pt x="0" y="0"/>
                </a:lnTo>
                <a:lnTo>
                  <a:pt x="0" y="4349678"/>
                </a:lnTo>
                <a:lnTo>
                  <a:pt x="1904412" y="4349678"/>
                </a:lnTo>
                <a:lnTo>
                  <a:pt x="1904412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8B2203D1-8DC2-FBB7-CBDB-DA0205404F09}"/>
              </a:ext>
            </a:extLst>
          </p:cNvPr>
          <p:cNvGrpSpPr/>
          <p:nvPr/>
        </p:nvGrpSpPr>
        <p:grpSpPr>
          <a:xfrm>
            <a:off x="2975554" y="6617546"/>
            <a:ext cx="2708304" cy="1775516"/>
            <a:chOff x="0" y="0"/>
            <a:chExt cx="3611072" cy="236735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97694B7-302C-24AB-40E6-50AFDB30F8B8}"/>
                </a:ext>
              </a:extLst>
            </p:cNvPr>
            <p:cNvSpPr/>
            <p:nvPr/>
          </p:nvSpPr>
          <p:spPr>
            <a:xfrm>
              <a:off x="0" y="0"/>
              <a:ext cx="2608655" cy="2367354"/>
            </a:xfrm>
            <a:custGeom>
              <a:avLst/>
              <a:gdLst/>
              <a:ahLst/>
              <a:cxnLst/>
              <a:rect l="l" t="t" r="r" b="b"/>
              <a:pathLst>
                <a:path w="2608655" h="2367354">
                  <a:moveTo>
                    <a:pt x="0" y="0"/>
                  </a:moveTo>
                  <a:lnTo>
                    <a:pt x="2608655" y="0"/>
                  </a:lnTo>
                  <a:lnTo>
                    <a:pt x="2608655" y="2367354"/>
                  </a:lnTo>
                  <a:lnTo>
                    <a:pt x="0" y="2367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994B659-17E7-DBD1-D5F4-62CBB276C575}"/>
                </a:ext>
              </a:extLst>
            </p:cNvPr>
            <p:cNvSpPr/>
            <p:nvPr/>
          </p:nvSpPr>
          <p:spPr>
            <a:xfrm>
              <a:off x="1880749" y="1398373"/>
              <a:ext cx="1730323" cy="968981"/>
            </a:xfrm>
            <a:custGeom>
              <a:avLst/>
              <a:gdLst/>
              <a:ahLst/>
              <a:cxnLst/>
              <a:rect l="l" t="t" r="r" b="b"/>
              <a:pathLst>
                <a:path w="1730323" h="968981">
                  <a:moveTo>
                    <a:pt x="0" y="0"/>
                  </a:moveTo>
                  <a:lnTo>
                    <a:pt x="1730323" y="0"/>
                  </a:lnTo>
                  <a:lnTo>
                    <a:pt x="1730323" y="968981"/>
                  </a:lnTo>
                  <a:lnTo>
                    <a:pt x="0" y="968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22" name="Freeform 22">
            <a:extLst>
              <a:ext uri="{FF2B5EF4-FFF2-40B4-BE49-F238E27FC236}">
                <a16:creationId xmlns:a16="http://schemas.microsoft.com/office/drawing/2014/main" id="{C8214F54-6D82-92EE-82E4-6FA014501D1D}"/>
              </a:ext>
            </a:extLst>
          </p:cNvPr>
          <p:cNvSpPr/>
          <p:nvPr/>
        </p:nvSpPr>
        <p:spPr>
          <a:xfrm rot="1403408">
            <a:off x="-3942064" y="7427438"/>
            <a:ext cx="11149296" cy="5170486"/>
          </a:xfrm>
          <a:custGeom>
            <a:avLst/>
            <a:gdLst/>
            <a:ahLst/>
            <a:cxnLst/>
            <a:rect l="l" t="t" r="r" b="b"/>
            <a:pathLst>
              <a:path w="11149296" h="5170486">
                <a:moveTo>
                  <a:pt x="0" y="0"/>
                </a:moveTo>
                <a:lnTo>
                  <a:pt x="11149296" y="0"/>
                </a:lnTo>
                <a:lnTo>
                  <a:pt x="11149296" y="5170486"/>
                </a:lnTo>
                <a:lnTo>
                  <a:pt x="0" y="51704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5E773BFE-95F1-A10B-18FA-033FD68796B9}"/>
              </a:ext>
            </a:extLst>
          </p:cNvPr>
          <p:cNvSpPr/>
          <p:nvPr/>
        </p:nvSpPr>
        <p:spPr>
          <a:xfrm flipH="1">
            <a:off x="-298174" y="8393062"/>
            <a:ext cx="4627881" cy="2238737"/>
          </a:xfrm>
          <a:custGeom>
            <a:avLst/>
            <a:gdLst/>
            <a:ahLst/>
            <a:cxnLst/>
            <a:rect l="l" t="t" r="r" b="b"/>
            <a:pathLst>
              <a:path w="4627881" h="2238737">
                <a:moveTo>
                  <a:pt x="4627880" y="0"/>
                </a:moveTo>
                <a:lnTo>
                  <a:pt x="0" y="0"/>
                </a:lnTo>
                <a:lnTo>
                  <a:pt x="0" y="2238737"/>
                </a:lnTo>
                <a:lnTo>
                  <a:pt x="4627880" y="2238737"/>
                </a:lnTo>
                <a:lnTo>
                  <a:pt x="462788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725F07CA-C4E3-3324-F0BD-75C3864E8D40}"/>
              </a:ext>
            </a:extLst>
          </p:cNvPr>
          <p:cNvSpPr/>
          <p:nvPr/>
        </p:nvSpPr>
        <p:spPr>
          <a:xfrm flipH="1">
            <a:off x="11198442" y="1150280"/>
            <a:ext cx="2918290" cy="2010289"/>
          </a:xfrm>
          <a:custGeom>
            <a:avLst/>
            <a:gdLst/>
            <a:ahLst/>
            <a:cxnLst/>
            <a:rect l="l" t="t" r="r" b="b"/>
            <a:pathLst>
              <a:path w="2918290" h="2010289">
                <a:moveTo>
                  <a:pt x="2918290" y="0"/>
                </a:moveTo>
                <a:lnTo>
                  <a:pt x="0" y="0"/>
                </a:lnTo>
                <a:lnTo>
                  <a:pt x="0" y="2010289"/>
                </a:lnTo>
                <a:lnTo>
                  <a:pt x="2918290" y="2010289"/>
                </a:lnTo>
                <a:lnTo>
                  <a:pt x="291829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F3E6FE4A-12B3-390B-CE28-7E5427D25D03}"/>
              </a:ext>
            </a:extLst>
          </p:cNvPr>
          <p:cNvSpPr/>
          <p:nvPr/>
        </p:nvSpPr>
        <p:spPr>
          <a:xfrm>
            <a:off x="8749908" y="7674637"/>
            <a:ext cx="867371" cy="590258"/>
          </a:xfrm>
          <a:custGeom>
            <a:avLst/>
            <a:gdLst/>
            <a:ahLst/>
            <a:cxnLst/>
            <a:rect l="l" t="t" r="r" b="b"/>
            <a:pathLst>
              <a:path w="867371" h="590258">
                <a:moveTo>
                  <a:pt x="0" y="0"/>
                </a:moveTo>
                <a:lnTo>
                  <a:pt x="867372" y="0"/>
                </a:lnTo>
                <a:lnTo>
                  <a:pt x="867372" y="590258"/>
                </a:lnTo>
                <a:lnTo>
                  <a:pt x="0" y="59025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25E14D42-8148-D386-E142-9445C6C28AAF}"/>
              </a:ext>
            </a:extLst>
          </p:cNvPr>
          <p:cNvSpPr/>
          <p:nvPr/>
        </p:nvSpPr>
        <p:spPr>
          <a:xfrm>
            <a:off x="8372558" y="7304488"/>
            <a:ext cx="757920" cy="1088575"/>
          </a:xfrm>
          <a:custGeom>
            <a:avLst/>
            <a:gdLst/>
            <a:ahLst/>
            <a:cxnLst/>
            <a:rect l="l" t="t" r="r" b="b"/>
            <a:pathLst>
              <a:path w="757920" h="1088575">
                <a:moveTo>
                  <a:pt x="0" y="0"/>
                </a:moveTo>
                <a:lnTo>
                  <a:pt x="757920" y="0"/>
                </a:lnTo>
                <a:lnTo>
                  <a:pt x="757920" y="1088574"/>
                </a:lnTo>
                <a:lnTo>
                  <a:pt x="0" y="108857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E286C72F-F5C3-4E0A-1D6A-FBED46845D82}"/>
              </a:ext>
            </a:extLst>
          </p:cNvPr>
          <p:cNvSpPr/>
          <p:nvPr/>
        </p:nvSpPr>
        <p:spPr>
          <a:xfrm flipH="1">
            <a:off x="14116732" y="9178186"/>
            <a:ext cx="3478233" cy="1668991"/>
          </a:xfrm>
          <a:custGeom>
            <a:avLst/>
            <a:gdLst/>
            <a:ahLst/>
            <a:cxnLst/>
            <a:rect l="l" t="t" r="r" b="b"/>
            <a:pathLst>
              <a:path w="3478233" h="1668991">
                <a:moveTo>
                  <a:pt x="3478233" y="0"/>
                </a:moveTo>
                <a:lnTo>
                  <a:pt x="0" y="0"/>
                </a:lnTo>
                <a:lnTo>
                  <a:pt x="0" y="1668991"/>
                </a:lnTo>
                <a:lnTo>
                  <a:pt x="3478233" y="1668991"/>
                </a:lnTo>
                <a:lnTo>
                  <a:pt x="3478233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410C16E9-CC5F-EBB8-C7AE-5E162821A461}"/>
              </a:ext>
            </a:extLst>
          </p:cNvPr>
          <p:cNvSpPr/>
          <p:nvPr/>
        </p:nvSpPr>
        <p:spPr>
          <a:xfrm flipH="1">
            <a:off x="-484686" y="6905133"/>
            <a:ext cx="3026771" cy="3381867"/>
          </a:xfrm>
          <a:custGeom>
            <a:avLst/>
            <a:gdLst/>
            <a:ahLst/>
            <a:cxnLst/>
            <a:rect l="l" t="t" r="r" b="b"/>
            <a:pathLst>
              <a:path w="3026771" h="3381867">
                <a:moveTo>
                  <a:pt x="3026772" y="0"/>
                </a:moveTo>
                <a:lnTo>
                  <a:pt x="0" y="0"/>
                </a:lnTo>
                <a:lnTo>
                  <a:pt x="0" y="3381867"/>
                </a:lnTo>
                <a:lnTo>
                  <a:pt x="3026772" y="3381867"/>
                </a:lnTo>
                <a:lnTo>
                  <a:pt x="3026772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B0D1FB5C-AFF7-98D2-D46E-3115B68C7E24}"/>
              </a:ext>
            </a:extLst>
          </p:cNvPr>
          <p:cNvSpPr txBox="1"/>
          <p:nvPr/>
        </p:nvSpPr>
        <p:spPr>
          <a:xfrm>
            <a:off x="3168926" y="5653828"/>
            <a:ext cx="6392236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FFFFFF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PELAJARAN 4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DC0A5971-869A-96EA-67C4-7075B0617433}"/>
              </a:ext>
            </a:extLst>
          </p:cNvPr>
          <p:cNvSpPr txBox="1"/>
          <p:nvPr/>
        </p:nvSpPr>
        <p:spPr>
          <a:xfrm rot="-182260">
            <a:off x="1433738" y="731503"/>
            <a:ext cx="7271547" cy="1937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29"/>
              </a:lnSpc>
            </a:pPr>
            <a:endParaRPr lang="en-US" sz="14329">
              <a:solidFill>
                <a:srgbClr val="1D6A55"/>
              </a:solidFill>
              <a:latin typeface="Avallon Alt"/>
              <a:ea typeface="Avallon Alt"/>
              <a:cs typeface="Avallon Alt"/>
              <a:sym typeface="Avallon Alt"/>
            </a:endParaRPr>
          </a:p>
        </p:txBody>
      </p:sp>
    </p:spTree>
    <p:extLst>
      <p:ext uri="{BB962C8B-B14F-4D97-AF65-F5344CB8AC3E}">
        <p14:creationId xmlns:p14="http://schemas.microsoft.com/office/powerpoint/2010/main" val="2086704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7033846" y="0"/>
            <a:ext cx="4220308" cy="4114800"/>
          </a:xfrm>
          <a:custGeom>
            <a:avLst/>
            <a:gdLst/>
            <a:ahLst/>
            <a:cxnLst/>
            <a:rect l="l" t="t" r="r" b="b"/>
            <a:pathLst>
              <a:path w="4220308" h="4114800">
                <a:moveTo>
                  <a:pt x="0" y="0"/>
                </a:moveTo>
                <a:lnTo>
                  <a:pt x="4220308" y="0"/>
                </a:lnTo>
                <a:lnTo>
                  <a:pt x="42203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1749378" y="226742"/>
            <a:ext cx="9983337" cy="6522036"/>
          </a:xfrm>
          <a:custGeom>
            <a:avLst/>
            <a:gdLst/>
            <a:ahLst/>
            <a:cxnLst/>
            <a:rect l="l" t="t" r="r" b="b"/>
            <a:pathLst>
              <a:path w="9983337" h="6522036">
                <a:moveTo>
                  <a:pt x="0" y="0"/>
                </a:moveTo>
                <a:lnTo>
                  <a:pt x="9983337" y="0"/>
                </a:lnTo>
                <a:lnTo>
                  <a:pt x="9983337" y="6522036"/>
                </a:lnTo>
                <a:lnTo>
                  <a:pt x="0" y="65220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8885751" y="226742"/>
            <a:ext cx="6149469" cy="5165554"/>
          </a:xfrm>
          <a:custGeom>
            <a:avLst/>
            <a:gdLst/>
            <a:ahLst/>
            <a:cxnLst/>
            <a:rect l="l" t="t" r="r" b="b"/>
            <a:pathLst>
              <a:path w="6149469" h="5165554">
                <a:moveTo>
                  <a:pt x="0" y="0"/>
                </a:moveTo>
                <a:lnTo>
                  <a:pt x="6149469" y="0"/>
                </a:lnTo>
                <a:lnTo>
                  <a:pt x="6149469" y="5165554"/>
                </a:lnTo>
                <a:lnTo>
                  <a:pt x="0" y="51655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0542495" y="1028700"/>
            <a:ext cx="9889750" cy="8229600"/>
          </a:xfrm>
          <a:custGeom>
            <a:avLst/>
            <a:gdLst/>
            <a:ahLst/>
            <a:cxnLst/>
            <a:rect l="l" t="t" r="r" b="b"/>
            <a:pathLst>
              <a:path w="9889750" h="8229600">
                <a:moveTo>
                  <a:pt x="0" y="0"/>
                </a:moveTo>
                <a:lnTo>
                  <a:pt x="9889750" y="0"/>
                </a:lnTo>
                <a:lnTo>
                  <a:pt x="988975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flipH="1">
            <a:off x="6966121" y="3552131"/>
            <a:ext cx="7561822" cy="5228344"/>
          </a:xfrm>
          <a:custGeom>
            <a:avLst/>
            <a:gdLst/>
            <a:ahLst/>
            <a:cxnLst/>
            <a:rect l="l" t="t" r="r" b="b"/>
            <a:pathLst>
              <a:path w="7561822" h="5228344">
                <a:moveTo>
                  <a:pt x="7561822" y="0"/>
                </a:moveTo>
                <a:lnTo>
                  <a:pt x="0" y="0"/>
                </a:lnTo>
                <a:lnTo>
                  <a:pt x="0" y="5228344"/>
                </a:lnTo>
                <a:lnTo>
                  <a:pt x="7561822" y="5228344"/>
                </a:lnTo>
                <a:lnTo>
                  <a:pt x="756182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flipH="1">
            <a:off x="-892587" y="5369398"/>
            <a:ext cx="5936812" cy="2758759"/>
          </a:xfrm>
          <a:custGeom>
            <a:avLst/>
            <a:gdLst/>
            <a:ahLst/>
            <a:cxnLst/>
            <a:rect l="l" t="t" r="r" b="b"/>
            <a:pathLst>
              <a:path w="5936812" h="2758759">
                <a:moveTo>
                  <a:pt x="5936812" y="0"/>
                </a:moveTo>
                <a:lnTo>
                  <a:pt x="0" y="0"/>
                </a:lnTo>
                <a:lnTo>
                  <a:pt x="0" y="2758760"/>
                </a:lnTo>
                <a:lnTo>
                  <a:pt x="5936812" y="2758760"/>
                </a:lnTo>
                <a:lnTo>
                  <a:pt x="5936812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flipH="1">
            <a:off x="-398670" y="6979160"/>
            <a:ext cx="18869977" cy="9450713"/>
          </a:xfrm>
          <a:custGeom>
            <a:avLst/>
            <a:gdLst/>
            <a:ahLst/>
            <a:cxnLst/>
            <a:rect l="l" t="t" r="r" b="b"/>
            <a:pathLst>
              <a:path w="18869977" h="9450713">
                <a:moveTo>
                  <a:pt x="18869977" y="0"/>
                </a:moveTo>
                <a:lnTo>
                  <a:pt x="0" y="0"/>
                </a:lnTo>
                <a:lnTo>
                  <a:pt x="0" y="9450714"/>
                </a:lnTo>
                <a:lnTo>
                  <a:pt x="18869977" y="9450714"/>
                </a:lnTo>
                <a:lnTo>
                  <a:pt x="18869977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-2286597" y="1074588"/>
            <a:ext cx="4886806" cy="6783305"/>
          </a:xfrm>
          <a:custGeom>
            <a:avLst/>
            <a:gdLst/>
            <a:ahLst/>
            <a:cxnLst/>
            <a:rect l="l" t="t" r="r" b="b"/>
            <a:pathLst>
              <a:path w="4886806" h="6783305">
                <a:moveTo>
                  <a:pt x="0" y="0"/>
                </a:moveTo>
                <a:lnTo>
                  <a:pt x="4886806" y="0"/>
                </a:lnTo>
                <a:lnTo>
                  <a:pt x="4886806" y="6783304"/>
                </a:lnTo>
                <a:lnTo>
                  <a:pt x="0" y="67833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362828" y="919809"/>
            <a:ext cx="7400644" cy="16468380"/>
          </a:xfrm>
          <a:custGeom>
            <a:avLst/>
            <a:gdLst/>
            <a:ahLst/>
            <a:cxnLst/>
            <a:rect l="l" t="t" r="r" b="b"/>
            <a:pathLst>
              <a:path w="7400644" h="16468380">
                <a:moveTo>
                  <a:pt x="0" y="0"/>
                </a:moveTo>
                <a:lnTo>
                  <a:pt x="7400643" y="0"/>
                </a:lnTo>
                <a:lnTo>
                  <a:pt x="7400643" y="16468380"/>
                </a:lnTo>
                <a:lnTo>
                  <a:pt x="0" y="164683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 flipH="1">
            <a:off x="14527943" y="-1173055"/>
            <a:ext cx="6484582" cy="9001154"/>
          </a:xfrm>
          <a:custGeom>
            <a:avLst/>
            <a:gdLst/>
            <a:ahLst/>
            <a:cxnLst/>
            <a:rect l="l" t="t" r="r" b="b"/>
            <a:pathLst>
              <a:path w="6484582" h="9001154">
                <a:moveTo>
                  <a:pt x="6484582" y="0"/>
                </a:moveTo>
                <a:lnTo>
                  <a:pt x="0" y="0"/>
                </a:lnTo>
                <a:lnTo>
                  <a:pt x="0" y="9001154"/>
                </a:lnTo>
                <a:lnTo>
                  <a:pt x="6484582" y="9001154"/>
                </a:lnTo>
                <a:lnTo>
                  <a:pt x="6484582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11346099" y="7564485"/>
            <a:ext cx="7378243" cy="3609191"/>
          </a:xfrm>
          <a:custGeom>
            <a:avLst/>
            <a:gdLst/>
            <a:ahLst/>
            <a:cxnLst/>
            <a:rect l="l" t="t" r="r" b="b"/>
            <a:pathLst>
              <a:path w="7378243" h="3609191">
                <a:moveTo>
                  <a:pt x="0" y="0"/>
                </a:moveTo>
                <a:lnTo>
                  <a:pt x="7378243" y="0"/>
                </a:lnTo>
                <a:lnTo>
                  <a:pt x="7378243" y="3609191"/>
                </a:lnTo>
                <a:lnTo>
                  <a:pt x="0" y="360919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10542495" y="7564485"/>
            <a:ext cx="2576060" cy="2060848"/>
          </a:xfrm>
          <a:custGeom>
            <a:avLst/>
            <a:gdLst/>
            <a:ahLst/>
            <a:cxnLst/>
            <a:rect l="l" t="t" r="r" b="b"/>
            <a:pathLst>
              <a:path w="2576060" h="2060848">
                <a:moveTo>
                  <a:pt x="0" y="0"/>
                </a:moveTo>
                <a:lnTo>
                  <a:pt x="2576061" y="0"/>
                </a:lnTo>
                <a:lnTo>
                  <a:pt x="2576061" y="2060848"/>
                </a:lnTo>
                <a:lnTo>
                  <a:pt x="0" y="206084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204317" y="7268770"/>
            <a:ext cx="1648767" cy="1511705"/>
          </a:xfrm>
          <a:custGeom>
            <a:avLst/>
            <a:gdLst/>
            <a:ahLst/>
            <a:cxnLst/>
            <a:rect l="l" t="t" r="r" b="b"/>
            <a:pathLst>
              <a:path w="1648767" h="1511705">
                <a:moveTo>
                  <a:pt x="0" y="0"/>
                </a:moveTo>
                <a:lnTo>
                  <a:pt x="1648766" y="0"/>
                </a:lnTo>
                <a:lnTo>
                  <a:pt x="1648766" y="1511705"/>
                </a:lnTo>
                <a:lnTo>
                  <a:pt x="0" y="151170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 flipH="1">
            <a:off x="16098572" y="6979160"/>
            <a:ext cx="1904412" cy="4349678"/>
          </a:xfrm>
          <a:custGeom>
            <a:avLst/>
            <a:gdLst/>
            <a:ahLst/>
            <a:cxnLst/>
            <a:rect l="l" t="t" r="r" b="b"/>
            <a:pathLst>
              <a:path w="1904412" h="4349678">
                <a:moveTo>
                  <a:pt x="1904412" y="0"/>
                </a:moveTo>
                <a:lnTo>
                  <a:pt x="0" y="0"/>
                </a:lnTo>
                <a:lnTo>
                  <a:pt x="0" y="4349678"/>
                </a:lnTo>
                <a:lnTo>
                  <a:pt x="1904412" y="4349678"/>
                </a:lnTo>
                <a:lnTo>
                  <a:pt x="1904412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 flipH="1">
            <a:off x="-444185" y="9067457"/>
            <a:ext cx="4594537" cy="2204637"/>
          </a:xfrm>
          <a:custGeom>
            <a:avLst/>
            <a:gdLst/>
            <a:ahLst/>
            <a:cxnLst/>
            <a:rect l="l" t="t" r="r" b="b"/>
            <a:pathLst>
              <a:path w="4594537" h="2204637">
                <a:moveTo>
                  <a:pt x="4594537" y="0"/>
                </a:moveTo>
                <a:lnTo>
                  <a:pt x="0" y="0"/>
                </a:lnTo>
                <a:lnTo>
                  <a:pt x="0" y="2204637"/>
                </a:lnTo>
                <a:lnTo>
                  <a:pt x="4594537" y="2204637"/>
                </a:lnTo>
                <a:lnTo>
                  <a:pt x="4594537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 flipH="1">
            <a:off x="882123" y="8420794"/>
            <a:ext cx="2360168" cy="2637059"/>
          </a:xfrm>
          <a:custGeom>
            <a:avLst/>
            <a:gdLst/>
            <a:ahLst/>
            <a:cxnLst/>
            <a:rect l="l" t="t" r="r" b="b"/>
            <a:pathLst>
              <a:path w="2360168" h="2637059">
                <a:moveTo>
                  <a:pt x="2360168" y="0"/>
                </a:moveTo>
                <a:lnTo>
                  <a:pt x="0" y="0"/>
                </a:lnTo>
                <a:lnTo>
                  <a:pt x="0" y="2637060"/>
                </a:lnTo>
                <a:lnTo>
                  <a:pt x="2360168" y="2637060"/>
                </a:lnTo>
                <a:lnTo>
                  <a:pt x="2360168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Freeform 19"/>
          <p:cNvSpPr/>
          <p:nvPr/>
        </p:nvSpPr>
        <p:spPr>
          <a:xfrm>
            <a:off x="14945360" y="8420794"/>
            <a:ext cx="4627881" cy="2238737"/>
          </a:xfrm>
          <a:custGeom>
            <a:avLst/>
            <a:gdLst/>
            <a:ahLst/>
            <a:cxnLst/>
            <a:rect l="l" t="t" r="r" b="b"/>
            <a:pathLst>
              <a:path w="4627881" h="2238737">
                <a:moveTo>
                  <a:pt x="0" y="0"/>
                </a:moveTo>
                <a:lnTo>
                  <a:pt x="4627880" y="0"/>
                </a:lnTo>
                <a:lnTo>
                  <a:pt x="4627880" y="2238737"/>
                </a:lnTo>
                <a:lnTo>
                  <a:pt x="0" y="223873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0" name="TextBox 20"/>
          <p:cNvSpPr txBox="1"/>
          <p:nvPr/>
        </p:nvSpPr>
        <p:spPr>
          <a:xfrm>
            <a:off x="10135015" y="1665890"/>
            <a:ext cx="5963557" cy="584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>
                <a:solidFill>
                  <a:srgbClr val="FFFFFF"/>
                </a:solidFill>
                <a:latin typeface="Avallon Alt"/>
                <a:ea typeface="Avallon Alt"/>
                <a:cs typeface="Avallon Alt"/>
                <a:sym typeface="Avallon Alt"/>
              </a:rPr>
              <a:t>Yesus Mahu Kita Gembira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195084" cy="10287000"/>
          </a:xfrm>
          <a:custGeom>
            <a:avLst/>
            <a:gdLst/>
            <a:ahLst/>
            <a:cxnLst/>
            <a:rect l="l" t="t" r="r" b="b"/>
            <a:pathLst>
              <a:path w="9195084" h="10287000">
                <a:moveTo>
                  <a:pt x="0" y="0"/>
                </a:moveTo>
                <a:lnTo>
                  <a:pt x="9195084" y="0"/>
                </a:lnTo>
                <a:lnTo>
                  <a:pt x="919508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500" r="-1250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9764848" y="124460"/>
            <a:ext cx="2975167" cy="3013521"/>
          </a:xfrm>
          <a:custGeom>
            <a:avLst/>
            <a:gdLst/>
            <a:ahLst/>
            <a:cxnLst/>
            <a:rect l="l" t="t" r="r" b="b"/>
            <a:pathLst>
              <a:path w="2975167" h="3013521">
                <a:moveTo>
                  <a:pt x="0" y="0"/>
                </a:moveTo>
                <a:lnTo>
                  <a:pt x="2975167" y="0"/>
                </a:lnTo>
                <a:lnTo>
                  <a:pt x="2975167" y="3013522"/>
                </a:lnTo>
                <a:lnTo>
                  <a:pt x="0" y="3013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flipH="1">
            <a:off x="9256767" y="-426571"/>
            <a:ext cx="9983337" cy="6522036"/>
          </a:xfrm>
          <a:custGeom>
            <a:avLst/>
            <a:gdLst/>
            <a:ahLst/>
            <a:cxnLst/>
            <a:rect l="l" t="t" r="r" b="b"/>
            <a:pathLst>
              <a:path w="9983337" h="6522036">
                <a:moveTo>
                  <a:pt x="9983338" y="0"/>
                </a:moveTo>
                <a:lnTo>
                  <a:pt x="0" y="0"/>
                </a:lnTo>
                <a:lnTo>
                  <a:pt x="0" y="6522036"/>
                </a:lnTo>
                <a:lnTo>
                  <a:pt x="9983338" y="6522036"/>
                </a:lnTo>
                <a:lnTo>
                  <a:pt x="9983338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9144000" y="4801911"/>
            <a:ext cx="12772686" cy="5935301"/>
          </a:xfrm>
          <a:custGeom>
            <a:avLst/>
            <a:gdLst/>
            <a:ahLst/>
            <a:cxnLst/>
            <a:rect l="l" t="t" r="r" b="b"/>
            <a:pathLst>
              <a:path w="12772686" h="5935301">
                <a:moveTo>
                  <a:pt x="0" y="0"/>
                </a:moveTo>
                <a:lnTo>
                  <a:pt x="12772686" y="0"/>
                </a:lnTo>
                <a:lnTo>
                  <a:pt x="12772686" y="5935301"/>
                </a:lnTo>
                <a:lnTo>
                  <a:pt x="0" y="59353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9144000" y="7934528"/>
            <a:ext cx="18869977" cy="9450713"/>
          </a:xfrm>
          <a:custGeom>
            <a:avLst/>
            <a:gdLst/>
            <a:ahLst/>
            <a:cxnLst/>
            <a:rect l="l" t="t" r="r" b="b"/>
            <a:pathLst>
              <a:path w="18869977" h="9450713">
                <a:moveTo>
                  <a:pt x="0" y="0"/>
                </a:moveTo>
                <a:lnTo>
                  <a:pt x="18869977" y="0"/>
                </a:lnTo>
                <a:lnTo>
                  <a:pt x="18869977" y="9450713"/>
                </a:lnTo>
                <a:lnTo>
                  <a:pt x="0" y="94507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8" name="Group 8"/>
          <p:cNvGrpSpPr/>
          <p:nvPr/>
        </p:nvGrpSpPr>
        <p:grpSpPr>
          <a:xfrm>
            <a:off x="11956997" y="4387595"/>
            <a:ext cx="6331003" cy="4150492"/>
            <a:chOff x="0" y="0"/>
            <a:chExt cx="8441337" cy="55339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98060" cy="5533990"/>
            </a:xfrm>
            <a:custGeom>
              <a:avLst/>
              <a:gdLst/>
              <a:ahLst/>
              <a:cxnLst/>
              <a:rect l="l" t="t" r="r" b="b"/>
              <a:pathLst>
                <a:path w="6098060" h="5533990">
                  <a:moveTo>
                    <a:pt x="0" y="0"/>
                  </a:moveTo>
                  <a:lnTo>
                    <a:pt x="6098060" y="0"/>
                  </a:lnTo>
                  <a:lnTo>
                    <a:pt x="6098060" y="5533990"/>
                  </a:lnTo>
                  <a:lnTo>
                    <a:pt x="0" y="5533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396488" y="3268874"/>
              <a:ext cx="4044850" cy="2265116"/>
            </a:xfrm>
            <a:custGeom>
              <a:avLst/>
              <a:gdLst/>
              <a:ahLst/>
              <a:cxnLst/>
              <a:rect l="l" t="t" r="r" b="b"/>
              <a:pathLst>
                <a:path w="4044850" h="2265116">
                  <a:moveTo>
                    <a:pt x="0" y="0"/>
                  </a:moveTo>
                  <a:lnTo>
                    <a:pt x="4044849" y="0"/>
                  </a:lnTo>
                  <a:lnTo>
                    <a:pt x="4044849" y="2265116"/>
                  </a:lnTo>
                  <a:lnTo>
                    <a:pt x="0" y="2265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975599" y="-3111697"/>
            <a:ext cx="8567402" cy="11892288"/>
          </a:xfrm>
          <a:custGeom>
            <a:avLst/>
            <a:gdLst/>
            <a:ahLst/>
            <a:cxnLst/>
            <a:rect l="l" t="t" r="r" b="b"/>
            <a:pathLst>
              <a:path w="8567402" h="11892288">
                <a:moveTo>
                  <a:pt x="0" y="0"/>
                </a:moveTo>
                <a:lnTo>
                  <a:pt x="8567402" y="0"/>
                </a:lnTo>
                <a:lnTo>
                  <a:pt x="8567402" y="11892288"/>
                </a:lnTo>
                <a:lnTo>
                  <a:pt x="0" y="11892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10834263" y="1578884"/>
            <a:ext cx="7176483" cy="12711288"/>
          </a:xfrm>
          <a:custGeom>
            <a:avLst/>
            <a:gdLst/>
            <a:ahLst/>
            <a:cxnLst/>
            <a:rect l="l" t="t" r="r" b="b"/>
            <a:pathLst>
              <a:path w="7176483" h="12711288">
                <a:moveTo>
                  <a:pt x="0" y="0"/>
                </a:moveTo>
                <a:lnTo>
                  <a:pt x="7176483" y="0"/>
                </a:lnTo>
                <a:lnTo>
                  <a:pt x="7176483" y="12711288"/>
                </a:lnTo>
                <a:lnTo>
                  <a:pt x="0" y="127112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14248436" y="8467924"/>
            <a:ext cx="5155321" cy="2473722"/>
          </a:xfrm>
          <a:custGeom>
            <a:avLst/>
            <a:gdLst/>
            <a:ahLst/>
            <a:cxnLst/>
            <a:rect l="l" t="t" r="r" b="b"/>
            <a:pathLst>
              <a:path w="5155321" h="2473722">
                <a:moveTo>
                  <a:pt x="0" y="0"/>
                </a:moveTo>
                <a:lnTo>
                  <a:pt x="5155321" y="0"/>
                </a:lnTo>
                <a:lnTo>
                  <a:pt x="5155321" y="2473722"/>
                </a:lnTo>
                <a:lnTo>
                  <a:pt x="0" y="247372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14601194" y="7769562"/>
            <a:ext cx="3165501" cy="3536873"/>
          </a:xfrm>
          <a:custGeom>
            <a:avLst/>
            <a:gdLst/>
            <a:ahLst/>
            <a:cxnLst/>
            <a:rect l="l" t="t" r="r" b="b"/>
            <a:pathLst>
              <a:path w="3165501" h="3536873">
                <a:moveTo>
                  <a:pt x="0" y="0"/>
                </a:moveTo>
                <a:lnTo>
                  <a:pt x="3165502" y="0"/>
                </a:lnTo>
                <a:lnTo>
                  <a:pt x="3165502" y="3536873"/>
                </a:lnTo>
                <a:lnTo>
                  <a:pt x="0" y="353687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6446855" y="3137982"/>
            <a:ext cx="5394290" cy="5428216"/>
          </a:xfrm>
          <a:custGeom>
            <a:avLst/>
            <a:gdLst/>
            <a:ahLst/>
            <a:cxnLst/>
            <a:rect l="l" t="t" r="r" b="b"/>
            <a:pathLst>
              <a:path w="5394290" h="5428216">
                <a:moveTo>
                  <a:pt x="0" y="0"/>
                </a:moveTo>
                <a:lnTo>
                  <a:pt x="5394290" y="0"/>
                </a:lnTo>
                <a:lnTo>
                  <a:pt x="5394290" y="5428216"/>
                </a:lnTo>
                <a:lnTo>
                  <a:pt x="0" y="542821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7925241" y="-759339"/>
            <a:ext cx="4215005" cy="3919955"/>
          </a:xfrm>
          <a:custGeom>
            <a:avLst/>
            <a:gdLst/>
            <a:ahLst/>
            <a:cxnLst/>
            <a:rect l="l" t="t" r="r" b="b"/>
            <a:pathLst>
              <a:path w="4215005" h="3919955">
                <a:moveTo>
                  <a:pt x="0" y="0"/>
                </a:moveTo>
                <a:lnTo>
                  <a:pt x="4215005" y="0"/>
                </a:lnTo>
                <a:lnTo>
                  <a:pt x="4215005" y="3919954"/>
                </a:lnTo>
                <a:lnTo>
                  <a:pt x="0" y="391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1615467" y="668466"/>
            <a:ext cx="9179511" cy="8229600"/>
          </a:xfrm>
          <a:custGeom>
            <a:avLst/>
            <a:gdLst/>
            <a:ahLst/>
            <a:cxnLst/>
            <a:rect l="l" t="t" r="r" b="b"/>
            <a:pathLst>
              <a:path w="9179511" h="8229600">
                <a:moveTo>
                  <a:pt x="0" y="0"/>
                </a:moveTo>
                <a:lnTo>
                  <a:pt x="9179511" y="0"/>
                </a:lnTo>
                <a:lnTo>
                  <a:pt x="917951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-581977" y="4783266"/>
            <a:ext cx="18869977" cy="9450713"/>
          </a:xfrm>
          <a:custGeom>
            <a:avLst/>
            <a:gdLst/>
            <a:ahLst/>
            <a:cxnLst/>
            <a:rect l="l" t="t" r="r" b="b"/>
            <a:pathLst>
              <a:path w="18869977" h="9450713">
                <a:moveTo>
                  <a:pt x="0" y="0"/>
                </a:moveTo>
                <a:lnTo>
                  <a:pt x="18869977" y="0"/>
                </a:lnTo>
                <a:lnTo>
                  <a:pt x="18869977" y="9450714"/>
                </a:lnTo>
                <a:lnTo>
                  <a:pt x="0" y="94507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-2417082" y="4935285"/>
            <a:ext cx="6461431" cy="2748800"/>
          </a:xfrm>
          <a:custGeom>
            <a:avLst/>
            <a:gdLst/>
            <a:ahLst/>
            <a:cxnLst/>
            <a:rect l="l" t="t" r="r" b="b"/>
            <a:pathLst>
              <a:path w="6461431" h="2748800">
                <a:moveTo>
                  <a:pt x="0" y="0"/>
                </a:moveTo>
                <a:lnTo>
                  <a:pt x="6461431" y="0"/>
                </a:lnTo>
                <a:lnTo>
                  <a:pt x="6461431" y="2748801"/>
                </a:lnTo>
                <a:lnTo>
                  <a:pt x="0" y="27488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flipH="1">
            <a:off x="10325817" y="-257391"/>
            <a:ext cx="9983337" cy="6522036"/>
          </a:xfrm>
          <a:custGeom>
            <a:avLst/>
            <a:gdLst/>
            <a:ahLst/>
            <a:cxnLst/>
            <a:rect l="l" t="t" r="r" b="b"/>
            <a:pathLst>
              <a:path w="9983337" h="6522036">
                <a:moveTo>
                  <a:pt x="9983337" y="0"/>
                </a:moveTo>
                <a:lnTo>
                  <a:pt x="0" y="0"/>
                </a:lnTo>
                <a:lnTo>
                  <a:pt x="0" y="6522036"/>
                </a:lnTo>
                <a:lnTo>
                  <a:pt x="9983337" y="6522036"/>
                </a:lnTo>
                <a:lnTo>
                  <a:pt x="9983337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flipH="1">
            <a:off x="11907857" y="1570497"/>
            <a:ext cx="6819256" cy="6113589"/>
          </a:xfrm>
          <a:custGeom>
            <a:avLst/>
            <a:gdLst/>
            <a:ahLst/>
            <a:cxnLst/>
            <a:rect l="l" t="t" r="r" b="b"/>
            <a:pathLst>
              <a:path w="6819256" h="6113589">
                <a:moveTo>
                  <a:pt x="6819257" y="0"/>
                </a:moveTo>
                <a:lnTo>
                  <a:pt x="0" y="0"/>
                </a:lnTo>
                <a:lnTo>
                  <a:pt x="0" y="6113589"/>
                </a:lnTo>
                <a:lnTo>
                  <a:pt x="6819257" y="6113589"/>
                </a:lnTo>
                <a:lnTo>
                  <a:pt x="681925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10745807" y="1509111"/>
            <a:ext cx="7049075" cy="14157138"/>
          </a:xfrm>
          <a:custGeom>
            <a:avLst/>
            <a:gdLst/>
            <a:ahLst/>
            <a:cxnLst/>
            <a:rect l="l" t="t" r="r" b="b"/>
            <a:pathLst>
              <a:path w="7049075" h="14157138">
                <a:moveTo>
                  <a:pt x="0" y="0"/>
                </a:moveTo>
                <a:lnTo>
                  <a:pt x="7049075" y="0"/>
                </a:lnTo>
                <a:lnTo>
                  <a:pt x="7049075" y="14157137"/>
                </a:lnTo>
                <a:lnTo>
                  <a:pt x="0" y="141571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679314" y="672060"/>
            <a:ext cx="9240475" cy="9275774"/>
          </a:xfrm>
          <a:custGeom>
            <a:avLst/>
            <a:gdLst/>
            <a:ahLst/>
            <a:cxnLst/>
            <a:rect l="l" t="t" r="r" b="b"/>
            <a:pathLst>
              <a:path w="9240475" h="9275774">
                <a:moveTo>
                  <a:pt x="0" y="0"/>
                </a:moveTo>
                <a:lnTo>
                  <a:pt x="9240474" y="0"/>
                </a:lnTo>
                <a:lnTo>
                  <a:pt x="9240474" y="9275774"/>
                </a:lnTo>
                <a:lnTo>
                  <a:pt x="0" y="92757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405910" y="7548489"/>
            <a:ext cx="3035609" cy="2078380"/>
          </a:xfrm>
          <a:custGeom>
            <a:avLst/>
            <a:gdLst/>
            <a:ahLst/>
            <a:cxnLst/>
            <a:rect l="l" t="t" r="r" b="b"/>
            <a:pathLst>
              <a:path w="3035609" h="2078380">
                <a:moveTo>
                  <a:pt x="0" y="0"/>
                </a:moveTo>
                <a:lnTo>
                  <a:pt x="3035609" y="0"/>
                </a:lnTo>
                <a:lnTo>
                  <a:pt x="3035609" y="2078381"/>
                </a:lnTo>
                <a:lnTo>
                  <a:pt x="0" y="20783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9144000" y="5143500"/>
            <a:ext cx="2020968" cy="2902647"/>
          </a:xfrm>
          <a:custGeom>
            <a:avLst/>
            <a:gdLst/>
            <a:ahLst/>
            <a:cxnLst/>
            <a:rect l="l" t="t" r="r" b="b"/>
            <a:pathLst>
              <a:path w="2020968" h="2902647">
                <a:moveTo>
                  <a:pt x="0" y="0"/>
                </a:moveTo>
                <a:lnTo>
                  <a:pt x="2020968" y="0"/>
                </a:lnTo>
                <a:lnTo>
                  <a:pt x="2020968" y="2902647"/>
                </a:lnTo>
                <a:lnTo>
                  <a:pt x="0" y="290264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4745855" y="373587"/>
            <a:ext cx="4107156" cy="1283486"/>
          </a:xfrm>
          <a:custGeom>
            <a:avLst/>
            <a:gdLst/>
            <a:ahLst/>
            <a:cxnLst/>
            <a:rect l="l" t="t" r="r" b="b"/>
            <a:pathLst>
              <a:path w="4107156" h="1283486">
                <a:moveTo>
                  <a:pt x="0" y="0"/>
                </a:moveTo>
                <a:lnTo>
                  <a:pt x="4107157" y="0"/>
                </a:lnTo>
                <a:lnTo>
                  <a:pt x="4107157" y="1283487"/>
                </a:lnTo>
                <a:lnTo>
                  <a:pt x="0" y="128348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14847143" y="8472182"/>
            <a:ext cx="4594537" cy="2204637"/>
          </a:xfrm>
          <a:custGeom>
            <a:avLst/>
            <a:gdLst/>
            <a:ahLst/>
            <a:cxnLst/>
            <a:rect l="l" t="t" r="r" b="b"/>
            <a:pathLst>
              <a:path w="4594537" h="2204637">
                <a:moveTo>
                  <a:pt x="0" y="0"/>
                </a:moveTo>
                <a:lnTo>
                  <a:pt x="4594537" y="0"/>
                </a:lnTo>
                <a:lnTo>
                  <a:pt x="4594537" y="2204637"/>
                </a:lnTo>
                <a:lnTo>
                  <a:pt x="0" y="220463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 flipH="1">
            <a:off x="15578262" y="5848425"/>
            <a:ext cx="3362077" cy="4861563"/>
          </a:xfrm>
          <a:custGeom>
            <a:avLst/>
            <a:gdLst/>
            <a:ahLst/>
            <a:cxnLst/>
            <a:rect l="l" t="t" r="r" b="b"/>
            <a:pathLst>
              <a:path w="3362077" h="4861563">
                <a:moveTo>
                  <a:pt x="3362076" y="0"/>
                </a:moveTo>
                <a:lnTo>
                  <a:pt x="0" y="0"/>
                </a:lnTo>
                <a:lnTo>
                  <a:pt x="0" y="4861563"/>
                </a:lnTo>
                <a:lnTo>
                  <a:pt x="3362076" y="4861563"/>
                </a:lnTo>
                <a:lnTo>
                  <a:pt x="3362076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 flipH="1">
            <a:off x="4434694" y="8472182"/>
            <a:ext cx="4217699" cy="2040312"/>
          </a:xfrm>
          <a:custGeom>
            <a:avLst/>
            <a:gdLst/>
            <a:ahLst/>
            <a:cxnLst/>
            <a:rect l="l" t="t" r="r" b="b"/>
            <a:pathLst>
              <a:path w="4217699" h="2040312">
                <a:moveTo>
                  <a:pt x="4217699" y="0"/>
                </a:moveTo>
                <a:lnTo>
                  <a:pt x="0" y="0"/>
                </a:lnTo>
                <a:lnTo>
                  <a:pt x="0" y="2040312"/>
                </a:lnTo>
                <a:lnTo>
                  <a:pt x="4217699" y="2040312"/>
                </a:lnTo>
                <a:lnTo>
                  <a:pt x="4217699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>
            <a:off x="9855474" y="8017693"/>
            <a:ext cx="1392150" cy="389802"/>
          </a:xfrm>
          <a:custGeom>
            <a:avLst/>
            <a:gdLst/>
            <a:ahLst/>
            <a:cxnLst/>
            <a:rect l="l" t="t" r="r" b="b"/>
            <a:pathLst>
              <a:path w="1392150" h="389802">
                <a:moveTo>
                  <a:pt x="0" y="0"/>
                </a:moveTo>
                <a:lnTo>
                  <a:pt x="1392151" y="0"/>
                </a:lnTo>
                <a:lnTo>
                  <a:pt x="1392151" y="389802"/>
                </a:lnTo>
                <a:lnTo>
                  <a:pt x="0" y="38980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TextBox 18"/>
          <p:cNvSpPr txBox="1"/>
          <p:nvPr/>
        </p:nvSpPr>
        <p:spPr>
          <a:xfrm>
            <a:off x="2167716" y="2638871"/>
            <a:ext cx="5970724" cy="3246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00"/>
              </a:lnSpc>
            </a:pPr>
            <a:r>
              <a:rPr lang="en-US" sz="8300">
                <a:solidFill>
                  <a:srgbClr val="1D6A55"/>
                </a:solidFill>
                <a:latin typeface="Avallon Alt"/>
                <a:ea typeface="Avallon Alt"/>
                <a:cs typeface="Avallon Alt"/>
                <a:sym typeface="Avallon Alt"/>
              </a:rPr>
              <a:t>Cahaya matahari Penting untuk Hidup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6240" y="5041928"/>
            <a:ext cx="9646503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☀️ Tanpa matahari, tiada kehidupan!</a:t>
            </a:r>
          </a:p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 🌱 Matahari bantu tumbuhan hasilkan oksigen</a:t>
            </a:r>
          </a:p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 🌦️ Matahari bantu kitaran air dan cuaca</a:t>
            </a:r>
          </a:p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 💡 Matahari beri cahaya &amp; haba</a:t>
            </a:r>
          </a:p>
        </p:txBody>
      </p:sp>
      <p:sp>
        <p:nvSpPr>
          <p:cNvPr id="20" name="Freeform 20"/>
          <p:cNvSpPr/>
          <p:nvPr/>
        </p:nvSpPr>
        <p:spPr>
          <a:xfrm flipH="1">
            <a:off x="593568" y="-1128722"/>
            <a:ext cx="1812098" cy="2257444"/>
          </a:xfrm>
          <a:custGeom>
            <a:avLst/>
            <a:gdLst/>
            <a:ahLst/>
            <a:cxnLst/>
            <a:rect l="l" t="t" r="r" b="b"/>
            <a:pathLst>
              <a:path w="1812098" h="2257444">
                <a:moveTo>
                  <a:pt x="1812097" y="0"/>
                </a:moveTo>
                <a:lnTo>
                  <a:pt x="0" y="0"/>
                </a:lnTo>
                <a:lnTo>
                  <a:pt x="0" y="2257444"/>
                </a:lnTo>
                <a:lnTo>
                  <a:pt x="1812097" y="2257444"/>
                </a:lnTo>
                <a:lnTo>
                  <a:pt x="1812097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289" y="329078"/>
            <a:ext cx="9161289" cy="9957922"/>
          </a:xfrm>
          <a:custGeom>
            <a:avLst/>
            <a:gdLst/>
            <a:ahLst/>
            <a:cxnLst/>
            <a:rect l="l" t="t" r="r" b="b"/>
            <a:pathLst>
              <a:path w="9161289" h="9957922">
                <a:moveTo>
                  <a:pt x="0" y="0"/>
                </a:moveTo>
                <a:lnTo>
                  <a:pt x="9161289" y="0"/>
                </a:lnTo>
                <a:lnTo>
                  <a:pt x="9161289" y="9957922"/>
                </a:lnTo>
                <a:lnTo>
                  <a:pt x="0" y="99579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1028700" y="9191625"/>
            <a:ext cx="569119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air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2658" y="7168449"/>
            <a:ext cx="3453884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karbon dioksida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658628" y="262403"/>
            <a:ext cx="1654016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oksigen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239755" y="527515"/>
            <a:ext cx="3675148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matahari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58628" y="6903336"/>
            <a:ext cx="1320046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pokok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06000" y="4264978"/>
            <a:ext cx="6783467" cy="15760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Fotosintesis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75848" y="155472"/>
            <a:ext cx="21863848" cy="10131528"/>
          </a:xfrm>
          <a:custGeom>
            <a:avLst/>
            <a:gdLst/>
            <a:ahLst/>
            <a:cxnLst/>
            <a:rect l="l" t="t" r="r" b="b"/>
            <a:pathLst>
              <a:path w="21863848" h="10131528">
                <a:moveTo>
                  <a:pt x="0" y="0"/>
                </a:moveTo>
                <a:lnTo>
                  <a:pt x="21863848" y="0"/>
                </a:lnTo>
                <a:lnTo>
                  <a:pt x="21863848" y="10131528"/>
                </a:lnTo>
                <a:lnTo>
                  <a:pt x="0" y="101315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23" r="-7923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1252358" y="3905250"/>
            <a:ext cx="10911840" cy="220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6999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Mari tonton video ringkas </a:t>
            </a:r>
          </a:p>
          <a:p>
            <a:pPr algn="ctr">
              <a:lnSpc>
                <a:spcPts val="9000"/>
              </a:lnSpc>
            </a:pPr>
            <a:r>
              <a:rPr lang="en-US" sz="750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tentang siang dan malam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3085" y="1028700"/>
            <a:ext cx="1464183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4297389" y="-830709"/>
            <a:ext cx="4032159" cy="3749908"/>
          </a:xfrm>
          <a:custGeom>
            <a:avLst/>
            <a:gdLst/>
            <a:ahLst/>
            <a:cxnLst/>
            <a:rect l="l" t="t" r="r" b="b"/>
            <a:pathLst>
              <a:path w="4032159" h="3749908">
                <a:moveTo>
                  <a:pt x="0" y="0"/>
                </a:moveTo>
                <a:lnTo>
                  <a:pt x="4032158" y="0"/>
                </a:lnTo>
                <a:lnTo>
                  <a:pt x="4032158" y="3749908"/>
                </a:lnTo>
                <a:lnTo>
                  <a:pt x="0" y="37499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3074246" y="1028700"/>
            <a:ext cx="12851393" cy="8395715"/>
          </a:xfrm>
          <a:custGeom>
            <a:avLst/>
            <a:gdLst/>
            <a:ahLst/>
            <a:cxnLst/>
            <a:rect l="l" t="t" r="r" b="b"/>
            <a:pathLst>
              <a:path w="12851393" h="8395715">
                <a:moveTo>
                  <a:pt x="0" y="0"/>
                </a:moveTo>
                <a:lnTo>
                  <a:pt x="12851393" y="0"/>
                </a:lnTo>
                <a:lnTo>
                  <a:pt x="12851393" y="8395715"/>
                </a:lnTo>
                <a:lnTo>
                  <a:pt x="0" y="83957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flipH="1">
            <a:off x="-653090" y="6409119"/>
            <a:ext cx="8982637" cy="4174115"/>
          </a:xfrm>
          <a:custGeom>
            <a:avLst/>
            <a:gdLst/>
            <a:ahLst/>
            <a:cxnLst/>
            <a:rect l="l" t="t" r="r" b="b"/>
            <a:pathLst>
              <a:path w="8982637" h="4174115">
                <a:moveTo>
                  <a:pt x="8982637" y="0"/>
                </a:moveTo>
                <a:lnTo>
                  <a:pt x="0" y="0"/>
                </a:lnTo>
                <a:lnTo>
                  <a:pt x="0" y="4174114"/>
                </a:lnTo>
                <a:lnTo>
                  <a:pt x="8982637" y="4174114"/>
                </a:lnTo>
                <a:lnTo>
                  <a:pt x="8982637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 flipH="1">
            <a:off x="13704909" y="-338227"/>
            <a:ext cx="9983337" cy="6522036"/>
          </a:xfrm>
          <a:custGeom>
            <a:avLst/>
            <a:gdLst/>
            <a:ahLst/>
            <a:cxnLst/>
            <a:rect l="l" t="t" r="r" b="b"/>
            <a:pathLst>
              <a:path w="9983337" h="6522036">
                <a:moveTo>
                  <a:pt x="9983337" y="0"/>
                </a:moveTo>
                <a:lnTo>
                  <a:pt x="0" y="0"/>
                </a:lnTo>
                <a:lnTo>
                  <a:pt x="0" y="6522036"/>
                </a:lnTo>
                <a:lnTo>
                  <a:pt x="9983337" y="6522036"/>
                </a:lnTo>
                <a:lnTo>
                  <a:pt x="99833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7466934" y="4917208"/>
            <a:ext cx="12193209" cy="5666026"/>
          </a:xfrm>
          <a:custGeom>
            <a:avLst/>
            <a:gdLst/>
            <a:ahLst/>
            <a:cxnLst/>
            <a:rect l="l" t="t" r="r" b="b"/>
            <a:pathLst>
              <a:path w="12193209" h="5666026">
                <a:moveTo>
                  <a:pt x="0" y="0"/>
                </a:moveTo>
                <a:lnTo>
                  <a:pt x="12193209" y="0"/>
                </a:lnTo>
                <a:lnTo>
                  <a:pt x="12193209" y="5666025"/>
                </a:lnTo>
                <a:lnTo>
                  <a:pt x="0" y="5666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-581977" y="7664457"/>
            <a:ext cx="18869977" cy="9450713"/>
          </a:xfrm>
          <a:custGeom>
            <a:avLst/>
            <a:gdLst/>
            <a:ahLst/>
            <a:cxnLst/>
            <a:rect l="l" t="t" r="r" b="b"/>
            <a:pathLst>
              <a:path w="18869977" h="9450713">
                <a:moveTo>
                  <a:pt x="0" y="0"/>
                </a:moveTo>
                <a:lnTo>
                  <a:pt x="18869977" y="0"/>
                </a:lnTo>
                <a:lnTo>
                  <a:pt x="18869977" y="9450713"/>
                </a:lnTo>
                <a:lnTo>
                  <a:pt x="0" y="94507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-3255001" y="-802644"/>
            <a:ext cx="8567402" cy="11892288"/>
          </a:xfrm>
          <a:custGeom>
            <a:avLst/>
            <a:gdLst/>
            <a:ahLst/>
            <a:cxnLst/>
            <a:rect l="l" t="t" r="r" b="b"/>
            <a:pathLst>
              <a:path w="8567402" h="11892288">
                <a:moveTo>
                  <a:pt x="0" y="0"/>
                </a:moveTo>
                <a:lnTo>
                  <a:pt x="8567402" y="0"/>
                </a:lnTo>
                <a:lnTo>
                  <a:pt x="8567402" y="11892288"/>
                </a:lnTo>
                <a:lnTo>
                  <a:pt x="0" y="118922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12946504" y="5612402"/>
            <a:ext cx="5750074" cy="3645898"/>
          </a:xfrm>
          <a:custGeom>
            <a:avLst/>
            <a:gdLst/>
            <a:ahLst/>
            <a:cxnLst/>
            <a:rect l="l" t="t" r="r" b="b"/>
            <a:pathLst>
              <a:path w="5750074" h="3645898">
                <a:moveTo>
                  <a:pt x="0" y="0"/>
                </a:moveTo>
                <a:lnTo>
                  <a:pt x="5750073" y="0"/>
                </a:lnTo>
                <a:lnTo>
                  <a:pt x="5750073" y="3645898"/>
                </a:lnTo>
                <a:lnTo>
                  <a:pt x="0" y="36458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6098175" y="2995399"/>
            <a:ext cx="10764280" cy="3640284"/>
          </a:xfrm>
          <a:custGeom>
            <a:avLst/>
            <a:gdLst/>
            <a:ahLst/>
            <a:cxnLst/>
            <a:rect l="l" t="t" r="r" b="b"/>
            <a:pathLst>
              <a:path w="10764280" h="3640284">
                <a:moveTo>
                  <a:pt x="0" y="0"/>
                </a:moveTo>
                <a:lnTo>
                  <a:pt x="10764280" y="0"/>
                </a:lnTo>
                <a:lnTo>
                  <a:pt x="10764280" y="3640283"/>
                </a:lnTo>
                <a:lnTo>
                  <a:pt x="0" y="36402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 rot="-5400000">
            <a:off x="8403676" y="5453902"/>
            <a:ext cx="2827223" cy="139014"/>
          </a:xfrm>
          <a:custGeom>
            <a:avLst/>
            <a:gdLst/>
            <a:ahLst/>
            <a:cxnLst/>
            <a:rect l="l" t="t" r="r" b="b"/>
            <a:pathLst>
              <a:path w="2827223" h="139014">
                <a:moveTo>
                  <a:pt x="0" y="0"/>
                </a:moveTo>
                <a:lnTo>
                  <a:pt x="2827223" y="0"/>
                </a:lnTo>
                <a:lnTo>
                  <a:pt x="2827223" y="139013"/>
                </a:lnTo>
                <a:lnTo>
                  <a:pt x="0" y="1390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6902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 rot="-5400000">
            <a:off x="12059217" y="5453902"/>
            <a:ext cx="2827223" cy="139014"/>
          </a:xfrm>
          <a:custGeom>
            <a:avLst/>
            <a:gdLst/>
            <a:ahLst/>
            <a:cxnLst/>
            <a:rect l="l" t="t" r="r" b="b"/>
            <a:pathLst>
              <a:path w="2827223" h="139014">
                <a:moveTo>
                  <a:pt x="0" y="0"/>
                </a:moveTo>
                <a:lnTo>
                  <a:pt x="2827223" y="0"/>
                </a:lnTo>
                <a:lnTo>
                  <a:pt x="2827223" y="139013"/>
                </a:lnTo>
                <a:lnTo>
                  <a:pt x="0" y="1390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6902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 flipH="1">
            <a:off x="16383588" y="5702227"/>
            <a:ext cx="1904412" cy="4349678"/>
          </a:xfrm>
          <a:custGeom>
            <a:avLst/>
            <a:gdLst/>
            <a:ahLst/>
            <a:cxnLst/>
            <a:rect l="l" t="t" r="r" b="b"/>
            <a:pathLst>
              <a:path w="1904412" h="4349678">
                <a:moveTo>
                  <a:pt x="1904412" y="0"/>
                </a:moveTo>
                <a:lnTo>
                  <a:pt x="0" y="0"/>
                </a:lnTo>
                <a:lnTo>
                  <a:pt x="0" y="4349677"/>
                </a:lnTo>
                <a:lnTo>
                  <a:pt x="1904412" y="4349677"/>
                </a:lnTo>
                <a:lnTo>
                  <a:pt x="1904412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14788643" y="8737641"/>
            <a:ext cx="4147623" cy="1990190"/>
          </a:xfrm>
          <a:custGeom>
            <a:avLst/>
            <a:gdLst/>
            <a:ahLst/>
            <a:cxnLst/>
            <a:rect l="l" t="t" r="r" b="b"/>
            <a:pathLst>
              <a:path w="4147623" h="1990190">
                <a:moveTo>
                  <a:pt x="0" y="0"/>
                </a:moveTo>
                <a:lnTo>
                  <a:pt x="4147623" y="0"/>
                </a:lnTo>
                <a:lnTo>
                  <a:pt x="4147623" y="1990190"/>
                </a:lnTo>
                <a:lnTo>
                  <a:pt x="0" y="199019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 flipH="1">
            <a:off x="-3255001" y="7750220"/>
            <a:ext cx="7186601" cy="3448409"/>
          </a:xfrm>
          <a:custGeom>
            <a:avLst/>
            <a:gdLst/>
            <a:ahLst/>
            <a:cxnLst/>
            <a:rect l="l" t="t" r="r" b="b"/>
            <a:pathLst>
              <a:path w="7186601" h="3448409">
                <a:moveTo>
                  <a:pt x="7186601" y="0"/>
                </a:moveTo>
                <a:lnTo>
                  <a:pt x="0" y="0"/>
                </a:lnTo>
                <a:lnTo>
                  <a:pt x="0" y="3448410"/>
                </a:lnTo>
                <a:lnTo>
                  <a:pt x="7186601" y="3448410"/>
                </a:lnTo>
                <a:lnTo>
                  <a:pt x="7186601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 flipH="1">
            <a:off x="-102207" y="7413666"/>
            <a:ext cx="3026771" cy="3381867"/>
          </a:xfrm>
          <a:custGeom>
            <a:avLst/>
            <a:gdLst/>
            <a:ahLst/>
            <a:cxnLst/>
            <a:rect l="l" t="t" r="r" b="b"/>
            <a:pathLst>
              <a:path w="3026771" h="3381867">
                <a:moveTo>
                  <a:pt x="3026771" y="0"/>
                </a:moveTo>
                <a:lnTo>
                  <a:pt x="0" y="0"/>
                </a:lnTo>
                <a:lnTo>
                  <a:pt x="0" y="3381867"/>
                </a:lnTo>
                <a:lnTo>
                  <a:pt x="3026771" y="3381867"/>
                </a:lnTo>
                <a:lnTo>
                  <a:pt x="3026771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 flipH="1">
            <a:off x="2327725" y="9276030"/>
            <a:ext cx="3207749" cy="1551749"/>
          </a:xfrm>
          <a:custGeom>
            <a:avLst/>
            <a:gdLst/>
            <a:ahLst/>
            <a:cxnLst/>
            <a:rect l="l" t="t" r="r" b="b"/>
            <a:pathLst>
              <a:path w="3207749" h="1551749">
                <a:moveTo>
                  <a:pt x="3207750" y="0"/>
                </a:moveTo>
                <a:lnTo>
                  <a:pt x="0" y="0"/>
                </a:lnTo>
                <a:lnTo>
                  <a:pt x="0" y="1551749"/>
                </a:lnTo>
                <a:lnTo>
                  <a:pt x="3207750" y="1551749"/>
                </a:lnTo>
                <a:lnTo>
                  <a:pt x="320775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Freeform 19"/>
          <p:cNvSpPr/>
          <p:nvPr/>
        </p:nvSpPr>
        <p:spPr>
          <a:xfrm>
            <a:off x="6999398" y="8408995"/>
            <a:ext cx="2456770" cy="867035"/>
          </a:xfrm>
          <a:custGeom>
            <a:avLst/>
            <a:gdLst/>
            <a:ahLst/>
            <a:cxnLst/>
            <a:rect l="l" t="t" r="r" b="b"/>
            <a:pathLst>
              <a:path w="2456770" h="867035">
                <a:moveTo>
                  <a:pt x="0" y="0"/>
                </a:moveTo>
                <a:lnTo>
                  <a:pt x="2456771" y="0"/>
                </a:lnTo>
                <a:lnTo>
                  <a:pt x="2456771" y="867035"/>
                </a:lnTo>
                <a:lnTo>
                  <a:pt x="0" y="86703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0" name="Freeform 20"/>
          <p:cNvSpPr/>
          <p:nvPr/>
        </p:nvSpPr>
        <p:spPr>
          <a:xfrm>
            <a:off x="16475902" y="150906"/>
            <a:ext cx="1812098" cy="2257444"/>
          </a:xfrm>
          <a:custGeom>
            <a:avLst/>
            <a:gdLst/>
            <a:ahLst/>
            <a:cxnLst/>
            <a:rect l="l" t="t" r="r" b="b"/>
            <a:pathLst>
              <a:path w="1812098" h="2257444">
                <a:moveTo>
                  <a:pt x="0" y="0"/>
                </a:moveTo>
                <a:lnTo>
                  <a:pt x="1812098" y="0"/>
                </a:lnTo>
                <a:lnTo>
                  <a:pt x="1812098" y="2257444"/>
                </a:lnTo>
                <a:lnTo>
                  <a:pt x="0" y="225744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1" name="Freeform 21"/>
          <p:cNvSpPr/>
          <p:nvPr/>
        </p:nvSpPr>
        <p:spPr>
          <a:xfrm>
            <a:off x="7502482" y="3402916"/>
            <a:ext cx="1350529" cy="1350529"/>
          </a:xfrm>
          <a:custGeom>
            <a:avLst/>
            <a:gdLst/>
            <a:ahLst/>
            <a:cxnLst/>
            <a:rect l="l" t="t" r="r" b="b"/>
            <a:pathLst>
              <a:path w="1350529" h="1350529">
                <a:moveTo>
                  <a:pt x="0" y="0"/>
                </a:moveTo>
                <a:lnTo>
                  <a:pt x="1350530" y="0"/>
                </a:lnTo>
                <a:lnTo>
                  <a:pt x="1350530" y="1350529"/>
                </a:lnTo>
                <a:lnTo>
                  <a:pt x="0" y="135052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2" name="Freeform 22"/>
          <p:cNvSpPr/>
          <p:nvPr/>
        </p:nvSpPr>
        <p:spPr>
          <a:xfrm>
            <a:off x="10739172" y="3343985"/>
            <a:ext cx="1822717" cy="1289572"/>
          </a:xfrm>
          <a:custGeom>
            <a:avLst/>
            <a:gdLst/>
            <a:ahLst/>
            <a:cxnLst/>
            <a:rect l="l" t="t" r="r" b="b"/>
            <a:pathLst>
              <a:path w="1822717" h="1289572">
                <a:moveTo>
                  <a:pt x="0" y="0"/>
                </a:moveTo>
                <a:lnTo>
                  <a:pt x="1822717" y="0"/>
                </a:lnTo>
                <a:lnTo>
                  <a:pt x="1822717" y="1289573"/>
                </a:lnTo>
                <a:lnTo>
                  <a:pt x="0" y="1289573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3" name="Freeform 23"/>
          <p:cNvSpPr/>
          <p:nvPr/>
        </p:nvSpPr>
        <p:spPr>
          <a:xfrm>
            <a:off x="14529573" y="3411680"/>
            <a:ext cx="1140790" cy="1045248"/>
          </a:xfrm>
          <a:custGeom>
            <a:avLst/>
            <a:gdLst/>
            <a:ahLst/>
            <a:cxnLst/>
            <a:rect l="l" t="t" r="r" b="b"/>
            <a:pathLst>
              <a:path w="1140790" h="1045248">
                <a:moveTo>
                  <a:pt x="0" y="0"/>
                </a:moveTo>
                <a:lnTo>
                  <a:pt x="1140790" y="0"/>
                </a:lnTo>
                <a:lnTo>
                  <a:pt x="1140790" y="1045249"/>
                </a:lnTo>
                <a:lnTo>
                  <a:pt x="0" y="104524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4" name="Freeform 24"/>
          <p:cNvSpPr/>
          <p:nvPr/>
        </p:nvSpPr>
        <p:spPr>
          <a:xfrm>
            <a:off x="3652112" y="6155652"/>
            <a:ext cx="4892126" cy="4916709"/>
          </a:xfrm>
          <a:custGeom>
            <a:avLst/>
            <a:gdLst/>
            <a:ahLst/>
            <a:cxnLst/>
            <a:rect l="l" t="t" r="r" b="b"/>
            <a:pathLst>
              <a:path w="4892126" h="4916709">
                <a:moveTo>
                  <a:pt x="0" y="0"/>
                </a:moveTo>
                <a:lnTo>
                  <a:pt x="4892126" y="0"/>
                </a:lnTo>
                <a:lnTo>
                  <a:pt x="4892126" y="4916709"/>
                </a:lnTo>
                <a:lnTo>
                  <a:pt x="0" y="491670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5" name="Freeform 25"/>
          <p:cNvSpPr/>
          <p:nvPr/>
        </p:nvSpPr>
        <p:spPr>
          <a:xfrm>
            <a:off x="10739172" y="8125325"/>
            <a:ext cx="3032027" cy="2702454"/>
          </a:xfrm>
          <a:custGeom>
            <a:avLst/>
            <a:gdLst/>
            <a:ahLst/>
            <a:cxnLst/>
            <a:rect l="l" t="t" r="r" b="b"/>
            <a:pathLst>
              <a:path w="3032027" h="2702454">
                <a:moveTo>
                  <a:pt x="0" y="0"/>
                </a:moveTo>
                <a:lnTo>
                  <a:pt x="3032027" y="0"/>
                </a:lnTo>
                <a:lnTo>
                  <a:pt x="3032027" y="2702454"/>
                </a:lnTo>
                <a:lnTo>
                  <a:pt x="0" y="2702454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r="-854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6" name="TextBox 26"/>
          <p:cNvSpPr txBox="1"/>
          <p:nvPr/>
        </p:nvSpPr>
        <p:spPr>
          <a:xfrm>
            <a:off x="6313468" y="4978032"/>
            <a:ext cx="3272388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29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15-20 minit bawah matahari bantu hasilkan Vitamin D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053372" y="4978032"/>
            <a:ext cx="3073725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29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Vitamin D bantu kuatkan tulang &amp; elak penyakit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771199" y="4958152"/>
            <a:ext cx="2562815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29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Matahari buat kita rasa gembira!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974511" y="1500091"/>
            <a:ext cx="11529322" cy="1346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1D6A55"/>
                </a:solidFill>
                <a:latin typeface="Avallon Alt"/>
                <a:ea typeface="Avallon Alt"/>
                <a:cs typeface="Avallon Alt"/>
                <a:sym typeface="Avallon Alt"/>
              </a:rPr>
              <a:t>Cahaya Matahari &amp; Vitamin 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2221605" y="-538243"/>
            <a:ext cx="3321494" cy="3088989"/>
          </a:xfrm>
          <a:custGeom>
            <a:avLst/>
            <a:gdLst/>
            <a:ahLst/>
            <a:cxnLst/>
            <a:rect l="l" t="t" r="r" b="b"/>
            <a:pathLst>
              <a:path w="3321494" h="3088989">
                <a:moveTo>
                  <a:pt x="0" y="0"/>
                </a:moveTo>
                <a:lnTo>
                  <a:pt x="3321494" y="0"/>
                </a:lnTo>
                <a:lnTo>
                  <a:pt x="3321494" y="3088989"/>
                </a:lnTo>
                <a:lnTo>
                  <a:pt x="0" y="30889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3417352" y="1409847"/>
            <a:ext cx="13253719" cy="8658551"/>
          </a:xfrm>
          <a:custGeom>
            <a:avLst/>
            <a:gdLst/>
            <a:ahLst/>
            <a:cxnLst/>
            <a:rect l="l" t="t" r="r" b="b"/>
            <a:pathLst>
              <a:path w="13253719" h="8658551">
                <a:moveTo>
                  <a:pt x="0" y="0"/>
                </a:moveTo>
                <a:lnTo>
                  <a:pt x="13253719" y="0"/>
                </a:lnTo>
                <a:lnTo>
                  <a:pt x="13253719" y="8658550"/>
                </a:lnTo>
                <a:lnTo>
                  <a:pt x="0" y="86585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flipH="1">
            <a:off x="-1448747" y="-81463"/>
            <a:ext cx="3723894" cy="8229600"/>
          </a:xfrm>
          <a:custGeom>
            <a:avLst/>
            <a:gdLst/>
            <a:ahLst/>
            <a:cxnLst/>
            <a:rect l="l" t="t" r="r" b="b"/>
            <a:pathLst>
              <a:path w="3723894" h="8229600">
                <a:moveTo>
                  <a:pt x="3723894" y="0"/>
                </a:moveTo>
                <a:lnTo>
                  <a:pt x="0" y="0"/>
                </a:lnTo>
                <a:lnTo>
                  <a:pt x="0" y="8229600"/>
                </a:lnTo>
                <a:lnTo>
                  <a:pt x="3723894" y="8229600"/>
                </a:lnTo>
                <a:lnTo>
                  <a:pt x="3723894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-290988" y="4521639"/>
            <a:ext cx="9179511" cy="8229600"/>
          </a:xfrm>
          <a:custGeom>
            <a:avLst/>
            <a:gdLst/>
            <a:ahLst/>
            <a:cxnLst/>
            <a:rect l="l" t="t" r="r" b="b"/>
            <a:pathLst>
              <a:path w="9179511" h="8229600">
                <a:moveTo>
                  <a:pt x="0" y="0"/>
                </a:moveTo>
                <a:lnTo>
                  <a:pt x="9179510" y="0"/>
                </a:lnTo>
                <a:lnTo>
                  <a:pt x="91795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flipH="1">
            <a:off x="8926622" y="-477324"/>
            <a:ext cx="13253719" cy="8658551"/>
          </a:xfrm>
          <a:custGeom>
            <a:avLst/>
            <a:gdLst/>
            <a:ahLst/>
            <a:cxnLst/>
            <a:rect l="l" t="t" r="r" b="b"/>
            <a:pathLst>
              <a:path w="13253719" h="8658551">
                <a:moveTo>
                  <a:pt x="13253719" y="0"/>
                </a:moveTo>
                <a:lnTo>
                  <a:pt x="0" y="0"/>
                </a:lnTo>
                <a:lnTo>
                  <a:pt x="0" y="8658551"/>
                </a:lnTo>
                <a:lnTo>
                  <a:pt x="13253719" y="8658551"/>
                </a:lnTo>
                <a:lnTo>
                  <a:pt x="13253719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flipH="1">
            <a:off x="9836367" y="2424537"/>
            <a:ext cx="11203173" cy="10043851"/>
          </a:xfrm>
          <a:custGeom>
            <a:avLst/>
            <a:gdLst/>
            <a:ahLst/>
            <a:cxnLst/>
            <a:rect l="l" t="t" r="r" b="b"/>
            <a:pathLst>
              <a:path w="11203173" h="10043851">
                <a:moveTo>
                  <a:pt x="11203173" y="0"/>
                </a:moveTo>
                <a:lnTo>
                  <a:pt x="0" y="0"/>
                </a:lnTo>
                <a:lnTo>
                  <a:pt x="0" y="10043850"/>
                </a:lnTo>
                <a:lnTo>
                  <a:pt x="11203173" y="10043850"/>
                </a:lnTo>
                <a:lnTo>
                  <a:pt x="11203173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flipH="1">
            <a:off x="-290988" y="8181227"/>
            <a:ext cx="18869977" cy="9450713"/>
          </a:xfrm>
          <a:custGeom>
            <a:avLst/>
            <a:gdLst/>
            <a:ahLst/>
            <a:cxnLst/>
            <a:rect l="l" t="t" r="r" b="b"/>
            <a:pathLst>
              <a:path w="18869977" h="9450713">
                <a:moveTo>
                  <a:pt x="18869976" y="0"/>
                </a:moveTo>
                <a:lnTo>
                  <a:pt x="0" y="0"/>
                </a:lnTo>
                <a:lnTo>
                  <a:pt x="0" y="9450713"/>
                </a:lnTo>
                <a:lnTo>
                  <a:pt x="18869976" y="9450713"/>
                </a:lnTo>
                <a:lnTo>
                  <a:pt x="18869976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3587899" y="3012345"/>
            <a:ext cx="11150301" cy="5777883"/>
          </a:xfrm>
          <a:custGeom>
            <a:avLst/>
            <a:gdLst/>
            <a:ahLst/>
            <a:cxnLst/>
            <a:rect l="l" t="t" r="r" b="b"/>
            <a:pathLst>
              <a:path w="11150301" h="5777883">
                <a:moveTo>
                  <a:pt x="0" y="0"/>
                </a:moveTo>
                <a:lnTo>
                  <a:pt x="11150302" y="0"/>
                </a:lnTo>
                <a:lnTo>
                  <a:pt x="11150302" y="5777883"/>
                </a:lnTo>
                <a:lnTo>
                  <a:pt x="0" y="57778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TextBox 11"/>
          <p:cNvSpPr txBox="1"/>
          <p:nvPr/>
        </p:nvSpPr>
        <p:spPr>
          <a:xfrm>
            <a:off x="2665662" y="1847536"/>
            <a:ext cx="13307016" cy="1245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99"/>
              </a:lnSpc>
            </a:pPr>
            <a:r>
              <a:rPr lang="en-US" sz="9299">
                <a:solidFill>
                  <a:srgbClr val="1D6A55"/>
                </a:solidFill>
                <a:latin typeface="Avallon Alt"/>
                <a:ea typeface="Avallon Alt"/>
                <a:cs typeface="Avallon Alt"/>
                <a:sym typeface="Avallon Alt"/>
              </a:rPr>
              <a:t>Firman Tuhan - Sumber Kegembiraan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437953" y="-4182301"/>
            <a:ext cx="8567402" cy="11892288"/>
          </a:xfrm>
          <a:custGeom>
            <a:avLst/>
            <a:gdLst/>
            <a:ahLst/>
            <a:cxnLst/>
            <a:rect l="l" t="t" r="r" b="b"/>
            <a:pathLst>
              <a:path w="8567402" h="11892288">
                <a:moveTo>
                  <a:pt x="0" y="0"/>
                </a:moveTo>
                <a:lnTo>
                  <a:pt x="8567403" y="0"/>
                </a:lnTo>
                <a:lnTo>
                  <a:pt x="8567403" y="11892288"/>
                </a:lnTo>
                <a:lnTo>
                  <a:pt x="0" y="118922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3" name="Group 13"/>
          <p:cNvGrpSpPr/>
          <p:nvPr/>
        </p:nvGrpSpPr>
        <p:grpSpPr>
          <a:xfrm>
            <a:off x="4579578" y="4521639"/>
            <a:ext cx="9128844" cy="3583641"/>
            <a:chOff x="0" y="0"/>
            <a:chExt cx="2404305" cy="94383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404305" cy="943839"/>
            </a:xfrm>
            <a:custGeom>
              <a:avLst/>
              <a:gdLst/>
              <a:ahLst/>
              <a:cxnLst/>
              <a:rect l="l" t="t" r="r" b="b"/>
              <a:pathLst>
                <a:path w="2404305" h="943839">
                  <a:moveTo>
                    <a:pt x="20354" y="0"/>
                  </a:moveTo>
                  <a:lnTo>
                    <a:pt x="2383951" y="0"/>
                  </a:lnTo>
                  <a:cubicBezTo>
                    <a:pt x="2389349" y="0"/>
                    <a:pt x="2394526" y="2144"/>
                    <a:pt x="2398343" y="5961"/>
                  </a:cubicBezTo>
                  <a:cubicBezTo>
                    <a:pt x="2402160" y="9779"/>
                    <a:pt x="2404305" y="14956"/>
                    <a:pt x="2404305" y="20354"/>
                  </a:cubicBezTo>
                  <a:lnTo>
                    <a:pt x="2404305" y="923486"/>
                  </a:lnTo>
                  <a:cubicBezTo>
                    <a:pt x="2404305" y="928884"/>
                    <a:pt x="2402160" y="934061"/>
                    <a:pt x="2398343" y="937878"/>
                  </a:cubicBezTo>
                  <a:cubicBezTo>
                    <a:pt x="2394526" y="941695"/>
                    <a:pt x="2389349" y="943839"/>
                    <a:pt x="2383951" y="943839"/>
                  </a:cubicBezTo>
                  <a:lnTo>
                    <a:pt x="20354" y="943839"/>
                  </a:lnTo>
                  <a:cubicBezTo>
                    <a:pt x="14956" y="943839"/>
                    <a:pt x="9779" y="941695"/>
                    <a:pt x="5961" y="937878"/>
                  </a:cubicBezTo>
                  <a:cubicBezTo>
                    <a:pt x="2144" y="934061"/>
                    <a:pt x="0" y="928884"/>
                    <a:pt x="0" y="923486"/>
                  </a:cubicBezTo>
                  <a:lnTo>
                    <a:pt x="0" y="20354"/>
                  </a:lnTo>
                  <a:cubicBezTo>
                    <a:pt x="0" y="14956"/>
                    <a:pt x="2144" y="9779"/>
                    <a:pt x="5961" y="5961"/>
                  </a:cubicBezTo>
                  <a:cubicBezTo>
                    <a:pt x="9779" y="2144"/>
                    <a:pt x="14956" y="0"/>
                    <a:pt x="20354" y="0"/>
                  </a:cubicBezTo>
                  <a:close/>
                </a:path>
              </a:pathLst>
            </a:custGeom>
            <a:solidFill>
              <a:srgbClr val="4F9E61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47625"/>
              <a:ext cx="2404305" cy="896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3485688" y="-100022"/>
            <a:ext cx="1173754" cy="1462219"/>
          </a:xfrm>
          <a:custGeom>
            <a:avLst/>
            <a:gdLst/>
            <a:ahLst/>
            <a:cxnLst/>
            <a:rect l="l" t="t" r="r" b="b"/>
            <a:pathLst>
              <a:path w="1173754" h="1462219">
                <a:moveTo>
                  <a:pt x="0" y="0"/>
                </a:moveTo>
                <a:lnTo>
                  <a:pt x="1173754" y="0"/>
                </a:lnTo>
                <a:lnTo>
                  <a:pt x="1173754" y="1462219"/>
                </a:lnTo>
                <a:lnTo>
                  <a:pt x="0" y="14622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 flipH="1">
            <a:off x="13742863" y="4780800"/>
            <a:ext cx="4071366" cy="4747949"/>
          </a:xfrm>
          <a:custGeom>
            <a:avLst/>
            <a:gdLst/>
            <a:ahLst/>
            <a:cxnLst/>
            <a:rect l="l" t="t" r="r" b="b"/>
            <a:pathLst>
              <a:path w="4071366" h="4747949">
                <a:moveTo>
                  <a:pt x="4071366" y="0"/>
                </a:moveTo>
                <a:lnTo>
                  <a:pt x="0" y="0"/>
                </a:lnTo>
                <a:lnTo>
                  <a:pt x="0" y="4747948"/>
                </a:lnTo>
                <a:lnTo>
                  <a:pt x="4071366" y="4747948"/>
                </a:lnTo>
                <a:lnTo>
                  <a:pt x="4071366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 flipH="1">
            <a:off x="14081960" y="8357086"/>
            <a:ext cx="5734291" cy="2773963"/>
          </a:xfrm>
          <a:custGeom>
            <a:avLst/>
            <a:gdLst/>
            <a:ahLst/>
            <a:cxnLst/>
            <a:rect l="l" t="t" r="r" b="b"/>
            <a:pathLst>
              <a:path w="5734291" h="2773963">
                <a:moveTo>
                  <a:pt x="5734291" y="0"/>
                </a:moveTo>
                <a:lnTo>
                  <a:pt x="0" y="0"/>
                </a:lnTo>
                <a:lnTo>
                  <a:pt x="0" y="2773964"/>
                </a:lnTo>
                <a:lnTo>
                  <a:pt x="5734291" y="2773964"/>
                </a:lnTo>
                <a:lnTo>
                  <a:pt x="5734291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Freeform 19"/>
          <p:cNvSpPr/>
          <p:nvPr/>
        </p:nvSpPr>
        <p:spPr>
          <a:xfrm>
            <a:off x="15437953" y="7569862"/>
            <a:ext cx="3022304" cy="3376876"/>
          </a:xfrm>
          <a:custGeom>
            <a:avLst/>
            <a:gdLst/>
            <a:ahLst/>
            <a:cxnLst/>
            <a:rect l="l" t="t" r="r" b="b"/>
            <a:pathLst>
              <a:path w="3022304" h="3376876">
                <a:moveTo>
                  <a:pt x="0" y="0"/>
                </a:moveTo>
                <a:lnTo>
                  <a:pt x="3022305" y="0"/>
                </a:lnTo>
                <a:lnTo>
                  <a:pt x="3022305" y="3376876"/>
                </a:lnTo>
                <a:lnTo>
                  <a:pt x="0" y="337687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0" name="Freeform 20"/>
          <p:cNvSpPr/>
          <p:nvPr/>
        </p:nvSpPr>
        <p:spPr>
          <a:xfrm flipH="1">
            <a:off x="-1602026" y="8636439"/>
            <a:ext cx="5155321" cy="2473722"/>
          </a:xfrm>
          <a:custGeom>
            <a:avLst/>
            <a:gdLst/>
            <a:ahLst/>
            <a:cxnLst/>
            <a:rect l="l" t="t" r="r" b="b"/>
            <a:pathLst>
              <a:path w="5155321" h="2473722">
                <a:moveTo>
                  <a:pt x="5155321" y="0"/>
                </a:moveTo>
                <a:lnTo>
                  <a:pt x="0" y="0"/>
                </a:lnTo>
                <a:lnTo>
                  <a:pt x="0" y="2473723"/>
                </a:lnTo>
                <a:lnTo>
                  <a:pt x="5155321" y="2473723"/>
                </a:lnTo>
                <a:lnTo>
                  <a:pt x="5155321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1" name="Freeform 21"/>
          <p:cNvSpPr/>
          <p:nvPr/>
        </p:nvSpPr>
        <p:spPr>
          <a:xfrm>
            <a:off x="561492" y="4341699"/>
            <a:ext cx="4298767" cy="5187049"/>
          </a:xfrm>
          <a:custGeom>
            <a:avLst/>
            <a:gdLst/>
            <a:ahLst/>
            <a:cxnLst/>
            <a:rect l="l" t="t" r="r" b="b"/>
            <a:pathLst>
              <a:path w="4298767" h="5187049">
                <a:moveTo>
                  <a:pt x="0" y="0"/>
                </a:moveTo>
                <a:lnTo>
                  <a:pt x="4298767" y="0"/>
                </a:lnTo>
                <a:lnTo>
                  <a:pt x="4298767" y="5187049"/>
                </a:lnTo>
                <a:lnTo>
                  <a:pt x="0" y="51870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2" name="Freeform 22"/>
          <p:cNvSpPr/>
          <p:nvPr/>
        </p:nvSpPr>
        <p:spPr>
          <a:xfrm>
            <a:off x="4679570" y="6224057"/>
            <a:ext cx="2133029" cy="2133029"/>
          </a:xfrm>
          <a:custGeom>
            <a:avLst/>
            <a:gdLst/>
            <a:ahLst/>
            <a:cxnLst/>
            <a:rect l="l" t="t" r="r" b="b"/>
            <a:pathLst>
              <a:path w="2133029" h="2133029">
                <a:moveTo>
                  <a:pt x="0" y="0"/>
                </a:moveTo>
                <a:lnTo>
                  <a:pt x="2133029" y="0"/>
                </a:lnTo>
                <a:lnTo>
                  <a:pt x="2133029" y="2133029"/>
                </a:lnTo>
                <a:lnTo>
                  <a:pt x="0" y="213302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3" name="Freeform 23"/>
          <p:cNvSpPr/>
          <p:nvPr/>
        </p:nvSpPr>
        <p:spPr>
          <a:xfrm flipH="1">
            <a:off x="726510" y="7446462"/>
            <a:ext cx="1495096" cy="3051175"/>
          </a:xfrm>
          <a:custGeom>
            <a:avLst/>
            <a:gdLst/>
            <a:ahLst/>
            <a:cxnLst/>
            <a:rect l="l" t="t" r="r" b="b"/>
            <a:pathLst>
              <a:path w="1495096" h="3051175">
                <a:moveTo>
                  <a:pt x="1495095" y="0"/>
                </a:moveTo>
                <a:lnTo>
                  <a:pt x="0" y="0"/>
                </a:lnTo>
                <a:lnTo>
                  <a:pt x="0" y="3051175"/>
                </a:lnTo>
                <a:lnTo>
                  <a:pt x="1495095" y="3051175"/>
                </a:lnTo>
                <a:lnTo>
                  <a:pt x="1495095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4" name="TextBox 24"/>
          <p:cNvSpPr txBox="1"/>
          <p:nvPr/>
        </p:nvSpPr>
        <p:spPr>
          <a:xfrm>
            <a:off x="5614880" y="3445314"/>
            <a:ext cx="7108071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75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Amsal 17:22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579578" y="4779934"/>
            <a:ext cx="9128844" cy="305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FEFEFE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“Hati yang gembira adalah obat yang manjur, tetapi semangat yang patah mengeringkan tulang.”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1942110" y="8886142"/>
            <a:ext cx="23419390" cy="2355123"/>
          </a:xfrm>
          <a:custGeom>
            <a:avLst/>
            <a:gdLst/>
            <a:ahLst/>
            <a:cxnLst/>
            <a:rect l="l" t="t" r="r" b="b"/>
            <a:pathLst>
              <a:path w="23419390" h="2355123">
                <a:moveTo>
                  <a:pt x="0" y="0"/>
                </a:moveTo>
                <a:lnTo>
                  <a:pt x="23419390" y="0"/>
                </a:lnTo>
                <a:lnTo>
                  <a:pt x="23419390" y="2355123"/>
                </a:lnTo>
                <a:lnTo>
                  <a:pt x="0" y="23551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98029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2640468" y="6438900"/>
            <a:ext cx="13007064" cy="3983413"/>
          </a:xfrm>
          <a:custGeom>
            <a:avLst/>
            <a:gdLst/>
            <a:ahLst/>
            <a:cxnLst/>
            <a:rect l="l" t="t" r="r" b="b"/>
            <a:pathLst>
              <a:path w="13007064" h="3983413">
                <a:moveTo>
                  <a:pt x="0" y="0"/>
                </a:moveTo>
                <a:lnTo>
                  <a:pt x="13007064" y="0"/>
                </a:lnTo>
                <a:lnTo>
                  <a:pt x="13007064" y="3983413"/>
                </a:lnTo>
                <a:lnTo>
                  <a:pt x="0" y="39834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-103484" y="0"/>
            <a:ext cx="3525559" cy="3437420"/>
          </a:xfrm>
          <a:custGeom>
            <a:avLst/>
            <a:gdLst/>
            <a:ahLst/>
            <a:cxnLst/>
            <a:rect l="l" t="t" r="r" b="b"/>
            <a:pathLst>
              <a:path w="3525559" h="3437420">
                <a:moveTo>
                  <a:pt x="0" y="0"/>
                </a:moveTo>
                <a:lnTo>
                  <a:pt x="3525559" y="0"/>
                </a:lnTo>
                <a:lnTo>
                  <a:pt x="3525559" y="3437420"/>
                </a:lnTo>
                <a:lnTo>
                  <a:pt x="0" y="34374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2705964" y="-566855"/>
            <a:ext cx="7315200" cy="3737402"/>
          </a:xfrm>
          <a:custGeom>
            <a:avLst/>
            <a:gdLst/>
            <a:ahLst/>
            <a:cxnLst/>
            <a:rect l="l" t="t" r="r" b="b"/>
            <a:pathLst>
              <a:path w="7315200" h="3737402">
                <a:moveTo>
                  <a:pt x="0" y="0"/>
                </a:moveTo>
                <a:lnTo>
                  <a:pt x="7315200" y="0"/>
                </a:lnTo>
                <a:lnTo>
                  <a:pt x="7315200" y="3737402"/>
                </a:lnTo>
                <a:lnTo>
                  <a:pt x="0" y="37374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TextBox 7"/>
          <p:cNvSpPr txBox="1"/>
          <p:nvPr/>
        </p:nvSpPr>
        <p:spPr>
          <a:xfrm>
            <a:off x="2286000" y="1071786"/>
            <a:ext cx="14564667" cy="1346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1D6A55"/>
                </a:solidFill>
                <a:latin typeface="Avallon Alt"/>
                <a:ea typeface="Avallon Alt"/>
                <a:cs typeface="Avallon Alt"/>
                <a:sym typeface="Avallon Alt"/>
              </a:rPr>
              <a:t>Yesus Adalah Matahari Kita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24110" y="2437295"/>
            <a:ext cx="10606183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75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Yohanes 15:11-12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23653" y="5229225"/>
            <a:ext cx="15835647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 </a:t>
            </a:r>
            <a:r>
              <a:rPr lang="en-US" sz="4500" u="sng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  <a:hlinkClick r:id="rId9" tooltip="https://alkitab.sabda.org/verse.php?book=Yoh&amp;chapter=15&amp;verse=12"/>
              </a:rPr>
              <a:t>15:12</a:t>
            </a:r>
            <a:r>
              <a:rPr lang="en-US" sz="45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 Inilah perintah-Ku, yaitu supaya kamu saling mengasihi, seperti Aku telah mengasihi kamu.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735580"/>
            <a:ext cx="16230600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u="sng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  <a:hlinkClick r:id="rId10" tooltip="https://alkitab.sabda.org/verse.php?book=Yoh&amp;chapter=15&amp;verse=11"/>
              </a:rPr>
              <a:t>15:11</a:t>
            </a:r>
            <a:r>
              <a:rPr lang="en-US" sz="45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 Semuanya itu Kukatakan kepadamu, supaya sukacita-Ku ada di dalam kamu dan sukacitamu menjadi penuh.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1942110" y="8886142"/>
            <a:ext cx="23419390" cy="2355123"/>
          </a:xfrm>
          <a:custGeom>
            <a:avLst/>
            <a:gdLst/>
            <a:ahLst/>
            <a:cxnLst/>
            <a:rect l="l" t="t" r="r" b="b"/>
            <a:pathLst>
              <a:path w="23419390" h="2355123">
                <a:moveTo>
                  <a:pt x="0" y="0"/>
                </a:moveTo>
                <a:lnTo>
                  <a:pt x="23419390" y="0"/>
                </a:lnTo>
                <a:lnTo>
                  <a:pt x="23419390" y="2355123"/>
                </a:lnTo>
                <a:lnTo>
                  <a:pt x="0" y="23551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98029"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4" name="Group 4"/>
          <p:cNvGrpSpPr/>
          <p:nvPr/>
        </p:nvGrpSpPr>
        <p:grpSpPr>
          <a:xfrm>
            <a:off x="1505227" y="3178266"/>
            <a:ext cx="9363255" cy="4771686"/>
            <a:chOff x="0" y="0"/>
            <a:chExt cx="2466043" cy="12567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66042" cy="1256740"/>
            </a:xfrm>
            <a:custGeom>
              <a:avLst/>
              <a:gdLst/>
              <a:ahLst/>
              <a:cxnLst/>
              <a:rect l="l" t="t" r="r" b="b"/>
              <a:pathLst>
                <a:path w="2466042" h="1256740">
                  <a:moveTo>
                    <a:pt x="19844" y="0"/>
                  </a:moveTo>
                  <a:lnTo>
                    <a:pt x="2446198" y="0"/>
                  </a:lnTo>
                  <a:cubicBezTo>
                    <a:pt x="2451461" y="0"/>
                    <a:pt x="2456509" y="2091"/>
                    <a:pt x="2460230" y="5812"/>
                  </a:cubicBezTo>
                  <a:cubicBezTo>
                    <a:pt x="2463952" y="9534"/>
                    <a:pt x="2466042" y="14581"/>
                    <a:pt x="2466042" y="19844"/>
                  </a:cubicBezTo>
                  <a:lnTo>
                    <a:pt x="2466042" y="1236896"/>
                  </a:lnTo>
                  <a:cubicBezTo>
                    <a:pt x="2466042" y="1247856"/>
                    <a:pt x="2457158" y="1256740"/>
                    <a:pt x="2446198" y="1256740"/>
                  </a:cubicBezTo>
                  <a:lnTo>
                    <a:pt x="19844" y="1256740"/>
                  </a:lnTo>
                  <a:cubicBezTo>
                    <a:pt x="8885" y="1256740"/>
                    <a:pt x="0" y="1247856"/>
                    <a:pt x="0" y="1236896"/>
                  </a:cubicBezTo>
                  <a:lnTo>
                    <a:pt x="0" y="19844"/>
                  </a:lnTo>
                  <a:cubicBezTo>
                    <a:pt x="0" y="8885"/>
                    <a:pt x="8885" y="0"/>
                    <a:pt x="1984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2466043" cy="1209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1942110" y="5866457"/>
            <a:ext cx="3924377" cy="8229600"/>
          </a:xfrm>
          <a:custGeom>
            <a:avLst/>
            <a:gdLst/>
            <a:ahLst/>
            <a:cxnLst/>
            <a:rect l="l" t="t" r="r" b="b"/>
            <a:pathLst>
              <a:path w="3924377" h="8229600">
                <a:moveTo>
                  <a:pt x="0" y="0"/>
                </a:moveTo>
                <a:lnTo>
                  <a:pt x="3924377" y="0"/>
                </a:lnTo>
                <a:lnTo>
                  <a:pt x="39243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10514149" y="841217"/>
            <a:ext cx="7332289" cy="9445783"/>
          </a:xfrm>
          <a:custGeom>
            <a:avLst/>
            <a:gdLst/>
            <a:ahLst/>
            <a:cxnLst/>
            <a:rect l="l" t="t" r="r" b="b"/>
            <a:pathLst>
              <a:path w="7332289" h="9445783">
                <a:moveTo>
                  <a:pt x="0" y="0"/>
                </a:moveTo>
                <a:lnTo>
                  <a:pt x="7332289" y="0"/>
                </a:lnTo>
                <a:lnTo>
                  <a:pt x="7332289" y="9445783"/>
                </a:lnTo>
                <a:lnTo>
                  <a:pt x="0" y="94457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TextBox 9"/>
          <p:cNvSpPr txBox="1"/>
          <p:nvPr/>
        </p:nvSpPr>
        <p:spPr>
          <a:xfrm>
            <a:off x="185309" y="1022192"/>
            <a:ext cx="13815191" cy="1339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1D6A55"/>
                </a:solidFill>
                <a:latin typeface="Avallon Alt"/>
                <a:ea typeface="Avallon Alt"/>
                <a:cs typeface="Avallon Alt"/>
                <a:sym typeface="Avallon Alt"/>
              </a:rPr>
              <a:t>Bukti Kasih Tuhan – Yohanes 3:16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83568" y="3592434"/>
            <a:ext cx="8606575" cy="402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>
                <a:solidFill>
                  <a:srgbClr val="351503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“Karena begitu besar kasih  Allah akan dunia ini, sehingga Ia telah mengaruniakan Anak-Nya  yang tunggal, supaya setiap orang yang percaya kepada-Nya tidak binasa, melainkan beroleh hidup yang kekal.”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flipH="1">
            <a:off x="9279756" y="1419197"/>
            <a:ext cx="10492767" cy="6854843"/>
          </a:xfrm>
          <a:custGeom>
            <a:avLst/>
            <a:gdLst/>
            <a:ahLst/>
            <a:cxnLst/>
            <a:rect l="l" t="t" r="r" b="b"/>
            <a:pathLst>
              <a:path w="10492767" h="6854843">
                <a:moveTo>
                  <a:pt x="10492767" y="0"/>
                </a:moveTo>
                <a:lnTo>
                  <a:pt x="0" y="0"/>
                </a:lnTo>
                <a:lnTo>
                  <a:pt x="0" y="6854842"/>
                </a:lnTo>
                <a:lnTo>
                  <a:pt x="10492767" y="6854842"/>
                </a:lnTo>
                <a:lnTo>
                  <a:pt x="1049276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3788523" y="224798"/>
            <a:ext cx="13253719" cy="8658551"/>
          </a:xfrm>
          <a:custGeom>
            <a:avLst/>
            <a:gdLst/>
            <a:ahLst/>
            <a:cxnLst/>
            <a:rect l="l" t="t" r="r" b="b"/>
            <a:pathLst>
              <a:path w="13253719" h="8658551">
                <a:moveTo>
                  <a:pt x="0" y="0"/>
                </a:moveTo>
                <a:lnTo>
                  <a:pt x="13253719" y="0"/>
                </a:lnTo>
                <a:lnTo>
                  <a:pt x="13253719" y="8658551"/>
                </a:lnTo>
                <a:lnTo>
                  <a:pt x="0" y="86585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flipH="1">
            <a:off x="-1495585" y="4846618"/>
            <a:ext cx="12193209" cy="5666026"/>
          </a:xfrm>
          <a:custGeom>
            <a:avLst/>
            <a:gdLst/>
            <a:ahLst/>
            <a:cxnLst/>
            <a:rect l="l" t="t" r="r" b="b"/>
            <a:pathLst>
              <a:path w="12193209" h="5666026">
                <a:moveTo>
                  <a:pt x="12193208" y="0"/>
                </a:moveTo>
                <a:lnTo>
                  <a:pt x="0" y="0"/>
                </a:lnTo>
                <a:lnTo>
                  <a:pt x="0" y="5666026"/>
                </a:lnTo>
                <a:lnTo>
                  <a:pt x="12193208" y="5666026"/>
                </a:lnTo>
                <a:lnTo>
                  <a:pt x="121932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7578285" y="4846618"/>
            <a:ext cx="12193209" cy="5666026"/>
          </a:xfrm>
          <a:custGeom>
            <a:avLst/>
            <a:gdLst/>
            <a:ahLst/>
            <a:cxnLst/>
            <a:rect l="l" t="t" r="r" b="b"/>
            <a:pathLst>
              <a:path w="12193209" h="5666026">
                <a:moveTo>
                  <a:pt x="0" y="0"/>
                </a:moveTo>
                <a:lnTo>
                  <a:pt x="12193209" y="0"/>
                </a:lnTo>
                <a:lnTo>
                  <a:pt x="12193209" y="5666026"/>
                </a:lnTo>
                <a:lnTo>
                  <a:pt x="0" y="56660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flipH="1">
            <a:off x="-290988" y="7102020"/>
            <a:ext cx="18869977" cy="9450713"/>
          </a:xfrm>
          <a:custGeom>
            <a:avLst/>
            <a:gdLst/>
            <a:ahLst/>
            <a:cxnLst/>
            <a:rect l="l" t="t" r="r" b="b"/>
            <a:pathLst>
              <a:path w="18869977" h="9450713">
                <a:moveTo>
                  <a:pt x="18869976" y="0"/>
                </a:moveTo>
                <a:lnTo>
                  <a:pt x="0" y="0"/>
                </a:lnTo>
                <a:lnTo>
                  <a:pt x="0" y="9450714"/>
                </a:lnTo>
                <a:lnTo>
                  <a:pt x="18869976" y="9450714"/>
                </a:lnTo>
                <a:lnTo>
                  <a:pt x="1886997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3761860" y="2733932"/>
            <a:ext cx="10764280" cy="3640284"/>
          </a:xfrm>
          <a:custGeom>
            <a:avLst/>
            <a:gdLst/>
            <a:ahLst/>
            <a:cxnLst/>
            <a:rect l="l" t="t" r="r" b="b"/>
            <a:pathLst>
              <a:path w="10764280" h="3640284">
                <a:moveTo>
                  <a:pt x="0" y="0"/>
                </a:moveTo>
                <a:lnTo>
                  <a:pt x="10764280" y="0"/>
                </a:lnTo>
                <a:lnTo>
                  <a:pt x="10764280" y="3640284"/>
                </a:lnTo>
                <a:lnTo>
                  <a:pt x="0" y="36402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TextBox 9"/>
          <p:cNvSpPr txBox="1"/>
          <p:nvPr/>
        </p:nvSpPr>
        <p:spPr>
          <a:xfrm>
            <a:off x="5159325" y="1431074"/>
            <a:ext cx="7342270" cy="209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73"/>
              </a:lnSpc>
            </a:pPr>
            <a:r>
              <a:rPr lang="en-US" sz="15473">
                <a:solidFill>
                  <a:srgbClr val="1D6A55"/>
                </a:solidFill>
                <a:latin typeface="Avallon Alt"/>
                <a:ea typeface="Avallon Alt"/>
                <a:cs typeface="Avallon Alt"/>
                <a:sym typeface="Avallon Alt"/>
              </a:rPr>
              <a:t>Respon Doa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14526140" y="-1321523"/>
            <a:ext cx="6484582" cy="9001154"/>
          </a:xfrm>
          <a:custGeom>
            <a:avLst/>
            <a:gdLst/>
            <a:ahLst/>
            <a:cxnLst/>
            <a:rect l="l" t="t" r="r" b="b"/>
            <a:pathLst>
              <a:path w="6484582" h="9001154">
                <a:moveTo>
                  <a:pt x="6484581" y="0"/>
                </a:moveTo>
                <a:lnTo>
                  <a:pt x="0" y="0"/>
                </a:lnTo>
                <a:lnTo>
                  <a:pt x="0" y="9001154"/>
                </a:lnTo>
                <a:lnTo>
                  <a:pt x="6484581" y="9001154"/>
                </a:lnTo>
                <a:lnTo>
                  <a:pt x="6484581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-2722721" y="-577494"/>
            <a:ext cx="6484582" cy="9001154"/>
          </a:xfrm>
          <a:custGeom>
            <a:avLst/>
            <a:gdLst/>
            <a:ahLst/>
            <a:cxnLst/>
            <a:rect l="l" t="t" r="r" b="b"/>
            <a:pathLst>
              <a:path w="6484582" h="9001154">
                <a:moveTo>
                  <a:pt x="0" y="0"/>
                </a:moveTo>
                <a:lnTo>
                  <a:pt x="6484581" y="0"/>
                </a:lnTo>
                <a:lnTo>
                  <a:pt x="6484581" y="9001154"/>
                </a:lnTo>
                <a:lnTo>
                  <a:pt x="0" y="90011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3567297" y="-577494"/>
            <a:ext cx="2836139" cy="2637609"/>
          </a:xfrm>
          <a:custGeom>
            <a:avLst/>
            <a:gdLst/>
            <a:ahLst/>
            <a:cxnLst/>
            <a:rect l="l" t="t" r="r" b="b"/>
            <a:pathLst>
              <a:path w="2836139" h="2637609">
                <a:moveTo>
                  <a:pt x="0" y="0"/>
                </a:moveTo>
                <a:lnTo>
                  <a:pt x="2836139" y="0"/>
                </a:lnTo>
                <a:lnTo>
                  <a:pt x="2836139" y="2637609"/>
                </a:lnTo>
                <a:lnTo>
                  <a:pt x="0" y="26376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12498634" y="4113571"/>
            <a:ext cx="3627671" cy="5496470"/>
          </a:xfrm>
          <a:custGeom>
            <a:avLst/>
            <a:gdLst/>
            <a:ahLst/>
            <a:cxnLst/>
            <a:rect l="l" t="t" r="r" b="b"/>
            <a:pathLst>
              <a:path w="3627671" h="5496470">
                <a:moveTo>
                  <a:pt x="0" y="0"/>
                </a:moveTo>
                <a:lnTo>
                  <a:pt x="3627670" y="0"/>
                </a:lnTo>
                <a:lnTo>
                  <a:pt x="3627670" y="5496470"/>
                </a:lnTo>
                <a:lnTo>
                  <a:pt x="0" y="54964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13128675" y="7808197"/>
            <a:ext cx="5995260" cy="2900207"/>
          </a:xfrm>
          <a:custGeom>
            <a:avLst/>
            <a:gdLst/>
            <a:ahLst/>
            <a:cxnLst/>
            <a:rect l="l" t="t" r="r" b="b"/>
            <a:pathLst>
              <a:path w="5995260" h="2900207">
                <a:moveTo>
                  <a:pt x="0" y="0"/>
                </a:moveTo>
                <a:lnTo>
                  <a:pt x="5995259" y="0"/>
                </a:lnTo>
                <a:lnTo>
                  <a:pt x="5995259" y="2900206"/>
                </a:lnTo>
                <a:lnTo>
                  <a:pt x="0" y="29002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2204148" y="1624675"/>
            <a:ext cx="2396871" cy="8229600"/>
          </a:xfrm>
          <a:custGeom>
            <a:avLst/>
            <a:gdLst/>
            <a:ahLst/>
            <a:cxnLst/>
            <a:rect l="l" t="t" r="r" b="b"/>
            <a:pathLst>
              <a:path w="2396871" h="8229600">
                <a:moveTo>
                  <a:pt x="0" y="0"/>
                </a:moveTo>
                <a:lnTo>
                  <a:pt x="2396871" y="0"/>
                </a:lnTo>
                <a:lnTo>
                  <a:pt x="23968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 flipH="1">
            <a:off x="-2958064" y="7702373"/>
            <a:ext cx="7186601" cy="3448409"/>
          </a:xfrm>
          <a:custGeom>
            <a:avLst/>
            <a:gdLst/>
            <a:ahLst/>
            <a:cxnLst/>
            <a:rect l="l" t="t" r="r" b="b"/>
            <a:pathLst>
              <a:path w="7186601" h="3448409">
                <a:moveTo>
                  <a:pt x="7186601" y="0"/>
                </a:moveTo>
                <a:lnTo>
                  <a:pt x="0" y="0"/>
                </a:lnTo>
                <a:lnTo>
                  <a:pt x="0" y="3448409"/>
                </a:lnTo>
                <a:lnTo>
                  <a:pt x="7186601" y="3448409"/>
                </a:lnTo>
                <a:lnTo>
                  <a:pt x="7186601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 flipH="1">
            <a:off x="194730" y="7365818"/>
            <a:ext cx="3026771" cy="3381867"/>
          </a:xfrm>
          <a:custGeom>
            <a:avLst/>
            <a:gdLst/>
            <a:ahLst/>
            <a:cxnLst/>
            <a:rect l="l" t="t" r="r" b="b"/>
            <a:pathLst>
              <a:path w="3026771" h="3381867">
                <a:moveTo>
                  <a:pt x="3026771" y="0"/>
                </a:moveTo>
                <a:lnTo>
                  <a:pt x="0" y="0"/>
                </a:lnTo>
                <a:lnTo>
                  <a:pt x="0" y="3381867"/>
                </a:lnTo>
                <a:lnTo>
                  <a:pt x="3026771" y="3381867"/>
                </a:lnTo>
                <a:lnTo>
                  <a:pt x="3026771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 flipH="1">
            <a:off x="5877819" y="9032589"/>
            <a:ext cx="4594537" cy="2204637"/>
          </a:xfrm>
          <a:custGeom>
            <a:avLst/>
            <a:gdLst/>
            <a:ahLst/>
            <a:cxnLst/>
            <a:rect l="l" t="t" r="r" b="b"/>
            <a:pathLst>
              <a:path w="4594537" h="2204637">
                <a:moveTo>
                  <a:pt x="4594537" y="0"/>
                </a:moveTo>
                <a:lnTo>
                  <a:pt x="0" y="0"/>
                </a:lnTo>
                <a:lnTo>
                  <a:pt x="0" y="2204637"/>
                </a:lnTo>
                <a:lnTo>
                  <a:pt x="4594537" y="2204637"/>
                </a:lnTo>
                <a:lnTo>
                  <a:pt x="4594537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Freeform 19"/>
          <p:cNvSpPr/>
          <p:nvPr/>
        </p:nvSpPr>
        <p:spPr>
          <a:xfrm>
            <a:off x="11862792" y="90061"/>
            <a:ext cx="1812098" cy="2257444"/>
          </a:xfrm>
          <a:custGeom>
            <a:avLst/>
            <a:gdLst/>
            <a:ahLst/>
            <a:cxnLst/>
            <a:rect l="l" t="t" r="r" b="b"/>
            <a:pathLst>
              <a:path w="1812098" h="2257444">
                <a:moveTo>
                  <a:pt x="0" y="0"/>
                </a:moveTo>
                <a:lnTo>
                  <a:pt x="1812098" y="0"/>
                </a:lnTo>
                <a:lnTo>
                  <a:pt x="1812098" y="2257444"/>
                </a:lnTo>
                <a:lnTo>
                  <a:pt x="0" y="225744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0" name="TextBox 20"/>
          <p:cNvSpPr txBox="1"/>
          <p:nvPr/>
        </p:nvSpPr>
        <p:spPr>
          <a:xfrm>
            <a:off x="5159325" y="3229337"/>
            <a:ext cx="7969349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Mari kita berdoa sebagai tanda </a:t>
            </a:r>
          </a:p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kita percaya </a:t>
            </a:r>
          </a:p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00000"/>
                </a:solidFill>
                <a:latin typeface="Dreaming Outloud Sans Alt"/>
                <a:ea typeface="Dreaming Outloud Sans Alt"/>
                <a:cs typeface="Dreaming Outloud Sans Alt"/>
                <a:sym typeface="Dreaming Outloud Sans Alt"/>
              </a:rPr>
              <a:t>kepada Yesus.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0" y="-2180115"/>
            <a:ext cx="9710810" cy="6343996"/>
          </a:xfrm>
          <a:custGeom>
            <a:avLst/>
            <a:gdLst/>
            <a:ahLst/>
            <a:cxnLst/>
            <a:rect l="l" t="t" r="r" b="b"/>
            <a:pathLst>
              <a:path w="9710810" h="6343996">
                <a:moveTo>
                  <a:pt x="0" y="0"/>
                </a:moveTo>
                <a:lnTo>
                  <a:pt x="9710810" y="0"/>
                </a:lnTo>
                <a:lnTo>
                  <a:pt x="9710810" y="6343996"/>
                </a:lnTo>
                <a:lnTo>
                  <a:pt x="0" y="63439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 flipH="1">
            <a:off x="9483478" y="-2596683"/>
            <a:ext cx="9710810" cy="6343996"/>
          </a:xfrm>
          <a:custGeom>
            <a:avLst/>
            <a:gdLst/>
            <a:ahLst/>
            <a:cxnLst/>
            <a:rect l="l" t="t" r="r" b="b"/>
            <a:pathLst>
              <a:path w="9710810" h="6343996">
                <a:moveTo>
                  <a:pt x="9710809" y="0"/>
                </a:moveTo>
                <a:lnTo>
                  <a:pt x="0" y="0"/>
                </a:lnTo>
                <a:lnTo>
                  <a:pt x="0" y="6343996"/>
                </a:lnTo>
                <a:lnTo>
                  <a:pt x="9710809" y="6343996"/>
                </a:lnTo>
                <a:lnTo>
                  <a:pt x="9710809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10120807" y="426847"/>
            <a:ext cx="8743523" cy="4063001"/>
          </a:xfrm>
          <a:custGeom>
            <a:avLst/>
            <a:gdLst/>
            <a:ahLst/>
            <a:cxnLst/>
            <a:rect l="l" t="t" r="r" b="b"/>
            <a:pathLst>
              <a:path w="8743523" h="4063001">
                <a:moveTo>
                  <a:pt x="0" y="0"/>
                </a:moveTo>
                <a:lnTo>
                  <a:pt x="8743522" y="0"/>
                </a:lnTo>
                <a:lnTo>
                  <a:pt x="8743522" y="4063001"/>
                </a:lnTo>
                <a:lnTo>
                  <a:pt x="0" y="40630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-1739541" y="1903929"/>
            <a:ext cx="23419390" cy="11729211"/>
          </a:xfrm>
          <a:custGeom>
            <a:avLst/>
            <a:gdLst/>
            <a:ahLst/>
            <a:cxnLst/>
            <a:rect l="l" t="t" r="r" b="b"/>
            <a:pathLst>
              <a:path w="23419390" h="11729211">
                <a:moveTo>
                  <a:pt x="0" y="0"/>
                </a:moveTo>
                <a:lnTo>
                  <a:pt x="23419390" y="0"/>
                </a:lnTo>
                <a:lnTo>
                  <a:pt x="23419390" y="11729212"/>
                </a:lnTo>
                <a:lnTo>
                  <a:pt x="0" y="117292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TextBox 7"/>
          <p:cNvSpPr txBox="1"/>
          <p:nvPr/>
        </p:nvSpPr>
        <p:spPr>
          <a:xfrm>
            <a:off x="1684997" y="4889898"/>
            <a:ext cx="7798481" cy="2365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5"/>
              </a:lnSpc>
            </a:pPr>
            <a:r>
              <a:rPr lang="en-US" sz="10944">
                <a:solidFill>
                  <a:srgbClr val="1D6A55"/>
                </a:solidFill>
                <a:latin typeface="Avallon Alt"/>
                <a:ea typeface="Avallon Alt"/>
                <a:cs typeface="Avallon Alt"/>
                <a:sym typeface="Avallon Alt"/>
              </a:rPr>
              <a:t>Kita jumpa pada hari esok! </a:t>
            </a:r>
          </a:p>
        </p:txBody>
      </p:sp>
      <p:sp>
        <p:nvSpPr>
          <p:cNvPr id="8" name="Freeform 8"/>
          <p:cNvSpPr/>
          <p:nvPr/>
        </p:nvSpPr>
        <p:spPr>
          <a:xfrm rot="-1005380">
            <a:off x="15375843" y="-4371838"/>
            <a:ext cx="4739149" cy="10473257"/>
          </a:xfrm>
          <a:custGeom>
            <a:avLst/>
            <a:gdLst/>
            <a:ahLst/>
            <a:cxnLst/>
            <a:rect l="l" t="t" r="r" b="b"/>
            <a:pathLst>
              <a:path w="4739149" h="10473257">
                <a:moveTo>
                  <a:pt x="0" y="0"/>
                </a:moveTo>
                <a:lnTo>
                  <a:pt x="4739148" y="0"/>
                </a:lnTo>
                <a:lnTo>
                  <a:pt x="4739148" y="10473257"/>
                </a:lnTo>
                <a:lnTo>
                  <a:pt x="0" y="104732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rot="407328">
            <a:off x="-3700406" y="-4954261"/>
            <a:ext cx="8567402" cy="11892288"/>
          </a:xfrm>
          <a:custGeom>
            <a:avLst/>
            <a:gdLst/>
            <a:ahLst/>
            <a:cxnLst/>
            <a:rect l="l" t="t" r="r" b="b"/>
            <a:pathLst>
              <a:path w="8567402" h="11892288">
                <a:moveTo>
                  <a:pt x="0" y="0"/>
                </a:moveTo>
                <a:lnTo>
                  <a:pt x="8567402" y="0"/>
                </a:lnTo>
                <a:lnTo>
                  <a:pt x="8567402" y="11892288"/>
                </a:lnTo>
                <a:lnTo>
                  <a:pt x="0" y="118922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4012901" y="1830069"/>
            <a:ext cx="4366411" cy="2254160"/>
          </a:xfrm>
          <a:custGeom>
            <a:avLst/>
            <a:gdLst/>
            <a:ahLst/>
            <a:cxnLst/>
            <a:rect l="l" t="t" r="r" b="b"/>
            <a:pathLst>
              <a:path w="4366411" h="2254160">
                <a:moveTo>
                  <a:pt x="0" y="0"/>
                </a:moveTo>
                <a:lnTo>
                  <a:pt x="4366411" y="0"/>
                </a:lnTo>
                <a:lnTo>
                  <a:pt x="4366411" y="2254160"/>
                </a:lnTo>
                <a:lnTo>
                  <a:pt x="0" y="22541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 flipH="1">
            <a:off x="9439095" y="864791"/>
            <a:ext cx="7855839" cy="8229600"/>
          </a:xfrm>
          <a:custGeom>
            <a:avLst/>
            <a:gdLst/>
            <a:ahLst/>
            <a:cxnLst/>
            <a:rect l="l" t="t" r="r" b="b"/>
            <a:pathLst>
              <a:path w="7855839" h="8229600">
                <a:moveTo>
                  <a:pt x="7855839" y="0"/>
                </a:moveTo>
                <a:lnTo>
                  <a:pt x="0" y="0"/>
                </a:lnTo>
                <a:lnTo>
                  <a:pt x="0" y="8229600"/>
                </a:lnTo>
                <a:lnTo>
                  <a:pt x="7855839" y="8229600"/>
                </a:lnTo>
                <a:lnTo>
                  <a:pt x="7855839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 rot="-849730" flipH="1">
            <a:off x="11307836" y="8467411"/>
            <a:ext cx="6062093" cy="2811296"/>
          </a:xfrm>
          <a:custGeom>
            <a:avLst/>
            <a:gdLst/>
            <a:ahLst/>
            <a:cxnLst/>
            <a:rect l="l" t="t" r="r" b="b"/>
            <a:pathLst>
              <a:path w="6062093" h="2811296">
                <a:moveTo>
                  <a:pt x="6062093" y="0"/>
                </a:moveTo>
                <a:lnTo>
                  <a:pt x="0" y="0"/>
                </a:lnTo>
                <a:lnTo>
                  <a:pt x="0" y="2811296"/>
                </a:lnTo>
                <a:lnTo>
                  <a:pt x="6062093" y="2811296"/>
                </a:lnTo>
                <a:lnTo>
                  <a:pt x="6062093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 flipH="1">
            <a:off x="14212023" y="7402712"/>
            <a:ext cx="2116163" cy="4833317"/>
          </a:xfrm>
          <a:custGeom>
            <a:avLst/>
            <a:gdLst/>
            <a:ahLst/>
            <a:cxnLst/>
            <a:rect l="l" t="t" r="r" b="b"/>
            <a:pathLst>
              <a:path w="2116163" h="4833317">
                <a:moveTo>
                  <a:pt x="2116163" y="0"/>
                </a:moveTo>
                <a:lnTo>
                  <a:pt x="0" y="0"/>
                </a:lnTo>
                <a:lnTo>
                  <a:pt x="0" y="4833317"/>
                </a:lnTo>
                <a:lnTo>
                  <a:pt x="2116163" y="4833317"/>
                </a:lnTo>
                <a:lnTo>
                  <a:pt x="2116163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 flipH="1">
            <a:off x="16328186" y="8063864"/>
            <a:ext cx="5351663" cy="2567935"/>
          </a:xfrm>
          <a:custGeom>
            <a:avLst/>
            <a:gdLst/>
            <a:ahLst/>
            <a:cxnLst/>
            <a:rect l="l" t="t" r="r" b="b"/>
            <a:pathLst>
              <a:path w="5351663" h="2567935">
                <a:moveTo>
                  <a:pt x="5351663" y="0"/>
                </a:moveTo>
                <a:lnTo>
                  <a:pt x="0" y="0"/>
                </a:lnTo>
                <a:lnTo>
                  <a:pt x="0" y="2567935"/>
                </a:lnTo>
                <a:lnTo>
                  <a:pt x="5351663" y="2567935"/>
                </a:lnTo>
                <a:lnTo>
                  <a:pt x="5351663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 rot="1403408">
            <a:off x="-3942064" y="7427438"/>
            <a:ext cx="11149296" cy="5170486"/>
          </a:xfrm>
          <a:custGeom>
            <a:avLst/>
            <a:gdLst/>
            <a:ahLst/>
            <a:cxnLst/>
            <a:rect l="l" t="t" r="r" b="b"/>
            <a:pathLst>
              <a:path w="11149296" h="5170486">
                <a:moveTo>
                  <a:pt x="0" y="0"/>
                </a:moveTo>
                <a:lnTo>
                  <a:pt x="11149296" y="0"/>
                </a:lnTo>
                <a:lnTo>
                  <a:pt x="11149296" y="5170486"/>
                </a:lnTo>
                <a:lnTo>
                  <a:pt x="0" y="51704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 flipH="1">
            <a:off x="-298174" y="8393062"/>
            <a:ext cx="4627881" cy="2238737"/>
          </a:xfrm>
          <a:custGeom>
            <a:avLst/>
            <a:gdLst/>
            <a:ahLst/>
            <a:cxnLst/>
            <a:rect l="l" t="t" r="r" b="b"/>
            <a:pathLst>
              <a:path w="4627881" h="2238737">
                <a:moveTo>
                  <a:pt x="4627880" y="0"/>
                </a:moveTo>
                <a:lnTo>
                  <a:pt x="0" y="0"/>
                </a:lnTo>
                <a:lnTo>
                  <a:pt x="0" y="2238737"/>
                </a:lnTo>
                <a:lnTo>
                  <a:pt x="4627880" y="2238737"/>
                </a:lnTo>
                <a:lnTo>
                  <a:pt x="462788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 flipH="1">
            <a:off x="-484686" y="6905133"/>
            <a:ext cx="3026771" cy="3381867"/>
          </a:xfrm>
          <a:custGeom>
            <a:avLst/>
            <a:gdLst/>
            <a:ahLst/>
            <a:cxnLst/>
            <a:rect l="l" t="t" r="r" b="b"/>
            <a:pathLst>
              <a:path w="3026771" h="3381867">
                <a:moveTo>
                  <a:pt x="3026772" y="0"/>
                </a:moveTo>
                <a:lnTo>
                  <a:pt x="0" y="0"/>
                </a:lnTo>
                <a:lnTo>
                  <a:pt x="0" y="3381867"/>
                </a:lnTo>
                <a:lnTo>
                  <a:pt x="3026772" y="3381867"/>
                </a:lnTo>
                <a:lnTo>
                  <a:pt x="3026772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>
            <a:off x="7460176" y="-1565956"/>
            <a:ext cx="3367648" cy="3131913"/>
          </a:xfrm>
          <a:custGeom>
            <a:avLst/>
            <a:gdLst/>
            <a:ahLst/>
            <a:cxnLst/>
            <a:rect l="l" t="t" r="r" b="b"/>
            <a:pathLst>
              <a:path w="3367648" h="3131913">
                <a:moveTo>
                  <a:pt x="0" y="0"/>
                </a:moveTo>
                <a:lnTo>
                  <a:pt x="3367648" y="0"/>
                </a:lnTo>
                <a:lnTo>
                  <a:pt x="3367648" y="3131912"/>
                </a:lnTo>
                <a:lnTo>
                  <a:pt x="0" y="313191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218</Words>
  <Application>Microsoft Office PowerPoint</Application>
  <PresentationFormat>Custom</PresentationFormat>
  <Paragraphs>40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Archivo Black</vt:lpstr>
      <vt:lpstr>Dreaming Outloud Sans Alt</vt:lpstr>
      <vt:lpstr>Avallon Alt</vt:lpstr>
      <vt:lpstr>Canva Sans Bold</vt:lpstr>
      <vt:lpstr>Arial</vt:lpstr>
      <vt:lpstr>Calibri</vt:lpstr>
      <vt:lpstr>More Sugar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PeLAJARAN 4 Sunlight</dc:title>
  <dc:creator>ASUS</dc:creator>
  <cp:lastModifiedBy>Faridah Lausin (MAUM)</cp:lastModifiedBy>
  <cp:revision>6</cp:revision>
  <dcterms:created xsi:type="dcterms:W3CDTF">2006-08-16T00:00:00Z</dcterms:created>
  <dcterms:modified xsi:type="dcterms:W3CDTF">2026-03-04T04:18:20Z</dcterms:modified>
  <dc:identifier>DAGpLS-iwv4</dc:identifier>
</cp:coreProperties>
</file>