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8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8288000" cy="10287000"/>
  <p:notesSz cx="6858000" cy="9144000"/>
  <p:embeddedFontLst>
    <p:embeddedFont>
      <p:font typeface="Archivo Black" panose="020B0604020202020204" charset="0"/>
      <p:regular r:id="rId28"/>
    </p:embeddedFont>
    <p:embeddedFont>
      <p:font typeface="Garet Bold" panose="020B0604020202020204" charset="0"/>
      <p:regular r:id="rId29"/>
    </p:embeddedFont>
    <p:embeddedFont>
      <p:font typeface="Mansalva" panose="020B0604020202020204" charset="0"/>
      <p:regular r:id="rId30"/>
    </p:embeddedFont>
    <p:embeddedFont>
      <p:font typeface="More Sugar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sv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12" Type="http://schemas.openxmlformats.org/officeDocument/2006/relationships/image" Target="../media/image20.jpeg"/><Relationship Id="rId17" Type="http://schemas.openxmlformats.org/officeDocument/2006/relationships/image" Target="../media/image25.png"/><Relationship Id="rId2" Type="http://schemas.openxmlformats.org/officeDocument/2006/relationships/image" Target="../media/image8.png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9.svg"/><Relationship Id="rId5" Type="http://schemas.openxmlformats.org/officeDocument/2006/relationships/image" Target="../media/image11.sv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openxmlformats.org/officeDocument/2006/relationships/image" Target="../media/image17.svg"/><Relationship Id="rId14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9.svg"/><Relationship Id="rId7" Type="http://schemas.openxmlformats.org/officeDocument/2006/relationships/image" Target="../media/image45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Relationship Id="rId9" Type="http://schemas.openxmlformats.org/officeDocument/2006/relationships/image" Target="../media/image47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svg"/><Relationship Id="rId3" Type="http://schemas.openxmlformats.org/officeDocument/2006/relationships/image" Target="../media/image49.svg"/><Relationship Id="rId7" Type="http://schemas.openxmlformats.org/officeDocument/2006/relationships/image" Target="../media/image53.svg"/><Relationship Id="rId12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svg"/><Relationship Id="rId5" Type="http://schemas.openxmlformats.org/officeDocument/2006/relationships/image" Target="../media/image51.sv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63.svg"/><Relationship Id="rId3" Type="http://schemas.openxmlformats.org/officeDocument/2006/relationships/image" Target="../media/image13.svg"/><Relationship Id="rId7" Type="http://schemas.openxmlformats.org/officeDocument/2006/relationships/image" Target="../media/image11.svg"/><Relationship Id="rId12" Type="http://schemas.openxmlformats.org/officeDocument/2006/relationships/image" Target="../media/image6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61.svg"/><Relationship Id="rId5" Type="http://schemas.openxmlformats.org/officeDocument/2006/relationships/image" Target="../media/image15.svg"/><Relationship Id="rId10" Type="http://schemas.openxmlformats.org/officeDocument/2006/relationships/image" Target="../media/image60.png"/><Relationship Id="rId4" Type="http://schemas.openxmlformats.org/officeDocument/2006/relationships/image" Target="../media/image14.png"/><Relationship Id="rId9" Type="http://schemas.openxmlformats.org/officeDocument/2006/relationships/image" Target="../media/image53.svg"/><Relationship Id="rId14" Type="http://schemas.openxmlformats.org/officeDocument/2006/relationships/image" Target="../media/image6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svg"/><Relationship Id="rId7" Type="http://schemas.openxmlformats.org/officeDocument/2006/relationships/image" Target="../media/image70.svg"/><Relationship Id="rId12" Type="http://schemas.openxmlformats.org/officeDocument/2006/relationships/image" Target="../media/image75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svg"/><Relationship Id="rId10" Type="http://schemas.openxmlformats.org/officeDocument/2006/relationships/image" Target="../media/image73.jpeg"/><Relationship Id="rId4" Type="http://schemas.openxmlformats.org/officeDocument/2006/relationships/image" Target="../media/image67.png"/><Relationship Id="rId9" Type="http://schemas.openxmlformats.org/officeDocument/2006/relationships/image" Target="../media/image72.svg"/><Relationship Id="rId14" Type="http://schemas.openxmlformats.org/officeDocument/2006/relationships/image" Target="../media/image77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3" Type="http://schemas.openxmlformats.org/officeDocument/2006/relationships/image" Target="../media/image79.svg"/><Relationship Id="rId7" Type="http://schemas.openxmlformats.org/officeDocument/2006/relationships/image" Target="../media/image19.svg"/><Relationship Id="rId12" Type="http://schemas.openxmlformats.org/officeDocument/2006/relationships/image" Target="../media/image84.sv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83.png"/><Relationship Id="rId5" Type="http://schemas.openxmlformats.org/officeDocument/2006/relationships/image" Target="../media/image13.svg"/><Relationship Id="rId10" Type="http://schemas.openxmlformats.org/officeDocument/2006/relationships/image" Target="../media/image82.jpeg"/><Relationship Id="rId4" Type="http://schemas.openxmlformats.org/officeDocument/2006/relationships/image" Target="../media/image12.png"/><Relationship Id="rId9" Type="http://schemas.openxmlformats.org/officeDocument/2006/relationships/image" Target="../media/image81.svg"/><Relationship Id="rId14" Type="http://schemas.openxmlformats.org/officeDocument/2006/relationships/image" Target="../media/image86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88.svg"/><Relationship Id="rId7" Type="http://schemas.openxmlformats.org/officeDocument/2006/relationships/image" Target="../media/image92.svg"/><Relationship Id="rId12" Type="http://schemas.openxmlformats.org/officeDocument/2006/relationships/image" Target="../media/image95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11" Type="http://schemas.openxmlformats.org/officeDocument/2006/relationships/image" Target="../media/image94.svg"/><Relationship Id="rId5" Type="http://schemas.openxmlformats.org/officeDocument/2006/relationships/image" Target="../media/image90.svg"/><Relationship Id="rId10" Type="http://schemas.openxmlformats.org/officeDocument/2006/relationships/image" Target="../media/image93.png"/><Relationship Id="rId4" Type="http://schemas.openxmlformats.org/officeDocument/2006/relationships/image" Target="../media/image89.png"/><Relationship Id="rId9" Type="http://schemas.openxmlformats.org/officeDocument/2006/relationships/image" Target="../media/image9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01.svg"/><Relationship Id="rId18" Type="http://schemas.openxmlformats.org/officeDocument/2006/relationships/image" Target="../media/image104.png"/><Relationship Id="rId3" Type="http://schemas.openxmlformats.org/officeDocument/2006/relationships/image" Target="../media/image97.svg"/><Relationship Id="rId7" Type="http://schemas.openxmlformats.org/officeDocument/2006/relationships/image" Target="../media/image13.svg"/><Relationship Id="rId12" Type="http://schemas.openxmlformats.org/officeDocument/2006/relationships/image" Target="../media/image100.png"/><Relationship Id="rId17" Type="http://schemas.openxmlformats.org/officeDocument/2006/relationships/image" Target="../media/image94.svg"/><Relationship Id="rId2" Type="http://schemas.openxmlformats.org/officeDocument/2006/relationships/image" Target="../media/image96.png"/><Relationship Id="rId16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99.svg"/><Relationship Id="rId5" Type="http://schemas.openxmlformats.org/officeDocument/2006/relationships/image" Target="../media/image75.svg"/><Relationship Id="rId15" Type="http://schemas.openxmlformats.org/officeDocument/2006/relationships/image" Target="../media/image103.svg"/><Relationship Id="rId10" Type="http://schemas.openxmlformats.org/officeDocument/2006/relationships/image" Target="../media/image98.png"/><Relationship Id="rId4" Type="http://schemas.openxmlformats.org/officeDocument/2006/relationships/image" Target="../media/image74.png"/><Relationship Id="rId9" Type="http://schemas.openxmlformats.org/officeDocument/2006/relationships/image" Target="../media/image15.svg"/><Relationship Id="rId14" Type="http://schemas.openxmlformats.org/officeDocument/2006/relationships/image" Target="../media/image10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66.svg"/><Relationship Id="rId7" Type="http://schemas.openxmlformats.org/officeDocument/2006/relationships/image" Target="../media/image108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5" Type="http://schemas.openxmlformats.org/officeDocument/2006/relationships/image" Target="../media/image106.svg"/><Relationship Id="rId10" Type="http://schemas.openxmlformats.org/officeDocument/2006/relationships/hyperlink" Target="https://alkitab.sabda.org/verse.php?book=Yoh&amp;chapter=4&amp;verse=14" TargetMode="External"/><Relationship Id="rId4" Type="http://schemas.openxmlformats.org/officeDocument/2006/relationships/image" Target="../media/image105.png"/><Relationship Id="rId9" Type="http://schemas.openxmlformats.org/officeDocument/2006/relationships/hyperlink" Target="https://alkitab.sabda.org/verse.php?book=Yoh&amp;chapter=4&amp;verse=13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2.svg"/><Relationship Id="rId3" Type="http://schemas.openxmlformats.org/officeDocument/2006/relationships/image" Target="../media/image49.svg"/><Relationship Id="rId7" Type="http://schemas.openxmlformats.org/officeDocument/2006/relationships/image" Target="../media/image101.svg"/><Relationship Id="rId12" Type="http://schemas.openxmlformats.org/officeDocument/2006/relationships/image" Target="../media/image7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11" Type="http://schemas.openxmlformats.org/officeDocument/2006/relationships/image" Target="../media/image77.svg"/><Relationship Id="rId5" Type="http://schemas.openxmlformats.org/officeDocument/2006/relationships/image" Target="../media/image59.svg"/><Relationship Id="rId10" Type="http://schemas.openxmlformats.org/officeDocument/2006/relationships/image" Target="../media/image76.png"/><Relationship Id="rId4" Type="http://schemas.openxmlformats.org/officeDocument/2006/relationships/image" Target="../media/image58.png"/><Relationship Id="rId9" Type="http://schemas.openxmlformats.org/officeDocument/2006/relationships/image" Target="../media/image70.svg"/><Relationship Id="rId14" Type="http://schemas.openxmlformats.org/officeDocument/2006/relationships/image" Target="../media/image11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66.svg"/><Relationship Id="rId7" Type="http://schemas.openxmlformats.org/officeDocument/2006/relationships/image" Target="../media/image53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106.svg"/><Relationship Id="rId4" Type="http://schemas.openxmlformats.org/officeDocument/2006/relationships/image" Target="../media/image105.png"/><Relationship Id="rId9" Type="http://schemas.openxmlformats.org/officeDocument/2006/relationships/image" Target="../media/image77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1.png"/><Relationship Id="rId3" Type="http://schemas.openxmlformats.org/officeDocument/2006/relationships/image" Target="../media/image49.svg"/><Relationship Id="rId7" Type="http://schemas.openxmlformats.org/officeDocument/2006/relationships/image" Target="../media/image101.svg"/><Relationship Id="rId12" Type="http://schemas.openxmlformats.org/officeDocument/2006/relationships/image" Target="../media/image111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11" Type="http://schemas.openxmlformats.org/officeDocument/2006/relationships/image" Target="../media/image77.svg"/><Relationship Id="rId5" Type="http://schemas.openxmlformats.org/officeDocument/2006/relationships/image" Target="../media/image59.svg"/><Relationship Id="rId10" Type="http://schemas.openxmlformats.org/officeDocument/2006/relationships/image" Target="../media/image76.png"/><Relationship Id="rId4" Type="http://schemas.openxmlformats.org/officeDocument/2006/relationships/image" Target="../media/image58.png"/><Relationship Id="rId9" Type="http://schemas.openxmlformats.org/officeDocument/2006/relationships/image" Target="../media/image70.svg"/><Relationship Id="rId14" Type="http://schemas.openxmlformats.org/officeDocument/2006/relationships/image" Target="../media/image7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693" y="-285059"/>
            <a:ext cx="9647379" cy="10840969"/>
          </a:xfrm>
          <a:custGeom>
            <a:avLst/>
            <a:gdLst/>
            <a:ahLst/>
            <a:cxnLst/>
            <a:rect l="l" t="t" r="r" b="b"/>
            <a:pathLst>
              <a:path w="9647379" h="10840969">
                <a:moveTo>
                  <a:pt x="0" y="0"/>
                </a:moveTo>
                <a:lnTo>
                  <a:pt x="9647378" y="0"/>
                </a:lnTo>
                <a:lnTo>
                  <a:pt x="9647378" y="10840969"/>
                </a:lnTo>
                <a:lnTo>
                  <a:pt x="0" y="108409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90" b="-590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10745396" y="327529"/>
            <a:ext cx="932100" cy="932100"/>
          </a:xfrm>
          <a:custGeom>
            <a:avLst/>
            <a:gdLst/>
            <a:ahLst/>
            <a:cxnLst/>
            <a:rect l="l" t="t" r="r" b="b"/>
            <a:pathLst>
              <a:path w="932100" h="932100">
                <a:moveTo>
                  <a:pt x="0" y="0"/>
                </a:moveTo>
                <a:lnTo>
                  <a:pt x="932101" y="0"/>
                </a:lnTo>
                <a:lnTo>
                  <a:pt x="932101" y="932101"/>
                </a:lnTo>
                <a:lnTo>
                  <a:pt x="0" y="9321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8802903" y="208107"/>
            <a:ext cx="2628159" cy="1238520"/>
          </a:xfrm>
          <a:custGeom>
            <a:avLst/>
            <a:gdLst/>
            <a:ahLst/>
            <a:cxnLst/>
            <a:rect l="l" t="t" r="r" b="b"/>
            <a:pathLst>
              <a:path w="2628159" h="1238520">
                <a:moveTo>
                  <a:pt x="0" y="0"/>
                </a:moveTo>
                <a:lnTo>
                  <a:pt x="2628158" y="0"/>
                </a:lnTo>
                <a:lnTo>
                  <a:pt x="2628158" y="1238519"/>
                </a:lnTo>
                <a:lnTo>
                  <a:pt x="0" y="12385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TextBox 5"/>
          <p:cNvSpPr txBox="1"/>
          <p:nvPr/>
        </p:nvSpPr>
        <p:spPr>
          <a:xfrm>
            <a:off x="9691140" y="1540911"/>
            <a:ext cx="7568160" cy="7939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Selamat Menyertai program </a:t>
            </a: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Kesihatan </a:t>
            </a:r>
          </a:p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untuk </a:t>
            </a:r>
          </a:p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Kanak-kanak Pintar!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40362" y="7618119"/>
            <a:ext cx="6908374" cy="4114800"/>
          </a:xfrm>
          <a:custGeom>
            <a:avLst/>
            <a:gdLst/>
            <a:ahLst/>
            <a:cxnLst/>
            <a:rect l="l" t="t" r="r" b="b"/>
            <a:pathLst>
              <a:path w="6908374" h="4114800">
                <a:moveTo>
                  <a:pt x="0" y="0"/>
                </a:moveTo>
                <a:lnTo>
                  <a:pt x="6908374" y="0"/>
                </a:lnTo>
                <a:lnTo>
                  <a:pt x="69083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0" y="8826489"/>
            <a:ext cx="2796379" cy="2310213"/>
          </a:xfrm>
          <a:custGeom>
            <a:avLst/>
            <a:gdLst/>
            <a:ahLst/>
            <a:cxnLst/>
            <a:rect l="l" t="t" r="r" b="b"/>
            <a:pathLst>
              <a:path w="2796379" h="2310213">
                <a:moveTo>
                  <a:pt x="0" y="0"/>
                </a:moveTo>
                <a:lnTo>
                  <a:pt x="2796379" y="0"/>
                </a:lnTo>
                <a:lnTo>
                  <a:pt x="2796379" y="2310213"/>
                </a:lnTo>
                <a:lnTo>
                  <a:pt x="0" y="23102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-928099" y="-1086047"/>
            <a:ext cx="5133760" cy="5461447"/>
          </a:xfrm>
          <a:custGeom>
            <a:avLst/>
            <a:gdLst/>
            <a:ahLst/>
            <a:cxnLst/>
            <a:rect l="l" t="t" r="r" b="b"/>
            <a:pathLst>
              <a:path w="5133760" h="5461447">
                <a:moveTo>
                  <a:pt x="0" y="0"/>
                </a:moveTo>
                <a:lnTo>
                  <a:pt x="5133760" y="0"/>
                </a:lnTo>
                <a:lnTo>
                  <a:pt x="5133760" y="5461447"/>
                </a:lnTo>
                <a:lnTo>
                  <a:pt x="0" y="54614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 rot="8767229">
            <a:off x="14052563" y="-2447070"/>
            <a:ext cx="5615693" cy="5744954"/>
          </a:xfrm>
          <a:custGeom>
            <a:avLst/>
            <a:gdLst/>
            <a:ahLst/>
            <a:cxnLst/>
            <a:rect l="l" t="t" r="r" b="b"/>
            <a:pathLst>
              <a:path w="5615693" h="5744954">
                <a:moveTo>
                  <a:pt x="0" y="0"/>
                </a:moveTo>
                <a:lnTo>
                  <a:pt x="5615693" y="0"/>
                </a:lnTo>
                <a:lnTo>
                  <a:pt x="5615693" y="5744954"/>
                </a:lnTo>
                <a:lnTo>
                  <a:pt x="0" y="57449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 rot="9315328">
            <a:off x="14366268" y="7058040"/>
            <a:ext cx="6658135" cy="5234958"/>
          </a:xfrm>
          <a:custGeom>
            <a:avLst/>
            <a:gdLst/>
            <a:ahLst/>
            <a:cxnLst/>
            <a:rect l="l" t="t" r="r" b="b"/>
            <a:pathLst>
              <a:path w="6658135" h="5234958">
                <a:moveTo>
                  <a:pt x="0" y="0"/>
                </a:moveTo>
                <a:lnTo>
                  <a:pt x="6658134" y="0"/>
                </a:lnTo>
                <a:lnTo>
                  <a:pt x="6658134" y="5234959"/>
                </a:lnTo>
                <a:lnTo>
                  <a:pt x="0" y="52349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 rot="-4503643">
            <a:off x="14958896" y="7548812"/>
            <a:ext cx="4044641" cy="2789835"/>
          </a:xfrm>
          <a:custGeom>
            <a:avLst/>
            <a:gdLst/>
            <a:ahLst/>
            <a:cxnLst/>
            <a:rect l="l" t="t" r="r" b="b"/>
            <a:pathLst>
              <a:path w="4044641" h="2789835">
                <a:moveTo>
                  <a:pt x="0" y="0"/>
                </a:moveTo>
                <a:lnTo>
                  <a:pt x="4044641" y="0"/>
                </a:lnTo>
                <a:lnTo>
                  <a:pt x="4044641" y="2789835"/>
                </a:lnTo>
                <a:lnTo>
                  <a:pt x="0" y="2789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 rot="-10800000">
            <a:off x="5486400" y="-1036173"/>
            <a:ext cx="7315200" cy="3883706"/>
          </a:xfrm>
          <a:custGeom>
            <a:avLst/>
            <a:gdLst/>
            <a:ahLst/>
            <a:cxnLst/>
            <a:rect l="l" t="t" r="r" b="b"/>
            <a:pathLst>
              <a:path w="7315200" h="3883706">
                <a:moveTo>
                  <a:pt x="0" y="0"/>
                </a:moveTo>
                <a:lnTo>
                  <a:pt x="7315200" y="0"/>
                </a:lnTo>
                <a:lnTo>
                  <a:pt x="7315200" y="3883706"/>
                </a:lnTo>
                <a:lnTo>
                  <a:pt x="0" y="388370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TextBox 10"/>
          <p:cNvSpPr txBox="1"/>
          <p:nvPr/>
        </p:nvSpPr>
        <p:spPr>
          <a:xfrm>
            <a:off x="5868012" y="4838700"/>
            <a:ext cx="6476388" cy="10863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73"/>
              </a:lnSpc>
            </a:pPr>
            <a:r>
              <a:rPr lang="en-US" sz="9145">
                <a:solidFill>
                  <a:srgbClr val="FBF5E7"/>
                </a:solidFill>
                <a:latin typeface="More Sugar"/>
                <a:ea typeface="More Sugar"/>
                <a:cs typeface="More Sugar"/>
                <a:sym typeface="More Sugar"/>
              </a:rPr>
              <a:t>WATER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16411" y="3366406"/>
            <a:ext cx="5779589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4C2F29"/>
                </a:solidFill>
                <a:latin typeface="Mansalva"/>
                <a:ea typeface="Mansalva"/>
                <a:cs typeface="Mansalva"/>
                <a:sym typeface="Mansalva"/>
              </a:rPr>
              <a:t>PELAJARAN 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92B346-BF23-259B-6C13-7BA33C023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48D5648-0918-9313-15F1-CA34CF087432}"/>
              </a:ext>
            </a:extLst>
          </p:cNvPr>
          <p:cNvSpPr/>
          <p:nvPr/>
        </p:nvSpPr>
        <p:spPr>
          <a:xfrm>
            <a:off x="-1040362" y="7618119"/>
            <a:ext cx="6908374" cy="4114800"/>
          </a:xfrm>
          <a:custGeom>
            <a:avLst/>
            <a:gdLst/>
            <a:ahLst/>
            <a:cxnLst/>
            <a:rect l="l" t="t" r="r" b="b"/>
            <a:pathLst>
              <a:path w="6908374" h="4114800">
                <a:moveTo>
                  <a:pt x="0" y="0"/>
                </a:moveTo>
                <a:lnTo>
                  <a:pt x="6908374" y="0"/>
                </a:lnTo>
                <a:lnTo>
                  <a:pt x="69083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4EE3139-9859-34DB-1B2A-FE3B79E7C3E4}"/>
              </a:ext>
            </a:extLst>
          </p:cNvPr>
          <p:cNvSpPr/>
          <p:nvPr/>
        </p:nvSpPr>
        <p:spPr>
          <a:xfrm>
            <a:off x="0" y="8826489"/>
            <a:ext cx="2796379" cy="2310213"/>
          </a:xfrm>
          <a:custGeom>
            <a:avLst/>
            <a:gdLst/>
            <a:ahLst/>
            <a:cxnLst/>
            <a:rect l="l" t="t" r="r" b="b"/>
            <a:pathLst>
              <a:path w="2796379" h="2310213">
                <a:moveTo>
                  <a:pt x="0" y="0"/>
                </a:moveTo>
                <a:lnTo>
                  <a:pt x="2796379" y="0"/>
                </a:lnTo>
                <a:lnTo>
                  <a:pt x="2796379" y="2310213"/>
                </a:lnTo>
                <a:lnTo>
                  <a:pt x="0" y="23102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C5E3FC9-9922-F3A2-8609-E100359E44EB}"/>
              </a:ext>
            </a:extLst>
          </p:cNvPr>
          <p:cNvSpPr/>
          <p:nvPr/>
        </p:nvSpPr>
        <p:spPr>
          <a:xfrm>
            <a:off x="-928099" y="-1086047"/>
            <a:ext cx="5133760" cy="5461447"/>
          </a:xfrm>
          <a:custGeom>
            <a:avLst/>
            <a:gdLst/>
            <a:ahLst/>
            <a:cxnLst/>
            <a:rect l="l" t="t" r="r" b="b"/>
            <a:pathLst>
              <a:path w="5133760" h="5461447">
                <a:moveTo>
                  <a:pt x="0" y="0"/>
                </a:moveTo>
                <a:lnTo>
                  <a:pt x="5133760" y="0"/>
                </a:lnTo>
                <a:lnTo>
                  <a:pt x="5133760" y="5461447"/>
                </a:lnTo>
                <a:lnTo>
                  <a:pt x="0" y="54614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6069D4E9-5EFB-9BB2-ADA5-E2CED8113827}"/>
              </a:ext>
            </a:extLst>
          </p:cNvPr>
          <p:cNvSpPr/>
          <p:nvPr/>
        </p:nvSpPr>
        <p:spPr>
          <a:xfrm rot="8767229">
            <a:off x="14052563" y="-2447070"/>
            <a:ext cx="5615693" cy="5744954"/>
          </a:xfrm>
          <a:custGeom>
            <a:avLst/>
            <a:gdLst/>
            <a:ahLst/>
            <a:cxnLst/>
            <a:rect l="l" t="t" r="r" b="b"/>
            <a:pathLst>
              <a:path w="5615693" h="5744954">
                <a:moveTo>
                  <a:pt x="0" y="0"/>
                </a:moveTo>
                <a:lnTo>
                  <a:pt x="5615693" y="0"/>
                </a:lnTo>
                <a:lnTo>
                  <a:pt x="5615693" y="5744954"/>
                </a:lnTo>
                <a:lnTo>
                  <a:pt x="0" y="57449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D33C03B-A045-CC85-96B0-D7258AE28505}"/>
              </a:ext>
            </a:extLst>
          </p:cNvPr>
          <p:cNvSpPr/>
          <p:nvPr/>
        </p:nvSpPr>
        <p:spPr>
          <a:xfrm rot="9315328">
            <a:off x="14366268" y="7058040"/>
            <a:ext cx="6658135" cy="5234958"/>
          </a:xfrm>
          <a:custGeom>
            <a:avLst/>
            <a:gdLst/>
            <a:ahLst/>
            <a:cxnLst/>
            <a:rect l="l" t="t" r="r" b="b"/>
            <a:pathLst>
              <a:path w="6658135" h="5234958">
                <a:moveTo>
                  <a:pt x="0" y="0"/>
                </a:moveTo>
                <a:lnTo>
                  <a:pt x="6658134" y="0"/>
                </a:lnTo>
                <a:lnTo>
                  <a:pt x="6658134" y="5234959"/>
                </a:lnTo>
                <a:lnTo>
                  <a:pt x="0" y="52349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5BECF89-0FAD-6E00-23E3-FF95574000C7}"/>
              </a:ext>
            </a:extLst>
          </p:cNvPr>
          <p:cNvSpPr/>
          <p:nvPr/>
        </p:nvSpPr>
        <p:spPr>
          <a:xfrm rot="-4503643">
            <a:off x="14958896" y="7548812"/>
            <a:ext cx="4044641" cy="2789835"/>
          </a:xfrm>
          <a:custGeom>
            <a:avLst/>
            <a:gdLst/>
            <a:ahLst/>
            <a:cxnLst/>
            <a:rect l="l" t="t" r="r" b="b"/>
            <a:pathLst>
              <a:path w="4044641" h="2789835">
                <a:moveTo>
                  <a:pt x="0" y="0"/>
                </a:moveTo>
                <a:lnTo>
                  <a:pt x="4044641" y="0"/>
                </a:lnTo>
                <a:lnTo>
                  <a:pt x="4044641" y="2789835"/>
                </a:lnTo>
                <a:lnTo>
                  <a:pt x="0" y="2789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99CCA46-5ECA-2E29-2EDC-8FE0DC75906C}"/>
              </a:ext>
            </a:extLst>
          </p:cNvPr>
          <p:cNvSpPr/>
          <p:nvPr/>
        </p:nvSpPr>
        <p:spPr>
          <a:xfrm rot="-10800000">
            <a:off x="5486400" y="-1036173"/>
            <a:ext cx="7315200" cy="3883706"/>
          </a:xfrm>
          <a:custGeom>
            <a:avLst/>
            <a:gdLst/>
            <a:ahLst/>
            <a:cxnLst/>
            <a:rect l="l" t="t" r="r" b="b"/>
            <a:pathLst>
              <a:path w="7315200" h="3883706">
                <a:moveTo>
                  <a:pt x="0" y="0"/>
                </a:moveTo>
                <a:lnTo>
                  <a:pt x="7315200" y="0"/>
                </a:lnTo>
                <a:lnTo>
                  <a:pt x="7315200" y="3883706"/>
                </a:lnTo>
                <a:lnTo>
                  <a:pt x="0" y="388370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CD110CA-233B-B73E-D78E-571BFA7947D5}"/>
              </a:ext>
            </a:extLst>
          </p:cNvPr>
          <p:cNvSpPr txBox="1"/>
          <p:nvPr/>
        </p:nvSpPr>
        <p:spPr>
          <a:xfrm>
            <a:off x="2661318" y="5655336"/>
            <a:ext cx="12315724" cy="2675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83"/>
              </a:lnSpc>
            </a:pPr>
            <a:r>
              <a:rPr lang="en-US" sz="11745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Penyelesaian untuk Hidup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A709FDCB-C2AB-3732-6422-8D8A70D5DD88}"/>
              </a:ext>
            </a:extLst>
          </p:cNvPr>
          <p:cNvSpPr txBox="1"/>
          <p:nvPr/>
        </p:nvSpPr>
        <p:spPr>
          <a:xfrm>
            <a:off x="5794597" y="4191544"/>
            <a:ext cx="5452397" cy="1086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73"/>
              </a:lnSpc>
            </a:pPr>
            <a:r>
              <a:rPr lang="en-US" sz="9145">
                <a:solidFill>
                  <a:srgbClr val="FBF5E7"/>
                </a:solidFill>
                <a:latin typeface="More Sugar"/>
                <a:ea typeface="More Sugar"/>
                <a:cs typeface="More Sugar"/>
                <a:sym typeface="More Sugar"/>
              </a:rPr>
              <a:t>AIR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5AD4792B-1247-126F-DF0D-93136A993E2C}"/>
              </a:ext>
            </a:extLst>
          </p:cNvPr>
          <p:cNvSpPr txBox="1"/>
          <p:nvPr/>
        </p:nvSpPr>
        <p:spPr>
          <a:xfrm>
            <a:off x="5929386" y="2866441"/>
            <a:ext cx="5779589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4C2F29"/>
                </a:solidFill>
                <a:latin typeface="Mansalva"/>
                <a:ea typeface="Mansalva"/>
                <a:cs typeface="Mansalva"/>
                <a:sym typeface="Mansalva"/>
              </a:rPr>
              <a:t>PELAJARAN 3</a:t>
            </a:r>
          </a:p>
        </p:txBody>
      </p:sp>
    </p:spTree>
    <p:extLst>
      <p:ext uri="{BB962C8B-B14F-4D97-AF65-F5344CB8AC3E}">
        <p14:creationId xmlns:p14="http://schemas.microsoft.com/office/powerpoint/2010/main" val="3226717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78136" y="-1702023"/>
            <a:ext cx="5133760" cy="5461447"/>
          </a:xfrm>
          <a:custGeom>
            <a:avLst/>
            <a:gdLst/>
            <a:ahLst/>
            <a:cxnLst/>
            <a:rect l="l" t="t" r="r" b="b"/>
            <a:pathLst>
              <a:path w="5133760" h="5461447">
                <a:moveTo>
                  <a:pt x="0" y="0"/>
                </a:moveTo>
                <a:lnTo>
                  <a:pt x="5133759" y="0"/>
                </a:lnTo>
                <a:lnTo>
                  <a:pt x="5133759" y="5461446"/>
                </a:lnTo>
                <a:lnTo>
                  <a:pt x="0" y="54614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 rot="-9986051">
            <a:off x="15063833" y="6515775"/>
            <a:ext cx="5615693" cy="5744954"/>
          </a:xfrm>
          <a:custGeom>
            <a:avLst/>
            <a:gdLst/>
            <a:ahLst/>
            <a:cxnLst/>
            <a:rect l="l" t="t" r="r" b="b"/>
            <a:pathLst>
              <a:path w="5615693" h="5744954">
                <a:moveTo>
                  <a:pt x="0" y="0"/>
                </a:moveTo>
                <a:lnTo>
                  <a:pt x="5615693" y="0"/>
                </a:lnTo>
                <a:lnTo>
                  <a:pt x="5615693" y="5744954"/>
                </a:lnTo>
                <a:lnTo>
                  <a:pt x="0" y="57449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 rot="9315328">
            <a:off x="-1526153" y="-1628330"/>
            <a:ext cx="7762075" cy="6102931"/>
          </a:xfrm>
          <a:custGeom>
            <a:avLst/>
            <a:gdLst/>
            <a:ahLst/>
            <a:cxnLst/>
            <a:rect l="l" t="t" r="r" b="b"/>
            <a:pathLst>
              <a:path w="7762075" h="6102931">
                <a:moveTo>
                  <a:pt x="0" y="0"/>
                </a:moveTo>
                <a:lnTo>
                  <a:pt x="7762074" y="0"/>
                </a:lnTo>
                <a:lnTo>
                  <a:pt x="7762074" y="6102931"/>
                </a:lnTo>
                <a:lnTo>
                  <a:pt x="0" y="61029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 rot="2953564">
            <a:off x="-2245428" y="6993071"/>
            <a:ext cx="7315200" cy="3883706"/>
          </a:xfrm>
          <a:custGeom>
            <a:avLst/>
            <a:gdLst/>
            <a:ahLst/>
            <a:cxnLst/>
            <a:rect l="l" t="t" r="r" b="b"/>
            <a:pathLst>
              <a:path w="7315200" h="3883706">
                <a:moveTo>
                  <a:pt x="0" y="0"/>
                </a:moveTo>
                <a:lnTo>
                  <a:pt x="7315200" y="0"/>
                </a:lnTo>
                <a:lnTo>
                  <a:pt x="7315200" y="3883706"/>
                </a:lnTo>
                <a:lnTo>
                  <a:pt x="0" y="38837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-692035" y="-1290257"/>
            <a:ext cx="3441469" cy="4114800"/>
          </a:xfrm>
          <a:custGeom>
            <a:avLst/>
            <a:gdLst/>
            <a:ahLst/>
            <a:cxnLst/>
            <a:rect l="l" t="t" r="r" b="b"/>
            <a:pathLst>
              <a:path w="3441469" h="4114800">
                <a:moveTo>
                  <a:pt x="0" y="0"/>
                </a:moveTo>
                <a:lnTo>
                  <a:pt x="3441470" y="0"/>
                </a:lnTo>
                <a:lnTo>
                  <a:pt x="34414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7" name="Group 7"/>
          <p:cNvGrpSpPr/>
          <p:nvPr/>
        </p:nvGrpSpPr>
        <p:grpSpPr>
          <a:xfrm>
            <a:off x="325963" y="1161029"/>
            <a:ext cx="7279582" cy="8097271"/>
            <a:chOff x="687070" y="247650"/>
            <a:chExt cx="11148060" cy="124002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148060" cy="12400280"/>
            </a:xfrm>
            <a:custGeom>
              <a:avLst/>
              <a:gdLst/>
              <a:ahLst/>
              <a:cxnLst/>
              <a:rect l="l" t="t" r="r" b="b"/>
              <a:pathLst>
                <a:path w="11148060" h="12400280">
                  <a:moveTo>
                    <a:pt x="9215120" y="1497330"/>
                  </a:moveTo>
                  <a:cubicBezTo>
                    <a:pt x="8773160" y="972820"/>
                    <a:pt x="8234680" y="508000"/>
                    <a:pt x="7590790" y="252730"/>
                  </a:cubicBezTo>
                  <a:cubicBezTo>
                    <a:pt x="7132320" y="71120"/>
                    <a:pt x="6633210" y="0"/>
                    <a:pt x="6139180" y="6350"/>
                  </a:cubicBezTo>
                  <a:cubicBezTo>
                    <a:pt x="4053840" y="36830"/>
                    <a:pt x="2157730" y="1490980"/>
                    <a:pt x="1289050" y="3346450"/>
                  </a:cubicBezTo>
                  <a:cubicBezTo>
                    <a:pt x="527050" y="4977130"/>
                    <a:pt x="0" y="7792720"/>
                    <a:pt x="680720" y="9457690"/>
                  </a:cubicBezTo>
                  <a:cubicBezTo>
                    <a:pt x="1360170" y="11122660"/>
                    <a:pt x="2499360" y="12005310"/>
                    <a:pt x="4248150" y="12081510"/>
                  </a:cubicBezTo>
                  <a:cubicBezTo>
                    <a:pt x="7001510" y="12400280"/>
                    <a:pt x="9088120" y="10502900"/>
                    <a:pt x="10118090" y="8309610"/>
                  </a:cubicBezTo>
                  <a:cubicBezTo>
                    <a:pt x="11148061" y="6116320"/>
                    <a:pt x="10782300" y="3361690"/>
                    <a:pt x="9215120" y="1497330"/>
                  </a:cubicBezTo>
                  <a:close/>
                </a:path>
              </a:pathLst>
            </a:custGeom>
            <a:blipFill>
              <a:blip r:embed="rId12"/>
              <a:stretch>
                <a:fillRect l="-37966" r="-37966"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605545" y="1519534"/>
            <a:ext cx="8563730" cy="2213929"/>
            <a:chOff x="0" y="0"/>
            <a:chExt cx="14392391" cy="372077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392391" cy="3720777"/>
            </a:xfrm>
            <a:custGeom>
              <a:avLst/>
              <a:gdLst/>
              <a:ahLst/>
              <a:cxnLst/>
              <a:rect l="l" t="t" r="r" b="b"/>
              <a:pathLst>
                <a:path w="14392391" h="3720777">
                  <a:moveTo>
                    <a:pt x="0" y="0"/>
                  </a:moveTo>
                  <a:lnTo>
                    <a:pt x="0" y="3191187"/>
                  </a:lnTo>
                  <a:lnTo>
                    <a:pt x="1088390" y="3191187"/>
                  </a:lnTo>
                  <a:lnTo>
                    <a:pt x="1305560" y="3720777"/>
                  </a:lnTo>
                  <a:lnTo>
                    <a:pt x="1524000" y="3191187"/>
                  </a:lnTo>
                  <a:lnTo>
                    <a:pt x="14392391" y="3191187"/>
                  </a:lnTo>
                  <a:lnTo>
                    <a:pt x="1439239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C841"/>
            </a:solid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11" name="Freeform 11"/>
          <p:cNvSpPr/>
          <p:nvPr/>
        </p:nvSpPr>
        <p:spPr>
          <a:xfrm>
            <a:off x="8441154" y="4114800"/>
            <a:ext cx="2857500" cy="2057400"/>
          </a:xfrm>
          <a:custGeom>
            <a:avLst/>
            <a:gdLst/>
            <a:ahLst/>
            <a:cxnLst/>
            <a:rect l="l" t="t" r="r" b="b"/>
            <a:pathLst>
              <a:path w="2857500" h="2057400">
                <a:moveTo>
                  <a:pt x="0" y="0"/>
                </a:moveTo>
                <a:lnTo>
                  <a:pt x="2857500" y="0"/>
                </a:lnTo>
                <a:lnTo>
                  <a:pt x="28575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Freeform 12"/>
          <p:cNvSpPr/>
          <p:nvPr/>
        </p:nvSpPr>
        <p:spPr>
          <a:xfrm>
            <a:off x="12584529" y="4114800"/>
            <a:ext cx="2776817" cy="1999308"/>
          </a:xfrm>
          <a:custGeom>
            <a:avLst/>
            <a:gdLst/>
            <a:ahLst/>
            <a:cxnLst/>
            <a:rect l="l" t="t" r="r" b="b"/>
            <a:pathLst>
              <a:path w="2776817" h="1999308">
                <a:moveTo>
                  <a:pt x="0" y="0"/>
                </a:moveTo>
                <a:lnTo>
                  <a:pt x="2776817" y="0"/>
                </a:lnTo>
                <a:lnTo>
                  <a:pt x="2776817" y="1999308"/>
                </a:lnTo>
                <a:lnTo>
                  <a:pt x="0" y="199930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>
            <a:off x="8229810" y="6240395"/>
            <a:ext cx="7315200" cy="3392424"/>
          </a:xfrm>
          <a:custGeom>
            <a:avLst/>
            <a:gdLst/>
            <a:ahLst/>
            <a:cxnLst/>
            <a:rect l="l" t="t" r="r" b="b"/>
            <a:pathLst>
              <a:path w="7315200" h="3392424">
                <a:moveTo>
                  <a:pt x="0" y="0"/>
                </a:moveTo>
                <a:lnTo>
                  <a:pt x="7315200" y="0"/>
                </a:lnTo>
                <a:lnTo>
                  <a:pt x="7315200" y="3392424"/>
                </a:lnTo>
                <a:lnTo>
                  <a:pt x="0" y="339242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TextBox 14"/>
          <p:cNvSpPr txBox="1"/>
          <p:nvPr/>
        </p:nvSpPr>
        <p:spPr>
          <a:xfrm>
            <a:off x="8377061" y="1708923"/>
            <a:ext cx="7020700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Ice-Breaking: 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Benar atau Salah?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30173" y="5572067"/>
            <a:ext cx="7315200" cy="3392424"/>
          </a:xfrm>
          <a:custGeom>
            <a:avLst/>
            <a:gdLst/>
            <a:ahLst/>
            <a:cxnLst/>
            <a:rect l="l" t="t" r="r" b="b"/>
            <a:pathLst>
              <a:path w="7315200" h="3392424">
                <a:moveTo>
                  <a:pt x="0" y="0"/>
                </a:moveTo>
                <a:lnTo>
                  <a:pt x="7315200" y="0"/>
                </a:lnTo>
                <a:lnTo>
                  <a:pt x="7315200" y="3392424"/>
                </a:lnTo>
                <a:lnTo>
                  <a:pt x="0" y="3392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8839200" y="1474588"/>
            <a:ext cx="2593300" cy="8731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Soalan 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87211" y="2898870"/>
            <a:ext cx="9001125" cy="230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7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Sprite yang jernih </a:t>
            </a:r>
          </a:p>
          <a:p>
            <a:pPr algn="ctr">
              <a:lnSpc>
                <a:spcPts val="9000"/>
              </a:lnSpc>
            </a:pPr>
            <a:r>
              <a:rPr lang="en-US" sz="7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dianggap sebagai air.</a:t>
            </a:r>
          </a:p>
        </p:txBody>
      </p:sp>
      <p:sp>
        <p:nvSpPr>
          <p:cNvPr id="5" name="Freeform 5"/>
          <p:cNvSpPr/>
          <p:nvPr/>
        </p:nvSpPr>
        <p:spPr>
          <a:xfrm>
            <a:off x="-620212" y="1661136"/>
            <a:ext cx="7623647" cy="7821862"/>
          </a:xfrm>
          <a:custGeom>
            <a:avLst/>
            <a:gdLst/>
            <a:ahLst/>
            <a:cxnLst/>
            <a:rect l="l" t="t" r="r" b="b"/>
            <a:pathLst>
              <a:path w="7623647" h="7821862">
                <a:moveTo>
                  <a:pt x="0" y="0"/>
                </a:moveTo>
                <a:lnTo>
                  <a:pt x="7623647" y="0"/>
                </a:lnTo>
                <a:lnTo>
                  <a:pt x="7623647" y="7821862"/>
                </a:lnTo>
                <a:lnTo>
                  <a:pt x="0" y="78218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09769" y="2231006"/>
            <a:ext cx="4088888" cy="4088888"/>
          </a:xfrm>
          <a:custGeom>
            <a:avLst/>
            <a:gdLst/>
            <a:ahLst/>
            <a:cxnLst/>
            <a:rect l="l" t="t" r="r" b="b"/>
            <a:pathLst>
              <a:path w="4088888" h="4088888">
                <a:moveTo>
                  <a:pt x="0" y="0"/>
                </a:moveTo>
                <a:lnTo>
                  <a:pt x="4088888" y="0"/>
                </a:lnTo>
                <a:lnTo>
                  <a:pt x="4088888" y="4088888"/>
                </a:lnTo>
                <a:lnTo>
                  <a:pt x="0" y="4088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4648200" y="6057900"/>
            <a:ext cx="8605839" cy="3067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endParaRPr/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 Air sebenar tidak ada 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warna, bau dan rasa. 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Sprite ada gula dan gas!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366147" y="528002"/>
            <a:ext cx="4088888" cy="896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JAWAPAN: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09085" y="5397129"/>
            <a:ext cx="7315200" cy="3392424"/>
          </a:xfrm>
          <a:custGeom>
            <a:avLst/>
            <a:gdLst/>
            <a:ahLst/>
            <a:cxnLst/>
            <a:rect l="l" t="t" r="r" b="b"/>
            <a:pathLst>
              <a:path w="7315200" h="3392424">
                <a:moveTo>
                  <a:pt x="0" y="0"/>
                </a:moveTo>
                <a:lnTo>
                  <a:pt x="7315200" y="0"/>
                </a:lnTo>
                <a:lnTo>
                  <a:pt x="7315200" y="3392424"/>
                </a:lnTo>
                <a:lnTo>
                  <a:pt x="0" y="3392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495870" y="2143092"/>
            <a:ext cx="6850604" cy="6508073"/>
          </a:xfrm>
          <a:custGeom>
            <a:avLst/>
            <a:gdLst/>
            <a:ahLst/>
            <a:cxnLst/>
            <a:rect l="l" t="t" r="r" b="b"/>
            <a:pathLst>
              <a:path w="6850604" h="6508073">
                <a:moveTo>
                  <a:pt x="0" y="0"/>
                </a:moveTo>
                <a:lnTo>
                  <a:pt x="6850603" y="0"/>
                </a:lnTo>
                <a:lnTo>
                  <a:pt x="6850603" y="6508074"/>
                </a:lnTo>
                <a:lnTo>
                  <a:pt x="0" y="65080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/>
          <p:cNvSpPr txBox="1"/>
          <p:nvPr/>
        </p:nvSpPr>
        <p:spPr>
          <a:xfrm>
            <a:off x="10668000" y="1840051"/>
            <a:ext cx="2597529" cy="781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Soalan 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48027" y="3404482"/>
            <a:ext cx="10674548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Kalau saya mengantuk dan sakit kepala, </a:t>
            </a:r>
          </a:p>
          <a:p>
            <a:pPr algn="ctr">
              <a:lnSpc>
                <a:spcPts val="54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mungkin sebab kurang minum air.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53393" y="2593773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4536160" y="7081894"/>
            <a:ext cx="8723352" cy="306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Mengantuk atau sakit kepala 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itu tanda-tanda dehidrasi — 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badan kekurangan air.</a:t>
            </a:r>
          </a:p>
          <a:p>
            <a:pPr algn="ctr">
              <a:lnSpc>
                <a:spcPts val="6000"/>
              </a:lnSpc>
            </a:pPr>
            <a:endParaRPr lang="en-US" sz="500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21438" y="876300"/>
            <a:ext cx="3749434" cy="896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JAWAPAN: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09085" y="5397129"/>
            <a:ext cx="7315200" cy="3392424"/>
          </a:xfrm>
          <a:custGeom>
            <a:avLst/>
            <a:gdLst/>
            <a:ahLst/>
            <a:cxnLst/>
            <a:rect l="l" t="t" r="r" b="b"/>
            <a:pathLst>
              <a:path w="7315200" h="3392424">
                <a:moveTo>
                  <a:pt x="0" y="0"/>
                </a:moveTo>
                <a:lnTo>
                  <a:pt x="7315200" y="0"/>
                </a:lnTo>
                <a:lnTo>
                  <a:pt x="7315200" y="3392424"/>
                </a:lnTo>
                <a:lnTo>
                  <a:pt x="0" y="3392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789067" y="2059687"/>
            <a:ext cx="6674884" cy="6674884"/>
          </a:xfrm>
          <a:custGeom>
            <a:avLst/>
            <a:gdLst/>
            <a:ahLst/>
            <a:cxnLst/>
            <a:rect l="l" t="t" r="r" b="b"/>
            <a:pathLst>
              <a:path w="6674884" h="6674884">
                <a:moveTo>
                  <a:pt x="0" y="0"/>
                </a:moveTo>
                <a:lnTo>
                  <a:pt x="6674883" y="0"/>
                </a:lnTo>
                <a:lnTo>
                  <a:pt x="6674883" y="6674884"/>
                </a:lnTo>
                <a:lnTo>
                  <a:pt x="0" y="66748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/>
          <p:cNvSpPr txBox="1"/>
          <p:nvPr/>
        </p:nvSpPr>
        <p:spPr>
          <a:xfrm>
            <a:off x="10363200" y="1840051"/>
            <a:ext cx="2902626" cy="781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Soalan 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53400" y="3404482"/>
            <a:ext cx="8020423" cy="13811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Buah pinggang terletak  </a:t>
            </a:r>
          </a:p>
          <a:p>
            <a:pPr algn="ctr">
              <a:lnSpc>
                <a:spcPts val="54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di atas sedikit dari paru-paru.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455033" y="3254528"/>
            <a:ext cx="4088888" cy="4088888"/>
          </a:xfrm>
          <a:custGeom>
            <a:avLst/>
            <a:gdLst/>
            <a:ahLst/>
            <a:cxnLst/>
            <a:rect l="l" t="t" r="r" b="b"/>
            <a:pathLst>
              <a:path w="4088888" h="4088888">
                <a:moveTo>
                  <a:pt x="0" y="0"/>
                </a:moveTo>
                <a:lnTo>
                  <a:pt x="4088888" y="0"/>
                </a:lnTo>
                <a:lnTo>
                  <a:pt x="4088888" y="4088888"/>
                </a:lnTo>
                <a:lnTo>
                  <a:pt x="0" y="4088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621887" y="586044"/>
            <a:ext cx="8317358" cy="9114912"/>
          </a:xfrm>
          <a:custGeom>
            <a:avLst/>
            <a:gdLst/>
            <a:ahLst/>
            <a:cxnLst/>
            <a:rect l="l" t="t" r="r" b="b"/>
            <a:pathLst>
              <a:path w="8317358" h="9114912">
                <a:moveTo>
                  <a:pt x="0" y="0"/>
                </a:moveTo>
                <a:lnTo>
                  <a:pt x="8317357" y="0"/>
                </a:lnTo>
                <a:lnTo>
                  <a:pt x="8317357" y="9114912"/>
                </a:lnTo>
                <a:lnTo>
                  <a:pt x="0" y="9114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/>
          <p:cNvSpPr txBox="1"/>
          <p:nvPr/>
        </p:nvSpPr>
        <p:spPr>
          <a:xfrm>
            <a:off x="7219592" y="7994034"/>
            <a:ext cx="10374988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Buah pinggang di bawah paru-paru, 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dekat belakang pinggang.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44632" y="1279449"/>
            <a:ext cx="8524909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JAWAPAN: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49339" y="5397129"/>
            <a:ext cx="7315200" cy="3392424"/>
          </a:xfrm>
          <a:custGeom>
            <a:avLst/>
            <a:gdLst/>
            <a:ahLst/>
            <a:cxnLst/>
            <a:rect l="l" t="t" r="r" b="b"/>
            <a:pathLst>
              <a:path w="7315200" h="3392424">
                <a:moveTo>
                  <a:pt x="0" y="0"/>
                </a:moveTo>
                <a:lnTo>
                  <a:pt x="7315200" y="0"/>
                </a:lnTo>
                <a:lnTo>
                  <a:pt x="7315200" y="3392424"/>
                </a:lnTo>
                <a:lnTo>
                  <a:pt x="0" y="3392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12100726" y="2854840"/>
            <a:ext cx="6187274" cy="7432160"/>
          </a:xfrm>
          <a:custGeom>
            <a:avLst/>
            <a:gdLst/>
            <a:ahLst/>
            <a:cxnLst/>
            <a:rect l="l" t="t" r="r" b="b"/>
            <a:pathLst>
              <a:path w="6187274" h="7432160">
                <a:moveTo>
                  <a:pt x="0" y="0"/>
                </a:moveTo>
                <a:lnTo>
                  <a:pt x="6187274" y="0"/>
                </a:lnTo>
                <a:lnTo>
                  <a:pt x="6187274" y="7432160"/>
                </a:lnTo>
                <a:lnTo>
                  <a:pt x="0" y="74321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/>
          <p:cNvSpPr txBox="1"/>
          <p:nvPr/>
        </p:nvSpPr>
        <p:spPr>
          <a:xfrm>
            <a:off x="4953001" y="1555020"/>
            <a:ext cx="2775640" cy="781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Soalan 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241" y="3093539"/>
            <a:ext cx="12005397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Kalau air kencing saya kuning pekat, itu bermaksud saya kurang minum air.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96813" y="2878804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-1488914" y="1815581"/>
            <a:ext cx="7250158" cy="4830418"/>
          </a:xfrm>
          <a:custGeom>
            <a:avLst/>
            <a:gdLst/>
            <a:ahLst/>
            <a:cxnLst/>
            <a:rect l="l" t="t" r="r" b="b"/>
            <a:pathLst>
              <a:path w="7250158" h="4830418">
                <a:moveTo>
                  <a:pt x="0" y="0"/>
                </a:moveTo>
                <a:lnTo>
                  <a:pt x="7250158" y="0"/>
                </a:lnTo>
                <a:lnTo>
                  <a:pt x="7250158" y="4830418"/>
                </a:lnTo>
                <a:lnTo>
                  <a:pt x="0" y="4830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/>
          <p:cNvSpPr txBox="1"/>
          <p:nvPr/>
        </p:nvSpPr>
        <p:spPr>
          <a:xfrm>
            <a:off x="3486781" y="7715250"/>
            <a:ext cx="11296019" cy="1543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Kalau cukup minum air, 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warna air kencing akan kuning cerah.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3393" y="528002"/>
            <a:ext cx="3858220" cy="896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JAWAPAN: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016381" y="5865876"/>
            <a:ext cx="7315200" cy="3392424"/>
          </a:xfrm>
          <a:custGeom>
            <a:avLst/>
            <a:gdLst/>
            <a:ahLst/>
            <a:cxnLst/>
            <a:rect l="l" t="t" r="r" b="b"/>
            <a:pathLst>
              <a:path w="7315200" h="3392424">
                <a:moveTo>
                  <a:pt x="0" y="0"/>
                </a:moveTo>
                <a:lnTo>
                  <a:pt x="7315200" y="0"/>
                </a:lnTo>
                <a:lnTo>
                  <a:pt x="7315200" y="3392424"/>
                </a:lnTo>
                <a:lnTo>
                  <a:pt x="0" y="3392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7093576" cy="10287000"/>
          </a:xfrm>
          <a:custGeom>
            <a:avLst/>
            <a:gdLst/>
            <a:ahLst/>
            <a:cxnLst/>
            <a:rect l="l" t="t" r="r" b="b"/>
            <a:pathLst>
              <a:path w="7093576" h="10287000">
                <a:moveTo>
                  <a:pt x="0" y="0"/>
                </a:moveTo>
                <a:lnTo>
                  <a:pt x="7093576" y="0"/>
                </a:lnTo>
                <a:lnTo>
                  <a:pt x="709357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109" t="-191" r="-405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/>
          <p:cNvSpPr txBox="1"/>
          <p:nvPr/>
        </p:nvSpPr>
        <p:spPr>
          <a:xfrm>
            <a:off x="11450375" y="1555020"/>
            <a:ext cx="2913626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Soalan 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547269" y="3076575"/>
            <a:ext cx="10253424" cy="206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Orang yang tidak minum air akan mati </a:t>
            </a:r>
          </a:p>
          <a:p>
            <a:pPr algn="ctr">
              <a:lnSpc>
                <a:spcPts val="54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lebih cepat berbanding </a:t>
            </a:r>
          </a:p>
          <a:p>
            <a:pPr algn="ctr">
              <a:lnSpc>
                <a:spcPts val="54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orang yang tidak makan.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54422" y="3448867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-678640" y="810851"/>
            <a:ext cx="12960000" cy="8229600"/>
          </a:xfrm>
          <a:custGeom>
            <a:avLst/>
            <a:gdLst/>
            <a:ahLst/>
            <a:cxnLst/>
            <a:rect l="l" t="t" r="r" b="b"/>
            <a:pathLst>
              <a:path w="12960000" h="8229600">
                <a:moveTo>
                  <a:pt x="0" y="0"/>
                </a:moveTo>
                <a:lnTo>
                  <a:pt x="12960000" y="0"/>
                </a:lnTo>
                <a:lnTo>
                  <a:pt x="129600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/>
          <p:cNvSpPr txBox="1"/>
          <p:nvPr/>
        </p:nvSpPr>
        <p:spPr>
          <a:xfrm>
            <a:off x="4648200" y="8200592"/>
            <a:ext cx="13279279" cy="1543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Tanpa air, kita boleh hidup hanya 3 hari, 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tapi tanpa makanan boleh tahan lebih lama.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276099" y="1314883"/>
            <a:ext cx="4493122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JAWAPAN: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767827" y="4949460"/>
            <a:ext cx="7315200" cy="3392424"/>
          </a:xfrm>
          <a:custGeom>
            <a:avLst/>
            <a:gdLst/>
            <a:ahLst/>
            <a:cxnLst/>
            <a:rect l="l" t="t" r="r" b="b"/>
            <a:pathLst>
              <a:path w="7315200" h="3392424">
                <a:moveTo>
                  <a:pt x="0" y="0"/>
                </a:moveTo>
                <a:lnTo>
                  <a:pt x="7315200" y="0"/>
                </a:lnTo>
                <a:lnTo>
                  <a:pt x="7315200" y="3392424"/>
                </a:lnTo>
                <a:lnTo>
                  <a:pt x="0" y="3392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-1112266" y="3007073"/>
            <a:ext cx="12942093" cy="7279927"/>
          </a:xfrm>
          <a:custGeom>
            <a:avLst/>
            <a:gdLst/>
            <a:ahLst/>
            <a:cxnLst/>
            <a:rect l="l" t="t" r="r" b="b"/>
            <a:pathLst>
              <a:path w="12942093" h="7279927">
                <a:moveTo>
                  <a:pt x="0" y="0"/>
                </a:moveTo>
                <a:lnTo>
                  <a:pt x="12942093" y="0"/>
                </a:lnTo>
                <a:lnTo>
                  <a:pt x="12942093" y="7279927"/>
                </a:lnTo>
                <a:lnTo>
                  <a:pt x="0" y="72799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/>
          <p:cNvSpPr txBox="1"/>
          <p:nvPr/>
        </p:nvSpPr>
        <p:spPr>
          <a:xfrm>
            <a:off x="11963400" y="1269989"/>
            <a:ext cx="2694859" cy="781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Soalan 6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80041" y="2701560"/>
            <a:ext cx="8090773" cy="1590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9"/>
              </a:lnSpc>
              <a:spcBef>
                <a:spcPct val="0"/>
              </a:spcBef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Badan kita </a:t>
            </a:r>
            <a:r>
              <a:rPr lang="en-US" sz="5199" u="sng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tidak tahu</a:t>
            </a: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 jika </a:t>
            </a:r>
          </a:p>
          <a:p>
            <a:pPr algn="ctr">
              <a:lnSpc>
                <a:spcPts val="6239"/>
              </a:lnSpc>
              <a:spcBef>
                <a:spcPct val="0"/>
              </a:spcBef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kita </a:t>
            </a:r>
            <a:r>
              <a:rPr lang="en-US" sz="5199" u="sng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kurang minum air.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455033" y="3254528"/>
            <a:ext cx="4088888" cy="4088888"/>
          </a:xfrm>
          <a:custGeom>
            <a:avLst/>
            <a:gdLst/>
            <a:ahLst/>
            <a:cxnLst/>
            <a:rect l="l" t="t" r="r" b="b"/>
            <a:pathLst>
              <a:path w="4088888" h="4088888">
                <a:moveTo>
                  <a:pt x="0" y="0"/>
                </a:moveTo>
                <a:lnTo>
                  <a:pt x="4088888" y="0"/>
                </a:lnTo>
                <a:lnTo>
                  <a:pt x="4088888" y="4088888"/>
                </a:lnTo>
                <a:lnTo>
                  <a:pt x="0" y="4088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2444795" y="562888"/>
            <a:ext cx="4218683" cy="6102977"/>
          </a:xfrm>
          <a:custGeom>
            <a:avLst/>
            <a:gdLst/>
            <a:ahLst/>
            <a:cxnLst/>
            <a:rect l="l" t="t" r="r" b="b"/>
            <a:pathLst>
              <a:path w="4218683" h="6102977">
                <a:moveTo>
                  <a:pt x="0" y="0"/>
                </a:moveTo>
                <a:lnTo>
                  <a:pt x="4218683" y="0"/>
                </a:lnTo>
                <a:lnTo>
                  <a:pt x="4218683" y="6102978"/>
                </a:lnTo>
                <a:lnTo>
                  <a:pt x="0" y="61029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0" y="3254528"/>
            <a:ext cx="4554136" cy="6822676"/>
          </a:xfrm>
          <a:custGeom>
            <a:avLst/>
            <a:gdLst/>
            <a:ahLst/>
            <a:cxnLst/>
            <a:rect l="l" t="t" r="r" b="b"/>
            <a:pathLst>
              <a:path w="4554136" h="6822676">
                <a:moveTo>
                  <a:pt x="0" y="0"/>
                </a:moveTo>
                <a:lnTo>
                  <a:pt x="4554136" y="0"/>
                </a:lnTo>
                <a:lnTo>
                  <a:pt x="4554136" y="6822676"/>
                </a:lnTo>
                <a:lnTo>
                  <a:pt x="0" y="68226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5686484" y="2575863"/>
            <a:ext cx="4571465" cy="5037427"/>
          </a:xfrm>
          <a:custGeom>
            <a:avLst/>
            <a:gdLst/>
            <a:ahLst/>
            <a:cxnLst/>
            <a:rect l="l" t="t" r="r" b="b"/>
            <a:pathLst>
              <a:path w="4571465" h="5037427">
                <a:moveTo>
                  <a:pt x="0" y="0"/>
                </a:moveTo>
                <a:lnTo>
                  <a:pt x="4571465" y="0"/>
                </a:lnTo>
                <a:lnTo>
                  <a:pt x="4571465" y="5037427"/>
                </a:lnTo>
                <a:lnTo>
                  <a:pt x="0" y="50374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TextBox 6"/>
          <p:cNvSpPr txBox="1"/>
          <p:nvPr/>
        </p:nvSpPr>
        <p:spPr>
          <a:xfrm>
            <a:off x="7512367" y="8003559"/>
            <a:ext cx="9789439" cy="1704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55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Badan kita bagi signal — </a:t>
            </a:r>
          </a:p>
          <a:p>
            <a:pPr algn="ctr">
              <a:lnSpc>
                <a:spcPts val="6719"/>
              </a:lnSpc>
            </a:pPr>
            <a:r>
              <a:rPr lang="en-US" sz="55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sakit kepala, lesu, mengantuk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44632" y="1279449"/>
            <a:ext cx="8524909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JAWAPAN: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335952">
            <a:off x="13383847" y="-1644276"/>
            <a:ext cx="6694587" cy="4114800"/>
          </a:xfrm>
          <a:custGeom>
            <a:avLst/>
            <a:gdLst/>
            <a:ahLst/>
            <a:cxnLst/>
            <a:rect l="l" t="t" r="r" b="b"/>
            <a:pathLst>
              <a:path w="6694587" h="4114800">
                <a:moveTo>
                  <a:pt x="0" y="0"/>
                </a:moveTo>
                <a:lnTo>
                  <a:pt x="6694587" y="0"/>
                </a:lnTo>
                <a:lnTo>
                  <a:pt x="669458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 rot="-6214443">
            <a:off x="-2759730" y="6363472"/>
            <a:ext cx="9467641" cy="6568176"/>
          </a:xfrm>
          <a:custGeom>
            <a:avLst/>
            <a:gdLst/>
            <a:ahLst/>
            <a:cxnLst/>
            <a:rect l="l" t="t" r="r" b="b"/>
            <a:pathLst>
              <a:path w="9467641" h="6568176">
                <a:moveTo>
                  <a:pt x="0" y="0"/>
                </a:moveTo>
                <a:lnTo>
                  <a:pt x="9467641" y="0"/>
                </a:lnTo>
                <a:lnTo>
                  <a:pt x="9467641" y="6568175"/>
                </a:lnTo>
                <a:lnTo>
                  <a:pt x="0" y="6568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-2186887" y="-274736"/>
            <a:ext cx="7315200" cy="2606871"/>
          </a:xfrm>
          <a:custGeom>
            <a:avLst/>
            <a:gdLst/>
            <a:ahLst/>
            <a:cxnLst/>
            <a:rect l="l" t="t" r="r" b="b"/>
            <a:pathLst>
              <a:path w="7315200" h="2606871">
                <a:moveTo>
                  <a:pt x="0" y="0"/>
                </a:moveTo>
                <a:lnTo>
                  <a:pt x="7315200" y="0"/>
                </a:lnTo>
                <a:lnTo>
                  <a:pt x="7315200" y="2606872"/>
                </a:lnTo>
                <a:lnTo>
                  <a:pt x="0" y="26068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 rot="3410156">
            <a:off x="-1967650" y="7952727"/>
            <a:ext cx="7315200" cy="1981754"/>
          </a:xfrm>
          <a:custGeom>
            <a:avLst/>
            <a:gdLst/>
            <a:ahLst/>
            <a:cxnLst/>
            <a:rect l="l" t="t" r="r" b="b"/>
            <a:pathLst>
              <a:path w="7315200" h="1981754">
                <a:moveTo>
                  <a:pt x="0" y="0"/>
                </a:moveTo>
                <a:lnTo>
                  <a:pt x="7315200" y="0"/>
                </a:lnTo>
                <a:lnTo>
                  <a:pt x="7315200" y="1981754"/>
                </a:lnTo>
                <a:lnTo>
                  <a:pt x="0" y="19817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 rot="9153056">
            <a:off x="13980366" y="7495624"/>
            <a:ext cx="5501548" cy="5582752"/>
          </a:xfrm>
          <a:custGeom>
            <a:avLst/>
            <a:gdLst/>
            <a:ahLst/>
            <a:cxnLst/>
            <a:rect l="l" t="t" r="r" b="b"/>
            <a:pathLst>
              <a:path w="5501548" h="5582752">
                <a:moveTo>
                  <a:pt x="0" y="0"/>
                </a:moveTo>
                <a:lnTo>
                  <a:pt x="5501548" y="0"/>
                </a:lnTo>
                <a:lnTo>
                  <a:pt x="5501548" y="5582752"/>
                </a:lnTo>
                <a:lnTo>
                  <a:pt x="0" y="558275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15622759" y="-1782664"/>
            <a:ext cx="3778135" cy="4114800"/>
          </a:xfrm>
          <a:custGeom>
            <a:avLst/>
            <a:gdLst/>
            <a:ahLst/>
            <a:cxnLst/>
            <a:rect l="l" t="t" r="r" b="b"/>
            <a:pathLst>
              <a:path w="3778135" h="4114800">
                <a:moveTo>
                  <a:pt x="0" y="0"/>
                </a:moveTo>
                <a:lnTo>
                  <a:pt x="3778135" y="0"/>
                </a:lnTo>
                <a:lnTo>
                  <a:pt x="37781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TextBox 8"/>
          <p:cNvSpPr txBox="1"/>
          <p:nvPr/>
        </p:nvSpPr>
        <p:spPr>
          <a:xfrm>
            <a:off x="2617268" y="3491901"/>
            <a:ext cx="12597528" cy="550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00"/>
              </a:lnSpc>
            </a:pPr>
            <a:r>
              <a:rPr lang="en-US" sz="12000">
                <a:solidFill>
                  <a:srgbClr val="FBF5E7"/>
                </a:solidFill>
                <a:latin typeface="More Sugar"/>
                <a:ea typeface="More Sugar"/>
                <a:cs typeface="More Sugar"/>
                <a:sym typeface="More Sugar"/>
              </a:rPr>
              <a:t>WATER</a:t>
            </a:r>
          </a:p>
          <a:p>
            <a:pPr algn="ctr">
              <a:lnSpc>
                <a:spcPts val="14400"/>
              </a:lnSpc>
            </a:pPr>
            <a:r>
              <a:rPr lang="en-US" sz="12000">
                <a:solidFill>
                  <a:srgbClr val="FBF5E7"/>
                </a:solidFill>
                <a:latin typeface="More Sugar"/>
                <a:ea typeface="More Sugar"/>
                <a:cs typeface="More Sugar"/>
                <a:sym typeface="More Sugar"/>
              </a:rPr>
              <a:t>Air: Penyelesaian </a:t>
            </a:r>
          </a:p>
          <a:p>
            <a:pPr algn="ctr">
              <a:lnSpc>
                <a:spcPts val="14400"/>
              </a:lnSpc>
            </a:pPr>
            <a:r>
              <a:rPr lang="en-US" sz="12000">
                <a:solidFill>
                  <a:srgbClr val="FBF5E7"/>
                </a:solidFill>
                <a:latin typeface="More Sugar"/>
                <a:ea typeface="More Sugar"/>
                <a:cs typeface="More Sugar"/>
                <a:sym typeface="More Sugar"/>
              </a:rPr>
              <a:t>untuk Kehidupan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45022" y="1631386"/>
            <a:ext cx="11079718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PELAJARAN 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94522" y="2051592"/>
            <a:ext cx="12244181" cy="1938144"/>
            <a:chOff x="0" y="0"/>
            <a:chExt cx="12572188" cy="19900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72188" cy="1990065"/>
            </a:xfrm>
            <a:custGeom>
              <a:avLst/>
              <a:gdLst/>
              <a:ahLst/>
              <a:cxnLst/>
              <a:rect l="l" t="t" r="r" b="b"/>
              <a:pathLst>
                <a:path w="12572188" h="1990065">
                  <a:moveTo>
                    <a:pt x="0" y="0"/>
                  </a:moveTo>
                  <a:lnTo>
                    <a:pt x="0" y="1460475"/>
                  </a:lnTo>
                  <a:lnTo>
                    <a:pt x="1088390" y="1460475"/>
                  </a:lnTo>
                  <a:lnTo>
                    <a:pt x="1305560" y="1990065"/>
                  </a:lnTo>
                  <a:lnTo>
                    <a:pt x="1524000" y="1460475"/>
                  </a:lnTo>
                  <a:lnTo>
                    <a:pt x="12572188" y="1460475"/>
                  </a:lnTo>
                  <a:lnTo>
                    <a:pt x="1257218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C841"/>
            </a:solid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894522" y="1973918"/>
            <a:ext cx="12244181" cy="138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Tubuh Kita Dipenuhi Air</a:t>
            </a:r>
          </a:p>
        </p:txBody>
      </p:sp>
      <p:sp>
        <p:nvSpPr>
          <p:cNvPr id="5" name="Freeform 5"/>
          <p:cNvSpPr/>
          <p:nvPr/>
        </p:nvSpPr>
        <p:spPr>
          <a:xfrm rot="3915328">
            <a:off x="14265627" y="-1821049"/>
            <a:ext cx="6658135" cy="5234958"/>
          </a:xfrm>
          <a:custGeom>
            <a:avLst/>
            <a:gdLst/>
            <a:ahLst/>
            <a:cxnLst/>
            <a:rect l="l" t="t" r="r" b="b"/>
            <a:pathLst>
              <a:path w="6658135" h="5234958">
                <a:moveTo>
                  <a:pt x="0" y="0"/>
                </a:moveTo>
                <a:lnTo>
                  <a:pt x="6658135" y="0"/>
                </a:lnTo>
                <a:lnTo>
                  <a:pt x="6658135" y="5234959"/>
                </a:lnTo>
                <a:lnTo>
                  <a:pt x="0" y="52349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 rot="-9903643">
            <a:off x="14840584" y="97362"/>
            <a:ext cx="4044641" cy="2789835"/>
          </a:xfrm>
          <a:custGeom>
            <a:avLst/>
            <a:gdLst/>
            <a:ahLst/>
            <a:cxnLst/>
            <a:rect l="l" t="t" r="r" b="b"/>
            <a:pathLst>
              <a:path w="4044641" h="2789835">
                <a:moveTo>
                  <a:pt x="0" y="0"/>
                </a:moveTo>
                <a:lnTo>
                  <a:pt x="4044641" y="0"/>
                </a:lnTo>
                <a:lnTo>
                  <a:pt x="4044641" y="2789835"/>
                </a:lnTo>
                <a:lnTo>
                  <a:pt x="0" y="27898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 rot="-10559931">
            <a:off x="13551646" y="5974918"/>
            <a:ext cx="8736398" cy="8937491"/>
          </a:xfrm>
          <a:custGeom>
            <a:avLst/>
            <a:gdLst/>
            <a:ahLst/>
            <a:cxnLst/>
            <a:rect l="l" t="t" r="r" b="b"/>
            <a:pathLst>
              <a:path w="8736398" h="8937491">
                <a:moveTo>
                  <a:pt x="0" y="0"/>
                </a:moveTo>
                <a:lnTo>
                  <a:pt x="8736398" y="0"/>
                </a:lnTo>
                <a:lnTo>
                  <a:pt x="8736398" y="8937491"/>
                </a:lnTo>
                <a:lnTo>
                  <a:pt x="0" y="89374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-2479202" y="-165117"/>
            <a:ext cx="7315200" cy="2606871"/>
          </a:xfrm>
          <a:custGeom>
            <a:avLst/>
            <a:gdLst/>
            <a:ahLst/>
            <a:cxnLst/>
            <a:rect l="l" t="t" r="r" b="b"/>
            <a:pathLst>
              <a:path w="7315200" h="2606871">
                <a:moveTo>
                  <a:pt x="0" y="0"/>
                </a:moveTo>
                <a:lnTo>
                  <a:pt x="7315200" y="0"/>
                </a:lnTo>
                <a:lnTo>
                  <a:pt x="7315200" y="2606871"/>
                </a:lnTo>
                <a:lnTo>
                  <a:pt x="0" y="2606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 rot="2804053">
            <a:off x="7787040" y="-1845087"/>
            <a:ext cx="3441469" cy="4114800"/>
          </a:xfrm>
          <a:custGeom>
            <a:avLst/>
            <a:gdLst/>
            <a:ahLst/>
            <a:cxnLst/>
            <a:rect l="l" t="t" r="r" b="b"/>
            <a:pathLst>
              <a:path w="3441469" h="4114800">
                <a:moveTo>
                  <a:pt x="0" y="0"/>
                </a:moveTo>
                <a:lnTo>
                  <a:pt x="3441469" y="0"/>
                </a:lnTo>
                <a:lnTo>
                  <a:pt x="34414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 rot="2700000">
            <a:off x="-25822" y="6740046"/>
            <a:ext cx="3991570" cy="4114800"/>
          </a:xfrm>
          <a:custGeom>
            <a:avLst/>
            <a:gdLst/>
            <a:ahLst/>
            <a:cxnLst/>
            <a:rect l="l" t="t" r="r" b="b"/>
            <a:pathLst>
              <a:path w="3991570" h="4114800">
                <a:moveTo>
                  <a:pt x="0" y="0"/>
                </a:moveTo>
                <a:lnTo>
                  <a:pt x="3991570" y="0"/>
                </a:lnTo>
                <a:lnTo>
                  <a:pt x="39915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11" name="Group 11"/>
          <p:cNvGrpSpPr/>
          <p:nvPr/>
        </p:nvGrpSpPr>
        <p:grpSpPr>
          <a:xfrm>
            <a:off x="197605" y="3086100"/>
            <a:ext cx="7058526" cy="7058526"/>
            <a:chOff x="0" y="0"/>
            <a:chExt cx="12700000" cy="12700000"/>
          </a:xfrm>
        </p:grpSpPr>
        <p:sp>
          <p:nvSpPr>
            <p:cNvPr id="12" name="Freeform 12"/>
            <p:cNvSpPr/>
            <p:nvPr/>
          </p:nvSpPr>
          <p:spPr>
            <a:xfrm>
              <a:off x="-11430" y="857250"/>
              <a:ext cx="13009880" cy="11644630"/>
            </a:xfrm>
            <a:custGeom>
              <a:avLst/>
              <a:gdLst/>
              <a:ahLst/>
              <a:cxnLst/>
              <a:rect l="l" t="t" r="r" b="b"/>
              <a:pathLst>
                <a:path w="13009880" h="1164463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20" y="11470640"/>
                  </a:cubicBezTo>
                  <a:cubicBezTo>
                    <a:pt x="9123680" y="11334750"/>
                    <a:pt x="10237470" y="10519410"/>
                    <a:pt x="11071860" y="9767570"/>
                  </a:cubicBezTo>
                  <a:cubicBezTo>
                    <a:pt x="11625580" y="9268460"/>
                    <a:pt x="11971020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14"/>
              <a:stretch>
                <a:fillRect t="-21825" b="-21825"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118112" y="5029200"/>
            <a:ext cx="11801733" cy="2644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💦 70% tubuh kita terdiri daripada air!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 🧠 Jantung, paru-paru, perut, otak — 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semua perlukan air!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09802" y="-531307"/>
            <a:ext cx="3482150" cy="4114800"/>
          </a:xfrm>
          <a:custGeom>
            <a:avLst/>
            <a:gdLst/>
            <a:ahLst/>
            <a:cxnLst/>
            <a:rect l="l" t="t" r="r" b="b"/>
            <a:pathLst>
              <a:path w="3482150" h="4114800">
                <a:moveTo>
                  <a:pt x="0" y="0"/>
                </a:moveTo>
                <a:lnTo>
                  <a:pt x="3482149" y="0"/>
                </a:lnTo>
                <a:lnTo>
                  <a:pt x="34821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 rot="2823883">
            <a:off x="-897974" y="6845377"/>
            <a:ext cx="5175849" cy="4114800"/>
          </a:xfrm>
          <a:custGeom>
            <a:avLst/>
            <a:gdLst/>
            <a:ahLst/>
            <a:cxnLst/>
            <a:rect l="l" t="t" r="r" b="b"/>
            <a:pathLst>
              <a:path w="5175849" h="4114800">
                <a:moveTo>
                  <a:pt x="0" y="0"/>
                </a:moveTo>
                <a:lnTo>
                  <a:pt x="5175849" y="0"/>
                </a:lnTo>
                <a:lnTo>
                  <a:pt x="51758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 rot="-1151193">
            <a:off x="14382370" y="5660544"/>
            <a:ext cx="5222220" cy="5288324"/>
          </a:xfrm>
          <a:custGeom>
            <a:avLst/>
            <a:gdLst/>
            <a:ahLst/>
            <a:cxnLst/>
            <a:rect l="l" t="t" r="r" b="b"/>
            <a:pathLst>
              <a:path w="5222220" h="5288324">
                <a:moveTo>
                  <a:pt x="0" y="0"/>
                </a:moveTo>
                <a:lnTo>
                  <a:pt x="5222220" y="0"/>
                </a:lnTo>
                <a:lnTo>
                  <a:pt x="5222220" y="5288324"/>
                </a:lnTo>
                <a:lnTo>
                  <a:pt x="0" y="52883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5687367" y="-2469835"/>
            <a:ext cx="7315200" cy="3995928"/>
          </a:xfrm>
          <a:custGeom>
            <a:avLst/>
            <a:gdLst/>
            <a:ahLst/>
            <a:cxnLst/>
            <a:rect l="l" t="t" r="r" b="b"/>
            <a:pathLst>
              <a:path w="7315200" h="3995928">
                <a:moveTo>
                  <a:pt x="0" y="0"/>
                </a:moveTo>
                <a:lnTo>
                  <a:pt x="7315200" y="0"/>
                </a:lnTo>
                <a:lnTo>
                  <a:pt x="7315200" y="3995928"/>
                </a:lnTo>
                <a:lnTo>
                  <a:pt x="0" y="39959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6" name="Group 6"/>
          <p:cNvGrpSpPr/>
          <p:nvPr/>
        </p:nvGrpSpPr>
        <p:grpSpPr>
          <a:xfrm>
            <a:off x="3391211" y="1238641"/>
            <a:ext cx="10267207" cy="3162692"/>
            <a:chOff x="0" y="0"/>
            <a:chExt cx="17255290" cy="53152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255291" cy="5315290"/>
            </a:xfrm>
            <a:custGeom>
              <a:avLst/>
              <a:gdLst/>
              <a:ahLst/>
              <a:cxnLst/>
              <a:rect l="l" t="t" r="r" b="b"/>
              <a:pathLst>
                <a:path w="17255291" h="5315290">
                  <a:moveTo>
                    <a:pt x="0" y="0"/>
                  </a:moveTo>
                  <a:lnTo>
                    <a:pt x="0" y="4785699"/>
                  </a:lnTo>
                  <a:lnTo>
                    <a:pt x="1088390" y="4785699"/>
                  </a:lnTo>
                  <a:lnTo>
                    <a:pt x="1305560" y="5315290"/>
                  </a:lnTo>
                  <a:lnTo>
                    <a:pt x="1524000" y="4785699"/>
                  </a:lnTo>
                  <a:lnTo>
                    <a:pt x="17255291" y="4785699"/>
                  </a:lnTo>
                  <a:lnTo>
                    <a:pt x="1725529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C841"/>
            </a:solidFill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657134" y="2257963"/>
            <a:ext cx="7630866" cy="7344775"/>
            <a:chOff x="30480" y="591820"/>
            <a:chExt cx="12736830" cy="122593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10"/>
              <a:stretch>
                <a:fillRect l="-19107" r="-19107"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10" name="Freeform 10"/>
          <p:cNvSpPr/>
          <p:nvPr/>
        </p:nvSpPr>
        <p:spPr>
          <a:xfrm>
            <a:off x="-909802" y="7942061"/>
            <a:ext cx="3248888" cy="3321354"/>
          </a:xfrm>
          <a:custGeom>
            <a:avLst/>
            <a:gdLst/>
            <a:ahLst/>
            <a:cxnLst/>
            <a:rect l="l" t="t" r="r" b="b"/>
            <a:pathLst>
              <a:path w="3248888" h="3321354">
                <a:moveTo>
                  <a:pt x="0" y="0"/>
                </a:moveTo>
                <a:lnTo>
                  <a:pt x="3248888" y="0"/>
                </a:lnTo>
                <a:lnTo>
                  <a:pt x="3248888" y="3321354"/>
                </a:lnTo>
                <a:lnTo>
                  <a:pt x="0" y="33213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 rot="2916395">
            <a:off x="14148281" y="-993562"/>
            <a:ext cx="7315200" cy="3602736"/>
          </a:xfrm>
          <a:custGeom>
            <a:avLst/>
            <a:gdLst/>
            <a:ahLst/>
            <a:cxnLst/>
            <a:rect l="l" t="t" r="r" b="b"/>
            <a:pathLst>
              <a:path w="7315200" h="3602736">
                <a:moveTo>
                  <a:pt x="0" y="0"/>
                </a:moveTo>
                <a:lnTo>
                  <a:pt x="7315200" y="0"/>
                </a:lnTo>
                <a:lnTo>
                  <a:pt x="7315200" y="3602736"/>
                </a:lnTo>
                <a:lnTo>
                  <a:pt x="0" y="360273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TextBox 12"/>
          <p:cNvSpPr txBox="1"/>
          <p:nvPr/>
        </p:nvSpPr>
        <p:spPr>
          <a:xfrm>
            <a:off x="319796" y="4628501"/>
            <a:ext cx="10337338" cy="441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❓ Organ apa yang jaga air dalam tubuh kita?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🧍 Kita ada 2 buah pinggang — tahu di mana letaknya?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endParaRPr lang="en-US" sz="500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435479" y="1365788"/>
            <a:ext cx="10222939" cy="243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Organ Penting: </a:t>
            </a:r>
          </a:p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Buah Pinggang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34185" y="-1109673"/>
            <a:ext cx="7552753" cy="4276747"/>
          </a:xfrm>
          <a:custGeom>
            <a:avLst/>
            <a:gdLst/>
            <a:ahLst/>
            <a:cxnLst/>
            <a:rect l="l" t="t" r="r" b="b"/>
            <a:pathLst>
              <a:path w="7552753" h="4276747">
                <a:moveTo>
                  <a:pt x="0" y="0"/>
                </a:moveTo>
                <a:lnTo>
                  <a:pt x="7552753" y="0"/>
                </a:lnTo>
                <a:lnTo>
                  <a:pt x="7552753" y="4276746"/>
                </a:lnTo>
                <a:lnTo>
                  <a:pt x="0" y="4276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3" name="Group 3"/>
          <p:cNvGrpSpPr/>
          <p:nvPr/>
        </p:nvGrpSpPr>
        <p:grpSpPr>
          <a:xfrm>
            <a:off x="3952593" y="708107"/>
            <a:ext cx="9781592" cy="2602608"/>
            <a:chOff x="0" y="0"/>
            <a:chExt cx="16439154" cy="437399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439155" cy="4373999"/>
            </a:xfrm>
            <a:custGeom>
              <a:avLst/>
              <a:gdLst/>
              <a:ahLst/>
              <a:cxnLst/>
              <a:rect l="l" t="t" r="r" b="b"/>
              <a:pathLst>
                <a:path w="16439155" h="4373999">
                  <a:moveTo>
                    <a:pt x="0" y="0"/>
                  </a:moveTo>
                  <a:lnTo>
                    <a:pt x="0" y="3844409"/>
                  </a:lnTo>
                  <a:lnTo>
                    <a:pt x="1088390" y="3844409"/>
                  </a:lnTo>
                  <a:lnTo>
                    <a:pt x="1305560" y="4373999"/>
                  </a:lnTo>
                  <a:lnTo>
                    <a:pt x="1524000" y="3844409"/>
                  </a:lnTo>
                  <a:lnTo>
                    <a:pt x="16439155" y="3844409"/>
                  </a:lnTo>
                  <a:lnTo>
                    <a:pt x="164391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C841"/>
            </a:solid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393301" y="1345836"/>
            <a:ext cx="11714950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Fungsi Buah Pinggang</a:t>
            </a:r>
          </a:p>
        </p:txBody>
      </p:sp>
      <p:sp>
        <p:nvSpPr>
          <p:cNvPr id="6" name="Freeform 6"/>
          <p:cNvSpPr/>
          <p:nvPr/>
        </p:nvSpPr>
        <p:spPr>
          <a:xfrm rot="-1482090">
            <a:off x="-3545385" y="-1786298"/>
            <a:ext cx="7762075" cy="6102931"/>
          </a:xfrm>
          <a:custGeom>
            <a:avLst/>
            <a:gdLst/>
            <a:ahLst/>
            <a:cxnLst/>
            <a:rect l="l" t="t" r="r" b="b"/>
            <a:pathLst>
              <a:path w="7762075" h="6102931">
                <a:moveTo>
                  <a:pt x="0" y="0"/>
                </a:moveTo>
                <a:lnTo>
                  <a:pt x="7762075" y="0"/>
                </a:lnTo>
                <a:lnTo>
                  <a:pt x="7762075" y="6102931"/>
                </a:lnTo>
                <a:lnTo>
                  <a:pt x="0" y="6102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 rot="902401">
            <a:off x="-488512" y="-1150627"/>
            <a:ext cx="3441469" cy="4114800"/>
          </a:xfrm>
          <a:custGeom>
            <a:avLst/>
            <a:gdLst/>
            <a:ahLst/>
            <a:cxnLst/>
            <a:rect l="l" t="t" r="r" b="b"/>
            <a:pathLst>
              <a:path w="3441469" h="4114800">
                <a:moveTo>
                  <a:pt x="0" y="0"/>
                </a:moveTo>
                <a:lnTo>
                  <a:pt x="3441469" y="0"/>
                </a:lnTo>
                <a:lnTo>
                  <a:pt x="34414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 rot="931710" flipV="1">
            <a:off x="9027430" y="7545022"/>
            <a:ext cx="2446693" cy="810074"/>
          </a:xfrm>
          <a:custGeom>
            <a:avLst/>
            <a:gdLst/>
            <a:ahLst/>
            <a:cxnLst/>
            <a:rect l="l" t="t" r="r" b="b"/>
            <a:pathLst>
              <a:path w="2446693" h="810074">
                <a:moveTo>
                  <a:pt x="0" y="810074"/>
                </a:moveTo>
                <a:lnTo>
                  <a:pt x="2446693" y="810074"/>
                </a:lnTo>
                <a:lnTo>
                  <a:pt x="2446693" y="0"/>
                </a:lnTo>
                <a:lnTo>
                  <a:pt x="0" y="0"/>
                </a:lnTo>
                <a:lnTo>
                  <a:pt x="0" y="810074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9" name="Group 9"/>
          <p:cNvGrpSpPr/>
          <p:nvPr/>
        </p:nvGrpSpPr>
        <p:grpSpPr>
          <a:xfrm>
            <a:off x="10904933" y="2005519"/>
            <a:ext cx="6939373" cy="6939373"/>
            <a:chOff x="0" y="0"/>
            <a:chExt cx="12700000" cy="12700000"/>
          </a:xfrm>
        </p:grpSpPr>
        <p:sp>
          <p:nvSpPr>
            <p:cNvPr id="10" name="Freeform 10"/>
            <p:cNvSpPr/>
            <p:nvPr/>
          </p:nvSpPr>
          <p:spPr>
            <a:xfrm>
              <a:off x="-11430" y="857250"/>
              <a:ext cx="13009880" cy="11644630"/>
            </a:xfrm>
            <a:custGeom>
              <a:avLst/>
              <a:gdLst/>
              <a:ahLst/>
              <a:cxnLst/>
              <a:rect l="l" t="t" r="r" b="b"/>
              <a:pathLst>
                <a:path w="13009880" h="1164463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20" y="11470640"/>
                  </a:cubicBezTo>
                  <a:cubicBezTo>
                    <a:pt x="9123680" y="11334750"/>
                    <a:pt x="10237470" y="10519410"/>
                    <a:pt x="11071860" y="9767570"/>
                  </a:cubicBezTo>
                  <a:cubicBezTo>
                    <a:pt x="11625580" y="9268460"/>
                    <a:pt x="11971020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10"/>
              <a:stretch>
                <a:fillRect l="-19656" r="-19656"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11" name="Freeform 11"/>
          <p:cNvSpPr/>
          <p:nvPr/>
        </p:nvSpPr>
        <p:spPr>
          <a:xfrm rot="-2578670">
            <a:off x="14471737" y="7454516"/>
            <a:ext cx="7315200" cy="3831336"/>
          </a:xfrm>
          <a:custGeom>
            <a:avLst/>
            <a:gdLst/>
            <a:ahLst/>
            <a:cxnLst/>
            <a:rect l="l" t="t" r="r" b="b"/>
            <a:pathLst>
              <a:path w="7315200" h="3831336">
                <a:moveTo>
                  <a:pt x="0" y="0"/>
                </a:moveTo>
                <a:lnTo>
                  <a:pt x="7315200" y="0"/>
                </a:lnTo>
                <a:lnTo>
                  <a:pt x="7315200" y="3831336"/>
                </a:lnTo>
                <a:lnTo>
                  <a:pt x="0" y="383133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Freeform 12"/>
          <p:cNvSpPr/>
          <p:nvPr/>
        </p:nvSpPr>
        <p:spPr>
          <a:xfrm>
            <a:off x="-1322869" y="7174690"/>
            <a:ext cx="4905872" cy="4114800"/>
          </a:xfrm>
          <a:custGeom>
            <a:avLst/>
            <a:gdLst/>
            <a:ahLst/>
            <a:cxnLst/>
            <a:rect l="l" t="t" r="r" b="b"/>
            <a:pathLst>
              <a:path w="4905872" h="4114800">
                <a:moveTo>
                  <a:pt x="0" y="0"/>
                </a:moveTo>
                <a:lnTo>
                  <a:pt x="4905872" y="0"/>
                </a:lnTo>
                <a:lnTo>
                  <a:pt x="490587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 rot="1444586" flipV="1">
            <a:off x="3952593" y="4105578"/>
            <a:ext cx="2446693" cy="810074"/>
          </a:xfrm>
          <a:custGeom>
            <a:avLst/>
            <a:gdLst/>
            <a:ahLst/>
            <a:cxnLst/>
            <a:rect l="l" t="t" r="r" b="b"/>
            <a:pathLst>
              <a:path w="2446693" h="810074">
                <a:moveTo>
                  <a:pt x="0" y="810074"/>
                </a:moveTo>
                <a:lnTo>
                  <a:pt x="2446694" y="810074"/>
                </a:lnTo>
                <a:lnTo>
                  <a:pt x="2446694" y="0"/>
                </a:lnTo>
                <a:lnTo>
                  <a:pt x="0" y="0"/>
                </a:lnTo>
                <a:lnTo>
                  <a:pt x="0" y="810074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TextBox 14"/>
          <p:cNvSpPr txBox="1"/>
          <p:nvPr/>
        </p:nvSpPr>
        <p:spPr>
          <a:xfrm>
            <a:off x="1232223" y="3768782"/>
            <a:ext cx="2959656" cy="87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Minum air</a:t>
            </a:r>
          </a:p>
        </p:txBody>
      </p:sp>
      <p:sp>
        <p:nvSpPr>
          <p:cNvPr id="15" name="Freeform 15"/>
          <p:cNvSpPr/>
          <p:nvPr/>
        </p:nvSpPr>
        <p:spPr>
          <a:xfrm rot="1622313" flipV="1">
            <a:off x="7199873" y="5852765"/>
            <a:ext cx="2446693" cy="810074"/>
          </a:xfrm>
          <a:custGeom>
            <a:avLst/>
            <a:gdLst/>
            <a:ahLst/>
            <a:cxnLst/>
            <a:rect l="l" t="t" r="r" b="b"/>
            <a:pathLst>
              <a:path w="2446693" h="810074">
                <a:moveTo>
                  <a:pt x="0" y="810074"/>
                </a:moveTo>
                <a:lnTo>
                  <a:pt x="2446693" y="810074"/>
                </a:lnTo>
                <a:lnTo>
                  <a:pt x="2446693" y="0"/>
                </a:lnTo>
                <a:lnTo>
                  <a:pt x="0" y="0"/>
                </a:lnTo>
                <a:lnTo>
                  <a:pt x="0" y="810074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TextBox 16"/>
          <p:cNvSpPr txBox="1"/>
          <p:nvPr/>
        </p:nvSpPr>
        <p:spPr>
          <a:xfrm>
            <a:off x="654899" y="5577665"/>
            <a:ext cx="7675602" cy="87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Buah pinggang tapis darah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54899" y="7344303"/>
            <a:ext cx="9042082" cy="87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Air lebih pergi ke pundi kencing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39994" y="8830592"/>
            <a:ext cx="5297804" cy="87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jadi air kencing.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264911">
            <a:off x="13228349" y="-1513795"/>
            <a:ext cx="5758626" cy="4114800"/>
          </a:xfrm>
          <a:custGeom>
            <a:avLst/>
            <a:gdLst/>
            <a:ahLst/>
            <a:cxnLst/>
            <a:rect l="l" t="t" r="r" b="b"/>
            <a:pathLst>
              <a:path w="5758626" h="4114800">
                <a:moveTo>
                  <a:pt x="0" y="0"/>
                </a:moveTo>
                <a:lnTo>
                  <a:pt x="5758626" y="0"/>
                </a:lnTo>
                <a:lnTo>
                  <a:pt x="57586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 rot="-2062676">
            <a:off x="-1671022" y="-796888"/>
            <a:ext cx="6251768" cy="4114800"/>
          </a:xfrm>
          <a:custGeom>
            <a:avLst/>
            <a:gdLst/>
            <a:ahLst/>
            <a:cxnLst/>
            <a:rect l="l" t="t" r="r" b="b"/>
            <a:pathLst>
              <a:path w="6251768" h="4114800">
                <a:moveTo>
                  <a:pt x="0" y="0"/>
                </a:moveTo>
                <a:lnTo>
                  <a:pt x="6251768" y="0"/>
                </a:lnTo>
                <a:lnTo>
                  <a:pt x="62517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4" name="Group 4"/>
          <p:cNvGrpSpPr/>
          <p:nvPr/>
        </p:nvGrpSpPr>
        <p:grpSpPr>
          <a:xfrm>
            <a:off x="3062177" y="2097652"/>
            <a:ext cx="8017343" cy="1931564"/>
            <a:chOff x="0" y="0"/>
            <a:chExt cx="13474121" cy="32462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74122" cy="3246228"/>
            </a:xfrm>
            <a:custGeom>
              <a:avLst/>
              <a:gdLst/>
              <a:ahLst/>
              <a:cxnLst/>
              <a:rect l="l" t="t" r="r" b="b"/>
              <a:pathLst>
                <a:path w="13474122" h="3246228">
                  <a:moveTo>
                    <a:pt x="0" y="0"/>
                  </a:moveTo>
                  <a:lnTo>
                    <a:pt x="0" y="2716638"/>
                  </a:lnTo>
                  <a:lnTo>
                    <a:pt x="1088390" y="2716638"/>
                  </a:lnTo>
                  <a:lnTo>
                    <a:pt x="1305560" y="3246228"/>
                  </a:lnTo>
                  <a:lnTo>
                    <a:pt x="1524000" y="2716638"/>
                  </a:lnTo>
                  <a:lnTo>
                    <a:pt x="13474122" y="2716638"/>
                  </a:lnTo>
                  <a:lnTo>
                    <a:pt x="134741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C841"/>
            </a:solid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6" name="Freeform 6"/>
          <p:cNvSpPr/>
          <p:nvPr/>
        </p:nvSpPr>
        <p:spPr>
          <a:xfrm rot="581561">
            <a:off x="-555520" y="5821497"/>
            <a:ext cx="5211016" cy="5211016"/>
          </a:xfrm>
          <a:custGeom>
            <a:avLst/>
            <a:gdLst/>
            <a:ahLst/>
            <a:cxnLst/>
            <a:rect l="l" t="t" r="r" b="b"/>
            <a:pathLst>
              <a:path w="5211016" h="5211016">
                <a:moveTo>
                  <a:pt x="0" y="0"/>
                </a:moveTo>
                <a:lnTo>
                  <a:pt x="5211016" y="0"/>
                </a:lnTo>
                <a:lnTo>
                  <a:pt x="5211016" y="5211016"/>
                </a:lnTo>
                <a:lnTo>
                  <a:pt x="0" y="52110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13762032" y="5143500"/>
            <a:ext cx="7610079" cy="8095828"/>
          </a:xfrm>
          <a:custGeom>
            <a:avLst/>
            <a:gdLst/>
            <a:ahLst/>
            <a:cxnLst/>
            <a:rect l="l" t="t" r="r" b="b"/>
            <a:pathLst>
              <a:path w="7610079" h="8095828">
                <a:moveTo>
                  <a:pt x="0" y="0"/>
                </a:moveTo>
                <a:lnTo>
                  <a:pt x="7610079" y="0"/>
                </a:lnTo>
                <a:lnTo>
                  <a:pt x="7610079" y="8095828"/>
                </a:lnTo>
                <a:lnTo>
                  <a:pt x="0" y="80958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 rot="2245549">
            <a:off x="7715042" y="-2639362"/>
            <a:ext cx="3441469" cy="4114800"/>
          </a:xfrm>
          <a:custGeom>
            <a:avLst/>
            <a:gdLst/>
            <a:ahLst/>
            <a:cxnLst/>
            <a:rect l="l" t="t" r="r" b="b"/>
            <a:pathLst>
              <a:path w="3441469" h="4114800">
                <a:moveTo>
                  <a:pt x="0" y="0"/>
                </a:moveTo>
                <a:lnTo>
                  <a:pt x="3441469" y="0"/>
                </a:lnTo>
                <a:lnTo>
                  <a:pt x="34414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11357065" y="399795"/>
            <a:ext cx="6210006" cy="9386480"/>
          </a:xfrm>
          <a:custGeom>
            <a:avLst/>
            <a:gdLst/>
            <a:ahLst/>
            <a:cxnLst/>
            <a:rect l="l" t="t" r="r" b="b"/>
            <a:pathLst>
              <a:path w="6210006" h="9386480">
                <a:moveTo>
                  <a:pt x="0" y="0"/>
                </a:moveTo>
                <a:lnTo>
                  <a:pt x="6210006" y="0"/>
                </a:lnTo>
                <a:lnTo>
                  <a:pt x="6210006" y="9386480"/>
                </a:lnTo>
                <a:lnTo>
                  <a:pt x="0" y="938648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TextBox 10"/>
          <p:cNvSpPr txBox="1"/>
          <p:nvPr/>
        </p:nvSpPr>
        <p:spPr>
          <a:xfrm>
            <a:off x="3241806" y="2294654"/>
            <a:ext cx="7658085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Water Tracker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84634" y="4248291"/>
            <a:ext cx="8572431" cy="353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📝 Warna satu bar untuk setiap cawan air 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yang kamu minum hari ini atau semalam.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96276" y="2314235"/>
            <a:ext cx="7906980" cy="2829265"/>
            <a:chOff x="0" y="0"/>
            <a:chExt cx="10983384" cy="39300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83384" cy="3930060"/>
            </a:xfrm>
            <a:custGeom>
              <a:avLst/>
              <a:gdLst/>
              <a:ahLst/>
              <a:cxnLst/>
              <a:rect l="l" t="t" r="r" b="b"/>
              <a:pathLst>
                <a:path w="10983384" h="3930060">
                  <a:moveTo>
                    <a:pt x="0" y="0"/>
                  </a:moveTo>
                  <a:lnTo>
                    <a:pt x="0" y="3400470"/>
                  </a:lnTo>
                  <a:lnTo>
                    <a:pt x="1088390" y="3400470"/>
                  </a:lnTo>
                  <a:lnTo>
                    <a:pt x="1305560" y="3930060"/>
                  </a:lnTo>
                  <a:lnTo>
                    <a:pt x="1524000" y="3400470"/>
                  </a:lnTo>
                  <a:lnTo>
                    <a:pt x="10983384" y="3400470"/>
                  </a:lnTo>
                  <a:lnTo>
                    <a:pt x="109833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C841"/>
            </a:solid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396276" y="2332929"/>
            <a:ext cx="7901360" cy="243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Semua Orang adalah Pemenang!</a:t>
            </a:r>
          </a:p>
        </p:txBody>
      </p:sp>
      <p:sp>
        <p:nvSpPr>
          <p:cNvPr id="5" name="Freeform 5"/>
          <p:cNvSpPr/>
          <p:nvPr/>
        </p:nvSpPr>
        <p:spPr>
          <a:xfrm rot="-1166517">
            <a:off x="-3454187" y="-1251798"/>
            <a:ext cx="6908374" cy="4114800"/>
          </a:xfrm>
          <a:custGeom>
            <a:avLst/>
            <a:gdLst/>
            <a:ahLst/>
            <a:cxnLst/>
            <a:rect l="l" t="t" r="r" b="b"/>
            <a:pathLst>
              <a:path w="6908374" h="4114800">
                <a:moveTo>
                  <a:pt x="0" y="0"/>
                </a:moveTo>
                <a:lnTo>
                  <a:pt x="6908374" y="0"/>
                </a:lnTo>
                <a:lnTo>
                  <a:pt x="69083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-595744" y="-855075"/>
            <a:ext cx="3248888" cy="3321354"/>
          </a:xfrm>
          <a:custGeom>
            <a:avLst/>
            <a:gdLst/>
            <a:ahLst/>
            <a:cxnLst/>
            <a:rect l="l" t="t" r="r" b="b"/>
            <a:pathLst>
              <a:path w="3248888" h="3321354">
                <a:moveTo>
                  <a:pt x="0" y="0"/>
                </a:moveTo>
                <a:lnTo>
                  <a:pt x="3248888" y="0"/>
                </a:lnTo>
                <a:lnTo>
                  <a:pt x="3248888" y="3321354"/>
                </a:lnTo>
                <a:lnTo>
                  <a:pt x="0" y="33213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 rot="4156070">
            <a:off x="14027577" y="-2126064"/>
            <a:ext cx="6658135" cy="5234958"/>
          </a:xfrm>
          <a:custGeom>
            <a:avLst/>
            <a:gdLst/>
            <a:ahLst/>
            <a:cxnLst/>
            <a:rect l="l" t="t" r="r" b="b"/>
            <a:pathLst>
              <a:path w="6658135" h="5234958">
                <a:moveTo>
                  <a:pt x="0" y="0"/>
                </a:moveTo>
                <a:lnTo>
                  <a:pt x="6658134" y="0"/>
                </a:lnTo>
                <a:lnTo>
                  <a:pt x="6658134" y="5234958"/>
                </a:lnTo>
                <a:lnTo>
                  <a:pt x="0" y="52349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 rot="-9662902">
            <a:off x="14247929" y="581175"/>
            <a:ext cx="4044641" cy="2789835"/>
          </a:xfrm>
          <a:custGeom>
            <a:avLst/>
            <a:gdLst/>
            <a:ahLst/>
            <a:cxnLst/>
            <a:rect l="l" t="t" r="r" b="b"/>
            <a:pathLst>
              <a:path w="4044641" h="2789835">
                <a:moveTo>
                  <a:pt x="0" y="0"/>
                </a:moveTo>
                <a:lnTo>
                  <a:pt x="4044642" y="0"/>
                </a:lnTo>
                <a:lnTo>
                  <a:pt x="4044642" y="2789835"/>
                </a:lnTo>
                <a:lnTo>
                  <a:pt x="0" y="27898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 rot="9315328">
            <a:off x="-2687985" y="7822219"/>
            <a:ext cx="7762075" cy="6102931"/>
          </a:xfrm>
          <a:custGeom>
            <a:avLst/>
            <a:gdLst/>
            <a:ahLst/>
            <a:cxnLst/>
            <a:rect l="l" t="t" r="r" b="b"/>
            <a:pathLst>
              <a:path w="7762075" h="6102931">
                <a:moveTo>
                  <a:pt x="0" y="0"/>
                </a:moveTo>
                <a:lnTo>
                  <a:pt x="7762074" y="0"/>
                </a:lnTo>
                <a:lnTo>
                  <a:pt x="7762074" y="6102931"/>
                </a:lnTo>
                <a:lnTo>
                  <a:pt x="0" y="610293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 rot="-1981956">
            <a:off x="6945138" y="-1316074"/>
            <a:ext cx="4294323" cy="3287109"/>
          </a:xfrm>
          <a:custGeom>
            <a:avLst/>
            <a:gdLst/>
            <a:ahLst/>
            <a:cxnLst/>
            <a:rect l="l" t="t" r="r" b="b"/>
            <a:pathLst>
              <a:path w="4294323" h="3287109">
                <a:moveTo>
                  <a:pt x="0" y="0"/>
                </a:moveTo>
                <a:lnTo>
                  <a:pt x="4294322" y="0"/>
                </a:lnTo>
                <a:lnTo>
                  <a:pt x="4294322" y="3287108"/>
                </a:lnTo>
                <a:lnTo>
                  <a:pt x="0" y="32871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>
            <a:off x="14062143" y="6758885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30" y="0"/>
                </a:lnTo>
                <a:lnTo>
                  <a:pt x="4437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TextBox 12"/>
          <p:cNvSpPr txBox="1"/>
          <p:nvPr/>
        </p:nvSpPr>
        <p:spPr>
          <a:xfrm>
            <a:off x="5675450" y="5555741"/>
            <a:ext cx="10605458" cy="343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Tiada yang kalah hari ini — </a:t>
            </a:r>
          </a:p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semua telah belajar sesuatu!</a:t>
            </a:r>
          </a:p>
        </p:txBody>
      </p:sp>
      <p:sp>
        <p:nvSpPr>
          <p:cNvPr id="13" name="Freeform 13"/>
          <p:cNvSpPr/>
          <p:nvPr/>
        </p:nvSpPr>
        <p:spPr>
          <a:xfrm rot="-9721269">
            <a:off x="15261795" y="7200900"/>
            <a:ext cx="3441469" cy="4114800"/>
          </a:xfrm>
          <a:custGeom>
            <a:avLst/>
            <a:gdLst/>
            <a:ahLst/>
            <a:cxnLst/>
            <a:rect l="l" t="t" r="r" b="b"/>
            <a:pathLst>
              <a:path w="3441469" h="4114800">
                <a:moveTo>
                  <a:pt x="0" y="0"/>
                </a:moveTo>
                <a:lnTo>
                  <a:pt x="3441469" y="0"/>
                </a:lnTo>
                <a:lnTo>
                  <a:pt x="34414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/>
          <p:cNvSpPr/>
          <p:nvPr/>
        </p:nvSpPr>
        <p:spPr>
          <a:xfrm>
            <a:off x="1028700" y="454671"/>
            <a:ext cx="6550789" cy="9832329"/>
          </a:xfrm>
          <a:custGeom>
            <a:avLst/>
            <a:gdLst/>
            <a:ahLst/>
            <a:cxnLst/>
            <a:rect l="l" t="t" r="r" b="b"/>
            <a:pathLst>
              <a:path w="6550789" h="9832329">
                <a:moveTo>
                  <a:pt x="0" y="0"/>
                </a:moveTo>
                <a:lnTo>
                  <a:pt x="6550789" y="0"/>
                </a:lnTo>
                <a:lnTo>
                  <a:pt x="6550789" y="9832329"/>
                </a:lnTo>
                <a:lnTo>
                  <a:pt x="0" y="983232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166626">
            <a:off x="-305866" y="6523597"/>
            <a:ext cx="3960466" cy="4680019"/>
          </a:xfrm>
          <a:custGeom>
            <a:avLst/>
            <a:gdLst/>
            <a:ahLst/>
            <a:cxnLst/>
            <a:rect l="l" t="t" r="r" b="b"/>
            <a:pathLst>
              <a:path w="3960466" h="4680019">
                <a:moveTo>
                  <a:pt x="0" y="0"/>
                </a:moveTo>
                <a:lnTo>
                  <a:pt x="3960466" y="0"/>
                </a:lnTo>
                <a:lnTo>
                  <a:pt x="3960466" y="4680020"/>
                </a:lnTo>
                <a:lnTo>
                  <a:pt x="0" y="46800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 rot="-2970448">
            <a:off x="-2991395" y="-645120"/>
            <a:ext cx="7315200" cy="3995928"/>
          </a:xfrm>
          <a:custGeom>
            <a:avLst/>
            <a:gdLst/>
            <a:ahLst/>
            <a:cxnLst/>
            <a:rect l="l" t="t" r="r" b="b"/>
            <a:pathLst>
              <a:path w="7315200" h="3995928">
                <a:moveTo>
                  <a:pt x="0" y="0"/>
                </a:moveTo>
                <a:lnTo>
                  <a:pt x="7315200" y="0"/>
                </a:lnTo>
                <a:lnTo>
                  <a:pt x="7315200" y="3995928"/>
                </a:lnTo>
                <a:lnTo>
                  <a:pt x="0" y="39959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4" name="Group 4"/>
          <p:cNvGrpSpPr/>
          <p:nvPr/>
        </p:nvGrpSpPr>
        <p:grpSpPr>
          <a:xfrm>
            <a:off x="2389912" y="510445"/>
            <a:ext cx="9833415" cy="1928897"/>
            <a:chOff x="0" y="0"/>
            <a:chExt cx="16526251" cy="32417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526250" cy="3241747"/>
            </a:xfrm>
            <a:custGeom>
              <a:avLst/>
              <a:gdLst/>
              <a:ahLst/>
              <a:cxnLst/>
              <a:rect l="l" t="t" r="r" b="b"/>
              <a:pathLst>
                <a:path w="16526250" h="3241747">
                  <a:moveTo>
                    <a:pt x="0" y="0"/>
                  </a:moveTo>
                  <a:lnTo>
                    <a:pt x="0" y="2712157"/>
                  </a:lnTo>
                  <a:lnTo>
                    <a:pt x="1088390" y="2712157"/>
                  </a:lnTo>
                  <a:lnTo>
                    <a:pt x="1305560" y="3241747"/>
                  </a:lnTo>
                  <a:lnTo>
                    <a:pt x="1524000" y="2712157"/>
                  </a:lnTo>
                  <a:lnTo>
                    <a:pt x="16526250" y="2712157"/>
                  </a:lnTo>
                  <a:lnTo>
                    <a:pt x="165262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C841"/>
            </a:solid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6" name="Freeform 6"/>
          <p:cNvSpPr/>
          <p:nvPr/>
        </p:nvSpPr>
        <p:spPr>
          <a:xfrm>
            <a:off x="5346915" y="8231065"/>
            <a:ext cx="7315200" cy="3883706"/>
          </a:xfrm>
          <a:custGeom>
            <a:avLst/>
            <a:gdLst/>
            <a:ahLst/>
            <a:cxnLst/>
            <a:rect l="l" t="t" r="r" b="b"/>
            <a:pathLst>
              <a:path w="7315200" h="3883706">
                <a:moveTo>
                  <a:pt x="0" y="0"/>
                </a:moveTo>
                <a:lnTo>
                  <a:pt x="7315200" y="0"/>
                </a:lnTo>
                <a:lnTo>
                  <a:pt x="7315200" y="3883707"/>
                </a:lnTo>
                <a:lnTo>
                  <a:pt x="0" y="38837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6746890" y="1465"/>
            <a:ext cx="12352120" cy="10285535"/>
          </a:xfrm>
          <a:custGeom>
            <a:avLst/>
            <a:gdLst/>
            <a:ahLst/>
            <a:cxnLst/>
            <a:rect l="l" t="t" r="r" b="b"/>
            <a:pathLst>
              <a:path w="12352120" h="10285535">
                <a:moveTo>
                  <a:pt x="0" y="0"/>
                </a:moveTo>
                <a:lnTo>
                  <a:pt x="12352120" y="0"/>
                </a:lnTo>
                <a:lnTo>
                  <a:pt x="12352120" y="10285535"/>
                </a:lnTo>
                <a:lnTo>
                  <a:pt x="0" y="102855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2491" r="-12491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TextBox 8"/>
          <p:cNvSpPr txBox="1"/>
          <p:nvPr/>
        </p:nvSpPr>
        <p:spPr>
          <a:xfrm>
            <a:off x="666205" y="1838619"/>
            <a:ext cx="12662115" cy="7737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 Yohanes 4:13-14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u="sng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  <a:hlinkClick r:id="rId9" tooltip="https://alkitab.sabda.org/verse.php?book=Yoh&amp;chapter=4&amp;verse=13"/>
              </a:rPr>
              <a:t>4:13</a:t>
            </a:r>
            <a:r>
              <a:rPr lang="en-US" sz="39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 Jawab Yesus kepadanya: "Barangsiapa minum air ini, ia akan haus lagi,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u="sng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  <a:hlinkClick r:id="rId10" tooltip="https://alkitab.sabda.org/verse.php?book=Yoh&amp;chapter=4&amp;verse=14"/>
              </a:rPr>
              <a:t>4:14</a:t>
            </a:r>
            <a:r>
              <a:rPr lang="en-US" sz="39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 tetapi barangsiapa minum air yang akan Kuberikan kepadanya, ia tidak akan haus  untuk selama-lamanya.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Sebaliknya air yang akan Kuberikan kepadanya, akan menjadi mata air  di dalam dirinya, yang terus-menerus memancar sampai kepada hidup yang kekal . "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endParaRPr lang="en-US" sz="3999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389912" y="619419"/>
            <a:ext cx="10027454" cy="1304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  <a:spcBef>
                <a:spcPct val="0"/>
              </a:spcBef>
            </a:pPr>
            <a:r>
              <a:rPr lang="en-US" sz="7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Yesus dan Air Hidup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38931" y="1246699"/>
            <a:ext cx="11350183" cy="1661549"/>
            <a:chOff x="0" y="0"/>
            <a:chExt cx="19075364" cy="27924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75364" cy="2792436"/>
            </a:xfrm>
            <a:custGeom>
              <a:avLst/>
              <a:gdLst/>
              <a:ahLst/>
              <a:cxnLst/>
              <a:rect l="l" t="t" r="r" b="b"/>
              <a:pathLst>
                <a:path w="19075364" h="2792436">
                  <a:moveTo>
                    <a:pt x="0" y="0"/>
                  </a:moveTo>
                  <a:lnTo>
                    <a:pt x="0" y="2262846"/>
                  </a:lnTo>
                  <a:lnTo>
                    <a:pt x="1088390" y="2262846"/>
                  </a:lnTo>
                  <a:lnTo>
                    <a:pt x="1305560" y="2792436"/>
                  </a:lnTo>
                  <a:lnTo>
                    <a:pt x="1524000" y="2262846"/>
                  </a:lnTo>
                  <a:lnTo>
                    <a:pt x="19075364" y="2262846"/>
                  </a:lnTo>
                  <a:lnTo>
                    <a:pt x="190753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C841"/>
            </a:solid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100149" y="1141924"/>
            <a:ext cx="12087702" cy="1304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  <a:spcBef>
                <a:spcPct val="0"/>
              </a:spcBef>
            </a:pPr>
            <a:r>
              <a:rPr lang="en-US" sz="7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Air Lambang Roh Kudus</a:t>
            </a:r>
          </a:p>
        </p:txBody>
      </p:sp>
      <p:sp>
        <p:nvSpPr>
          <p:cNvPr id="5" name="Freeform 5"/>
          <p:cNvSpPr/>
          <p:nvPr/>
        </p:nvSpPr>
        <p:spPr>
          <a:xfrm rot="-2121757">
            <a:off x="-2430320" y="-617779"/>
            <a:ext cx="6694587" cy="4114800"/>
          </a:xfrm>
          <a:custGeom>
            <a:avLst/>
            <a:gdLst/>
            <a:ahLst/>
            <a:cxnLst/>
            <a:rect l="l" t="t" r="r" b="b"/>
            <a:pathLst>
              <a:path w="6694587" h="4114800">
                <a:moveTo>
                  <a:pt x="0" y="0"/>
                </a:moveTo>
                <a:lnTo>
                  <a:pt x="6694586" y="0"/>
                </a:lnTo>
                <a:lnTo>
                  <a:pt x="66945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 rot="-4457709">
            <a:off x="-893999" y="-1406781"/>
            <a:ext cx="3778135" cy="4114800"/>
          </a:xfrm>
          <a:custGeom>
            <a:avLst/>
            <a:gdLst/>
            <a:ahLst/>
            <a:cxnLst/>
            <a:rect l="l" t="t" r="r" b="b"/>
            <a:pathLst>
              <a:path w="3778135" h="4114800">
                <a:moveTo>
                  <a:pt x="0" y="0"/>
                </a:moveTo>
                <a:lnTo>
                  <a:pt x="3778134" y="0"/>
                </a:lnTo>
                <a:lnTo>
                  <a:pt x="37781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 rot="-498733">
            <a:off x="15004162" y="-614854"/>
            <a:ext cx="4294323" cy="3287109"/>
          </a:xfrm>
          <a:custGeom>
            <a:avLst/>
            <a:gdLst/>
            <a:ahLst/>
            <a:cxnLst/>
            <a:rect l="l" t="t" r="r" b="b"/>
            <a:pathLst>
              <a:path w="4294323" h="3287109">
                <a:moveTo>
                  <a:pt x="0" y="0"/>
                </a:moveTo>
                <a:lnTo>
                  <a:pt x="4294323" y="0"/>
                </a:lnTo>
                <a:lnTo>
                  <a:pt x="4294323" y="3287108"/>
                </a:lnTo>
                <a:lnTo>
                  <a:pt x="0" y="32871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 rot="1111382">
            <a:off x="-792116" y="6056267"/>
            <a:ext cx="5222220" cy="5288324"/>
          </a:xfrm>
          <a:custGeom>
            <a:avLst/>
            <a:gdLst/>
            <a:ahLst/>
            <a:cxnLst/>
            <a:rect l="l" t="t" r="r" b="b"/>
            <a:pathLst>
              <a:path w="5222220" h="5288324">
                <a:moveTo>
                  <a:pt x="0" y="0"/>
                </a:moveTo>
                <a:lnTo>
                  <a:pt x="5222220" y="0"/>
                </a:lnTo>
                <a:lnTo>
                  <a:pt x="5222220" y="5288324"/>
                </a:lnTo>
                <a:lnTo>
                  <a:pt x="0" y="52883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 rot="2302179">
            <a:off x="15605885" y="8412154"/>
            <a:ext cx="12709507" cy="6259432"/>
          </a:xfrm>
          <a:custGeom>
            <a:avLst/>
            <a:gdLst/>
            <a:ahLst/>
            <a:cxnLst/>
            <a:rect l="l" t="t" r="r" b="b"/>
            <a:pathLst>
              <a:path w="12709507" h="6259432">
                <a:moveTo>
                  <a:pt x="0" y="0"/>
                </a:moveTo>
                <a:lnTo>
                  <a:pt x="12709507" y="0"/>
                </a:lnTo>
                <a:lnTo>
                  <a:pt x="12709507" y="6259433"/>
                </a:lnTo>
                <a:lnTo>
                  <a:pt x="0" y="625943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>
            <a:off x="5486400" y="8700429"/>
            <a:ext cx="7315200" cy="3995928"/>
          </a:xfrm>
          <a:custGeom>
            <a:avLst/>
            <a:gdLst/>
            <a:ahLst/>
            <a:cxnLst/>
            <a:rect l="l" t="t" r="r" b="b"/>
            <a:pathLst>
              <a:path w="7315200" h="3995928">
                <a:moveTo>
                  <a:pt x="0" y="0"/>
                </a:moveTo>
                <a:lnTo>
                  <a:pt x="7315200" y="0"/>
                </a:lnTo>
                <a:lnTo>
                  <a:pt x="7315200" y="3995928"/>
                </a:lnTo>
                <a:lnTo>
                  <a:pt x="0" y="399592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>
            <a:off x="7824960" y="1718114"/>
            <a:ext cx="10722606" cy="8229600"/>
          </a:xfrm>
          <a:custGeom>
            <a:avLst/>
            <a:gdLst/>
            <a:ahLst/>
            <a:cxnLst/>
            <a:rect l="l" t="t" r="r" b="b"/>
            <a:pathLst>
              <a:path w="10722606" h="8229600">
                <a:moveTo>
                  <a:pt x="0" y="0"/>
                </a:moveTo>
                <a:lnTo>
                  <a:pt x="10722606" y="0"/>
                </a:lnTo>
                <a:lnTo>
                  <a:pt x="1072260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TextBox 12"/>
          <p:cNvSpPr txBox="1"/>
          <p:nvPr/>
        </p:nvSpPr>
        <p:spPr>
          <a:xfrm>
            <a:off x="2428365" y="3854889"/>
            <a:ext cx="8837869" cy="3851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Air = Lambang Roh Kudus</a:t>
            </a:r>
          </a:p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 ➡ Roh Kudus bantu kita hidup sihat dan taat kepada Tuhan.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34057" y="404735"/>
            <a:ext cx="8822850" cy="2856857"/>
            <a:chOff x="0" y="0"/>
            <a:chExt cx="14827872" cy="48012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27872" cy="4801296"/>
            </a:xfrm>
            <a:custGeom>
              <a:avLst/>
              <a:gdLst/>
              <a:ahLst/>
              <a:cxnLst/>
              <a:rect l="l" t="t" r="r" b="b"/>
              <a:pathLst>
                <a:path w="14827872" h="4801296">
                  <a:moveTo>
                    <a:pt x="0" y="0"/>
                  </a:moveTo>
                  <a:lnTo>
                    <a:pt x="0" y="4271706"/>
                  </a:lnTo>
                  <a:lnTo>
                    <a:pt x="1088390" y="4271706"/>
                  </a:lnTo>
                  <a:lnTo>
                    <a:pt x="1305560" y="4801296"/>
                  </a:lnTo>
                  <a:lnTo>
                    <a:pt x="1524000" y="4271706"/>
                  </a:lnTo>
                  <a:lnTo>
                    <a:pt x="14827872" y="4271706"/>
                  </a:lnTo>
                  <a:lnTo>
                    <a:pt x="1482787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C841"/>
            </a:solid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4" name="Freeform 4"/>
          <p:cNvSpPr/>
          <p:nvPr/>
        </p:nvSpPr>
        <p:spPr>
          <a:xfrm rot="-9266875">
            <a:off x="14633007" y="6025090"/>
            <a:ext cx="4522995" cy="5344750"/>
          </a:xfrm>
          <a:custGeom>
            <a:avLst/>
            <a:gdLst/>
            <a:ahLst/>
            <a:cxnLst/>
            <a:rect l="l" t="t" r="r" b="b"/>
            <a:pathLst>
              <a:path w="4522995" h="5344750">
                <a:moveTo>
                  <a:pt x="0" y="0"/>
                </a:moveTo>
                <a:lnTo>
                  <a:pt x="4522994" y="0"/>
                </a:lnTo>
                <a:lnTo>
                  <a:pt x="4522994" y="5344750"/>
                </a:lnTo>
                <a:lnTo>
                  <a:pt x="0" y="5344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 rot="2115311">
            <a:off x="12561394" y="-1294957"/>
            <a:ext cx="7315200" cy="3995928"/>
          </a:xfrm>
          <a:custGeom>
            <a:avLst/>
            <a:gdLst/>
            <a:ahLst/>
            <a:cxnLst/>
            <a:rect l="l" t="t" r="r" b="b"/>
            <a:pathLst>
              <a:path w="7315200" h="3995928">
                <a:moveTo>
                  <a:pt x="0" y="0"/>
                </a:moveTo>
                <a:lnTo>
                  <a:pt x="7315200" y="0"/>
                </a:lnTo>
                <a:lnTo>
                  <a:pt x="7315200" y="3995928"/>
                </a:lnTo>
                <a:lnTo>
                  <a:pt x="0" y="39959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 rot="-10800000">
            <a:off x="-2523617" y="7519565"/>
            <a:ext cx="9758204" cy="3477469"/>
          </a:xfrm>
          <a:custGeom>
            <a:avLst/>
            <a:gdLst/>
            <a:ahLst/>
            <a:cxnLst/>
            <a:rect l="l" t="t" r="r" b="b"/>
            <a:pathLst>
              <a:path w="9758204" h="3477469">
                <a:moveTo>
                  <a:pt x="0" y="0"/>
                </a:moveTo>
                <a:lnTo>
                  <a:pt x="9758203" y="0"/>
                </a:lnTo>
                <a:lnTo>
                  <a:pt x="9758203" y="3477470"/>
                </a:lnTo>
                <a:lnTo>
                  <a:pt x="0" y="34774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 rot="-1972926">
            <a:off x="-622787" y="-2038301"/>
            <a:ext cx="7315200" cy="3602736"/>
          </a:xfrm>
          <a:custGeom>
            <a:avLst/>
            <a:gdLst/>
            <a:ahLst/>
            <a:cxnLst/>
            <a:rect l="l" t="t" r="r" b="b"/>
            <a:pathLst>
              <a:path w="7315200" h="3602736">
                <a:moveTo>
                  <a:pt x="0" y="0"/>
                </a:moveTo>
                <a:lnTo>
                  <a:pt x="7315200" y="0"/>
                </a:lnTo>
                <a:lnTo>
                  <a:pt x="7315200" y="3602736"/>
                </a:lnTo>
                <a:lnTo>
                  <a:pt x="0" y="36027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TextBox 8"/>
          <p:cNvSpPr txBox="1"/>
          <p:nvPr/>
        </p:nvSpPr>
        <p:spPr>
          <a:xfrm>
            <a:off x="3428510" y="683957"/>
            <a:ext cx="10833944" cy="200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Janji Tuhan – </a:t>
            </a:r>
          </a:p>
          <a:p>
            <a:pPr algn="ctr"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Yehezkiel 36:25-27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2767" y="3087971"/>
            <a:ext cx="16531737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36:25 Aku akan mencurahkan kepadamu air jernih, yang akan mentahirkan kamu; dari segala kenajisanmu dan dari semua berhala-berhalamu Aku akan mentahirkan kamu.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88301" y="5133975"/>
            <a:ext cx="16170999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36:26 Kamu akan Kuberikan hati yang baru, dan roh yang baru di dalam batinmu dan Aku akan menjauhkan dari tubuhmu hati yang keras dan Kuberikan kepadamu hati yang taat.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55484" y="7343775"/>
            <a:ext cx="13416555" cy="2409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 36:27 Roh-Ku akan Kuberikan diam di dalam batinmu dan Aku akan membuat kamu hidup menurut segala ketetapan-Ku dan tetap berpegang pada peraturan-peraturan-Ku dan melakukannya.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38931" y="1822704"/>
            <a:ext cx="9151445" cy="2188017"/>
            <a:chOff x="0" y="0"/>
            <a:chExt cx="15380117" cy="36772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80117" cy="3677229"/>
            </a:xfrm>
            <a:custGeom>
              <a:avLst/>
              <a:gdLst/>
              <a:ahLst/>
              <a:cxnLst/>
              <a:rect l="l" t="t" r="r" b="b"/>
              <a:pathLst>
                <a:path w="15380117" h="3677229">
                  <a:moveTo>
                    <a:pt x="0" y="0"/>
                  </a:moveTo>
                  <a:lnTo>
                    <a:pt x="0" y="3147638"/>
                  </a:lnTo>
                  <a:lnTo>
                    <a:pt x="1088390" y="3147638"/>
                  </a:lnTo>
                  <a:lnTo>
                    <a:pt x="1305560" y="3677229"/>
                  </a:lnTo>
                  <a:lnTo>
                    <a:pt x="1524000" y="3147638"/>
                  </a:lnTo>
                  <a:lnTo>
                    <a:pt x="15380117" y="3147638"/>
                  </a:lnTo>
                  <a:lnTo>
                    <a:pt x="153801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C841"/>
            </a:solid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86999" y="2183287"/>
            <a:ext cx="9056006" cy="1304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  <a:spcBef>
                <a:spcPct val="0"/>
              </a:spcBef>
            </a:pPr>
            <a:r>
              <a:rPr lang="en-US" sz="7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KESIMPULAN </a:t>
            </a:r>
          </a:p>
        </p:txBody>
      </p:sp>
      <p:sp>
        <p:nvSpPr>
          <p:cNvPr id="5" name="Freeform 5"/>
          <p:cNvSpPr/>
          <p:nvPr/>
        </p:nvSpPr>
        <p:spPr>
          <a:xfrm rot="-2121757">
            <a:off x="-2430320" y="-617779"/>
            <a:ext cx="6694587" cy="4114800"/>
          </a:xfrm>
          <a:custGeom>
            <a:avLst/>
            <a:gdLst/>
            <a:ahLst/>
            <a:cxnLst/>
            <a:rect l="l" t="t" r="r" b="b"/>
            <a:pathLst>
              <a:path w="6694587" h="4114800">
                <a:moveTo>
                  <a:pt x="0" y="0"/>
                </a:moveTo>
                <a:lnTo>
                  <a:pt x="6694586" y="0"/>
                </a:lnTo>
                <a:lnTo>
                  <a:pt x="66945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 rot="-4457709">
            <a:off x="-893999" y="-1406781"/>
            <a:ext cx="3778135" cy="4114800"/>
          </a:xfrm>
          <a:custGeom>
            <a:avLst/>
            <a:gdLst/>
            <a:ahLst/>
            <a:cxnLst/>
            <a:rect l="l" t="t" r="r" b="b"/>
            <a:pathLst>
              <a:path w="3778135" h="4114800">
                <a:moveTo>
                  <a:pt x="0" y="0"/>
                </a:moveTo>
                <a:lnTo>
                  <a:pt x="3778134" y="0"/>
                </a:lnTo>
                <a:lnTo>
                  <a:pt x="37781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 rot="-498733">
            <a:off x="15004162" y="-614854"/>
            <a:ext cx="4294323" cy="3287109"/>
          </a:xfrm>
          <a:custGeom>
            <a:avLst/>
            <a:gdLst/>
            <a:ahLst/>
            <a:cxnLst/>
            <a:rect l="l" t="t" r="r" b="b"/>
            <a:pathLst>
              <a:path w="4294323" h="3287109">
                <a:moveTo>
                  <a:pt x="0" y="0"/>
                </a:moveTo>
                <a:lnTo>
                  <a:pt x="4294323" y="0"/>
                </a:lnTo>
                <a:lnTo>
                  <a:pt x="4294323" y="3287108"/>
                </a:lnTo>
                <a:lnTo>
                  <a:pt x="0" y="32871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 rot="1111382">
            <a:off x="-1340035" y="7015009"/>
            <a:ext cx="5222220" cy="5288324"/>
          </a:xfrm>
          <a:custGeom>
            <a:avLst/>
            <a:gdLst/>
            <a:ahLst/>
            <a:cxnLst/>
            <a:rect l="l" t="t" r="r" b="b"/>
            <a:pathLst>
              <a:path w="5222220" h="5288324">
                <a:moveTo>
                  <a:pt x="0" y="0"/>
                </a:moveTo>
                <a:lnTo>
                  <a:pt x="5222220" y="0"/>
                </a:lnTo>
                <a:lnTo>
                  <a:pt x="5222220" y="5288324"/>
                </a:lnTo>
                <a:lnTo>
                  <a:pt x="0" y="52883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 rot="2302179">
            <a:off x="15605885" y="8412154"/>
            <a:ext cx="12709507" cy="6259432"/>
          </a:xfrm>
          <a:custGeom>
            <a:avLst/>
            <a:gdLst/>
            <a:ahLst/>
            <a:cxnLst/>
            <a:rect l="l" t="t" r="r" b="b"/>
            <a:pathLst>
              <a:path w="12709507" h="6259432">
                <a:moveTo>
                  <a:pt x="0" y="0"/>
                </a:moveTo>
                <a:lnTo>
                  <a:pt x="12709507" y="0"/>
                </a:lnTo>
                <a:lnTo>
                  <a:pt x="12709507" y="6259433"/>
                </a:lnTo>
                <a:lnTo>
                  <a:pt x="0" y="625943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10" name="Group 10"/>
          <p:cNvGrpSpPr/>
          <p:nvPr/>
        </p:nvGrpSpPr>
        <p:grpSpPr>
          <a:xfrm>
            <a:off x="10725784" y="1822704"/>
            <a:ext cx="7562216" cy="8411651"/>
            <a:chOff x="687070" y="247650"/>
            <a:chExt cx="11148060" cy="124002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148060" cy="12400280"/>
            </a:xfrm>
            <a:custGeom>
              <a:avLst/>
              <a:gdLst/>
              <a:ahLst/>
              <a:cxnLst/>
              <a:rect l="l" t="t" r="r" b="b"/>
              <a:pathLst>
                <a:path w="11148060" h="12400280">
                  <a:moveTo>
                    <a:pt x="9215120" y="1497330"/>
                  </a:moveTo>
                  <a:cubicBezTo>
                    <a:pt x="8773160" y="972820"/>
                    <a:pt x="8234680" y="508000"/>
                    <a:pt x="7590790" y="252730"/>
                  </a:cubicBezTo>
                  <a:cubicBezTo>
                    <a:pt x="7132320" y="71120"/>
                    <a:pt x="6633210" y="0"/>
                    <a:pt x="6139180" y="6350"/>
                  </a:cubicBezTo>
                  <a:cubicBezTo>
                    <a:pt x="4053840" y="36830"/>
                    <a:pt x="2157730" y="1490980"/>
                    <a:pt x="1289050" y="3346450"/>
                  </a:cubicBezTo>
                  <a:cubicBezTo>
                    <a:pt x="527050" y="4977130"/>
                    <a:pt x="0" y="7792720"/>
                    <a:pt x="680720" y="9457690"/>
                  </a:cubicBezTo>
                  <a:cubicBezTo>
                    <a:pt x="1360170" y="11122660"/>
                    <a:pt x="2499360" y="12005310"/>
                    <a:pt x="4248150" y="12081510"/>
                  </a:cubicBezTo>
                  <a:cubicBezTo>
                    <a:pt x="7001510" y="12400280"/>
                    <a:pt x="9088120" y="10502900"/>
                    <a:pt x="10118090" y="8309610"/>
                  </a:cubicBezTo>
                  <a:cubicBezTo>
                    <a:pt x="11148061" y="6116320"/>
                    <a:pt x="10782300" y="3361690"/>
                    <a:pt x="9215120" y="1497330"/>
                  </a:cubicBezTo>
                  <a:close/>
                </a:path>
              </a:pathLst>
            </a:custGeom>
            <a:blipFill>
              <a:blip r:embed="rId12"/>
              <a:stretch>
                <a:fillRect l="-95971" t="-5747" b="-5641"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12" name="Freeform 12"/>
          <p:cNvSpPr/>
          <p:nvPr/>
        </p:nvSpPr>
        <p:spPr>
          <a:xfrm>
            <a:off x="5486400" y="8700429"/>
            <a:ext cx="7315200" cy="3995928"/>
          </a:xfrm>
          <a:custGeom>
            <a:avLst/>
            <a:gdLst/>
            <a:ahLst/>
            <a:cxnLst/>
            <a:rect l="l" t="t" r="r" b="b"/>
            <a:pathLst>
              <a:path w="7315200" h="3995928">
                <a:moveTo>
                  <a:pt x="0" y="0"/>
                </a:moveTo>
                <a:lnTo>
                  <a:pt x="7315200" y="0"/>
                </a:lnTo>
                <a:lnTo>
                  <a:pt x="7315200" y="3995928"/>
                </a:lnTo>
                <a:lnTo>
                  <a:pt x="0" y="399592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TextBox 13"/>
          <p:cNvSpPr txBox="1"/>
          <p:nvPr/>
        </p:nvSpPr>
        <p:spPr>
          <a:xfrm>
            <a:off x="916973" y="4493338"/>
            <a:ext cx="9893377" cy="2343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✅ Tuhan mahu kita bersih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 ✅ Tuhan beri hati yang taat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 ✅ Tuhan beri Roh-Nya dalam kita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504</Words>
  <Application>Microsoft Office PowerPoint</Application>
  <PresentationFormat>Custom</PresentationFormat>
  <Paragraphs>90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Archivo Black</vt:lpstr>
      <vt:lpstr>More Sugar</vt:lpstr>
      <vt:lpstr>Calibri</vt:lpstr>
      <vt:lpstr>Arial</vt:lpstr>
      <vt:lpstr>Garet Bold</vt:lpstr>
      <vt:lpstr>Mansalva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PELAJARAN 3 Health for Smart Kids</dc:title>
  <dc:creator>ASUS</dc:creator>
  <cp:lastModifiedBy>Faridah Lausin (MAUM)</cp:lastModifiedBy>
  <cp:revision>4</cp:revision>
  <dcterms:created xsi:type="dcterms:W3CDTF">2006-08-16T00:00:00Z</dcterms:created>
  <dcterms:modified xsi:type="dcterms:W3CDTF">2026-03-04T04:17:56Z</dcterms:modified>
  <dc:identifier>DAGpK3x24MA</dc:identifier>
</cp:coreProperties>
</file>