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2221"/>
    <a:srgbClr val="666377"/>
    <a:srgbClr val="0F3600"/>
    <a:srgbClr val="043449"/>
    <a:srgbClr val="5E6373"/>
    <a:srgbClr val="A8B1AA"/>
    <a:srgbClr val="A1646A"/>
    <a:srgbClr val="DE8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22" autoAdjust="0"/>
    <p:restoredTop sz="94660"/>
  </p:normalViewPr>
  <p:slideViewPr>
    <p:cSldViewPr snapToGrid="0">
      <p:cViewPr varScale="1">
        <p:scale>
          <a:sx n="82" d="100"/>
          <a:sy n="82" d="100"/>
        </p:scale>
        <p:origin x="5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ridah Lausin (MAUM)" userId="dda9428f-aabc-4ff3-9c5c-5ff87dd7c78f" providerId="ADAL" clId="{46AE2055-050A-4B10-B315-8669A3F43CFC}"/>
    <pc:docChg chg="modSld">
      <pc:chgData name="Faridah Lausin (MAUM)" userId="dda9428f-aabc-4ff3-9c5c-5ff87dd7c78f" providerId="ADAL" clId="{46AE2055-050A-4B10-B315-8669A3F43CFC}" dt="2026-02-10T03:32:23.396" v="22" actId="6549"/>
      <pc:docMkLst>
        <pc:docMk/>
      </pc:docMkLst>
      <pc:sldChg chg="modSp mod">
        <pc:chgData name="Faridah Lausin (MAUM)" userId="dda9428f-aabc-4ff3-9c5c-5ff87dd7c78f" providerId="ADAL" clId="{46AE2055-050A-4B10-B315-8669A3F43CFC}" dt="2026-02-10T03:32:23.396" v="22" actId="6549"/>
        <pc:sldMkLst>
          <pc:docMk/>
          <pc:sldMk cId="3602899838" sldId="256"/>
        </pc:sldMkLst>
        <pc:spChg chg="mod">
          <ac:chgData name="Faridah Lausin (MAUM)" userId="dda9428f-aabc-4ff3-9c5c-5ff87dd7c78f" providerId="ADAL" clId="{46AE2055-050A-4B10-B315-8669A3F43CFC}" dt="2026-02-10T03:32:23.396" v="22" actId="6549"/>
          <ac:spMkLst>
            <pc:docMk/>
            <pc:sldMk cId="3602899838" sldId="256"/>
            <ac:spMk id="8" creationId="{8F0B0460-4ED6-1CE3-FAFB-0D303AEE916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BC76-B972-F2A6-576C-B4EA2A7895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8E9E5-3E59-2CE5-3152-A1F16A0E1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55046-9A0B-D774-C6B9-E637A39F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8F71-DD25-EE01-6850-CEECB11B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19CE2-749A-5BF4-2CAB-F9D9BD68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792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63B-EB39-76DA-A051-D8FAC906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DB1E51-8895-7952-069C-D7867E9B2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3769-856D-F0B3-BF0A-15A23EF15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6EBE0-15FD-C626-31D6-058E070C6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ACBD-467D-FBF8-B2C5-D1CE5434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16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84DB61-4D2B-68CF-742E-5A2105D9B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04C7BC-EC4F-357D-939C-4A83A618D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032C4-7D52-32CD-51D7-5C3BD443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571C-4BA8-67BD-6E9C-DA74F3E1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3481-9B41-1C55-288F-43E0117E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08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3A22-CFF4-4FD7-0D01-6EE68517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B49A3-DFA0-9882-CD99-538989B7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EB6CB-FDB0-56FF-A250-1015EC6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BB6D-B890-5AE4-3B14-2A4C6A6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9148-B801-AC1D-E9B3-870EFF6B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8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52DC4-092C-0B67-3BBC-AFDDA87D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1B5A0-6594-0923-4A2D-2DDD6C71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695A1-481B-1E79-2E31-36E387D4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2A26-D894-5162-8BAD-06D00A3D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580A-6AF6-2F2D-E30F-FC3EE8F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86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F7AA-B3FD-79B1-6AE2-3B064842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705DF-4D6A-0CF5-F9B8-23F3D0FB4F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15D0-5599-0240-1BD5-801CC578E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AD005-3CCE-AF19-FF1B-7F29C499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D1DED-B187-C2EE-DDEF-28CDB740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BD4A4-D064-B5E9-DDBC-5E25E045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6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4A74-C41A-1F71-1477-CA09AEF6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CE21-9169-0F94-410E-B938AEAD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B15C6-473E-7784-23D3-B6ED2DE9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5864F0-E273-1F16-F0EB-B9F1B8315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4FF94E-0507-5E82-2BCF-7377114B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FA44A3-0114-DDA4-9EF0-87E91D2A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77783-660C-D39E-D2D0-6BF98D15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F9AA5-8E4F-F7CD-33E9-B7794BBA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9312F-4DAF-FAE5-4AAB-39B9691C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B131BF-B9FF-7C84-D45F-474D7612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417E3-436F-2E84-921B-74484C52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9EE9F0-1DBC-F573-E2B8-CE20062E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44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B57E-F04B-3079-73B8-0639DE60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03B380-ACEB-CD8B-67A4-2F1E1BBF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EE92F-E2C0-BA3B-6029-37153020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5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2615-22F2-8C54-6D75-63EF3395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6110E-3510-7B75-9DE8-11604C4E1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ACEA4-DEB3-385B-3A00-9AF343D2D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2596-EC95-1BA2-DF68-782AA9EF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09BAC-1C7A-8528-AEBC-5C30A657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BCBF8-26D8-B80D-6ED8-E1990085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76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14-450D-FCEA-96D2-8AF8DD82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7AED-23F5-E5F4-2AB6-6F439C375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97F53-5FC6-9663-C31B-3382DB0B4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7D5A1-4694-A2B5-7474-6DB6B75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19BA5-7361-BD5F-8D49-7ED81FE3B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CF5C22-5CFF-C0C7-67A9-9A035C1F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97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A441DD-D9B4-033A-06AE-39F00A09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B379-CA6C-C0BC-5953-4E354ED1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C338-5207-ABFC-FD22-01E247CC7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E2FBA-F896-00F0-594A-7D3813B62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B4833-CF0B-3672-8589-BF102C0ED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08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EC13DD-AC22-48CB-6771-9744EF262B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4861" y="3429000"/>
            <a:ext cx="6248178" cy="591114"/>
          </a:xfrm>
        </p:spPr>
        <p:txBody>
          <a:bodyPr>
            <a:noAutofit/>
          </a:bodyPr>
          <a:lstStyle/>
          <a:p>
            <a:pPr algn="l"/>
            <a:r>
              <a:rPr lang="pt-BR" sz="3200" b="1" dirty="0">
                <a:latin typeface="Montserrat Black" panose="00000A00000000000000" pitchFamily="50" charset="0"/>
              </a:rPr>
              <a:t>BERDOA MENGGUNAKAN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89712EC-6349-7CF0-DC49-6EB3177143C1}"/>
              </a:ext>
            </a:extLst>
          </p:cNvPr>
          <p:cNvSpPr txBox="1">
            <a:spLocks/>
          </p:cNvSpPr>
          <p:nvPr/>
        </p:nvSpPr>
        <p:spPr>
          <a:xfrm>
            <a:off x="3637723" y="3877478"/>
            <a:ext cx="7267970" cy="12579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6600" dirty="0" err="1">
                <a:solidFill>
                  <a:srgbClr val="942221"/>
                </a:solidFill>
                <a:latin typeface="Arizonia" panose="02000507060000020003" pitchFamily="2" charset="0"/>
              </a:rPr>
              <a:t>nama-nama</a:t>
            </a:r>
            <a:r>
              <a:rPr lang="pt-BR" sz="6600" dirty="0">
                <a:solidFill>
                  <a:srgbClr val="942221"/>
                </a:solidFill>
                <a:latin typeface="Arizonia" panose="02000507060000020003" pitchFamily="2" charset="0"/>
              </a:rPr>
              <a:t> </a:t>
            </a:r>
            <a:r>
              <a:rPr lang="pt-BR" sz="6600" dirty="0" err="1">
                <a:solidFill>
                  <a:srgbClr val="942221"/>
                </a:solidFill>
                <a:latin typeface="Arizonia" panose="02000507060000020003" pitchFamily="2" charset="0"/>
              </a:rPr>
              <a:t>Tuhan</a:t>
            </a:r>
            <a:endParaRPr lang="pt-BR" sz="6600" dirty="0">
              <a:solidFill>
                <a:srgbClr val="942221"/>
              </a:solidFill>
              <a:latin typeface="Arizonia" panose="02000507060000020003" pitchFamily="2" charset="0"/>
            </a:endParaRPr>
          </a:p>
          <a:p>
            <a:pPr algn="l"/>
            <a:endParaRPr lang="pt-BR" sz="6600" dirty="0">
              <a:solidFill>
                <a:srgbClr val="942221"/>
              </a:solidFill>
              <a:latin typeface="Arizonia" panose="020005070600000200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0B0460-4ED6-1CE3-FAFB-0D303AEE916E}"/>
              </a:ext>
            </a:extLst>
          </p:cNvPr>
          <p:cNvSpPr txBox="1"/>
          <p:nvPr/>
        </p:nvSpPr>
        <p:spPr>
          <a:xfrm>
            <a:off x="4009601" y="6284012"/>
            <a:ext cx="3829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Montserrat SemiBold" panose="00000700000000000000" pitchFamily="50" charset="0"/>
              </a:rPr>
              <a:t>HARI DOA </a:t>
            </a:r>
            <a:r>
              <a:rPr lang="pt-BR" sz="1600">
                <a:solidFill>
                  <a:schemeClr val="bg1"/>
                </a:solidFill>
                <a:latin typeface="Montserrat SemiBold" panose="00000700000000000000" pitchFamily="50" charset="0"/>
              </a:rPr>
              <a:t>WANITA SEDUNIA </a:t>
            </a:r>
            <a:r>
              <a:rPr lang="pt-BR" sz="1600" dirty="0">
                <a:solidFill>
                  <a:schemeClr val="bg1"/>
                </a:solidFill>
                <a:latin typeface="Montserrat SemiBold" panose="00000700000000000000" pitchFamily="50" charset="0"/>
              </a:rPr>
              <a:t>2026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0CC5A-37B3-9EAA-31B6-B2B649A9830C}"/>
              </a:ext>
            </a:extLst>
          </p:cNvPr>
          <p:cNvSpPr txBox="1"/>
          <p:nvPr/>
        </p:nvSpPr>
        <p:spPr>
          <a:xfrm>
            <a:off x="5704056" y="4960708"/>
            <a:ext cx="4648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Ditulis</a:t>
            </a:r>
            <a:r>
              <a:rPr lang="en-US" sz="2000" dirty="0"/>
              <a:t> oleh Ardis Dick Stenbakken</a:t>
            </a:r>
          </a:p>
          <a:p>
            <a:r>
              <a:rPr lang="en-US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0289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4BA176-4F47-4976-0F1D-34B98822C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D9A2F-8B97-BECC-8FE6-21089B26B3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67104"/>
            <a:ext cx="10153072" cy="4510520"/>
          </a:xfrm>
        </p:spPr>
        <p:txBody>
          <a:bodyPr>
            <a:normAutofit/>
          </a:bodyPr>
          <a:lstStyle/>
          <a:p>
            <a:pPr lvl="0"/>
            <a:endParaRPr lang="en-CA" sz="4000" i="1" dirty="0"/>
          </a:p>
          <a:p>
            <a:pPr lvl="0"/>
            <a:r>
              <a:rPr lang="en-CA" sz="3600" i="1" dirty="0"/>
              <a:t>Ayat-</a:t>
            </a:r>
            <a:r>
              <a:rPr lang="en-CA" sz="3600" i="1" dirty="0" err="1"/>
              <a:t>ayat</a:t>
            </a:r>
            <a:r>
              <a:rPr lang="en-CA" sz="3600" i="1" dirty="0"/>
              <a:t> </a:t>
            </a:r>
            <a:r>
              <a:rPr lang="en-CA" sz="3600" i="1" dirty="0" err="1"/>
              <a:t>Alkitab</a:t>
            </a:r>
            <a:r>
              <a:rPr lang="en-CA" sz="3600" dirty="0"/>
              <a:t>: </a:t>
            </a:r>
            <a:r>
              <a:rPr lang="en-CA" sz="3600" dirty="0" err="1"/>
              <a:t>Mazmur</a:t>
            </a:r>
            <a:r>
              <a:rPr lang="en-CA" sz="3600" dirty="0"/>
              <a:t> 33:6–9; Yeremia 32:17; </a:t>
            </a:r>
            <a:r>
              <a:rPr lang="en-CA" sz="3600" dirty="0" err="1"/>
              <a:t>Kolose</a:t>
            </a:r>
            <a:r>
              <a:rPr lang="en-CA" sz="3600" dirty="0"/>
              <a:t> 1:17</a:t>
            </a:r>
          </a:p>
          <a:p>
            <a:pPr lvl="0"/>
            <a:endParaRPr lang="en-US" sz="3600" dirty="0"/>
          </a:p>
          <a:p>
            <a:r>
              <a:rPr lang="en-CA" sz="3600" i="1" dirty="0" err="1"/>
              <a:t>Doa</a:t>
            </a:r>
            <a:r>
              <a:rPr lang="en-CA" sz="3600" dirty="0"/>
              <a:t>: </a:t>
            </a:r>
            <a:r>
              <a:rPr lang="en-MY" sz="3600" dirty="0" err="1"/>
              <a:t>Engkaulah</a:t>
            </a:r>
            <a:r>
              <a:rPr lang="en-MY" sz="3600" dirty="0"/>
              <a:t> Tuhan Yang maha </a:t>
            </a:r>
            <a:r>
              <a:rPr lang="en-MY" sz="3600" dirty="0" err="1"/>
              <a:t>berkuasa</a:t>
            </a:r>
            <a:r>
              <a:rPr lang="en-MY" sz="3600" dirty="0"/>
              <a:t>. </a:t>
            </a:r>
            <a:r>
              <a:rPr lang="en-MY" sz="3600" dirty="0" err="1"/>
              <a:t>Kurniakanlah</a:t>
            </a:r>
            <a:r>
              <a:rPr lang="en-MY" sz="3600" dirty="0"/>
              <a:t> </a:t>
            </a:r>
            <a:r>
              <a:rPr lang="en-MY" sz="3600" dirty="0" err="1"/>
              <a:t>kepadaku</a:t>
            </a:r>
            <a:r>
              <a:rPr lang="en-MY" sz="3600" dirty="0"/>
              <a:t> </a:t>
            </a:r>
            <a:r>
              <a:rPr lang="en-MY" sz="3600" dirty="0" err="1"/>
              <a:t>iman</a:t>
            </a:r>
            <a:r>
              <a:rPr lang="en-MY" sz="3600" dirty="0"/>
              <a:t> dan </a:t>
            </a:r>
            <a:r>
              <a:rPr lang="en-MY" sz="3600" dirty="0" err="1"/>
              <a:t>keyakinan</a:t>
            </a:r>
            <a:r>
              <a:rPr lang="en-MY" sz="3600" dirty="0"/>
              <a:t> </a:t>
            </a:r>
            <a:r>
              <a:rPr lang="en-MY" sz="3600" dirty="0" err="1"/>
              <a:t>untuk</a:t>
            </a:r>
            <a:r>
              <a:rPr lang="en-MY" sz="3600" dirty="0"/>
              <a:t> </a:t>
            </a:r>
            <a:r>
              <a:rPr lang="en-MY" sz="3600" dirty="0" err="1"/>
              <a:t>percaya</a:t>
            </a:r>
            <a:r>
              <a:rPr lang="en-MY" sz="3600" dirty="0"/>
              <a:t> </a:t>
            </a:r>
            <a:r>
              <a:rPr lang="en-MY" sz="3600" dirty="0" err="1"/>
              <a:t>kepada</a:t>
            </a:r>
            <a:r>
              <a:rPr lang="en-MY" sz="3600" dirty="0"/>
              <a:t> </a:t>
            </a:r>
            <a:r>
              <a:rPr lang="en-MY" sz="3600" dirty="0" err="1"/>
              <a:t>kekuatan</a:t>
            </a:r>
            <a:r>
              <a:rPr lang="en-MY" sz="3600" dirty="0"/>
              <a:t>-Mu yang </a:t>
            </a:r>
            <a:r>
              <a:rPr lang="en-MY" sz="3600" dirty="0" err="1"/>
              <a:t>tidak</a:t>
            </a:r>
            <a:r>
              <a:rPr lang="en-MY" sz="3600" dirty="0"/>
              <a:t> </a:t>
            </a:r>
            <a:r>
              <a:rPr lang="en-MY" sz="3600" dirty="0" err="1"/>
              <a:t>terbatas</a:t>
            </a:r>
            <a:r>
              <a:rPr lang="en-MY" sz="3600" dirty="0"/>
              <a:t>, kerana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tahu</a:t>
            </a:r>
            <a:r>
              <a:rPr lang="en-MY" sz="3600" dirty="0"/>
              <a:t> </a:t>
            </a:r>
            <a:r>
              <a:rPr lang="en-MY" sz="3600" dirty="0" err="1"/>
              <a:t>tiada</a:t>
            </a:r>
            <a:r>
              <a:rPr lang="en-MY" sz="3600" dirty="0"/>
              <a:t> yang </a:t>
            </a:r>
            <a:r>
              <a:rPr lang="en-MY" sz="3600" dirty="0" err="1"/>
              <a:t>mustahil</a:t>
            </a:r>
            <a:r>
              <a:rPr lang="en-MY" sz="3600" dirty="0"/>
              <a:t> </a:t>
            </a:r>
            <a:r>
              <a:rPr lang="en-MY" sz="3600" dirty="0" err="1"/>
              <a:t>bagi</a:t>
            </a:r>
            <a:r>
              <a:rPr lang="en-MY" sz="3600" dirty="0"/>
              <a:t>-Mu.</a:t>
            </a:r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A00C6CC-D09C-394D-2A68-3046234ED2A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Maha Kuasa</a:t>
            </a:r>
            <a:endParaRPr lang="pt-BR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361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0E96CC-62F1-7293-70A0-B9ACEEE02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BE484-0154-9A05-0A5C-C880A1ABC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116" y="2075956"/>
            <a:ext cx="10388600" cy="4611831"/>
          </a:xfrm>
        </p:spPr>
        <p:txBody>
          <a:bodyPr>
            <a:normAutofit lnSpcReduction="10000"/>
          </a:bodyPr>
          <a:lstStyle/>
          <a:p>
            <a:pPr lvl="0"/>
            <a:endParaRPr lang="en-US" sz="4000" i="1" dirty="0"/>
          </a:p>
          <a:p>
            <a:pPr lvl="0"/>
            <a:r>
              <a:rPr lang="en-US" sz="3600" i="1" dirty="0"/>
              <a:t>Ayat-</a:t>
            </a:r>
            <a:r>
              <a:rPr lang="en-US" sz="3600" i="1" dirty="0" err="1"/>
              <a:t>ayat</a:t>
            </a:r>
            <a:r>
              <a:rPr lang="en-US" sz="3600" i="1" dirty="0"/>
              <a:t> </a:t>
            </a:r>
            <a:r>
              <a:rPr lang="en-US" sz="3600" i="1" dirty="0" err="1"/>
              <a:t>Alkitab</a:t>
            </a:r>
            <a:r>
              <a:rPr lang="en-US" sz="3600" dirty="0"/>
              <a:t>: </a:t>
            </a:r>
            <a:r>
              <a:rPr lang="en-US" sz="3600" dirty="0" err="1"/>
              <a:t>Kejadian</a:t>
            </a:r>
            <a:r>
              <a:rPr lang="en-US" sz="3600" dirty="0"/>
              <a:t> 1–2; </a:t>
            </a:r>
            <a:r>
              <a:rPr lang="en-US" sz="3600" dirty="0" err="1"/>
              <a:t>Yesaya</a:t>
            </a:r>
            <a:r>
              <a:rPr lang="en-US" sz="3600" dirty="0"/>
              <a:t> 40:28; Yohanes 1:1–5</a:t>
            </a:r>
          </a:p>
          <a:p>
            <a:pPr marL="0" lvl="0" indent="0">
              <a:buNone/>
            </a:pPr>
            <a:endParaRPr lang="en-US" sz="3600" dirty="0"/>
          </a:p>
          <a:p>
            <a:r>
              <a:rPr lang="en-US" sz="3600" i="1" dirty="0" err="1"/>
              <a:t>Doa</a:t>
            </a:r>
            <a:r>
              <a:rPr lang="en-US" sz="3600" dirty="0"/>
              <a:t>: </a:t>
            </a:r>
            <a:r>
              <a:rPr lang="en-MY" sz="3600" dirty="0" err="1"/>
              <a:t>Pencipta</a:t>
            </a:r>
            <a:r>
              <a:rPr lang="en-MY" sz="3600" dirty="0"/>
              <a:t> Yang Perkasa,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kagum</a:t>
            </a:r>
            <a:r>
              <a:rPr lang="en-MY" sz="3600" dirty="0"/>
              <a:t> kerana </a:t>
            </a:r>
            <a:r>
              <a:rPr lang="en-MY" sz="3600" dirty="0" err="1"/>
              <a:t>Engkau</a:t>
            </a:r>
            <a:r>
              <a:rPr lang="en-MY" sz="3600" dirty="0"/>
              <a:t> yang </a:t>
            </a:r>
            <a:r>
              <a:rPr lang="en-MY" sz="3600" dirty="0" err="1"/>
              <a:t>menciptakan</a:t>
            </a:r>
            <a:r>
              <a:rPr lang="en-MY" sz="3600" dirty="0"/>
              <a:t> </a:t>
            </a:r>
            <a:r>
              <a:rPr lang="en-MY" sz="3600" dirty="0" err="1"/>
              <a:t>matahari</a:t>
            </a:r>
            <a:r>
              <a:rPr lang="en-MY" sz="3600" dirty="0"/>
              <a:t>, </a:t>
            </a:r>
            <a:r>
              <a:rPr lang="en-MY" sz="3600" dirty="0" err="1"/>
              <a:t>bulan</a:t>
            </a:r>
            <a:r>
              <a:rPr lang="en-MY" sz="3600" dirty="0"/>
              <a:t>, dan </a:t>
            </a:r>
            <a:r>
              <a:rPr lang="en-MY" sz="3600" dirty="0" err="1"/>
              <a:t>bintang</a:t>
            </a:r>
            <a:r>
              <a:rPr lang="en-MY" sz="3600" dirty="0"/>
              <a:t> </a:t>
            </a:r>
            <a:r>
              <a:rPr lang="en-MY" sz="3600" dirty="0" err="1"/>
              <a:t>tetap</a:t>
            </a:r>
            <a:r>
              <a:rPr lang="en-MY" sz="3600" dirty="0"/>
              <a:t> </a:t>
            </a:r>
            <a:r>
              <a:rPr lang="en-MY" sz="3600" dirty="0" err="1"/>
              <a:t>menginginkan</a:t>
            </a:r>
            <a:r>
              <a:rPr lang="en-MY" sz="3600" dirty="0"/>
              <a:t> </a:t>
            </a:r>
            <a:r>
              <a:rPr lang="en-MY" sz="3600" dirty="0" err="1"/>
              <a:t>hubungan</a:t>
            </a:r>
            <a:r>
              <a:rPr lang="en-MY" sz="3600" dirty="0"/>
              <a:t> </a:t>
            </a:r>
            <a:r>
              <a:rPr lang="en-MY" sz="3600" dirty="0" err="1"/>
              <a:t>dengan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. </a:t>
            </a:r>
            <a:r>
              <a:rPr lang="en-MY" sz="3600" dirty="0" err="1"/>
              <a:t>Terima</a:t>
            </a:r>
            <a:r>
              <a:rPr lang="en-MY" sz="3600" dirty="0"/>
              <a:t> </a:t>
            </a:r>
            <a:r>
              <a:rPr lang="en-MY" sz="3600" dirty="0" err="1"/>
              <a:t>kasih</a:t>
            </a:r>
            <a:r>
              <a:rPr lang="en-MY" sz="3600" dirty="0"/>
              <a:t>! </a:t>
            </a:r>
            <a:r>
              <a:rPr lang="en-MY" sz="3600" dirty="0" err="1"/>
              <a:t>Tolonglah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untuk</a:t>
            </a:r>
            <a:r>
              <a:rPr lang="en-MY" sz="3600" dirty="0"/>
              <a:t> </a:t>
            </a:r>
            <a:r>
              <a:rPr lang="en-MY" sz="3600" dirty="0" err="1"/>
              <a:t>menyedari</a:t>
            </a:r>
            <a:r>
              <a:rPr lang="en-MY" sz="3600" dirty="0"/>
              <a:t> </a:t>
            </a:r>
            <a:r>
              <a:rPr lang="en-MY" sz="3600" dirty="0" err="1"/>
              <a:t>keindahan</a:t>
            </a:r>
            <a:r>
              <a:rPr lang="en-MY" sz="3600" dirty="0"/>
              <a:t>-Mu di </a:t>
            </a:r>
            <a:r>
              <a:rPr lang="en-MY" sz="3600" dirty="0" err="1"/>
              <a:t>sekelilingku</a:t>
            </a:r>
            <a:r>
              <a:rPr lang="en-MY" sz="3600" dirty="0"/>
              <a:t> </a:t>
            </a:r>
            <a:r>
              <a:rPr lang="en-MY" sz="3600" dirty="0" err="1"/>
              <a:t>setiap</a:t>
            </a:r>
            <a:r>
              <a:rPr lang="en-MY" sz="3600" dirty="0"/>
              <a:t> </a:t>
            </a:r>
            <a:r>
              <a:rPr lang="en-MY" sz="3600" dirty="0" err="1"/>
              <a:t>hari</a:t>
            </a:r>
            <a:r>
              <a:rPr lang="en-MY" sz="3600" dirty="0"/>
              <a:t>.</a:t>
            </a:r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B42934-AD8D-37A8-9C78-E38D15F70EF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err="1">
                <a:solidFill>
                  <a:schemeClr val="bg1"/>
                </a:solidFill>
              </a:rPr>
              <a:t>Pencipta</a:t>
            </a:r>
            <a:r>
              <a:rPr lang="en-US" sz="5400" b="1" dirty="0">
                <a:solidFill>
                  <a:schemeClr val="bg1"/>
                </a:solidFill>
              </a:rPr>
              <a:t> yang Perkasa</a:t>
            </a:r>
            <a:endParaRPr lang="pt-BR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56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53A72F-A4EF-294E-3B55-45940142D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55804-D11F-384F-A597-DFAB80534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118" y="2255596"/>
            <a:ext cx="10260195" cy="4611831"/>
          </a:xfrm>
        </p:spPr>
        <p:txBody>
          <a:bodyPr>
            <a:normAutofit fontScale="92500" lnSpcReduction="20000"/>
          </a:bodyPr>
          <a:lstStyle/>
          <a:p>
            <a:pPr lvl="0"/>
            <a:endParaRPr lang="en-US" sz="3600" i="1" dirty="0"/>
          </a:p>
          <a:p>
            <a:pPr lvl="0"/>
            <a:r>
              <a:rPr lang="en-US" sz="3900" i="1" dirty="0"/>
              <a:t>Ayat-</a:t>
            </a:r>
            <a:r>
              <a:rPr lang="en-US" sz="3900" i="1" dirty="0" err="1"/>
              <a:t>ayat</a:t>
            </a:r>
            <a:r>
              <a:rPr lang="en-US" sz="3900" i="1" dirty="0"/>
              <a:t> </a:t>
            </a:r>
            <a:r>
              <a:rPr lang="en-US" sz="3900" i="1" dirty="0" err="1"/>
              <a:t>Alkitab</a:t>
            </a:r>
            <a:r>
              <a:rPr lang="en-US" sz="3900" dirty="0"/>
              <a:t>: </a:t>
            </a:r>
            <a:r>
              <a:rPr lang="en-US" sz="3900" dirty="0" err="1"/>
              <a:t>Mazmur</a:t>
            </a:r>
            <a:r>
              <a:rPr lang="en-US" sz="3900" dirty="0"/>
              <a:t> 13:5; Yohanes 3:16, 17; 1 Yohanes 4:7–10, 19</a:t>
            </a:r>
          </a:p>
          <a:p>
            <a:pPr marL="0" lvl="0" indent="0">
              <a:buNone/>
            </a:pPr>
            <a:endParaRPr lang="en-US" sz="3900" dirty="0"/>
          </a:p>
          <a:p>
            <a:r>
              <a:rPr lang="en-US" sz="3900" i="1" dirty="0" err="1"/>
              <a:t>Doa</a:t>
            </a:r>
            <a:r>
              <a:rPr lang="en-US" sz="3900" dirty="0"/>
              <a:t>: </a:t>
            </a:r>
            <a:r>
              <a:rPr lang="en-MY" sz="3600" dirty="0"/>
              <a:t>Tuhan, </a:t>
            </a:r>
            <a:r>
              <a:rPr lang="en-MY" sz="3600" dirty="0" err="1"/>
              <a:t>kasih</a:t>
            </a:r>
            <a:r>
              <a:rPr lang="en-MY" sz="3600" dirty="0"/>
              <a:t>-Mu </a:t>
            </a:r>
            <a:r>
              <a:rPr lang="en-MY" sz="3600" dirty="0" err="1"/>
              <a:t>tidak</a:t>
            </a:r>
            <a:r>
              <a:rPr lang="en-MY" sz="3600" dirty="0"/>
              <a:t> </a:t>
            </a:r>
            <a:r>
              <a:rPr lang="en-MY" sz="3600" dirty="0" err="1"/>
              <a:t>terbatas</a:t>
            </a:r>
            <a:r>
              <a:rPr lang="en-MY" sz="3600" dirty="0"/>
              <a:t> dan </a:t>
            </a:r>
            <a:r>
              <a:rPr lang="en-MY" sz="3600" dirty="0" err="1"/>
              <a:t>penuh</a:t>
            </a:r>
            <a:r>
              <a:rPr lang="en-MY" sz="3600" dirty="0"/>
              <a:t> </a:t>
            </a:r>
            <a:r>
              <a:rPr lang="en-MY" sz="3600" dirty="0" err="1"/>
              <a:t>pengorbanan</a:t>
            </a:r>
            <a:r>
              <a:rPr lang="en-MY" sz="3600" dirty="0"/>
              <a:t>. </a:t>
            </a:r>
            <a:r>
              <a:rPr lang="en-MY" sz="3600" dirty="0" err="1"/>
              <a:t>Tolonglah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untuk</a:t>
            </a:r>
            <a:r>
              <a:rPr lang="en-MY" sz="3600" dirty="0"/>
              <a:t> </a:t>
            </a:r>
            <a:r>
              <a:rPr lang="en-MY" sz="3600" dirty="0" err="1"/>
              <a:t>mempercayai</a:t>
            </a:r>
            <a:r>
              <a:rPr lang="en-MY" sz="3600" dirty="0"/>
              <a:t> </a:t>
            </a:r>
            <a:r>
              <a:rPr lang="en-MY" sz="3600" dirty="0" err="1"/>
              <a:t>kasih</a:t>
            </a:r>
            <a:r>
              <a:rPr lang="en-MY" sz="3600" dirty="0"/>
              <a:t>-Mu yang </a:t>
            </a:r>
            <a:r>
              <a:rPr lang="en-MY" sz="3600" dirty="0" err="1"/>
              <a:t>tidak</a:t>
            </a:r>
            <a:r>
              <a:rPr lang="en-MY" sz="3600" dirty="0"/>
              <a:t> </a:t>
            </a:r>
            <a:r>
              <a:rPr lang="en-MY" sz="3600" dirty="0" err="1"/>
              <a:t>pernah</a:t>
            </a:r>
            <a:r>
              <a:rPr lang="en-MY" sz="3600" dirty="0"/>
              <a:t> </a:t>
            </a:r>
            <a:r>
              <a:rPr lang="en-MY" sz="3600" dirty="0" err="1"/>
              <a:t>gagal</a:t>
            </a:r>
            <a:r>
              <a:rPr lang="en-MY" sz="3600" dirty="0"/>
              <a:t>, </a:t>
            </a:r>
            <a:r>
              <a:rPr lang="en-MY" sz="3600" dirty="0" err="1"/>
              <a:t>terutamanya</a:t>
            </a:r>
            <a:r>
              <a:rPr lang="en-MY" sz="3600" dirty="0"/>
              <a:t> </a:t>
            </a:r>
            <a:r>
              <a:rPr lang="en-MY" sz="3600" dirty="0" err="1"/>
              <a:t>ketika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tergoda</a:t>
            </a:r>
            <a:r>
              <a:rPr lang="en-MY" sz="3600" dirty="0"/>
              <a:t> </a:t>
            </a:r>
            <a:r>
              <a:rPr lang="en-MY" sz="3600" dirty="0" err="1"/>
              <a:t>untuk</a:t>
            </a:r>
            <a:r>
              <a:rPr lang="en-MY" sz="3600" dirty="0"/>
              <a:t> </a:t>
            </a:r>
            <a:r>
              <a:rPr lang="en-MY" sz="3600" dirty="0" err="1"/>
              <a:t>melihatnya</a:t>
            </a:r>
            <a:r>
              <a:rPr lang="en-MY" sz="3600" dirty="0"/>
              <a:t> </a:t>
            </a:r>
            <a:r>
              <a:rPr lang="en-MY" sz="3600" dirty="0" err="1"/>
              <a:t>berdasarkan</a:t>
            </a:r>
            <a:r>
              <a:rPr lang="en-MY" sz="3600" dirty="0"/>
              <a:t> </a:t>
            </a:r>
            <a:r>
              <a:rPr lang="en-MY" sz="3600" dirty="0" err="1"/>
              <a:t>prestasiku</a:t>
            </a:r>
            <a:r>
              <a:rPr lang="en-MY" sz="3600" dirty="0"/>
              <a:t>. </a:t>
            </a:r>
            <a:r>
              <a:rPr lang="en-MY" sz="3600" dirty="0" err="1"/>
              <a:t>Ajarlah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untuk</a:t>
            </a:r>
            <a:r>
              <a:rPr lang="en-MY" sz="3600" dirty="0"/>
              <a:t> </a:t>
            </a:r>
            <a:r>
              <a:rPr lang="en-MY" sz="3600" dirty="0" err="1"/>
              <a:t>mengasihi</a:t>
            </a:r>
            <a:r>
              <a:rPr lang="en-MY" sz="3600" dirty="0"/>
              <a:t> orang lain </a:t>
            </a:r>
            <a:r>
              <a:rPr lang="en-MY" sz="3600" dirty="0" err="1"/>
              <a:t>sebagaimana</a:t>
            </a:r>
            <a:r>
              <a:rPr lang="en-MY" sz="3600" dirty="0"/>
              <a:t> </a:t>
            </a:r>
            <a:r>
              <a:rPr lang="en-MY" sz="3600" dirty="0" err="1"/>
              <a:t>Engkau</a:t>
            </a:r>
            <a:r>
              <a:rPr lang="en-MY" sz="3600" dirty="0"/>
              <a:t> </a:t>
            </a:r>
            <a:r>
              <a:rPr lang="en-MY" sz="3600" dirty="0" err="1"/>
              <a:t>terlebih</a:t>
            </a:r>
            <a:r>
              <a:rPr lang="en-MY" sz="3600" dirty="0"/>
              <a:t> </a:t>
            </a:r>
            <a:r>
              <a:rPr lang="en-MY" sz="3600" dirty="0" err="1"/>
              <a:t>dahulu</a:t>
            </a:r>
            <a:r>
              <a:rPr lang="en-MY" sz="3600" dirty="0"/>
              <a:t> </a:t>
            </a:r>
            <a:r>
              <a:rPr lang="en-MY" sz="3600" dirty="0" err="1"/>
              <a:t>mengasihi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.</a:t>
            </a:r>
          </a:p>
          <a:p>
            <a:pPr lvl="0"/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FA97B6-531E-CEBF-3DE9-63BCFE10FAC3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Kasih</a:t>
            </a:r>
            <a:endParaRPr lang="pt-BR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377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10CA2A-EB87-6A26-AF1B-CDB9959BE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3A612-C54D-4593-F182-4A7E5E870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545" y="2330487"/>
            <a:ext cx="10184781" cy="4611831"/>
          </a:xfrm>
        </p:spPr>
        <p:txBody>
          <a:bodyPr>
            <a:normAutofit fontScale="92500" lnSpcReduction="20000"/>
          </a:bodyPr>
          <a:lstStyle/>
          <a:p>
            <a:pPr lvl="0"/>
            <a:endParaRPr lang="en-US" sz="3600" i="1" dirty="0"/>
          </a:p>
          <a:p>
            <a:pPr lvl="0"/>
            <a:r>
              <a:rPr lang="en-US" sz="3900" i="1" dirty="0"/>
              <a:t>Ayat-</a:t>
            </a:r>
            <a:r>
              <a:rPr lang="en-US" sz="3900" i="1" dirty="0" err="1"/>
              <a:t>ayat</a:t>
            </a:r>
            <a:r>
              <a:rPr lang="en-US" sz="3900" i="1" dirty="0"/>
              <a:t> </a:t>
            </a:r>
            <a:r>
              <a:rPr lang="en-US" sz="3900" i="1" dirty="0" err="1"/>
              <a:t>Alkitab</a:t>
            </a:r>
            <a:r>
              <a:rPr lang="en-US" sz="3900" dirty="0"/>
              <a:t>: </a:t>
            </a:r>
            <a:r>
              <a:rPr lang="en-US" sz="3900" dirty="0" err="1"/>
              <a:t>Mazmur</a:t>
            </a:r>
            <a:r>
              <a:rPr lang="en-US" sz="3900" dirty="0"/>
              <a:t> 68:5, 6; Lukas 11:1–4; Roma 8:15–17</a:t>
            </a:r>
          </a:p>
          <a:p>
            <a:pPr marL="0" lvl="0" indent="0">
              <a:buNone/>
            </a:pPr>
            <a:endParaRPr lang="en-US" sz="3900" dirty="0"/>
          </a:p>
          <a:p>
            <a:r>
              <a:rPr lang="en-US" sz="3900" i="1" dirty="0" err="1"/>
              <a:t>Doa</a:t>
            </a:r>
            <a:r>
              <a:rPr lang="en-US" sz="3900" dirty="0"/>
              <a:t>: </a:t>
            </a:r>
            <a:r>
              <a:rPr lang="en-MY" sz="3600" dirty="0"/>
              <a:t>Bapa Tuhan, </a:t>
            </a:r>
            <a:r>
              <a:rPr lang="en-MY" sz="3600" dirty="0" err="1"/>
              <a:t>terima</a:t>
            </a:r>
            <a:r>
              <a:rPr lang="en-MY" sz="3600" dirty="0"/>
              <a:t> </a:t>
            </a:r>
            <a:r>
              <a:rPr lang="en-MY" sz="3600" dirty="0" err="1"/>
              <a:t>kasih</a:t>
            </a:r>
            <a:r>
              <a:rPr lang="en-MY" sz="3600" dirty="0"/>
              <a:t> kerana </a:t>
            </a:r>
            <a:r>
              <a:rPr lang="en-MY" sz="3600" dirty="0" err="1"/>
              <a:t>memanggil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anak</a:t>
            </a:r>
            <a:r>
              <a:rPr lang="en-MY" sz="3600" dirty="0"/>
              <a:t>-Mu. </a:t>
            </a:r>
            <a:r>
              <a:rPr lang="en-MY" sz="3600" dirty="0" err="1"/>
              <a:t>Tolonglah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memahami</a:t>
            </a:r>
            <a:r>
              <a:rPr lang="en-MY" sz="3600" dirty="0"/>
              <a:t> </a:t>
            </a:r>
            <a:r>
              <a:rPr lang="en-MY" sz="3600" dirty="0" err="1"/>
              <a:t>bagaimana</a:t>
            </a:r>
            <a:r>
              <a:rPr lang="en-MY" sz="3600" dirty="0"/>
              <a:t> </a:t>
            </a:r>
            <a:r>
              <a:rPr lang="en-MY" sz="3600" dirty="0" err="1"/>
              <a:t>Engkau</a:t>
            </a:r>
            <a:r>
              <a:rPr lang="en-MY" sz="3600" dirty="0"/>
              <a:t> </a:t>
            </a:r>
            <a:r>
              <a:rPr lang="en-MY" sz="3600" dirty="0" err="1"/>
              <a:t>memelihara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seperti</a:t>
            </a:r>
            <a:r>
              <a:rPr lang="en-MY" sz="3600" dirty="0"/>
              <a:t> </a:t>
            </a:r>
            <a:r>
              <a:rPr lang="en-MY" sz="3600" dirty="0" err="1"/>
              <a:t>seorang</a:t>
            </a:r>
            <a:r>
              <a:rPr lang="en-MY" sz="3600" dirty="0"/>
              <a:t> </a:t>
            </a:r>
            <a:r>
              <a:rPr lang="en-MY" sz="3600" dirty="0" err="1"/>
              <a:t>ibu</a:t>
            </a:r>
            <a:r>
              <a:rPr lang="en-MY" sz="3600" dirty="0"/>
              <a:t> </a:t>
            </a:r>
            <a:r>
              <a:rPr lang="en-MY" sz="3600" dirty="0" err="1"/>
              <a:t>bapa</a:t>
            </a:r>
            <a:r>
              <a:rPr lang="en-MY" sz="3600" dirty="0"/>
              <a:t> </a:t>
            </a:r>
            <a:r>
              <a:rPr lang="en-MY" sz="3600" dirty="0" err="1"/>
              <a:t>menjaga</a:t>
            </a:r>
            <a:r>
              <a:rPr lang="en-MY" sz="3600" dirty="0"/>
              <a:t> </a:t>
            </a:r>
            <a:r>
              <a:rPr lang="en-MY" sz="3600" dirty="0" err="1"/>
              <a:t>anaknya</a:t>
            </a:r>
            <a:r>
              <a:rPr lang="en-MY" sz="3600" dirty="0"/>
              <a:t>. Tidak </a:t>
            </a:r>
            <a:r>
              <a:rPr lang="en-MY" sz="3600" dirty="0" err="1"/>
              <a:t>kira</a:t>
            </a:r>
            <a:r>
              <a:rPr lang="en-MY" sz="3600" dirty="0"/>
              <a:t> </a:t>
            </a:r>
            <a:r>
              <a:rPr lang="en-MY" sz="3600" dirty="0" err="1"/>
              <a:t>bagaimana</a:t>
            </a:r>
            <a:r>
              <a:rPr lang="en-MY" sz="3600" dirty="0"/>
              <a:t> ayah </a:t>
            </a:r>
            <a:r>
              <a:rPr lang="en-MY" sz="3600" dirty="0" err="1"/>
              <a:t>duniawiku</a:t>
            </a:r>
            <a:r>
              <a:rPr lang="en-MY" sz="3600" dirty="0"/>
              <a:t> </a:t>
            </a:r>
            <a:r>
              <a:rPr lang="en-MY" sz="3600" dirty="0" err="1"/>
              <a:t>telah</a:t>
            </a:r>
            <a:r>
              <a:rPr lang="en-MY" sz="3600" dirty="0"/>
              <a:t> </a:t>
            </a:r>
            <a:r>
              <a:rPr lang="en-MY" sz="3600" dirty="0" err="1"/>
              <a:t>menggambarkan</a:t>
            </a:r>
            <a:r>
              <a:rPr lang="en-MY" sz="3600" dirty="0"/>
              <a:t>-Mu </a:t>
            </a:r>
            <a:r>
              <a:rPr lang="en-MY" sz="3600" dirty="0" err="1"/>
              <a:t>kepadaku</a:t>
            </a:r>
            <a:r>
              <a:rPr lang="en-MY" sz="3600" dirty="0"/>
              <a:t>, </a:t>
            </a:r>
            <a:r>
              <a:rPr lang="en-MY" sz="3600" dirty="0" err="1"/>
              <a:t>ajarlah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untuk</a:t>
            </a:r>
            <a:r>
              <a:rPr lang="en-MY" sz="3600" dirty="0"/>
              <a:t> </a:t>
            </a:r>
            <a:r>
              <a:rPr lang="en-MY" sz="3600" dirty="0" err="1"/>
              <a:t>hidup</a:t>
            </a:r>
            <a:r>
              <a:rPr lang="en-MY" sz="3600" dirty="0"/>
              <a:t> </a:t>
            </a:r>
            <a:r>
              <a:rPr lang="en-MY" sz="3600" dirty="0" err="1"/>
              <a:t>daripada</a:t>
            </a:r>
            <a:r>
              <a:rPr lang="en-MY" sz="3600" dirty="0"/>
              <a:t> </a:t>
            </a:r>
            <a:r>
              <a:rPr lang="en-MY" sz="3600" dirty="0" err="1"/>
              <a:t>identitiku</a:t>
            </a:r>
            <a:r>
              <a:rPr lang="en-MY" sz="3600" dirty="0"/>
              <a:t> </a:t>
            </a:r>
            <a:r>
              <a:rPr lang="en-MY" sz="3600" dirty="0" err="1"/>
              <a:t>sebagai</a:t>
            </a:r>
            <a:r>
              <a:rPr lang="en-MY" sz="3600" dirty="0"/>
              <a:t> </a:t>
            </a:r>
            <a:r>
              <a:rPr lang="en-MY" sz="3600" dirty="0" err="1"/>
              <a:t>anak</a:t>
            </a:r>
            <a:r>
              <a:rPr lang="en-MY" sz="3600" dirty="0"/>
              <a:t> dan </a:t>
            </a:r>
            <a:r>
              <a:rPr lang="en-MY" sz="3600" dirty="0" err="1"/>
              <a:t>pewaris</a:t>
            </a:r>
            <a:r>
              <a:rPr lang="en-MY" sz="3600" dirty="0"/>
              <a:t>-Mu.</a:t>
            </a:r>
          </a:p>
          <a:p>
            <a:pPr lvl="0"/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A798A9-4073-2B1F-D488-DC33E33A5165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Tuhan Bapa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72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5BB563-51D6-419E-619C-984294BDB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00AF6-EEFC-742B-AB94-E7C076BC2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974" y="1860579"/>
            <a:ext cx="10388600" cy="4611831"/>
          </a:xfrm>
        </p:spPr>
        <p:txBody>
          <a:bodyPr>
            <a:normAutofit fontScale="92500" lnSpcReduction="10000"/>
          </a:bodyPr>
          <a:lstStyle/>
          <a:p>
            <a:pPr lvl="0"/>
            <a:endParaRPr lang="en-US" sz="3600" i="1" dirty="0"/>
          </a:p>
          <a:p>
            <a:pPr lvl="0"/>
            <a:r>
              <a:rPr lang="en-US" sz="3600" dirty="0"/>
              <a:t>Ayat-</a:t>
            </a:r>
            <a:r>
              <a:rPr lang="en-US" sz="3600" dirty="0" err="1"/>
              <a:t>ayat</a:t>
            </a:r>
            <a:r>
              <a:rPr lang="en-US" sz="3600" dirty="0"/>
              <a:t> </a:t>
            </a:r>
            <a:r>
              <a:rPr lang="en-US" sz="3600" dirty="0" err="1"/>
              <a:t>Alkitab</a:t>
            </a:r>
            <a:r>
              <a:rPr lang="en-US" sz="3600" dirty="0"/>
              <a:t>: </a:t>
            </a:r>
            <a:r>
              <a:rPr lang="en-US" sz="3600" dirty="0" err="1"/>
              <a:t>Keluaran</a:t>
            </a:r>
            <a:r>
              <a:rPr lang="en-US" sz="3600" dirty="0"/>
              <a:t> 15:22–26; </a:t>
            </a:r>
            <a:r>
              <a:rPr lang="en-US" sz="3600" dirty="0" err="1"/>
              <a:t>Mazmur</a:t>
            </a:r>
            <a:r>
              <a:rPr lang="en-US" sz="3600" dirty="0"/>
              <a:t> 103:1–5; Matius 8:16, 17</a:t>
            </a:r>
          </a:p>
          <a:p>
            <a:r>
              <a:rPr lang="en-US" sz="3600" i="1" dirty="0" err="1"/>
              <a:t>Doa</a:t>
            </a:r>
            <a:r>
              <a:rPr lang="en-US" sz="3600" dirty="0"/>
              <a:t>: </a:t>
            </a:r>
            <a:r>
              <a:rPr lang="en-MY" sz="3600" dirty="0"/>
              <a:t>Tuhan, </a:t>
            </a:r>
            <a:r>
              <a:rPr lang="en-MY" sz="3600" dirty="0" err="1"/>
              <a:t>terima</a:t>
            </a:r>
            <a:r>
              <a:rPr lang="en-MY" sz="3600" dirty="0"/>
              <a:t> </a:t>
            </a:r>
            <a:r>
              <a:rPr lang="en-MY" sz="3600" dirty="0" err="1"/>
              <a:t>kasih</a:t>
            </a:r>
            <a:r>
              <a:rPr lang="en-MY" sz="3600" dirty="0"/>
              <a:t> kerana </a:t>
            </a:r>
            <a:r>
              <a:rPr lang="en-MY" sz="3600" dirty="0" err="1"/>
              <a:t>Engkau</a:t>
            </a:r>
            <a:r>
              <a:rPr lang="en-MY" sz="3600" dirty="0"/>
              <a:t> </a:t>
            </a:r>
            <a:r>
              <a:rPr lang="en-MY" sz="3600" dirty="0" err="1"/>
              <a:t>adalah</a:t>
            </a:r>
            <a:r>
              <a:rPr lang="en-MY" sz="3600" dirty="0"/>
              <a:t> Tuhan yang </a:t>
            </a:r>
            <a:r>
              <a:rPr lang="en-MY" sz="3600" dirty="0" err="1"/>
              <a:t>menyembuhkan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. </a:t>
            </a:r>
            <a:r>
              <a:rPr lang="en-MY" sz="3600" dirty="0" err="1"/>
              <a:t>Nyatakan</a:t>
            </a:r>
            <a:r>
              <a:rPr lang="en-MY" sz="3600" dirty="0"/>
              <a:t> di mana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memerlukan</a:t>
            </a:r>
            <a:r>
              <a:rPr lang="en-MY" sz="3600" dirty="0"/>
              <a:t> </a:t>
            </a:r>
            <a:r>
              <a:rPr lang="en-MY" sz="3600" dirty="0" err="1"/>
              <a:t>kesembuhan</a:t>
            </a:r>
            <a:r>
              <a:rPr lang="en-MY" sz="3600" dirty="0"/>
              <a:t> dan </a:t>
            </a:r>
            <a:r>
              <a:rPr lang="en-MY" sz="3600" dirty="0" err="1"/>
              <a:t>pimpin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kepada</a:t>
            </a:r>
            <a:r>
              <a:rPr lang="en-MY" sz="3600" dirty="0"/>
              <a:t> </a:t>
            </a:r>
            <a:r>
              <a:rPr lang="en-MY" sz="3600" dirty="0" err="1"/>
              <a:t>langkah</a:t>
            </a:r>
            <a:r>
              <a:rPr lang="en-MY" sz="3600" dirty="0"/>
              <a:t> </a:t>
            </a:r>
            <a:r>
              <a:rPr lang="en-MY" sz="3600" dirty="0" err="1"/>
              <a:t>seterusnya</a:t>
            </a:r>
            <a:r>
              <a:rPr lang="en-MY" sz="3600" dirty="0"/>
              <a:t> </a:t>
            </a:r>
            <a:r>
              <a:rPr lang="en-MY" sz="3600" dirty="0" err="1"/>
              <a:t>dalam</a:t>
            </a:r>
            <a:r>
              <a:rPr lang="en-MY" sz="3600" dirty="0"/>
              <a:t> </a:t>
            </a:r>
            <a:r>
              <a:rPr lang="en-MY" sz="3600" dirty="0" err="1"/>
              <a:t>rancangan</a:t>
            </a:r>
            <a:r>
              <a:rPr lang="en-MY" sz="3600" dirty="0"/>
              <a:t> </a:t>
            </a:r>
            <a:r>
              <a:rPr lang="en-MY" sz="3600" dirty="0" err="1"/>
              <a:t>penyembuhan</a:t>
            </a:r>
            <a:r>
              <a:rPr lang="en-MY" sz="3600" dirty="0"/>
              <a:t>-Mu yang </a:t>
            </a:r>
            <a:r>
              <a:rPr lang="en-MY" sz="3600" dirty="0" err="1"/>
              <a:t>sempurna</a:t>
            </a:r>
            <a:r>
              <a:rPr lang="en-MY" sz="3600" dirty="0"/>
              <a:t>. </a:t>
            </a:r>
            <a:r>
              <a:rPr lang="en-MY" sz="3600" dirty="0" err="1"/>
              <a:t>Tunjukkan</a:t>
            </a:r>
            <a:r>
              <a:rPr lang="en-MY" sz="3600" dirty="0"/>
              <a:t> </a:t>
            </a:r>
            <a:r>
              <a:rPr lang="en-MY" sz="3600" dirty="0" err="1"/>
              <a:t>kepadaku</a:t>
            </a:r>
            <a:r>
              <a:rPr lang="en-MY" sz="3600" dirty="0"/>
              <a:t> </a:t>
            </a:r>
            <a:r>
              <a:rPr lang="en-MY" sz="3600" dirty="0" err="1"/>
              <a:t>bagaimana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boleh</a:t>
            </a:r>
            <a:r>
              <a:rPr lang="en-MY" sz="3600" dirty="0"/>
              <a:t> </a:t>
            </a:r>
            <a:r>
              <a:rPr lang="en-MY" sz="3600" dirty="0" err="1"/>
              <a:t>bekerjasama</a:t>
            </a:r>
            <a:r>
              <a:rPr lang="en-MY" sz="3600" dirty="0"/>
              <a:t> </a:t>
            </a:r>
            <a:r>
              <a:rPr lang="en-MY" sz="3600" dirty="0" err="1"/>
              <a:t>dengan</a:t>
            </a:r>
            <a:r>
              <a:rPr lang="en-MY" sz="3600" dirty="0"/>
              <a:t>-Mu </a:t>
            </a:r>
            <a:r>
              <a:rPr lang="en-MY" sz="3600" dirty="0" err="1"/>
              <a:t>untuk</a:t>
            </a:r>
            <a:r>
              <a:rPr lang="en-MY" sz="3600" dirty="0"/>
              <a:t> </a:t>
            </a:r>
            <a:r>
              <a:rPr lang="en-MY" sz="3600" dirty="0" err="1"/>
              <a:t>membawa</a:t>
            </a:r>
            <a:r>
              <a:rPr lang="en-MY" sz="3600" dirty="0"/>
              <a:t> </a:t>
            </a:r>
            <a:r>
              <a:rPr lang="en-MY" sz="3600" dirty="0" err="1"/>
              <a:t>kesembuhan</a:t>
            </a:r>
            <a:r>
              <a:rPr lang="en-MY" sz="3600" dirty="0"/>
              <a:t> </a:t>
            </a:r>
            <a:r>
              <a:rPr lang="en-MY" sz="3600" dirty="0" err="1"/>
              <a:t>kepada</a:t>
            </a:r>
            <a:r>
              <a:rPr lang="en-MY" sz="3600" dirty="0"/>
              <a:t> dunia, </a:t>
            </a:r>
            <a:r>
              <a:rPr lang="en-MY" sz="3600" dirty="0" err="1"/>
              <a:t>termasuk</a:t>
            </a:r>
            <a:r>
              <a:rPr lang="en-MY" sz="3600" dirty="0"/>
              <a:t> </a:t>
            </a:r>
            <a:r>
              <a:rPr lang="en-MY" sz="3600" dirty="0" err="1"/>
              <a:t>dalam</a:t>
            </a:r>
            <a:r>
              <a:rPr lang="en-MY" sz="3600" dirty="0"/>
              <a:t> </a:t>
            </a:r>
            <a:r>
              <a:rPr lang="en-MY" sz="3600" dirty="0" err="1"/>
              <a:t>komuniti</a:t>
            </a:r>
            <a:r>
              <a:rPr lang="en-MY" sz="3600" dirty="0"/>
              <a:t> </a:t>
            </a:r>
            <a:r>
              <a:rPr lang="en-MY" sz="3600" dirty="0" err="1"/>
              <a:t>setempatku</a:t>
            </a:r>
            <a:r>
              <a:rPr lang="en-MY" sz="3600" dirty="0"/>
              <a:t>.</a:t>
            </a:r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36AD8CB-5738-6AB9-F8C3-5A0784DF6C2D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Tuhan yang </a:t>
            </a:r>
            <a:r>
              <a:rPr lang="en-US" sz="5400" b="1" dirty="0" err="1">
                <a:solidFill>
                  <a:schemeClr val="bg1"/>
                </a:solidFill>
              </a:rPr>
              <a:t>Menyembuhkan</a:t>
            </a:r>
            <a:r>
              <a:rPr lang="en-US" sz="5400" b="1" dirty="0">
                <a:solidFill>
                  <a:schemeClr val="bg1"/>
                </a:solidFill>
              </a:rPr>
              <a:t> 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909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562BBA-43E5-D164-AD2D-F90EE2BA3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78B24-AD99-844D-7E4B-62D8E4F35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727" y="1895516"/>
            <a:ext cx="10222489" cy="4611831"/>
          </a:xfrm>
        </p:spPr>
        <p:txBody>
          <a:bodyPr>
            <a:normAutofit lnSpcReduction="10000"/>
          </a:bodyPr>
          <a:lstStyle/>
          <a:p>
            <a:pPr lvl="0"/>
            <a:endParaRPr lang="en-US" sz="3600" i="1" dirty="0"/>
          </a:p>
          <a:p>
            <a:pPr lvl="0"/>
            <a:r>
              <a:rPr lang="en-US" sz="3600" i="1" dirty="0"/>
              <a:t>Ayat-</a:t>
            </a:r>
            <a:r>
              <a:rPr lang="en-US" sz="3600" i="1" dirty="0" err="1"/>
              <a:t>ayat</a:t>
            </a:r>
            <a:r>
              <a:rPr lang="en-US" sz="3600" i="1" dirty="0"/>
              <a:t> </a:t>
            </a:r>
            <a:r>
              <a:rPr lang="en-US" sz="3600" i="1" dirty="0" err="1"/>
              <a:t>Alkitab</a:t>
            </a:r>
            <a:r>
              <a:rPr lang="en-US" sz="3600" dirty="0"/>
              <a:t>: Yohanes 14:16, 17; 15:26; 1 Yohanes 5:6</a:t>
            </a:r>
          </a:p>
          <a:p>
            <a:pPr marL="0" lvl="0" indent="0">
              <a:buNone/>
            </a:pPr>
            <a:endParaRPr lang="en-US" sz="3600" dirty="0"/>
          </a:p>
          <a:p>
            <a:r>
              <a:rPr lang="en-US" sz="3600" i="1" dirty="0" err="1"/>
              <a:t>Doa</a:t>
            </a:r>
            <a:r>
              <a:rPr lang="en-US" sz="3600" dirty="0"/>
              <a:t>: </a:t>
            </a:r>
            <a:r>
              <a:rPr lang="en-MY" sz="3600" dirty="0"/>
              <a:t>Roh </a:t>
            </a:r>
            <a:r>
              <a:rPr lang="en-MY" sz="3600" dirty="0" err="1"/>
              <a:t>Kebenaran</a:t>
            </a:r>
            <a:r>
              <a:rPr lang="en-MY" sz="3600" dirty="0"/>
              <a:t>, </a:t>
            </a:r>
            <a:r>
              <a:rPr lang="en-MY" sz="3600" dirty="0" err="1"/>
              <a:t>terima</a:t>
            </a:r>
            <a:r>
              <a:rPr lang="en-MY" sz="3600" dirty="0"/>
              <a:t> </a:t>
            </a:r>
            <a:r>
              <a:rPr lang="en-MY" sz="3600" dirty="0" err="1"/>
              <a:t>kasih</a:t>
            </a:r>
            <a:r>
              <a:rPr lang="en-MY" sz="3600" dirty="0"/>
              <a:t> kerana </a:t>
            </a:r>
            <a:r>
              <a:rPr lang="en-MY" sz="3600" dirty="0" err="1"/>
              <a:t>Engkau</a:t>
            </a:r>
            <a:r>
              <a:rPr lang="en-MY" sz="3600" dirty="0"/>
              <a:t> </a:t>
            </a:r>
            <a:r>
              <a:rPr lang="en-MY" sz="3600" dirty="0" err="1"/>
              <a:t>adalah</a:t>
            </a:r>
            <a:r>
              <a:rPr lang="en-MY" sz="3600" dirty="0"/>
              <a:t> </a:t>
            </a:r>
            <a:r>
              <a:rPr lang="en-MY" sz="3600" dirty="0" err="1"/>
              <a:t>Sumber</a:t>
            </a:r>
            <a:r>
              <a:rPr lang="en-MY" sz="3600" dirty="0"/>
              <a:t> </a:t>
            </a:r>
            <a:r>
              <a:rPr lang="en-MY" sz="3600" dirty="0" err="1"/>
              <a:t>segala</a:t>
            </a:r>
            <a:r>
              <a:rPr lang="en-MY" sz="3600" dirty="0"/>
              <a:t> </a:t>
            </a:r>
            <a:r>
              <a:rPr lang="en-MY" sz="3600" dirty="0" err="1"/>
              <a:t>kebenaran</a:t>
            </a:r>
            <a:r>
              <a:rPr lang="en-MY" sz="3600" dirty="0"/>
              <a:t>. </a:t>
            </a:r>
            <a:r>
              <a:rPr lang="en-MY" sz="3600" dirty="0" err="1"/>
              <a:t>Teruslah</a:t>
            </a:r>
            <a:r>
              <a:rPr lang="en-MY" sz="3600" dirty="0"/>
              <a:t> </a:t>
            </a:r>
            <a:r>
              <a:rPr lang="en-MY" sz="3600" dirty="0" err="1"/>
              <a:t>berbicara</a:t>
            </a:r>
            <a:r>
              <a:rPr lang="en-MY" sz="3600" dirty="0"/>
              <a:t> </a:t>
            </a:r>
            <a:r>
              <a:rPr lang="en-MY" sz="3600" dirty="0" err="1"/>
              <a:t>kepada</a:t>
            </a:r>
            <a:r>
              <a:rPr lang="en-MY" sz="3600" dirty="0"/>
              <a:t> </a:t>
            </a:r>
            <a:r>
              <a:rPr lang="en-MY" sz="3600" dirty="0" err="1"/>
              <a:t>hatiku</a:t>
            </a:r>
            <a:r>
              <a:rPr lang="en-MY" sz="3600" dirty="0"/>
              <a:t> dan </a:t>
            </a:r>
            <a:r>
              <a:rPr lang="en-MY" sz="3600" dirty="0" err="1"/>
              <a:t>menasihatiku</a:t>
            </a:r>
            <a:r>
              <a:rPr lang="en-MY" sz="3600" dirty="0"/>
              <a:t> </a:t>
            </a:r>
            <a:r>
              <a:rPr lang="en-MY" sz="3600" dirty="0" err="1"/>
              <a:t>ketika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keliru</a:t>
            </a:r>
            <a:r>
              <a:rPr lang="en-MY" sz="3600" dirty="0"/>
              <a:t> dan </a:t>
            </a:r>
            <a:r>
              <a:rPr lang="en-MY" sz="3600" dirty="0" err="1"/>
              <a:t>memerlukan</a:t>
            </a:r>
            <a:r>
              <a:rPr lang="en-MY" sz="3600" dirty="0"/>
              <a:t> </a:t>
            </a:r>
            <a:r>
              <a:rPr lang="en-MY" sz="3600" dirty="0" err="1"/>
              <a:t>kejelasan</a:t>
            </a:r>
            <a:r>
              <a:rPr lang="en-MY" sz="3600" dirty="0"/>
              <a:t>-Mu. </a:t>
            </a:r>
            <a:r>
              <a:rPr lang="en-MY" sz="3600" dirty="0" err="1"/>
              <a:t>Ingatkan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siapa</a:t>
            </a:r>
            <a:r>
              <a:rPr lang="en-MY" sz="3600" dirty="0"/>
              <a:t> </a:t>
            </a:r>
            <a:r>
              <a:rPr lang="en-MY" sz="3600" dirty="0" err="1"/>
              <a:t>Engkau</a:t>
            </a:r>
            <a:r>
              <a:rPr lang="en-MY" sz="3600" dirty="0"/>
              <a:t> dan </a:t>
            </a:r>
            <a:r>
              <a:rPr lang="en-MY" sz="3600" dirty="0" err="1"/>
              <a:t>siapa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menurut</a:t>
            </a:r>
            <a:r>
              <a:rPr lang="en-MY" sz="3600" dirty="0"/>
              <a:t> </a:t>
            </a:r>
            <a:r>
              <a:rPr lang="en-MY" sz="3600" dirty="0" err="1"/>
              <a:t>firman</a:t>
            </a:r>
            <a:r>
              <a:rPr lang="en-MY" sz="3600" dirty="0"/>
              <a:t>-Mu.</a:t>
            </a:r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D030B9-A895-2539-6530-8E0A86FD500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Roh </a:t>
            </a:r>
            <a:r>
              <a:rPr lang="en-US" sz="5400" b="1" dirty="0" err="1">
                <a:solidFill>
                  <a:schemeClr val="bg1"/>
                </a:solidFill>
              </a:rPr>
              <a:t>Kebenaran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95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5D42CA-FEF4-FA89-756D-B7E1C536A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DAA00-8933-E127-56CC-6A14BEE3AE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458" y="1845819"/>
            <a:ext cx="10307330" cy="4611831"/>
          </a:xfrm>
        </p:spPr>
        <p:txBody>
          <a:bodyPr>
            <a:normAutofit fontScale="92500" lnSpcReduction="10000"/>
          </a:bodyPr>
          <a:lstStyle/>
          <a:p>
            <a:pPr lvl="0"/>
            <a:endParaRPr lang="en-US" sz="3600" i="1" dirty="0"/>
          </a:p>
          <a:p>
            <a:pPr lvl="0"/>
            <a:r>
              <a:rPr lang="en-US" sz="3600" i="1" dirty="0"/>
              <a:t>Ayat-</a:t>
            </a:r>
            <a:r>
              <a:rPr lang="en-US" sz="3600" i="1" dirty="0" err="1"/>
              <a:t>ayat</a:t>
            </a:r>
            <a:r>
              <a:rPr lang="en-US" sz="3600" i="1" dirty="0"/>
              <a:t> </a:t>
            </a:r>
            <a:r>
              <a:rPr lang="en-US" sz="3600" i="1" dirty="0" err="1"/>
              <a:t>Alkitab</a:t>
            </a:r>
            <a:r>
              <a:rPr lang="en-US" sz="3600" dirty="0"/>
              <a:t>: </a:t>
            </a:r>
            <a:r>
              <a:rPr lang="en-US" sz="3600" dirty="0" err="1"/>
              <a:t>Kejadian</a:t>
            </a:r>
            <a:r>
              <a:rPr lang="en-US" sz="3600" dirty="0"/>
              <a:t> 22:9–14; Matius 6:28–30; Filipi 4:19</a:t>
            </a:r>
          </a:p>
          <a:p>
            <a:pPr marL="0" lvl="0" indent="0">
              <a:buNone/>
            </a:pPr>
            <a:endParaRPr lang="en-US" sz="3600" dirty="0"/>
          </a:p>
          <a:p>
            <a:r>
              <a:rPr lang="en-US" sz="3600" i="1" dirty="0" err="1"/>
              <a:t>Doa</a:t>
            </a:r>
            <a:r>
              <a:rPr lang="en-US" sz="3600" dirty="0"/>
              <a:t>: </a:t>
            </a:r>
            <a:r>
              <a:rPr lang="en-MY" sz="3600" dirty="0"/>
              <a:t>Tuhan yang </a:t>
            </a:r>
            <a:r>
              <a:rPr lang="en-MY" sz="3600" dirty="0" err="1"/>
              <a:t>menyediakan</a:t>
            </a:r>
            <a:r>
              <a:rPr lang="en-MY" sz="3600" dirty="0"/>
              <a:t>, </a:t>
            </a:r>
            <a:r>
              <a:rPr lang="en-MY" sz="3600" dirty="0" err="1"/>
              <a:t>Engkau</a:t>
            </a:r>
            <a:r>
              <a:rPr lang="en-MY" sz="3600" dirty="0"/>
              <a:t> </a:t>
            </a:r>
            <a:r>
              <a:rPr lang="en-MY" sz="3600" dirty="0" err="1"/>
              <a:t>adalah</a:t>
            </a:r>
            <a:r>
              <a:rPr lang="en-MY" sz="3600" dirty="0"/>
              <a:t> Tuhan yang </a:t>
            </a:r>
            <a:r>
              <a:rPr lang="en-MY" sz="3600" dirty="0" err="1"/>
              <a:t>menyediakan</a:t>
            </a:r>
            <a:r>
              <a:rPr lang="en-MY" sz="3600" dirty="0"/>
              <a:t> </a:t>
            </a:r>
            <a:r>
              <a:rPr lang="en-MY" sz="3600" dirty="0" err="1"/>
              <a:t>secara</a:t>
            </a:r>
            <a:r>
              <a:rPr lang="en-MY" sz="3600" dirty="0"/>
              <a:t> </a:t>
            </a:r>
            <a:r>
              <a:rPr lang="en-MY" sz="3600" dirty="0" err="1"/>
              <a:t>ajaib</a:t>
            </a:r>
            <a:r>
              <a:rPr lang="en-MY" sz="3600" dirty="0"/>
              <a:t> dan juga </a:t>
            </a:r>
            <a:r>
              <a:rPr lang="en-MY" sz="3600" dirty="0" err="1"/>
              <a:t>dalam</a:t>
            </a:r>
            <a:r>
              <a:rPr lang="en-MY" sz="3600" dirty="0"/>
              <a:t> </a:t>
            </a:r>
            <a:r>
              <a:rPr lang="en-MY" sz="3600" dirty="0" err="1"/>
              <a:t>keperluan</a:t>
            </a:r>
            <a:r>
              <a:rPr lang="en-MY" sz="3600" dirty="0"/>
              <a:t> </a:t>
            </a:r>
            <a:r>
              <a:rPr lang="en-MY" sz="3600" dirty="0" err="1"/>
              <a:t>harian</a:t>
            </a:r>
            <a:r>
              <a:rPr lang="en-MY" sz="3600" dirty="0"/>
              <a:t>. Aku </a:t>
            </a:r>
            <a:r>
              <a:rPr lang="en-MY" sz="3600" dirty="0" err="1"/>
              <a:t>menyerahkan</a:t>
            </a:r>
            <a:r>
              <a:rPr lang="en-MY" sz="3600" dirty="0"/>
              <a:t> </a:t>
            </a:r>
            <a:r>
              <a:rPr lang="en-MY" sz="3600" dirty="0" err="1"/>
              <a:t>kebimbanganku</a:t>
            </a:r>
            <a:r>
              <a:rPr lang="en-MY" sz="3600" dirty="0"/>
              <a:t> </a:t>
            </a:r>
            <a:r>
              <a:rPr lang="en-MY" sz="3600" dirty="0" err="1"/>
              <a:t>kepada</a:t>
            </a:r>
            <a:r>
              <a:rPr lang="en-MY" sz="3600" dirty="0"/>
              <a:t>-Mu </a:t>
            </a:r>
            <a:r>
              <a:rPr lang="en-MY" sz="3600" dirty="0" err="1"/>
              <a:t>ketika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memikirkan</a:t>
            </a:r>
            <a:r>
              <a:rPr lang="en-MY" sz="3600" dirty="0"/>
              <a:t> </a:t>
            </a:r>
            <a:r>
              <a:rPr lang="en-MY" sz="3600" dirty="0" err="1"/>
              <a:t>bagaimana</a:t>
            </a:r>
            <a:r>
              <a:rPr lang="en-MY" sz="3600" dirty="0"/>
              <a:t> </a:t>
            </a:r>
            <a:r>
              <a:rPr lang="en-MY" sz="3600" dirty="0" err="1"/>
              <a:t>keperluanku</a:t>
            </a:r>
            <a:r>
              <a:rPr lang="en-MY" sz="3600" dirty="0"/>
              <a:t> </a:t>
            </a:r>
            <a:r>
              <a:rPr lang="en-MY" sz="3600" dirty="0" err="1"/>
              <a:t>akan</a:t>
            </a:r>
            <a:r>
              <a:rPr lang="en-MY" sz="3600" dirty="0"/>
              <a:t> </a:t>
            </a:r>
            <a:r>
              <a:rPr lang="en-MY" sz="3600" dirty="0" err="1"/>
              <a:t>dipenuhi</a:t>
            </a:r>
            <a:r>
              <a:rPr lang="en-MY" sz="3600" dirty="0"/>
              <a:t>. </a:t>
            </a:r>
            <a:r>
              <a:rPr lang="en-MY" sz="3600" dirty="0" err="1"/>
              <a:t>Ingatkan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bagaimana</a:t>
            </a:r>
            <a:r>
              <a:rPr lang="en-MY" sz="3600" dirty="0"/>
              <a:t> </a:t>
            </a:r>
            <a:r>
              <a:rPr lang="en-MY" sz="3600" dirty="0" err="1"/>
              <a:t>Engkau</a:t>
            </a:r>
            <a:r>
              <a:rPr lang="en-MY" sz="3600" dirty="0"/>
              <a:t> </a:t>
            </a:r>
            <a:r>
              <a:rPr lang="en-MY" sz="3600" dirty="0" err="1"/>
              <a:t>telah</a:t>
            </a:r>
            <a:r>
              <a:rPr lang="en-MY" sz="3600" dirty="0"/>
              <a:t> </a:t>
            </a:r>
            <a:r>
              <a:rPr lang="en-MY" sz="3600" dirty="0" err="1"/>
              <a:t>menyediakan</a:t>
            </a:r>
            <a:r>
              <a:rPr lang="en-MY" sz="3600" dirty="0"/>
              <a:t> pada masa </a:t>
            </a:r>
            <a:r>
              <a:rPr lang="en-MY" sz="3600" dirty="0" err="1"/>
              <a:t>lalu</a:t>
            </a:r>
            <a:r>
              <a:rPr lang="en-MY" sz="3600" dirty="0"/>
              <a:t>.</a:t>
            </a:r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B98BC3-2622-BFFC-5718-C7F87B9450F8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Tuhan yang </a:t>
            </a:r>
            <a:r>
              <a:rPr lang="en-US" sz="5400" b="1" dirty="0" err="1">
                <a:solidFill>
                  <a:schemeClr val="bg1"/>
                </a:solidFill>
              </a:rPr>
              <a:t>Menyediakan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308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0E5224-5076-CB25-87AA-CCDD138A0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8F28C-117F-A16A-3893-4357EEFA9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1" y="2104240"/>
            <a:ext cx="10250769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pPr lvl="0"/>
            <a:r>
              <a:rPr lang="en-US" sz="3600" i="1" dirty="0"/>
              <a:t>Ayat-</a:t>
            </a:r>
            <a:r>
              <a:rPr lang="en-US" sz="3600" i="1" dirty="0" err="1"/>
              <a:t>ayat</a:t>
            </a:r>
            <a:r>
              <a:rPr lang="en-US" sz="3600" i="1" dirty="0"/>
              <a:t> </a:t>
            </a:r>
            <a:r>
              <a:rPr lang="en-US" sz="3600" i="1" dirty="0" err="1"/>
              <a:t>Alkitab</a:t>
            </a:r>
            <a:r>
              <a:rPr lang="en-US" sz="3600" dirty="0"/>
              <a:t>: </a:t>
            </a:r>
            <a:r>
              <a:rPr lang="en-US" sz="3600" dirty="0" err="1"/>
              <a:t>Yesaya</a:t>
            </a:r>
            <a:r>
              <a:rPr lang="en-US" sz="3600" dirty="0"/>
              <a:t> 6:1–3; 1 Petrus 1:13–16; Wahyu 4:8–11</a:t>
            </a:r>
          </a:p>
          <a:p>
            <a:pPr lvl="0"/>
            <a:endParaRPr lang="en-US" sz="3600" dirty="0"/>
          </a:p>
          <a:p>
            <a:pPr lvl="0"/>
            <a:r>
              <a:rPr lang="en-US" sz="3600" i="1"/>
              <a:t>Doa</a:t>
            </a:r>
            <a:r>
              <a:rPr lang="en-US" sz="3600"/>
              <a:t>: </a:t>
            </a:r>
            <a:r>
              <a:rPr lang="en-MY" sz="3600" dirty="0"/>
              <a:t>Tuhan Yang Kudus, </a:t>
            </a:r>
            <a:r>
              <a:rPr lang="en-MY" sz="3600" dirty="0" err="1"/>
              <a:t>kuduskanlah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oleh </a:t>
            </a:r>
            <a:r>
              <a:rPr lang="en-MY" sz="3600" dirty="0" err="1"/>
              <a:t>jasa</a:t>
            </a:r>
            <a:r>
              <a:rPr lang="en-MY" sz="3600" dirty="0"/>
              <a:t> </a:t>
            </a:r>
            <a:r>
              <a:rPr lang="en-MY" sz="3600" dirty="0" err="1"/>
              <a:t>darah</a:t>
            </a:r>
            <a:r>
              <a:rPr lang="en-MY" sz="3600" dirty="0"/>
              <a:t>-Mu dan </a:t>
            </a:r>
            <a:r>
              <a:rPr lang="en-MY" sz="3600" dirty="0" err="1"/>
              <a:t>selubungilah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dengan</a:t>
            </a:r>
            <a:r>
              <a:rPr lang="en-MY" sz="3600" dirty="0"/>
              <a:t> </a:t>
            </a:r>
            <a:r>
              <a:rPr lang="en-MY" sz="3600" dirty="0" err="1"/>
              <a:t>kebenaran</a:t>
            </a:r>
            <a:r>
              <a:rPr lang="en-MY" sz="3600" dirty="0"/>
              <a:t>-Mu.</a:t>
            </a:r>
          </a:p>
          <a:p>
            <a:pPr lvl="0"/>
            <a:endParaRPr lang="en-US" sz="3600" dirty="0"/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491865-3E55-F5B9-2909-C64F4BC8276F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Kudus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181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12DAE1-5CB8-C7F1-F749-44D2759C9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75073-D182-6F43-3878-76AB9F029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81" y="1706674"/>
            <a:ext cx="10388600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pPr lvl="0"/>
            <a:r>
              <a:rPr lang="en-US" sz="3600" i="1" dirty="0"/>
              <a:t>Ayat-</a:t>
            </a:r>
            <a:r>
              <a:rPr lang="en-US" sz="3600" i="1" dirty="0" err="1"/>
              <a:t>ayat</a:t>
            </a:r>
            <a:r>
              <a:rPr lang="en-US" sz="3600" i="1" dirty="0"/>
              <a:t> </a:t>
            </a:r>
            <a:r>
              <a:rPr lang="en-US" sz="3600" i="1" dirty="0" err="1"/>
              <a:t>Alkitab</a:t>
            </a:r>
            <a:r>
              <a:rPr lang="en-US" sz="3600" dirty="0"/>
              <a:t>: </a:t>
            </a:r>
            <a:r>
              <a:rPr lang="en-US" sz="3600" dirty="0" err="1"/>
              <a:t>Mazmur</a:t>
            </a:r>
            <a:r>
              <a:rPr lang="en-US" sz="3600" dirty="0"/>
              <a:t> 103:14; 139:1–6; 1 Yohanes 3:20</a:t>
            </a:r>
          </a:p>
          <a:p>
            <a:pPr lvl="0"/>
            <a:endParaRPr lang="en-US" sz="3600" dirty="0"/>
          </a:p>
          <a:p>
            <a:r>
              <a:rPr lang="en-US" sz="3600" i="1" dirty="0" err="1"/>
              <a:t>Doa</a:t>
            </a:r>
            <a:r>
              <a:rPr lang="en-US" sz="3600" dirty="0"/>
              <a:t>: </a:t>
            </a:r>
            <a:r>
              <a:rPr lang="en-MY" sz="3600" dirty="0"/>
              <a:t>Tuhan, </a:t>
            </a:r>
            <a:r>
              <a:rPr lang="en-MY" sz="3600" dirty="0" err="1"/>
              <a:t>Engkau</a:t>
            </a:r>
            <a:r>
              <a:rPr lang="en-MY" sz="3600" dirty="0"/>
              <a:t> </a:t>
            </a:r>
            <a:r>
              <a:rPr lang="en-MY" sz="3600" dirty="0" err="1"/>
              <a:t>mengenal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, </a:t>
            </a:r>
            <a:r>
              <a:rPr lang="en-MY" sz="3600" dirty="0" err="1"/>
              <a:t>hidupku</a:t>
            </a:r>
            <a:r>
              <a:rPr lang="en-MY" sz="3600" dirty="0"/>
              <a:t>, masa </a:t>
            </a:r>
            <a:r>
              <a:rPr lang="en-MY" sz="3600" dirty="0" err="1"/>
              <a:t>laluku</a:t>
            </a:r>
            <a:r>
              <a:rPr lang="en-MY" sz="3600" dirty="0"/>
              <a:t>, masa </a:t>
            </a:r>
            <a:r>
              <a:rPr lang="en-MY" sz="3600" dirty="0" err="1"/>
              <a:t>kiniku</a:t>
            </a:r>
            <a:r>
              <a:rPr lang="en-MY" sz="3600" dirty="0"/>
              <a:t>, dan masa </a:t>
            </a:r>
            <a:r>
              <a:rPr lang="en-MY" sz="3600" dirty="0" err="1"/>
              <a:t>depanku</a:t>
            </a:r>
            <a:r>
              <a:rPr lang="en-MY" sz="3600" dirty="0"/>
              <a:t>. </a:t>
            </a:r>
            <a:r>
              <a:rPr lang="en-MY" sz="3600" dirty="0" err="1"/>
              <a:t>Tolonglah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untuk</a:t>
            </a:r>
            <a:r>
              <a:rPr lang="en-MY" sz="3600" dirty="0"/>
              <a:t> </a:t>
            </a:r>
            <a:r>
              <a:rPr lang="en-MY" sz="3600" dirty="0" err="1"/>
              <a:t>tetap</a:t>
            </a:r>
            <a:r>
              <a:rPr lang="en-MY" sz="3600" dirty="0"/>
              <a:t> </a:t>
            </a:r>
            <a:r>
              <a:rPr lang="en-MY" sz="3600" dirty="0" err="1"/>
              <a:t>percaya</a:t>
            </a:r>
            <a:r>
              <a:rPr lang="en-MY" sz="3600" dirty="0"/>
              <a:t> </a:t>
            </a:r>
            <a:r>
              <a:rPr lang="en-MY" sz="3600" dirty="0" err="1"/>
              <a:t>kepada</a:t>
            </a:r>
            <a:r>
              <a:rPr lang="en-MY" sz="3600" dirty="0"/>
              <a:t>-Mu </a:t>
            </a:r>
            <a:r>
              <a:rPr lang="en-MY" sz="3600" dirty="0" err="1"/>
              <a:t>walaupun</a:t>
            </a:r>
            <a:r>
              <a:rPr lang="en-MY" sz="3600" dirty="0"/>
              <a:t> </a:t>
            </a:r>
            <a:r>
              <a:rPr lang="en-MY" sz="3600" dirty="0" err="1"/>
              <a:t>dalam</a:t>
            </a:r>
            <a:r>
              <a:rPr lang="en-MY" sz="3600" dirty="0"/>
              <a:t> </a:t>
            </a:r>
            <a:r>
              <a:rPr lang="en-MY" sz="3600" dirty="0" err="1"/>
              <a:t>keadaan</a:t>
            </a:r>
            <a:r>
              <a:rPr lang="en-MY" sz="3600" dirty="0"/>
              <a:t> yang </a:t>
            </a:r>
            <a:r>
              <a:rPr lang="en-MY" sz="3600" dirty="0" err="1"/>
              <a:t>sedang</a:t>
            </a:r>
            <a:r>
              <a:rPr lang="en-MY" sz="3600" dirty="0"/>
              <a:t> </a:t>
            </a:r>
            <a:r>
              <a:rPr lang="en-MY" sz="3600" dirty="0" err="1"/>
              <a:t>aku</a:t>
            </a:r>
            <a:r>
              <a:rPr lang="en-MY" sz="3600" dirty="0"/>
              <a:t> </a:t>
            </a:r>
            <a:r>
              <a:rPr lang="en-MY" sz="3600" dirty="0" err="1"/>
              <a:t>hadapi</a:t>
            </a:r>
            <a:r>
              <a:rPr lang="en-MY" sz="3600" dirty="0"/>
              <a:t>.</a:t>
            </a:r>
          </a:p>
          <a:p>
            <a:endParaRPr lang="en-US" sz="3600" dirty="0"/>
          </a:p>
          <a:p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269B1F-C13D-4A63-65E7-39AC53CEE4CF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Maha Tahu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5278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FC9E5A-ACDE-B9DF-F0AC-1527B4C09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C10F2B-D418-940B-0A65-FAC401D81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2" y="2104239"/>
            <a:ext cx="10203634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pPr lvl="0"/>
            <a:r>
              <a:rPr lang="en-US" sz="3600" i="1" dirty="0"/>
              <a:t>Ayat-</a:t>
            </a:r>
            <a:r>
              <a:rPr lang="en-US" sz="3600" i="1" dirty="0" err="1"/>
              <a:t>ayat</a:t>
            </a:r>
            <a:r>
              <a:rPr lang="en-US" sz="3600" i="1" dirty="0"/>
              <a:t> </a:t>
            </a:r>
            <a:r>
              <a:rPr lang="en-US" sz="3600" i="1" dirty="0" err="1"/>
              <a:t>Alkitab</a:t>
            </a:r>
            <a:r>
              <a:rPr lang="en-US" sz="3600" dirty="0"/>
              <a:t>: 2 Samuel 7:18–20; </a:t>
            </a:r>
            <a:r>
              <a:rPr lang="en-US" sz="3600" dirty="0" err="1"/>
              <a:t>Mazmur</a:t>
            </a:r>
            <a:r>
              <a:rPr lang="en-US" sz="3600" dirty="0"/>
              <a:t> 16:2; Yohanes 13:12–17</a:t>
            </a:r>
          </a:p>
          <a:p>
            <a:pPr marL="0" lvl="0" indent="0">
              <a:buNone/>
            </a:pPr>
            <a:endParaRPr lang="en-US" sz="3600" dirty="0"/>
          </a:p>
          <a:p>
            <a:r>
              <a:rPr lang="en-US" sz="3600" i="1" dirty="0" err="1"/>
              <a:t>Doa</a:t>
            </a:r>
            <a:r>
              <a:rPr lang="en-US" sz="3600" dirty="0"/>
              <a:t>: </a:t>
            </a:r>
            <a:r>
              <a:rPr lang="en-MY" sz="3600" dirty="0" err="1"/>
              <a:t>Tunjukkan</a:t>
            </a:r>
            <a:r>
              <a:rPr lang="en-MY" sz="3600" dirty="0"/>
              <a:t> </a:t>
            </a:r>
            <a:r>
              <a:rPr lang="en-MY" sz="3600" dirty="0" err="1"/>
              <a:t>kepadaku</a:t>
            </a:r>
            <a:r>
              <a:rPr lang="en-MY" sz="3600" dirty="0"/>
              <a:t> </a:t>
            </a:r>
            <a:r>
              <a:rPr lang="en-MY" sz="3600" dirty="0" err="1"/>
              <a:t>bagaimana</a:t>
            </a:r>
            <a:r>
              <a:rPr lang="en-MY" sz="3600" dirty="0"/>
              <a:t> </a:t>
            </a:r>
            <a:r>
              <a:rPr lang="en-MY" sz="3600" dirty="0" err="1"/>
              <a:t>untuk</a:t>
            </a:r>
            <a:r>
              <a:rPr lang="en-MY" sz="3600" dirty="0"/>
              <a:t> </a:t>
            </a:r>
            <a:r>
              <a:rPr lang="en-MY" sz="3600" dirty="0" err="1"/>
              <a:t>menjadi</a:t>
            </a:r>
            <a:r>
              <a:rPr lang="en-MY" sz="3600" dirty="0"/>
              <a:t> </a:t>
            </a:r>
            <a:r>
              <a:rPr lang="en-MY" sz="3600" dirty="0" err="1"/>
              <a:t>pemimpin</a:t>
            </a:r>
            <a:r>
              <a:rPr lang="en-MY" sz="3600" dirty="0"/>
              <a:t> </a:t>
            </a:r>
            <a:r>
              <a:rPr lang="en-MY" sz="3600" dirty="0" err="1"/>
              <a:t>seperti</a:t>
            </a:r>
            <a:r>
              <a:rPr lang="en-MY" sz="3600" dirty="0"/>
              <a:t> hamba yang </a:t>
            </a:r>
            <a:r>
              <a:rPr lang="en-MY" sz="3600" dirty="0" err="1"/>
              <a:t>melayani</a:t>
            </a:r>
            <a:r>
              <a:rPr lang="en-MY" sz="3600" dirty="0"/>
              <a:t> orang-orang di </a:t>
            </a:r>
            <a:r>
              <a:rPr lang="en-MY" sz="3600" dirty="0" err="1"/>
              <a:t>sekelilingku</a:t>
            </a:r>
            <a:r>
              <a:rPr lang="en-MY" sz="3600" dirty="0"/>
              <a:t>.</a:t>
            </a:r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F58EBB-427C-8959-56F6-2CEADF5B5459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Tuhan, Tuan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271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3DFFC-0BE9-FE37-4C15-8EFD011D6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063" y="236198"/>
            <a:ext cx="10426044" cy="1325563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“nama” Tuhan,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A71B7-5885-00B9-0A8C-B148596EB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400" dirty="0" err="1"/>
              <a:t>Dikatakan</a:t>
            </a:r>
            <a:r>
              <a:rPr lang="en-US" sz="4400" dirty="0"/>
              <a:t> </a:t>
            </a:r>
            <a:r>
              <a:rPr lang="en-US" sz="4400" dirty="0" err="1"/>
              <a:t>atau</a:t>
            </a:r>
            <a:r>
              <a:rPr lang="en-US" sz="4400" dirty="0"/>
              <a:t> </a:t>
            </a:r>
            <a:r>
              <a:rPr lang="en-US" sz="4400" dirty="0" err="1"/>
              <a:t>ditulis</a:t>
            </a:r>
            <a:r>
              <a:rPr lang="en-US" sz="4400" dirty="0"/>
              <a:t> </a:t>
            </a:r>
            <a:r>
              <a:rPr lang="en-US" sz="4400" dirty="0" err="1"/>
              <a:t>dalam</a:t>
            </a:r>
            <a:r>
              <a:rPr lang="en-US" sz="4400" dirty="0"/>
              <a:t> </a:t>
            </a:r>
            <a:r>
              <a:rPr lang="en-US" sz="4400" dirty="0" err="1"/>
              <a:t>Alkitab</a:t>
            </a:r>
            <a:r>
              <a:rPr lang="en-US" sz="4400" dirty="0"/>
              <a:t>, </a:t>
            </a:r>
            <a:r>
              <a:rPr lang="en-US" sz="4400" dirty="0" err="1"/>
              <a:t>bermaksud</a:t>
            </a:r>
            <a:endParaRPr lang="en-US" sz="4400" dirty="0"/>
          </a:p>
          <a:p>
            <a:pPr marL="457200" indent="457200"/>
            <a:r>
              <a:rPr lang="en-US" sz="4400" dirty="0" err="1"/>
              <a:t>Karakter</a:t>
            </a:r>
            <a:r>
              <a:rPr lang="en-US" sz="4400" dirty="0"/>
              <a:t>-Nya</a:t>
            </a:r>
          </a:p>
          <a:p>
            <a:pPr marL="457200" indent="457200"/>
            <a:r>
              <a:rPr lang="en-US" sz="4400" dirty="0" err="1"/>
              <a:t>Kebenaran</a:t>
            </a:r>
            <a:r>
              <a:rPr lang="en-US" sz="4400" dirty="0"/>
              <a:t>-Nya, </a:t>
            </a:r>
          </a:p>
          <a:p>
            <a:pPr marL="457200" indent="457200"/>
            <a:r>
              <a:rPr lang="en-US" sz="4400" dirty="0" err="1"/>
              <a:t>Kualiti</a:t>
            </a:r>
            <a:r>
              <a:rPr lang="en-US" sz="4400" dirty="0"/>
              <a:t>-Nya </a:t>
            </a:r>
          </a:p>
          <a:p>
            <a:pPr marL="457200" indent="457200"/>
            <a:r>
              <a:rPr lang="en-US" sz="4400" dirty="0" err="1"/>
              <a:t>Atribut</a:t>
            </a:r>
            <a:r>
              <a:rPr lang="en-US" sz="4400" dirty="0"/>
              <a:t>-Nya (</a:t>
            </a:r>
            <a:r>
              <a:rPr lang="en-US" sz="4400" dirty="0" err="1"/>
              <a:t>sifat</a:t>
            </a:r>
            <a:r>
              <a:rPr lang="en-US" sz="4400" dirty="0"/>
              <a:t>-Nya) </a:t>
            </a:r>
          </a:p>
          <a:p>
            <a:pPr marL="457200" indent="457200"/>
            <a:r>
              <a:rPr lang="en-US" sz="4400" dirty="0" err="1"/>
              <a:t>Keberadaan</a:t>
            </a:r>
            <a:r>
              <a:rPr lang="en-US" sz="4400" dirty="0"/>
              <a:t>-Nya yang </a:t>
            </a:r>
            <a:r>
              <a:rPr lang="en-US" sz="4400" dirty="0" err="1"/>
              <a:t>sejati</a:t>
            </a:r>
            <a:r>
              <a:rPr lang="en-US" sz="4400" dirty="0"/>
              <a:t>.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401858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7676C7-675E-8787-22E6-526BDC937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3AA3A-17D2-A502-6CF8-9D7C5B6B5E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94" y="1835883"/>
            <a:ext cx="10326183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pPr lvl="0"/>
            <a:r>
              <a:rPr lang="en-US" sz="3600" i="1" dirty="0"/>
              <a:t>Ayat-</a:t>
            </a:r>
            <a:r>
              <a:rPr lang="en-US" sz="3600" i="1" dirty="0" err="1"/>
              <a:t>ayat</a:t>
            </a:r>
            <a:r>
              <a:rPr lang="en-US" sz="3600" i="1" dirty="0"/>
              <a:t> </a:t>
            </a:r>
            <a:r>
              <a:rPr lang="en-US" sz="3600" i="1" dirty="0" err="1"/>
              <a:t>Alkitab</a:t>
            </a:r>
            <a:r>
              <a:rPr lang="en-US" sz="3600" dirty="0"/>
              <a:t>: </a:t>
            </a:r>
            <a:r>
              <a:rPr lang="en-US" sz="3600" dirty="0" err="1"/>
              <a:t>Mazmur</a:t>
            </a:r>
            <a:r>
              <a:rPr lang="en-US" sz="3600" dirty="0"/>
              <a:t> 139:7–12; Yeremia 23:23, 24; Matius 28:20</a:t>
            </a:r>
          </a:p>
          <a:p>
            <a:pPr marL="0" lvl="0" indent="0">
              <a:buNone/>
            </a:pPr>
            <a:endParaRPr lang="en-US" sz="3600" dirty="0"/>
          </a:p>
          <a:p>
            <a:r>
              <a:rPr lang="en-US" sz="3600" i="1" dirty="0" err="1"/>
              <a:t>Doa</a:t>
            </a:r>
            <a:r>
              <a:rPr lang="en-US" sz="3600" dirty="0"/>
              <a:t>: </a:t>
            </a:r>
            <a:r>
              <a:rPr lang="en-MY" sz="3600" dirty="0" err="1"/>
              <a:t>Terima</a:t>
            </a:r>
            <a:r>
              <a:rPr lang="en-MY" sz="3600" dirty="0"/>
              <a:t> </a:t>
            </a:r>
            <a:r>
              <a:rPr lang="en-MY" sz="3600" dirty="0" err="1"/>
              <a:t>kasih</a:t>
            </a:r>
            <a:r>
              <a:rPr lang="en-MY" sz="3600" dirty="0"/>
              <a:t>, Tuhan, kerana </a:t>
            </a:r>
            <a:r>
              <a:rPr lang="en-MY" sz="3600" dirty="0" err="1"/>
              <a:t>Engkau</a:t>
            </a:r>
            <a:r>
              <a:rPr lang="en-MY" sz="3600" dirty="0"/>
              <a:t> </a:t>
            </a:r>
            <a:r>
              <a:rPr lang="en-MY" sz="3600" dirty="0" err="1"/>
              <a:t>dekat</a:t>
            </a:r>
            <a:r>
              <a:rPr lang="en-MY" sz="3600" dirty="0"/>
              <a:t> </a:t>
            </a:r>
            <a:r>
              <a:rPr lang="en-MY" sz="3600" dirty="0" err="1"/>
              <a:t>dengan</a:t>
            </a:r>
            <a:r>
              <a:rPr lang="en-MY" sz="3600" dirty="0"/>
              <a:t> </a:t>
            </a:r>
            <a:r>
              <a:rPr lang="en-MY" sz="3600" dirty="0" err="1"/>
              <a:t>semua</a:t>
            </a:r>
            <a:r>
              <a:rPr lang="en-MY" sz="3600" dirty="0"/>
              <a:t> orang, dan kerana </a:t>
            </a:r>
            <a:r>
              <a:rPr lang="en-MY" sz="3600" dirty="0" err="1"/>
              <a:t>Engkau</a:t>
            </a:r>
            <a:r>
              <a:rPr lang="en-MY" sz="3600" dirty="0"/>
              <a:t> Maha Hadir, </a:t>
            </a:r>
            <a:r>
              <a:rPr lang="en-MY" sz="3600" dirty="0" err="1"/>
              <a:t>Engkau</a:t>
            </a:r>
            <a:r>
              <a:rPr lang="en-MY" sz="3600" dirty="0"/>
              <a:t> </a:t>
            </a:r>
            <a:r>
              <a:rPr lang="en-MY" sz="3600" dirty="0" err="1"/>
              <a:t>adalah</a:t>
            </a:r>
            <a:r>
              <a:rPr lang="en-MY" sz="3600" dirty="0"/>
              <a:t> “</a:t>
            </a:r>
            <a:r>
              <a:rPr lang="en-MY" sz="3600" dirty="0" err="1"/>
              <a:t>penolong</a:t>
            </a:r>
            <a:r>
              <a:rPr lang="en-MY" sz="3600" dirty="0"/>
              <a:t> yang sangat </a:t>
            </a:r>
            <a:r>
              <a:rPr lang="en-MY" sz="3600" dirty="0" err="1"/>
              <a:t>nyata</a:t>
            </a:r>
            <a:r>
              <a:rPr lang="en-MY" sz="3600" dirty="0"/>
              <a:t> </a:t>
            </a:r>
            <a:r>
              <a:rPr lang="en-MY" sz="3600" dirty="0" err="1"/>
              <a:t>dalam</a:t>
            </a:r>
            <a:r>
              <a:rPr lang="en-MY" sz="3600" dirty="0"/>
              <a:t> </a:t>
            </a:r>
            <a:r>
              <a:rPr lang="en-MY" sz="3600" dirty="0" err="1"/>
              <a:t>kesesakan</a:t>
            </a:r>
            <a:r>
              <a:rPr lang="en-MY" sz="3600" dirty="0"/>
              <a:t>” (</a:t>
            </a:r>
            <a:r>
              <a:rPr lang="en-MY" sz="3600" dirty="0" err="1"/>
              <a:t>Mazmur</a:t>
            </a:r>
            <a:r>
              <a:rPr lang="en-MY" sz="3600" dirty="0"/>
              <a:t> 46:1).</a:t>
            </a:r>
          </a:p>
          <a:p>
            <a:endParaRPr lang="en-US" sz="3600" dirty="0"/>
          </a:p>
          <a:p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314DDF0-0831-7087-B087-5F1E910B7FCD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Maha Hadir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6354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21F836-FFB8-13F7-47B4-9E22ACD83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D012F-7D97-8AEC-D1C9-7046A65D9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2" y="2104238"/>
            <a:ext cx="10388600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pPr lvl="0"/>
            <a:r>
              <a:rPr lang="en-US" sz="3600" i="1" dirty="0"/>
              <a:t>Ayat-</a:t>
            </a:r>
            <a:r>
              <a:rPr lang="en-US" sz="3600" i="1" dirty="0" err="1"/>
              <a:t>ayat</a:t>
            </a:r>
            <a:r>
              <a:rPr lang="en-US" sz="3600" i="1" dirty="0"/>
              <a:t> </a:t>
            </a:r>
            <a:r>
              <a:rPr lang="en-US" sz="3600" i="1" dirty="0" err="1"/>
              <a:t>Alkitab</a:t>
            </a:r>
            <a:r>
              <a:rPr lang="en-US" sz="3600" dirty="0"/>
              <a:t>: </a:t>
            </a:r>
            <a:r>
              <a:rPr lang="en-US" sz="3600" dirty="0" err="1"/>
              <a:t>Kejadian</a:t>
            </a:r>
            <a:r>
              <a:rPr lang="en-US" sz="3600" dirty="0"/>
              <a:t> 17:1, 2; </a:t>
            </a:r>
            <a:r>
              <a:rPr lang="en-US" sz="3600" dirty="0" err="1"/>
              <a:t>Mazmur</a:t>
            </a:r>
            <a:r>
              <a:rPr lang="en-US" sz="3600" dirty="0"/>
              <a:t> 8; Matius 19:26</a:t>
            </a:r>
          </a:p>
          <a:p>
            <a:pPr lvl="0"/>
            <a:endParaRPr lang="en-US" sz="3600" dirty="0"/>
          </a:p>
          <a:p>
            <a:r>
              <a:rPr lang="en-US" sz="3600" i="1" dirty="0" err="1"/>
              <a:t>Doa</a:t>
            </a:r>
            <a:r>
              <a:rPr lang="en-US" sz="3600" dirty="0"/>
              <a:t>: </a:t>
            </a:r>
            <a:r>
              <a:rPr lang="en-MY" sz="3600" dirty="0"/>
              <a:t>Aku sangat </a:t>
            </a:r>
            <a:r>
              <a:rPr lang="en-MY" sz="3600" dirty="0" err="1"/>
              <a:t>bersyukur</a:t>
            </a:r>
            <a:r>
              <a:rPr lang="en-MY" sz="3600" dirty="0"/>
              <a:t>, Tuhan, kerana </a:t>
            </a:r>
            <a:r>
              <a:rPr lang="en-MY" sz="3600" dirty="0" err="1"/>
              <a:t>tiada</a:t>
            </a:r>
            <a:r>
              <a:rPr lang="en-MY" sz="3600" dirty="0"/>
              <a:t> yang </a:t>
            </a:r>
            <a:r>
              <a:rPr lang="en-MY" sz="3600" dirty="0" err="1"/>
              <a:t>mustahil</a:t>
            </a:r>
            <a:r>
              <a:rPr lang="en-MY" sz="3600" dirty="0"/>
              <a:t> </a:t>
            </a:r>
            <a:r>
              <a:rPr lang="en-MY" sz="3600" dirty="0" err="1"/>
              <a:t>bagi</a:t>
            </a:r>
            <a:r>
              <a:rPr lang="en-MY" sz="3600" dirty="0"/>
              <a:t>-Mu!</a:t>
            </a:r>
          </a:p>
          <a:p>
            <a:pPr lvl="0"/>
            <a:endParaRPr lang="en-US" sz="3600" dirty="0"/>
          </a:p>
          <a:p>
            <a:pPr marL="0" lv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8A889D-F54A-FF1A-FC95-CA8871B1FC46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Tuhan yang Maha Kuasa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7056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F95309-1429-88CE-DB9C-05FCB545B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EFF79B-559F-C370-97CA-E37B13D2D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275" y="1656979"/>
            <a:ext cx="10388600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pPr lvl="0"/>
            <a:r>
              <a:rPr lang="en-US" sz="3600" i="1" dirty="0"/>
              <a:t>Ayat-</a:t>
            </a:r>
            <a:r>
              <a:rPr lang="en-US" sz="3600" i="1" dirty="0" err="1"/>
              <a:t>ayat</a:t>
            </a:r>
            <a:r>
              <a:rPr lang="en-US" sz="3600" i="1" dirty="0"/>
              <a:t> </a:t>
            </a:r>
            <a:r>
              <a:rPr lang="en-US" sz="3600" i="1" dirty="0" err="1"/>
              <a:t>Alkitab</a:t>
            </a:r>
            <a:r>
              <a:rPr lang="en-US" sz="3600" dirty="0"/>
              <a:t>: </a:t>
            </a:r>
            <a:r>
              <a:rPr lang="en-US" sz="3600" dirty="0" err="1"/>
              <a:t>Yesaya</a:t>
            </a:r>
            <a:r>
              <a:rPr lang="en-US" sz="3600" dirty="0"/>
              <a:t> 48:12; Filipi 1:6; Wahyu 22:13</a:t>
            </a:r>
          </a:p>
          <a:p>
            <a:pPr lvl="0"/>
            <a:endParaRPr lang="en-US" sz="3600" dirty="0"/>
          </a:p>
          <a:p>
            <a:pPr lvl="0"/>
            <a:r>
              <a:rPr lang="en-US" sz="3600" i="1" dirty="0" err="1"/>
              <a:t>Doa</a:t>
            </a:r>
            <a:r>
              <a:rPr lang="en-US" sz="3600" dirty="0"/>
              <a:t>: </a:t>
            </a:r>
            <a:r>
              <a:rPr lang="en-MY" sz="3600" dirty="0"/>
              <a:t>Tuhan, </a:t>
            </a:r>
            <a:r>
              <a:rPr lang="en-MY" sz="3600" dirty="0" err="1"/>
              <a:t>Engkaulah</a:t>
            </a:r>
            <a:r>
              <a:rPr lang="en-MY" sz="3600" dirty="0"/>
              <a:t> ___ dan ___! </a:t>
            </a:r>
            <a:r>
              <a:rPr lang="en-MY" sz="3600" dirty="0" err="1"/>
              <a:t>Hidupku</a:t>
            </a:r>
            <a:r>
              <a:rPr lang="en-MY" sz="3600" dirty="0"/>
              <a:t> </a:t>
            </a:r>
            <a:r>
              <a:rPr lang="en-MY" sz="3600" dirty="0" err="1"/>
              <a:t>ada</a:t>
            </a:r>
            <a:r>
              <a:rPr lang="en-MY" sz="3600" dirty="0"/>
              <a:t> di </a:t>
            </a:r>
            <a:r>
              <a:rPr lang="en-MY" sz="3600" dirty="0" err="1"/>
              <a:t>dalam</a:t>
            </a:r>
            <a:r>
              <a:rPr lang="en-MY" sz="3600" dirty="0"/>
              <a:t> </a:t>
            </a:r>
            <a:r>
              <a:rPr lang="en-MY" sz="3600" dirty="0" err="1"/>
              <a:t>tangan</a:t>
            </a:r>
            <a:r>
              <a:rPr lang="en-MY" sz="3600" dirty="0"/>
              <a:t>-Mu; </a:t>
            </a:r>
            <a:r>
              <a:rPr lang="en-MY" sz="3600" dirty="0" err="1"/>
              <a:t>Engkau</a:t>
            </a:r>
            <a:r>
              <a:rPr lang="en-MY" sz="3600" dirty="0"/>
              <a:t> </a:t>
            </a:r>
            <a:r>
              <a:rPr lang="en-MY" sz="3600" dirty="0" err="1"/>
              <a:t>akan</a:t>
            </a:r>
            <a:r>
              <a:rPr lang="en-MY" sz="3600" dirty="0"/>
              <a:t> </a:t>
            </a:r>
            <a:r>
              <a:rPr lang="en-MY" sz="3600" dirty="0" err="1"/>
              <a:t>mempunyai</a:t>
            </a:r>
            <a:r>
              <a:rPr lang="en-MY" sz="3600" dirty="0"/>
              <a:t> </a:t>
            </a:r>
            <a:r>
              <a:rPr lang="en-MY" sz="3600" dirty="0" err="1"/>
              <a:t>firman</a:t>
            </a:r>
            <a:r>
              <a:rPr lang="en-MY" sz="3600" dirty="0"/>
              <a:t> </a:t>
            </a:r>
            <a:r>
              <a:rPr lang="en-MY" sz="3600" dirty="0" err="1"/>
              <a:t>terakhir</a:t>
            </a:r>
            <a:r>
              <a:rPr lang="en-MY" sz="3600" dirty="0"/>
              <a:t> </a:t>
            </a:r>
            <a:r>
              <a:rPr lang="en-MY" sz="3600" dirty="0" err="1"/>
              <a:t>dalam</a:t>
            </a:r>
            <a:r>
              <a:rPr lang="en-MY" sz="3600" dirty="0"/>
              <a:t> </a:t>
            </a:r>
            <a:r>
              <a:rPr lang="en-MY" sz="3600" dirty="0" err="1"/>
              <a:t>hidupku</a:t>
            </a:r>
            <a:r>
              <a:rPr lang="en-MY" sz="3600" dirty="0"/>
              <a:t>! </a:t>
            </a:r>
            <a:r>
              <a:rPr lang="en-MY" sz="3600" i="1" dirty="0"/>
              <a:t>(</a:t>
            </a:r>
            <a:r>
              <a:rPr lang="en-MY" sz="3600" i="1" dirty="0" err="1"/>
              <a:t>Sebutkan</a:t>
            </a:r>
            <a:r>
              <a:rPr lang="en-MY" sz="3600" i="1" dirty="0"/>
              <a:t> </a:t>
            </a:r>
            <a:r>
              <a:rPr lang="en-MY" sz="3600" i="1" dirty="0" err="1"/>
              <a:t>huruf</a:t>
            </a:r>
            <a:r>
              <a:rPr lang="en-MY" sz="3600" i="1" dirty="0"/>
              <a:t> </a:t>
            </a:r>
            <a:r>
              <a:rPr lang="en-MY" sz="3600" i="1" dirty="0" err="1"/>
              <a:t>pertama</a:t>
            </a:r>
            <a:r>
              <a:rPr lang="en-MY" sz="3600" i="1" dirty="0"/>
              <a:t> dan </a:t>
            </a:r>
            <a:r>
              <a:rPr lang="en-MY" sz="3600" i="1" dirty="0" err="1"/>
              <a:t>terakhir</a:t>
            </a:r>
            <a:r>
              <a:rPr lang="en-MY" sz="3600" i="1" dirty="0"/>
              <a:t> </a:t>
            </a:r>
            <a:r>
              <a:rPr lang="en-MY" sz="3600" i="1" dirty="0" err="1"/>
              <a:t>dalam</a:t>
            </a:r>
            <a:r>
              <a:rPr lang="en-MY" sz="3600" i="1" dirty="0"/>
              <a:t> abjad </a:t>
            </a:r>
            <a:r>
              <a:rPr lang="en-MY" sz="3600" i="1" dirty="0" err="1"/>
              <a:t>bahasa</a:t>
            </a:r>
            <a:r>
              <a:rPr lang="en-MY" sz="3600" i="1" dirty="0"/>
              <a:t> </a:t>
            </a:r>
            <a:r>
              <a:rPr lang="en-MY" sz="3600" i="1" dirty="0" err="1"/>
              <a:t>ibunda</a:t>
            </a:r>
            <a:r>
              <a:rPr lang="en-MY" sz="3600" i="1" dirty="0"/>
              <a:t> </a:t>
            </a:r>
            <a:r>
              <a:rPr lang="en-MY" sz="3600" i="1" dirty="0" err="1"/>
              <a:t>anda</a:t>
            </a:r>
            <a:r>
              <a:rPr lang="en-MY" sz="3600" i="1" dirty="0"/>
              <a:t>.)</a:t>
            </a:r>
            <a:r>
              <a:rPr lang="en-MY" sz="3600" dirty="0"/>
              <a:t> </a:t>
            </a:r>
            <a:endParaRPr lang="en-US" sz="3600" dirty="0"/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3EB531-0F71-6294-1445-B9E216ACF464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Yang Awal dan Yang Akhir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5839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D93E44-D36D-9D24-2C3C-AAC779507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AE484-70A8-4B3C-1724-3E89D3D51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0" y="2104240"/>
            <a:ext cx="10222489" cy="4611831"/>
          </a:xfrm>
        </p:spPr>
        <p:txBody>
          <a:bodyPr>
            <a:normAutofit fontScale="77500" lnSpcReduction="20000"/>
          </a:bodyPr>
          <a:lstStyle/>
          <a:p>
            <a:pPr lvl="0"/>
            <a:endParaRPr lang="en-US" sz="3600" i="1" dirty="0"/>
          </a:p>
          <a:p>
            <a:r>
              <a:rPr lang="en-CA" sz="3600" dirty="0"/>
              <a:t>The Navigators. “Names and Attributes of God.” Bringing Friends on the </a:t>
            </a:r>
            <a:r>
              <a:rPr lang="en-CA" sz="3600"/>
              <a:t>Journey. </a:t>
            </a:r>
            <a:r>
              <a:rPr lang="en-CA" sz="3600" dirty="0"/>
              <a:t>https://</a:t>
            </a:r>
            <a:r>
              <a:rPr lang="en-CA" sz="3600" dirty="0" err="1"/>
              <a:t>www.navigators.org</a:t>
            </a:r>
            <a:r>
              <a:rPr lang="en-CA" sz="3600" dirty="0"/>
              <a:t>/</a:t>
            </a:r>
            <a:r>
              <a:rPr lang="en-CA" sz="3600" dirty="0" err="1"/>
              <a:t>disciplemaking</a:t>
            </a:r>
            <a:r>
              <a:rPr lang="en-CA" sz="3600" dirty="0"/>
              <a:t>/adm1/names-and</a:t>
            </a:r>
            <a:br>
              <a:rPr lang="en-CA" sz="3600" dirty="0"/>
            </a:br>
            <a:r>
              <a:rPr lang="en-CA" sz="3600" dirty="0"/>
              <a:t>-attributes-of-god/.</a:t>
            </a:r>
          </a:p>
          <a:p>
            <a:endParaRPr lang="en-CA" sz="3600" dirty="0"/>
          </a:p>
          <a:p>
            <a:r>
              <a:rPr lang="en-CA" sz="3600" dirty="0"/>
              <a:t>White, Ellen G. </a:t>
            </a:r>
            <a:r>
              <a:rPr lang="en-CA" sz="3600" i="1" dirty="0"/>
              <a:t>Jesus, Name Above All Names.</a:t>
            </a:r>
            <a:r>
              <a:rPr lang="en-CA" sz="3600" dirty="0"/>
              <a:t> Nampa, ID: Pacific Press®, 2020.</a:t>
            </a:r>
          </a:p>
          <a:p>
            <a:endParaRPr lang="en-CA" sz="3600" dirty="0"/>
          </a:p>
          <a:p>
            <a:r>
              <a:rPr lang="en-US" sz="3600" dirty="0"/>
              <a:t>Women’s Ministries. “The Names of God.” My Daily Walk With Jesus. https://</a:t>
            </a:r>
            <a:r>
              <a:rPr lang="en-US" sz="3600" dirty="0" err="1"/>
              <a:t>women.adventist.org</a:t>
            </a:r>
            <a:r>
              <a:rPr lang="en-US" sz="3600" dirty="0"/>
              <a:t>/the-names-of</a:t>
            </a:r>
            <a:br>
              <a:rPr lang="en-US" sz="3600" dirty="0"/>
            </a:br>
            <a:r>
              <a:rPr lang="en-US" sz="3600" dirty="0"/>
              <a:t>-</a:t>
            </a:r>
            <a:r>
              <a:rPr lang="en-US" sz="3600" dirty="0" err="1"/>
              <a:t>god?searchsite</a:t>
            </a:r>
            <a:r>
              <a:rPr lang="en-US" sz="3600" dirty="0"/>
              <a:t>=</a:t>
            </a:r>
            <a:r>
              <a:rPr lang="en-US" sz="3600" dirty="0" err="1"/>
              <a:t>women.adventist.org&amp;ref</a:t>
            </a:r>
            <a:r>
              <a:rPr lang="en-US" sz="3600" dirty="0"/>
              <a:t>=on-site</a:t>
            </a:r>
            <a:br>
              <a:rPr lang="en-US" sz="3600" dirty="0"/>
            </a:br>
            <a:r>
              <a:rPr lang="en-US" sz="3600" dirty="0"/>
              <a:t>-</a:t>
            </a:r>
            <a:r>
              <a:rPr lang="en-US" sz="3600" dirty="0" err="1"/>
              <a:t>search&amp;searchterm</a:t>
            </a:r>
            <a:r>
              <a:rPr lang="en-US" sz="3600" dirty="0"/>
              <a:t>=Names+of%20God.</a:t>
            </a:r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C759CF-5B3E-8693-D196-C3FA0CD33566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err="1">
                <a:solidFill>
                  <a:schemeClr val="bg1"/>
                </a:solidFill>
              </a:rPr>
              <a:t>Sumber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00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90B49BD-57B6-8E41-1A14-14F2CE833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9174" y="505547"/>
            <a:ext cx="8700655" cy="1356932"/>
          </a:xfrm>
        </p:spPr>
        <p:txBody>
          <a:bodyPr>
            <a:normAutofit/>
          </a:bodyPr>
          <a:lstStyle/>
          <a:p>
            <a:r>
              <a:rPr lang="pt-BR" sz="4000" b="1" dirty="0" err="1">
                <a:latin typeface="Montserrat" panose="00000500000000000000" pitchFamily="50" charset="0"/>
              </a:rPr>
              <a:t>Ayat-ayat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Alkitab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tentang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nama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Tuhan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495ABE3-FC6D-6D83-CFBE-A0B416D8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9959109" cy="4476519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/>
              <a:t>Daniel 2:20</a:t>
            </a:r>
          </a:p>
          <a:p>
            <a:pPr marL="288925" indent="0">
              <a:buNone/>
            </a:pPr>
            <a:r>
              <a:rPr lang="en-MY" sz="3600" dirty="0"/>
              <a:t>“Segala </a:t>
            </a:r>
            <a:r>
              <a:rPr lang="en-MY" sz="3600" dirty="0" err="1"/>
              <a:t>puji</a:t>
            </a:r>
            <a:r>
              <a:rPr lang="en-MY" sz="3600" dirty="0"/>
              <a:t> </a:t>
            </a:r>
            <a:r>
              <a:rPr lang="en-MY" sz="3600" dirty="0" err="1"/>
              <a:t>bagi</a:t>
            </a:r>
            <a:r>
              <a:rPr lang="en-MY" sz="3600" dirty="0"/>
              <a:t> </a:t>
            </a:r>
            <a:r>
              <a:rPr lang="en-MY" sz="3600" i="1" dirty="0"/>
              <a:t>nama Allah </a:t>
            </a:r>
            <a:r>
              <a:rPr lang="en-MY" sz="3600" dirty="0" err="1"/>
              <a:t>selama-lamanya</a:t>
            </a:r>
            <a:r>
              <a:rPr lang="en-MY" sz="3600" dirty="0"/>
              <a:t>, kerana hikmah dan </a:t>
            </a:r>
            <a:r>
              <a:rPr lang="en-MY" sz="3600" dirty="0" err="1"/>
              <a:t>kekuatan</a:t>
            </a:r>
            <a:r>
              <a:rPr lang="en-MY" sz="3600" dirty="0"/>
              <a:t> </a:t>
            </a:r>
            <a:r>
              <a:rPr lang="en-MY" sz="3600" dirty="0" err="1"/>
              <a:t>milik</a:t>
            </a:r>
            <a:r>
              <a:rPr lang="en-MY" sz="3600" dirty="0"/>
              <a:t>-Nya!” </a:t>
            </a:r>
            <a:endParaRPr lang="en-US" sz="3600" dirty="0"/>
          </a:p>
          <a:p>
            <a:pPr marL="0" indent="0">
              <a:buNone/>
            </a:pPr>
            <a:endParaRPr lang="en-US" sz="3600" dirty="0"/>
          </a:p>
          <a:p>
            <a:r>
              <a:rPr lang="en-US" sz="3600" dirty="0" err="1"/>
              <a:t>Ulangan</a:t>
            </a:r>
            <a:r>
              <a:rPr lang="en-US" sz="3600" dirty="0"/>
              <a:t> 18:7</a:t>
            </a:r>
          </a:p>
          <a:p>
            <a:pPr marL="288925" indent="0">
              <a:buNone/>
            </a:pPr>
            <a:r>
              <a:rPr lang="en-MY" sz="3600" dirty="0"/>
              <a:t>“Maka </a:t>
            </a:r>
            <a:r>
              <a:rPr lang="en-MY" sz="3600" dirty="0" err="1"/>
              <a:t>dia</a:t>
            </a:r>
            <a:r>
              <a:rPr lang="en-MY" sz="3600" dirty="0"/>
              <a:t> </a:t>
            </a:r>
            <a:r>
              <a:rPr lang="en-MY" sz="3600" dirty="0" err="1"/>
              <a:t>boleh</a:t>
            </a:r>
            <a:r>
              <a:rPr lang="en-MY" sz="3600" dirty="0"/>
              <a:t> </a:t>
            </a:r>
            <a:r>
              <a:rPr lang="en-MY" sz="3600" dirty="0" err="1"/>
              <a:t>menyelenggarakan</a:t>
            </a:r>
            <a:r>
              <a:rPr lang="en-MY" sz="3600" dirty="0"/>
              <a:t> </a:t>
            </a:r>
            <a:r>
              <a:rPr lang="en-MY" sz="3600" dirty="0" err="1"/>
              <a:t>ibadat</a:t>
            </a:r>
            <a:r>
              <a:rPr lang="en-MY" sz="3600" dirty="0"/>
              <a:t> demi nama TUHAN, </a:t>
            </a:r>
            <a:r>
              <a:rPr lang="en-MY" sz="3600" dirty="0" err="1"/>
              <a:t>Allahnya</a:t>
            </a:r>
            <a:r>
              <a:rPr lang="en-MY" sz="3600" dirty="0"/>
              <a:t>, </a:t>
            </a:r>
            <a:r>
              <a:rPr lang="en-MY" sz="3600" dirty="0" err="1"/>
              <a:t>seperti</a:t>
            </a:r>
            <a:r>
              <a:rPr lang="en-MY" sz="3600" dirty="0"/>
              <a:t> </a:t>
            </a:r>
            <a:r>
              <a:rPr lang="en-MY" sz="3600" dirty="0" err="1"/>
              <a:t>semua</a:t>
            </a:r>
            <a:r>
              <a:rPr lang="en-MY" sz="3600" dirty="0"/>
              <a:t> </a:t>
            </a:r>
            <a:r>
              <a:rPr lang="en-MY" sz="3600" dirty="0" err="1"/>
              <a:t>saudaranya</a:t>
            </a:r>
            <a:r>
              <a:rPr lang="en-MY" sz="3600" dirty="0"/>
              <a:t>, </a:t>
            </a:r>
            <a:r>
              <a:rPr lang="en-MY" sz="3600" dirty="0" err="1"/>
              <a:t>iaitu</a:t>
            </a:r>
            <a:r>
              <a:rPr lang="en-MY" sz="3600" dirty="0"/>
              <a:t> </a:t>
            </a:r>
            <a:r>
              <a:rPr lang="en-MY" sz="3600" dirty="0" err="1"/>
              <a:t>kalangan</a:t>
            </a:r>
            <a:r>
              <a:rPr lang="en-MY" sz="3600" dirty="0"/>
              <a:t> bani Lewi yang </a:t>
            </a:r>
            <a:r>
              <a:rPr lang="en-MY" sz="3600" dirty="0" err="1"/>
              <a:t>bertugas</a:t>
            </a:r>
            <a:r>
              <a:rPr lang="en-MY" sz="3600" dirty="0"/>
              <a:t> di sana, di </a:t>
            </a:r>
            <a:r>
              <a:rPr lang="en-MY" sz="3600" dirty="0" err="1"/>
              <a:t>hadapan</a:t>
            </a:r>
            <a:r>
              <a:rPr lang="en-MY" sz="3600" dirty="0"/>
              <a:t> TUHAN” 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980296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0A33ED-883E-F38B-2B68-155DA25F7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B1BAEFE-DADA-3B53-1B53-F9E42FD7C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9174" y="505547"/>
            <a:ext cx="8700655" cy="1356932"/>
          </a:xfrm>
        </p:spPr>
        <p:txBody>
          <a:bodyPr>
            <a:normAutofit/>
          </a:bodyPr>
          <a:lstStyle/>
          <a:p>
            <a:r>
              <a:rPr lang="pt-BR" sz="4000" b="1" dirty="0" err="1">
                <a:latin typeface="Montserrat" panose="00000500000000000000" pitchFamily="50" charset="0"/>
              </a:rPr>
              <a:t>Ayat-ayat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Alkitab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tentang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nama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Tuhan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7E8CC53-C16E-424B-FCE3-ACE818DA9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549" y="1911727"/>
            <a:ext cx="10208490" cy="4829666"/>
          </a:xfrm>
        </p:spPr>
        <p:txBody>
          <a:bodyPr>
            <a:normAutofit fontScale="92500" lnSpcReduction="20000"/>
          </a:bodyPr>
          <a:lstStyle/>
          <a:p>
            <a:r>
              <a:rPr lang="en-US" sz="3900" dirty="0"/>
              <a:t>1 Samuel 17:45</a:t>
            </a:r>
          </a:p>
          <a:p>
            <a:pPr marL="288925" indent="0">
              <a:buNone/>
            </a:pPr>
            <a:r>
              <a:rPr lang="en-MY" sz="3900" dirty="0"/>
              <a:t>Daud </a:t>
            </a:r>
            <a:r>
              <a:rPr lang="en-MY" sz="3900" dirty="0" err="1"/>
              <a:t>kepada</a:t>
            </a:r>
            <a:r>
              <a:rPr lang="en-MY" sz="3900" dirty="0"/>
              <a:t> orang </a:t>
            </a:r>
            <a:r>
              <a:rPr lang="en-MY" sz="3900" dirty="0" err="1"/>
              <a:t>Filistin</a:t>
            </a:r>
            <a:r>
              <a:rPr lang="en-MY" sz="3900" dirty="0"/>
              <a:t> </a:t>
            </a:r>
            <a:r>
              <a:rPr lang="en-MY" sz="3900" dirty="0" err="1"/>
              <a:t>itu</a:t>
            </a:r>
            <a:r>
              <a:rPr lang="en-MY" sz="3900" dirty="0"/>
              <a:t>, “</a:t>
            </a:r>
            <a:r>
              <a:rPr lang="en-MY" sz="3900" dirty="0" err="1"/>
              <a:t>Engkau</a:t>
            </a:r>
            <a:r>
              <a:rPr lang="en-MY" sz="3900" dirty="0"/>
              <a:t> </a:t>
            </a:r>
            <a:r>
              <a:rPr lang="en-MY" sz="3900" dirty="0" err="1"/>
              <a:t>datang</a:t>
            </a:r>
            <a:r>
              <a:rPr lang="en-MY" sz="3900" dirty="0"/>
              <a:t> </a:t>
            </a:r>
            <a:r>
              <a:rPr lang="en-MY" sz="3900" dirty="0" err="1"/>
              <a:t>kepadaku</a:t>
            </a:r>
            <a:r>
              <a:rPr lang="en-MY" sz="3900" dirty="0"/>
              <a:t> </a:t>
            </a:r>
            <a:r>
              <a:rPr lang="en-MY" sz="3900" dirty="0" err="1"/>
              <a:t>dengan</a:t>
            </a:r>
            <a:r>
              <a:rPr lang="en-MY" sz="3900" dirty="0"/>
              <a:t> </a:t>
            </a:r>
            <a:r>
              <a:rPr lang="en-MY" sz="3900" dirty="0" err="1"/>
              <a:t>pedang</a:t>
            </a:r>
            <a:r>
              <a:rPr lang="en-MY" sz="3900" dirty="0"/>
              <a:t>, tombak, dan </a:t>
            </a:r>
            <a:r>
              <a:rPr lang="en-MY" sz="3900" dirty="0" err="1"/>
              <a:t>lembing</a:t>
            </a:r>
            <a:r>
              <a:rPr lang="en-MY" sz="3900" dirty="0"/>
              <a:t>, </a:t>
            </a:r>
            <a:r>
              <a:rPr lang="en-MY" sz="3900" dirty="0" err="1"/>
              <a:t>tetapi</a:t>
            </a:r>
            <a:r>
              <a:rPr lang="en-MY" sz="3900" dirty="0"/>
              <a:t> </a:t>
            </a:r>
            <a:r>
              <a:rPr lang="en-MY" sz="3900" dirty="0" err="1"/>
              <a:t>aku</a:t>
            </a:r>
            <a:r>
              <a:rPr lang="en-MY" sz="3900" dirty="0"/>
              <a:t> </a:t>
            </a:r>
            <a:r>
              <a:rPr lang="en-MY" sz="3900" dirty="0" err="1"/>
              <a:t>datang</a:t>
            </a:r>
            <a:r>
              <a:rPr lang="en-MY" sz="3900" dirty="0"/>
              <a:t> </a:t>
            </a:r>
            <a:r>
              <a:rPr lang="en-MY" sz="3900" dirty="0" err="1"/>
              <a:t>kepadamu</a:t>
            </a:r>
            <a:r>
              <a:rPr lang="en-MY" sz="3900" dirty="0"/>
              <a:t> </a:t>
            </a:r>
            <a:r>
              <a:rPr lang="en-MY" sz="3900" dirty="0" err="1"/>
              <a:t>dengan</a:t>
            </a:r>
            <a:r>
              <a:rPr lang="en-MY" sz="3900" dirty="0"/>
              <a:t> nama TUHAN </a:t>
            </a:r>
            <a:r>
              <a:rPr lang="en-MY" sz="3900" dirty="0" err="1"/>
              <a:t>alam</a:t>
            </a:r>
            <a:r>
              <a:rPr lang="en-MY" sz="3900" dirty="0"/>
              <a:t> </a:t>
            </a:r>
            <a:r>
              <a:rPr lang="en-MY" sz="3900" dirty="0" err="1"/>
              <a:t>semesta</a:t>
            </a:r>
            <a:r>
              <a:rPr lang="en-MY" sz="3900" dirty="0"/>
              <a:t>, </a:t>
            </a:r>
            <a:r>
              <a:rPr lang="en-MY" sz="3900" dirty="0" err="1"/>
              <a:t>iaitu</a:t>
            </a:r>
            <a:r>
              <a:rPr lang="en-MY" sz="3900" dirty="0"/>
              <a:t> Allah </a:t>
            </a:r>
            <a:r>
              <a:rPr lang="en-MY" sz="3900" dirty="0" err="1"/>
              <a:t>barisan</a:t>
            </a:r>
            <a:r>
              <a:rPr lang="en-MY" sz="3900" dirty="0"/>
              <a:t> </a:t>
            </a:r>
            <a:r>
              <a:rPr lang="en-MY" sz="3900" dirty="0" err="1"/>
              <a:t>perang</a:t>
            </a:r>
            <a:r>
              <a:rPr lang="en-MY" sz="3900" dirty="0"/>
              <a:t> orang Israel yang </a:t>
            </a:r>
            <a:r>
              <a:rPr lang="en-MY" sz="3900" dirty="0" err="1"/>
              <a:t>kaucemuh</a:t>
            </a:r>
            <a:r>
              <a:rPr lang="en-MY" sz="3900" dirty="0"/>
              <a:t> </a:t>
            </a:r>
            <a:r>
              <a:rPr lang="en-MY" sz="3900" dirty="0" err="1"/>
              <a:t>itu</a:t>
            </a:r>
            <a:r>
              <a:rPr lang="en-MY" sz="3900" dirty="0"/>
              <a:t>” </a:t>
            </a:r>
            <a:endParaRPr lang="en-US" sz="3900" dirty="0"/>
          </a:p>
          <a:p>
            <a:pPr marL="288925" indent="0">
              <a:buNone/>
            </a:pPr>
            <a:endParaRPr lang="en-US" sz="3900" dirty="0"/>
          </a:p>
          <a:p>
            <a:r>
              <a:rPr lang="en-US" sz="3900" dirty="0" err="1"/>
              <a:t>Mazmur</a:t>
            </a:r>
            <a:r>
              <a:rPr lang="en-US" sz="3900" dirty="0"/>
              <a:t> 48:10.</a:t>
            </a:r>
          </a:p>
          <a:p>
            <a:pPr marL="288925" indent="0">
              <a:buNone/>
            </a:pPr>
            <a:r>
              <a:rPr lang="en-MY" sz="3900" dirty="0"/>
              <a:t>“</a:t>
            </a:r>
            <a:r>
              <a:rPr lang="en-MY" sz="3900" dirty="0" err="1"/>
              <a:t>Menurut</a:t>
            </a:r>
            <a:r>
              <a:rPr lang="en-MY" sz="3900" dirty="0"/>
              <a:t> nama-Mu, </a:t>
            </a:r>
            <a:r>
              <a:rPr lang="en-MY" sz="3900" dirty="0" err="1"/>
              <a:t>ya</a:t>
            </a:r>
            <a:r>
              <a:rPr lang="en-MY" sz="3900" dirty="0"/>
              <a:t> Allah, </a:t>
            </a:r>
            <a:r>
              <a:rPr lang="en-MY" sz="3900" dirty="0" err="1"/>
              <a:t>demikianlah</a:t>
            </a:r>
            <a:r>
              <a:rPr lang="en-MY" sz="3900" dirty="0"/>
              <a:t> </a:t>
            </a:r>
            <a:r>
              <a:rPr lang="en-MY" sz="3900" dirty="0" err="1"/>
              <a:t>Engkau</a:t>
            </a:r>
            <a:r>
              <a:rPr lang="en-MY" sz="3900" dirty="0"/>
              <a:t> </a:t>
            </a:r>
            <a:r>
              <a:rPr lang="en-MY" sz="3900" dirty="0" err="1"/>
              <a:t>dipuji</a:t>
            </a:r>
            <a:r>
              <a:rPr lang="en-MY" sz="3900" dirty="0"/>
              <a:t> di </a:t>
            </a:r>
            <a:r>
              <a:rPr lang="en-MY" sz="3900" dirty="0" err="1"/>
              <a:t>serata</a:t>
            </a:r>
            <a:r>
              <a:rPr lang="en-MY" sz="3900" dirty="0"/>
              <a:t> </a:t>
            </a:r>
            <a:r>
              <a:rPr lang="en-MY" sz="3900" dirty="0" err="1"/>
              <a:t>bumi</a:t>
            </a:r>
            <a:r>
              <a:rPr lang="en-MY" sz="3900" dirty="0"/>
              <a:t>; </a:t>
            </a:r>
            <a:r>
              <a:rPr lang="en-MY" sz="3900" dirty="0" err="1"/>
              <a:t>tangan</a:t>
            </a:r>
            <a:r>
              <a:rPr lang="en-MY" sz="3900" dirty="0"/>
              <a:t> </a:t>
            </a:r>
            <a:r>
              <a:rPr lang="en-MY" sz="3900" dirty="0" err="1"/>
              <a:t>kanan</a:t>
            </a:r>
            <a:r>
              <a:rPr lang="en-MY" sz="3900" dirty="0"/>
              <a:t>-Mu </a:t>
            </a:r>
            <a:r>
              <a:rPr lang="en-MY" sz="3900" dirty="0" err="1"/>
              <a:t>penuh</a:t>
            </a:r>
            <a:r>
              <a:rPr lang="en-MY" sz="3900" dirty="0"/>
              <a:t> </a:t>
            </a:r>
            <a:r>
              <a:rPr lang="en-MY" sz="3900" dirty="0" err="1"/>
              <a:t>keadilan</a:t>
            </a:r>
            <a:r>
              <a:rPr lang="en-MY" sz="3900" dirty="0"/>
              <a:t>” </a:t>
            </a:r>
            <a:endParaRPr lang="en-US" sz="3900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06173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492F87-9240-73A0-28A2-3F537C7D5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BD85F55-C12B-FED4-BCA7-139910D6C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9174" y="505547"/>
            <a:ext cx="8700655" cy="1356932"/>
          </a:xfrm>
        </p:spPr>
        <p:txBody>
          <a:bodyPr>
            <a:normAutofit/>
          </a:bodyPr>
          <a:lstStyle/>
          <a:p>
            <a:r>
              <a:rPr lang="pt-BR" sz="4000" b="1" dirty="0" err="1">
                <a:latin typeface="Montserrat" panose="00000500000000000000" pitchFamily="50" charset="0"/>
              </a:rPr>
              <a:t>Ayat-ayat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Alkitab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tentang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nama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Tuhan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C17608A-AC8C-D59A-7A6E-B31A3E9FA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10194636" cy="4982066"/>
          </a:xfrm>
        </p:spPr>
        <p:txBody>
          <a:bodyPr>
            <a:noAutofit/>
          </a:bodyPr>
          <a:lstStyle/>
          <a:p>
            <a:r>
              <a:rPr lang="en-US" sz="2400" dirty="0"/>
              <a:t>Yohanes 1:12</a:t>
            </a:r>
          </a:p>
          <a:p>
            <a:pPr marL="233363" indent="0">
              <a:buNone/>
            </a:pPr>
            <a:r>
              <a:rPr lang="en-MY" sz="2400" dirty="0"/>
              <a:t>“</a:t>
            </a:r>
            <a:r>
              <a:rPr lang="en-MY" sz="2400" dirty="0" err="1"/>
              <a:t>Namun</a:t>
            </a:r>
            <a:r>
              <a:rPr lang="en-MY" sz="2400" dirty="0"/>
              <a:t> </a:t>
            </a:r>
            <a:r>
              <a:rPr lang="en-MY" sz="2400" dirty="0" err="1"/>
              <a:t>demikian</a:t>
            </a:r>
            <a:r>
              <a:rPr lang="en-MY" sz="2400" dirty="0"/>
              <a:t>, Dia </a:t>
            </a:r>
            <a:r>
              <a:rPr lang="en-MY" sz="2400" dirty="0" err="1"/>
              <a:t>memberikan</a:t>
            </a:r>
            <a:r>
              <a:rPr lang="en-MY" sz="2400" dirty="0"/>
              <a:t> </a:t>
            </a:r>
            <a:r>
              <a:rPr lang="en-MY" sz="2400" dirty="0" err="1"/>
              <a:t>hak</a:t>
            </a:r>
            <a:r>
              <a:rPr lang="en-MY" sz="2400" dirty="0"/>
              <a:t> </a:t>
            </a:r>
            <a:r>
              <a:rPr lang="en-MY" sz="2400" dirty="0" err="1"/>
              <a:t>menjadi</a:t>
            </a:r>
            <a:r>
              <a:rPr lang="en-MY" sz="2400" dirty="0"/>
              <a:t> </a:t>
            </a:r>
            <a:r>
              <a:rPr lang="en-MY" sz="2400" dirty="0" err="1"/>
              <a:t>anak</a:t>
            </a:r>
            <a:r>
              <a:rPr lang="en-MY" sz="2400" dirty="0"/>
              <a:t> Allah </a:t>
            </a:r>
            <a:r>
              <a:rPr lang="en-MY" sz="2400" dirty="0" err="1"/>
              <a:t>kepada</a:t>
            </a:r>
            <a:r>
              <a:rPr lang="en-MY" sz="2400" dirty="0"/>
              <a:t> </a:t>
            </a:r>
            <a:r>
              <a:rPr lang="en-MY" sz="2400" dirty="0" err="1"/>
              <a:t>mereka</a:t>
            </a:r>
            <a:r>
              <a:rPr lang="en-MY" sz="2400" dirty="0"/>
              <a:t> yang </a:t>
            </a:r>
            <a:r>
              <a:rPr lang="en-MY" sz="2400" dirty="0" err="1"/>
              <a:t>menerima</a:t>
            </a:r>
            <a:r>
              <a:rPr lang="en-MY" sz="2400" dirty="0"/>
              <a:t>-Nya dan </a:t>
            </a:r>
            <a:r>
              <a:rPr lang="en-MY" sz="2400" dirty="0" err="1"/>
              <a:t>percaya</a:t>
            </a:r>
            <a:r>
              <a:rPr lang="en-MY" sz="2400" dirty="0"/>
              <a:t> </a:t>
            </a:r>
            <a:r>
              <a:rPr lang="en-MY" sz="2400" dirty="0" err="1"/>
              <a:t>dalam</a:t>
            </a:r>
            <a:r>
              <a:rPr lang="en-MY" sz="2400" dirty="0"/>
              <a:t> nama-Nya” 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Matius 6:9, 10</a:t>
            </a:r>
          </a:p>
          <a:p>
            <a:pPr marL="0" indent="0">
              <a:buNone/>
            </a:pPr>
            <a:r>
              <a:rPr lang="en-MY" sz="2400" dirty="0"/>
              <a:t>	“</a:t>
            </a:r>
            <a:r>
              <a:rPr lang="en-MY" sz="2400" dirty="0" err="1"/>
              <a:t>Berdoalah</a:t>
            </a:r>
            <a:r>
              <a:rPr lang="en-MY" sz="2400" dirty="0"/>
              <a:t> </a:t>
            </a:r>
            <a:r>
              <a:rPr lang="en-MY" sz="2400" dirty="0" err="1"/>
              <a:t>demikian</a:t>
            </a:r>
            <a:r>
              <a:rPr lang="en-MY" sz="2400" dirty="0"/>
              <a:t>:</a:t>
            </a:r>
          </a:p>
          <a:p>
            <a:pPr marL="0" indent="0">
              <a:buNone/>
            </a:pPr>
            <a:r>
              <a:rPr lang="en-MY" sz="2400" dirty="0"/>
              <a:t>	Ya Bapa kami yang di </a:t>
            </a:r>
            <a:r>
              <a:rPr lang="en-MY" sz="2400" dirty="0" err="1"/>
              <a:t>syurga</a:t>
            </a:r>
            <a:r>
              <a:rPr lang="en-MY" sz="2400" dirty="0"/>
              <a:t>,</a:t>
            </a:r>
          </a:p>
          <a:p>
            <a:pPr marL="0" indent="0">
              <a:buNone/>
            </a:pPr>
            <a:r>
              <a:rPr lang="en-MY" sz="2400" dirty="0"/>
              <a:t>	</a:t>
            </a:r>
            <a:r>
              <a:rPr lang="en-MY" sz="2400" dirty="0" err="1"/>
              <a:t>sucilah</a:t>
            </a:r>
            <a:r>
              <a:rPr lang="en-MY" sz="2400" dirty="0"/>
              <a:t> nama-Mu,</a:t>
            </a:r>
          </a:p>
          <a:p>
            <a:pPr marL="0" indent="0">
              <a:buNone/>
            </a:pPr>
            <a:r>
              <a:rPr lang="en-MY" sz="2400" dirty="0"/>
              <a:t>	</a:t>
            </a:r>
            <a:r>
              <a:rPr lang="en-MY" sz="2400" dirty="0" err="1"/>
              <a:t>Datanglah</a:t>
            </a:r>
            <a:r>
              <a:rPr lang="en-MY" sz="2400" dirty="0"/>
              <a:t> </a:t>
            </a:r>
            <a:r>
              <a:rPr lang="en-MY" sz="2400" dirty="0" err="1"/>
              <a:t>kerajaan</a:t>
            </a:r>
            <a:r>
              <a:rPr lang="en-MY" sz="2400" dirty="0"/>
              <a:t>-Mu,</a:t>
            </a:r>
          </a:p>
          <a:p>
            <a:pPr marL="0" indent="0">
              <a:buNone/>
            </a:pPr>
            <a:r>
              <a:rPr lang="en-MY" sz="2400" dirty="0"/>
              <a:t>	</a:t>
            </a:r>
            <a:r>
              <a:rPr lang="en-MY" sz="2400" dirty="0" err="1"/>
              <a:t>Terlaksanalah</a:t>
            </a:r>
            <a:r>
              <a:rPr lang="en-MY" sz="2400" dirty="0"/>
              <a:t> </a:t>
            </a:r>
            <a:r>
              <a:rPr lang="en-MY" sz="2400" dirty="0" err="1"/>
              <a:t>kehendak</a:t>
            </a:r>
            <a:r>
              <a:rPr lang="en-MY" sz="2400" dirty="0"/>
              <a:t>-Mu,</a:t>
            </a:r>
          </a:p>
          <a:p>
            <a:pPr marL="0" indent="0">
              <a:buNone/>
            </a:pPr>
            <a:r>
              <a:rPr lang="en-MY" sz="2400" dirty="0"/>
              <a:t>	Di </a:t>
            </a:r>
            <a:r>
              <a:rPr lang="en-MY" sz="2400" dirty="0" err="1"/>
              <a:t>bumi</a:t>
            </a:r>
            <a:r>
              <a:rPr lang="en-MY" sz="2400" dirty="0"/>
              <a:t> </a:t>
            </a:r>
            <a:r>
              <a:rPr lang="en-MY" sz="2400" dirty="0" err="1"/>
              <a:t>sebagaimana</a:t>
            </a:r>
            <a:r>
              <a:rPr lang="en-MY" sz="2400" dirty="0"/>
              <a:t> di </a:t>
            </a:r>
            <a:r>
              <a:rPr lang="en-MY" sz="2400" dirty="0" err="1"/>
              <a:t>syurga</a:t>
            </a:r>
            <a:r>
              <a:rPr lang="en-MY" sz="2400" dirty="0"/>
              <a:t>”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45720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103882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D7850-30E2-E571-9768-3019A337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4091" y="217344"/>
            <a:ext cx="7660563" cy="1498334"/>
          </a:xfrm>
        </p:spPr>
        <p:txBody>
          <a:bodyPr>
            <a:normAutofit fontScale="90000"/>
          </a:bodyPr>
          <a:lstStyle/>
          <a:p>
            <a:r>
              <a:rPr lang="en-US" sz="5400" b="1" dirty="0"/>
              <a:t>                     </a:t>
            </a:r>
            <a:br>
              <a:rPr lang="en-US" sz="5400" b="1" dirty="0"/>
            </a:br>
            <a:r>
              <a:rPr lang="en-US" sz="5400" b="1" dirty="0"/>
              <a:t>AKU ADALAH AKU</a:t>
            </a:r>
            <a:br>
              <a:rPr lang="en-US" dirty="0"/>
            </a:br>
            <a:endParaRPr lang="pt-BR" sz="4000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9B05F0-CCED-0716-C378-4CA51B99D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5" y="1579418"/>
            <a:ext cx="8409709" cy="5061238"/>
          </a:xfrm>
        </p:spPr>
        <p:txBody>
          <a:bodyPr>
            <a:normAutofit/>
          </a:bodyPr>
          <a:lstStyle/>
          <a:p>
            <a:r>
              <a:rPr lang="pt-BR" sz="4000" dirty="0" err="1"/>
              <a:t>Nama</a:t>
            </a:r>
            <a:r>
              <a:rPr lang="pt-BR" sz="4000" dirty="0"/>
              <a:t> </a:t>
            </a:r>
            <a:r>
              <a:rPr lang="pt-BR" sz="4000" dirty="0" err="1"/>
              <a:t>Tuhan</a:t>
            </a:r>
            <a:r>
              <a:rPr lang="pt-BR" sz="4000" dirty="0"/>
              <a:t> yang </a:t>
            </a:r>
            <a:r>
              <a:rPr lang="pt-BR" sz="4000" dirty="0" err="1"/>
              <a:t>dinyatakan</a:t>
            </a:r>
            <a:r>
              <a:rPr lang="pt-BR" sz="4000" dirty="0"/>
              <a:t> </a:t>
            </a:r>
            <a:r>
              <a:rPr lang="pt-BR" sz="4000" dirty="0" err="1"/>
              <a:t>kepada</a:t>
            </a:r>
            <a:r>
              <a:rPr lang="pt-BR" sz="4000" dirty="0"/>
              <a:t> Musa </a:t>
            </a:r>
            <a:r>
              <a:rPr lang="pt-BR" sz="4000" dirty="0" err="1"/>
              <a:t>dalam</a:t>
            </a:r>
            <a:r>
              <a:rPr lang="pt-BR" sz="4000" dirty="0"/>
              <a:t> </a:t>
            </a:r>
            <a:r>
              <a:rPr lang="pt-BR" sz="4000" dirty="0" err="1"/>
              <a:t>Keluaran</a:t>
            </a:r>
            <a:r>
              <a:rPr lang="pt-BR" sz="4000" dirty="0"/>
              <a:t> </a:t>
            </a:r>
            <a:r>
              <a:rPr lang="en-US" sz="4000" dirty="0"/>
              <a:t>3:14 </a:t>
            </a:r>
          </a:p>
          <a:p>
            <a:r>
              <a:rPr lang="en-MY" sz="4000" dirty="0"/>
              <a:t>Ini </a:t>
            </a:r>
            <a:r>
              <a:rPr lang="en-MY" sz="4000" dirty="0" err="1"/>
              <a:t>ialah</a:t>
            </a:r>
            <a:r>
              <a:rPr lang="en-MY" sz="4000" dirty="0"/>
              <a:t> </a:t>
            </a:r>
            <a:r>
              <a:rPr lang="en-MY" sz="4000" dirty="0" err="1"/>
              <a:t>satu</a:t>
            </a:r>
            <a:r>
              <a:rPr lang="en-MY" sz="4000" dirty="0"/>
              <a:t> nama yang </a:t>
            </a:r>
            <a:r>
              <a:rPr lang="en-MY" sz="4000" dirty="0" err="1"/>
              <a:t>merujuk</a:t>
            </a:r>
            <a:r>
              <a:rPr lang="en-MY" sz="4000" dirty="0"/>
              <a:t> </a:t>
            </a:r>
            <a:r>
              <a:rPr lang="en-MY" sz="4000" dirty="0" err="1"/>
              <a:t>kepada</a:t>
            </a:r>
            <a:r>
              <a:rPr lang="en-MY" sz="4000" dirty="0"/>
              <a:t> </a:t>
            </a:r>
            <a:r>
              <a:rPr lang="en-MY" sz="4000" dirty="0" err="1"/>
              <a:t>Peribadi</a:t>
            </a:r>
            <a:r>
              <a:rPr lang="en-MY" sz="4000" dirty="0"/>
              <a:t> yang </a:t>
            </a:r>
            <a:r>
              <a:rPr lang="en-MY" sz="4000" dirty="0" err="1"/>
              <a:t>mutlak</a:t>
            </a:r>
            <a:r>
              <a:rPr lang="en-MY" sz="4000" dirty="0"/>
              <a:t>, </a:t>
            </a:r>
            <a:r>
              <a:rPr lang="en-MY" sz="4000" dirty="0" err="1"/>
              <a:t>berdikari</a:t>
            </a:r>
            <a:r>
              <a:rPr lang="en-MY" sz="4000" dirty="0"/>
              <a:t>, dan </a:t>
            </a:r>
            <a:r>
              <a:rPr lang="en-MY" sz="4000" dirty="0" err="1"/>
              <a:t>lengkap</a:t>
            </a:r>
            <a:r>
              <a:rPr lang="en-MY" sz="4000" dirty="0"/>
              <a:t> </a:t>
            </a:r>
            <a:r>
              <a:rPr lang="en-MY" sz="4000" dirty="0" err="1"/>
              <a:t>dengan</a:t>
            </a:r>
            <a:r>
              <a:rPr lang="en-MY" sz="4000" dirty="0"/>
              <a:t> </a:t>
            </a:r>
            <a:r>
              <a:rPr lang="en-MY" sz="4000" dirty="0" err="1"/>
              <a:t>sendirinya</a:t>
            </a:r>
            <a:r>
              <a:rPr lang="en-MY" sz="4000" dirty="0"/>
              <a:t>. 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470095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79F0EB-3B81-03DA-BEF7-39E6724BE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D9E0F-06FA-FF47-A63C-182B8382C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4091" y="217344"/>
            <a:ext cx="7660563" cy="1498334"/>
          </a:xfrm>
        </p:spPr>
        <p:txBody>
          <a:bodyPr>
            <a:normAutofit/>
          </a:bodyPr>
          <a:lstStyle/>
          <a:p>
            <a:r>
              <a:rPr lang="en-US" sz="5400" b="1" dirty="0"/>
              <a:t>                     AKU ADALAH</a:t>
            </a:r>
            <a:br>
              <a:rPr lang="en-US" dirty="0"/>
            </a:br>
            <a:endParaRPr lang="pt-BR" sz="4000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5294387-BF61-F5B9-D6D8-66B43650D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5" y="1579418"/>
            <a:ext cx="8409709" cy="5061238"/>
          </a:xfrm>
        </p:spPr>
        <p:txBody>
          <a:bodyPr>
            <a:normAutofit/>
          </a:bodyPr>
          <a:lstStyle/>
          <a:p>
            <a:r>
              <a:rPr lang="en-MY" sz="3600" dirty="0" err="1"/>
              <a:t>Yesus</a:t>
            </a:r>
            <a:r>
              <a:rPr lang="en-MY" sz="3600" dirty="0"/>
              <a:t> juga </a:t>
            </a:r>
            <a:r>
              <a:rPr lang="en-MY" sz="3600" dirty="0" err="1"/>
              <a:t>menggunakan</a:t>
            </a:r>
            <a:r>
              <a:rPr lang="en-MY" sz="3600" dirty="0"/>
              <a:t> </a:t>
            </a:r>
            <a:r>
              <a:rPr lang="en-MY" sz="3600" dirty="0" err="1"/>
              <a:t>banyak</a:t>
            </a:r>
            <a:r>
              <a:rPr lang="en-MY" sz="3600" dirty="0"/>
              <a:t> </a:t>
            </a:r>
            <a:r>
              <a:rPr lang="en-MY" sz="3600" dirty="0" err="1"/>
              <a:t>pernyataan</a:t>
            </a:r>
            <a:r>
              <a:rPr lang="en-MY" sz="3600" dirty="0"/>
              <a:t> “Aku Adalah </a:t>
            </a:r>
            <a:r>
              <a:rPr lang="en-MY" sz="3600" dirty="0" err="1"/>
              <a:t>atau</a:t>
            </a:r>
            <a:r>
              <a:rPr lang="en-MY" sz="3600" dirty="0"/>
              <a:t> </a:t>
            </a:r>
            <a:r>
              <a:rPr lang="en-MY" sz="3600" dirty="0" err="1"/>
              <a:t>Akulah</a:t>
            </a:r>
            <a:r>
              <a:rPr lang="en-MY" sz="3600" dirty="0"/>
              <a:t>” </a:t>
            </a:r>
            <a:r>
              <a:rPr lang="en-MY" sz="3600" dirty="0" err="1"/>
              <a:t>untuk</a:t>
            </a:r>
            <a:r>
              <a:rPr lang="en-MY" sz="3600" dirty="0"/>
              <a:t> </a:t>
            </a:r>
            <a:r>
              <a:rPr lang="en-MY" sz="3600" dirty="0" err="1"/>
              <a:t>menyatakan</a:t>
            </a:r>
            <a:r>
              <a:rPr lang="en-MY" sz="3600" dirty="0"/>
              <a:t> </a:t>
            </a:r>
            <a:r>
              <a:rPr lang="en-MY" sz="3600" dirty="0" err="1"/>
              <a:t>diri</a:t>
            </a:r>
            <a:r>
              <a:rPr lang="en-MY" sz="3600" dirty="0"/>
              <a:t>-Nya </a:t>
            </a:r>
            <a:r>
              <a:rPr lang="en-MY" sz="3600" dirty="0" err="1"/>
              <a:t>sebagai</a:t>
            </a:r>
            <a:r>
              <a:rPr lang="en-MY" sz="3600" dirty="0"/>
              <a:t> Tuhan, </a:t>
            </a:r>
            <a:r>
              <a:rPr lang="en-MY" sz="3600" dirty="0" err="1"/>
              <a:t>seperti</a:t>
            </a:r>
            <a:r>
              <a:rPr lang="en-MY" sz="3600" dirty="0"/>
              <a:t>, “</a:t>
            </a:r>
            <a:r>
              <a:rPr lang="en-MY" sz="3600" dirty="0" err="1"/>
              <a:t>Akulah</a:t>
            </a:r>
            <a:r>
              <a:rPr lang="en-MY" sz="3600" dirty="0"/>
              <a:t> roti </a:t>
            </a:r>
            <a:r>
              <a:rPr lang="en-MY" sz="3600" dirty="0" err="1"/>
              <a:t>hidup</a:t>
            </a:r>
            <a:r>
              <a:rPr lang="en-MY" sz="3600" dirty="0"/>
              <a:t>” (Yohanes 6:35). </a:t>
            </a:r>
            <a:endParaRPr lang="en-US" sz="3600" dirty="0"/>
          </a:p>
          <a:p>
            <a:pPr marL="0" indent="0">
              <a:buNone/>
            </a:pPr>
            <a:endParaRPr lang="en-US" sz="4000" dirty="0"/>
          </a:p>
          <a:p>
            <a:r>
              <a:rPr lang="en-MY" sz="3600" b="1" dirty="0"/>
              <a:t>AKU ADALAH </a:t>
            </a:r>
            <a:r>
              <a:rPr lang="en-MY" sz="3600" dirty="0" err="1"/>
              <a:t>merangkumi</a:t>
            </a:r>
            <a:r>
              <a:rPr lang="en-MY" sz="3600" dirty="0"/>
              <a:t> masa </a:t>
            </a:r>
            <a:r>
              <a:rPr lang="en-MY" sz="3600" dirty="0" err="1"/>
              <a:t>lalu</a:t>
            </a:r>
            <a:r>
              <a:rPr lang="en-MY" sz="3600" dirty="0"/>
              <a:t>, masa </a:t>
            </a:r>
            <a:r>
              <a:rPr lang="en-MY" sz="3600" dirty="0" err="1"/>
              <a:t>kini</a:t>
            </a:r>
            <a:r>
              <a:rPr lang="en-MY" sz="3600" dirty="0"/>
              <a:t>, dan masa </a:t>
            </a:r>
            <a:r>
              <a:rPr lang="en-MY" sz="3600" dirty="0" err="1"/>
              <a:t>hadapan</a:t>
            </a:r>
            <a:r>
              <a:rPr lang="en-MY" sz="3600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940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ED30F3-1599-60ED-CEA4-CBA80E020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22984-365A-84C7-9182-953F93D24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en-MY" sz="3600" dirty="0" err="1"/>
              <a:t>merujuk</a:t>
            </a:r>
            <a:r>
              <a:rPr lang="en-MY" sz="3600" dirty="0"/>
              <a:t> </a:t>
            </a:r>
            <a:r>
              <a:rPr lang="en-MY" sz="3600" dirty="0" err="1"/>
              <a:t>kepada</a:t>
            </a:r>
            <a:r>
              <a:rPr lang="en-MY" sz="3600" dirty="0"/>
              <a:t> Tuhan </a:t>
            </a:r>
            <a:r>
              <a:rPr lang="en-MY" sz="3600" dirty="0" err="1"/>
              <a:t>dengan</a:t>
            </a:r>
            <a:r>
              <a:rPr lang="en-MY" sz="3600" dirty="0"/>
              <a:t> </a:t>
            </a:r>
            <a:r>
              <a:rPr lang="en-MY" sz="3600" dirty="0" err="1"/>
              <a:t>cara</a:t>
            </a:r>
            <a:r>
              <a:rPr lang="en-MY" sz="3600" dirty="0"/>
              <a:t> yang </a:t>
            </a:r>
            <a:r>
              <a:rPr lang="en-MY" sz="3600" dirty="0" err="1"/>
              <a:t>serupa</a:t>
            </a:r>
            <a:r>
              <a:rPr lang="en-MY" sz="3600" dirty="0"/>
              <a:t>: “Dia yang </a:t>
            </a:r>
            <a:r>
              <a:rPr lang="en-MY" sz="3600" dirty="0" err="1"/>
              <a:t>ada</a:t>
            </a:r>
            <a:r>
              <a:rPr lang="en-MY" sz="3600" dirty="0"/>
              <a:t> </a:t>
            </a:r>
            <a:r>
              <a:rPr lang="en-MY" sz="3600" dirty="0" err="1"/>
              <a:t>sekarang</a:t>
            </a:r>
            <a:r>
              <a:rPr lang="en-MY" sz="3600" dirty="0"/>
              <a:t>, yang </a:t>
            </a:r>
            <a:r>
              <a:rPr lang="en-MY" sz="3600" dirty="0" err="1"/>
              <a:t>ada</a:t>
            </a:r>
            <a:r>
              <a:rPr lang="en-MY" sz="3600" dirty="0"/>
              <a:t> </a:t>
            </a:r>
            <a:r>
              <a:rPr lang="en-MY" sz="3600" dirty="0" err="1"/>
              <a:t>dahulu</a:t>
            </a:r>
            <a:r>
              <a:rPr lang="en-MY" sz="3600" dirty="0"/>
              <a:t>, dan yang </a:t>
            </a:r>
            <a:r>
              <a:rPr lang="en-MY" sz="3600" dirty="0" err="1"/>
              <a:t>akan</a:t>
            </a:r>
            <a:r>
              <a:rPr lang="en-MY" sz="3600" dirty="0"/>
              <a:t> </a:t>
            </a:r>
            <a:r>
              <a:rPr lang="en-MY" sz="3600" dirty="0" err="1"/>
              <a:t>datang</a:t>
            </a:r>
            <a:r>
              <a:rPr lang="en-MY" sz="3600" dirty="0"/>
              <a:t>.”</a:t>
            </a:r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17DCBD-D6C7-66CE-49AE-A2A8661F3D37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</a:rPr>
              <a:t>Wahyu 1:4, 8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512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AE6740-8183-ED03-2823-5F53BFE77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3A687-AFF9-15BB-025A-2C97D19BA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793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Berdoa </a:t>
            </a:r>
            <a:r>
              <a:rPr lang="en-US" b="1" dirty="0" err="1">
                <a:solidFill>
                  <a:schemeClr val="bg1"/>
                </a:solidFill>
              </a:rPr>
              <a:t>menggunakan</a:t>
            </a:r>
            <a:r>
              <a:rPr lang="en-US" b="1" dirty="0">
                <a:solidFill>
                  <a:schemeClr val="bg1"/>
                </a:solidFill>
              </a:rPr>
              <a:t> nama dan idea AKU ADALAH/AKULAH.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907D5-2F3F-E1CB-B027-27A45B09F8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10153072" cy="45105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400" dirty="0"/>
          </a:p>
          <a:p>
            <a:pPr lvl="0"/>
            <a:r>
              <a:rPr lang="en-CA" sz="3600" i="1" dirty="0"/>
              <a:t>Ayat-</a:t>
            </a:r>
            <a:r>
              <a:rPr lang="en-CA" sz="3600" i="1" dirty="0" err="1"/>
              <a:t>ayat</a:t>
            </a:r>
            <a:r>
              <a:rPr lang="en-CA" sz="3600" i="1" dirty="0"/>
              <a:t> </a:t>
            </a:r>
            <a:r>
              <a:rPr lang="en-CA" sz="3600" i="1" dirty="0" err="1"/>
              <a:t>Alkitab</a:t>
            </a:r>
            <a:r>
              <a:rPr lang="en-CA" sz="3600" dirty="0"/>
              <a:t>: </a:t>
            </a:r>
            <a:r>
              <a:rPr lang="en-CA" sz="3600" dirty="0" err="1"/>
              <a:t>Keluaran</a:t>
            </a:r>
            <a:r>
              <a:rPr lang="en-CA" sz="3600" dirty="0"/>
              <a:t> 3:13–15; Yohanes 10:7–11; 14:6</a:t>
            </a:r>
          </a:p>
          <a:p>
            <a:pPr marL="0" lvl="0" indent="0">
              <a:buNone/>
            </a:pPr>
            <a:endParaRPr lang="en-US" sz="3600" dirty="0"/>
          </a:p>
          <a:p>
            <a:pPr lvl="0"/>
            <a:r>
              <a:rPr lang="en-CA" sz="3600" i="1" dirty="0" err="1"/>
              <a:t>Doa</a:t>
            </a:r>
            <a:r>
              <a:rPr lang="en-CA" sz="3600" dirty="0"/>
              <a:t>: </a:t>
            </a:r>
            <a:r>
              <a:rPr lang="en-MY" dirty="0" err="1"/>
              <a:t>Engkau</a:t>
            </a:r>
            <a:r>
              <a:rPr lang="en-MY" dirty="0"/>
              <a:t> </a:t>
            </a:r>
            <a:r>
              <a:rPr lang="en-MY" i="1" dirty="0"/>
              <a:t>AKU ADALAH</a:t>
            </a:r>
            <a:r>
              <a:rPr lang="en-MY" dirty="0"/>
              <a:t> yang Agung, </a:t>
            </a:r>
            <a:r>
              <a:rPr lang="en-MY" dirty="0" err="1"/>
              <a:t>satu-satunya</a:t>
            </a:r>
            <a:r>
              <a:rPr lang="en-MY" dirty="0"/>
              <a:t> yang </a:t>
            </a:r>
            <a:r>
              <a:rPr lang="en-MY" dirty="0" err="1"/>
              <a:t>benar-benar</a:t>
            </a:r>
            <a:r>
              <a:rPr lang="en-MY" dirty="0"/>
              <a:t> </a:t>
            </a:r>
            <a:r>
              <a:rPr lang="en-MY" dirty="0" err="1"/>
              <a:t>sempurna</a:t>
            </a:r>
            <a:r>
              <a:rPr lang="en-MY" dirty="0"/>
              <a:t> </a:t>
            </a:r>
            <a:r>
              <a:rPr lang="en-MY" dirty="0" err="1"/>
              <a:t>mencukupi</a:t>
            </a:r>
            <a:r>
              <a:rPr lang="en-MY" dirty="0"/>
              <a:t> </a:t>
            </a:r>
            <a:r>
              <a:rPr lang="en-MY" dirty="0" err="1"/>
              <a:t>dalam</a:t>
            </a:r>
            <a:r>
              <a:rPr lang="en-MY" dirty="0"/>
              <a:t> </a:t>
            </a:r>
            <a:r>
              <a:rPr lang="en-MY" dirty="0" err="1"/>
              <a:t>diri</a:t>
            </a:r>
            <a:r>
              <a:rPr lang="en-MY" dirty="0"/>
              <a:t>-Mu. </a:t>
            </a:r>
            <a:r>
              <a:rPr lang="en-MY" dirty="0" err="1"/>
              <a:t>Terima</a:t>
            </a:r>
            <a:r>
              <a:rPr lang="en-MY" dirty="0"/>
              <a:t> </a:t>
            </a:r>
            <a:r>
              <a:rPr lang="en-MY" dirty="0" err="1"/>
              <a:t>kasih</a:t>
            </a:r>
            <a:r>
              <a:rPr lang="en-MY" dirty="0"/>
              <a:t> kerana </a:t>
            </a:r>
            <a:r>
              <a:rPr lang="en-MY" dirty="0" err="1"/>
              <a:t>aku</a:t>
            </a:r>
            <a:r>
              <a:rPr lang="en-MY" dirty="0"/>
              <a:t> </a:t>
            </a:r>
            <a:r>
              <a:rPr lang="en-MY" dirty="0" err="1"/>
              <a:t>dapat</a:t>
            </a:r>
            <a:r>
              <a:rPr lang="en-MY" dirty="0"/>
              <a:t> </a:t>
            </a:r>
            <a:r>
              <a:rPr lang="en-MY" dirty="0" err="1"/>
              <a:t>menemukan</a:t>
            </a:r>
            <a:r>
              <a:rPr lang="en-MY" dirty="0"/>
              <a:t> </a:t>
            </a:r>
            <a:r>
              <a:rPr lang="en-MY" dirty="0" err="1"/>
              <a:t>segala</a:t>
            </a:r>
            <a:r>
              <a:rPr lang="en-MY" dirty="0"/>
              <a:t> yang </a:t>
            </a:r>
            <a:r>
              <a:rPr lang="en-MY" dirty="0" err="1"/>
              <a:t>aku</a:t>
            </a:r>
            <a:r>
              <a:rPr lang="en-MY" dirty="0"/>
              <a:t> </a:t>
            </a:r>
            <a:r>
              <a:rPr lang="en-MY" dirty="0" err="1"/>
              <a:t>perlukan</a:t>
            </a:r>
            <a:r>
              <a:rPr lang="en-MY" dirty="0"/>
              <a:t> di </a:t>
            </a:r>
            <a:r>
              <a:rPr lang="en-MY" dirty="0" err="1"/>
              <a:t>dalam</a:t>
            </a:r>
            <a:r>
              <a:rPr lang="en-MY" dirty="0"/>
              <a:t>-Mu.</a:t>
            </a:r>
          </a:p>
          <a:p>
            <a:pPr lvl="0"/>
            <a:endParaRPr lang="en-CA" sz="3600" dirty="0"/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14873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2346</TotalTime>
  <Words>1106</Words>
  <Application>Microsoft Office PowerPoint</Application>
  <PresentationFormat>Widescreen</PresentationFormat>
  <Paragraphs>130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Arizonia</vt:lpstr>
      <vt:lpstr>Calibri</vt:lpstr>
      <vt:lpstr>Calibri Light</vt:lpstr>
      <vt:lpstr>Montserrat</vt:lpstr>
      <vt:lpstr>Montserrat Black</vt:lpstr>
      <vt:lpstr>Montserrat SemiBold</vt:lpstr>
      <vt:lpstr>Office Theme</vt:lpstr>
      <vt:lpstr>PowerPoint Presentation</vt:lpstr>
      <vt:lpstr>“nama” Tuhan,</vt:lpstr>
      <vt:lpstr>Ayat-ayat Alkitab tentang nama Tuhan</vt:lpstr>
      <vt:lpstr>Ayat-ayat Alkitab tentang nama Tuhan</vt:lpstr>
      <vt:lpstr>Ayat-ayat Alkitab tentang nama Tuhan</vt:lpstr>
      <vt:lpstr>                      AKU ADALAH AKU </vt:lpstr>
      <vt:lpstr>                     AKU ADALAH </vt:lpstr>
      <vt:lpstr>PowerPoint Presentation</vt:lpstr>
      <vt:lpstr>Berdoa menggunakan nama dan idea AKU ADALAH/AKULAH.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creator>Erika Miike</dc:creator>
  <cp:lastModifiedBy>Faridah Lausin (MAUM)</cp:lastModifiedBy>
  <cp:revision>15</cp:revision>
  <dcterms:created xsi:type="dcterms:W3CDTF">2023-02-14T12:16:54Z</dcterms:created>
  <dcterms:modified xsi:type="dcterms:W3CDTF">2026-02-10T03:32:31Z</dcterms:modified>
</cp:coreProperties>
</file>