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3B0B"/>
    <a:srgbClr val="0F3600"/>
    <a:srgbClr val="043449"/>
    <a:srgbClr val="5E6373"/>
    <a:srgbClr val="A8B1AA"/>
    <a:srgbClr val="A1646A"/>
    <a:srgbClr val="DE8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68" autoAdjust="0"/>
    <p:restoredTop sz="94660"/>
  </p:normalViewPr>
  <p:slideViewPr>
    <p:cSldViewPr snapToGrid="0">
      <p:cViewPr varScale="1">
        <p:scale>
          <a:sx n="82" d="100"/>
          <a:sy n="82" d="100"/>
        </p:scale>
        <p:origin x="5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ridah Lausin (MAUM)" userId="dda9428f-aabc-4ff3-9c5c-5ff87dd7c78f" providerId="ADAL" clId="{46AE2055-050A-4B10-B315-8669A3F43CFC}"/>
    <pc:docChg chg="modSld">
      <pc:chgData name="Faridah Lausin (MAUM)" userId="dda9428f-aabc-4ff3-9c5c-5ff87dd7c78f" providerId="ADAL" clId="{46AE2055-050A-4B10-B315-8669A3F43CFC}" dt="2026-02-10T03:30:29.540" v="22" actId="6549"/>
      <pc:docMkLst>
        <pc:docMk/>
      </pc:docMkLst>
      <pc:sldChg chg="modSp mod">
        <pc:chgData name="Faridah Lausin (MAUM)" userId="dda9428f-aabc-4ff3-9c5c-5ff87dd7c78f" providerId="ADAL" clId="{46AE2055-050A-4B10-B315-8669A3F43CFC}" dt="2026-02-10T03:30:29.540" v="22" actId="6549"/>
        <pc:sldMkLst>
          <pc:docMk/>
          <pc:sldMk cId="3602899838" sldId="256"/>
        </pc:sldMkLst>
        <pc:spChg chg="mod">
          <ac:chgData name="Faridah Lausin (MAUM)" userId="dda9428f-aabc-4ff3-9c5c-5ff87dd7c78f" providerId="ADAL" clId="{46AE2055-050A-4B10-B315-8669A3F43CFC}" dt="2026-02-10T03:30:29.540" v="22" actId="6549"/>
          <ac:spMkLst>
            <pc:docMk/>
            <pc:sldMk cId="3602899838" sldId="256"/>
            <ac:spMk id="8" creationId="{8F0B0460-4ED6-1CE3-FAFB-0D303AEE916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7BC76-B972-F2A6-576C-B4EA2A7895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68E9E5-3E59-2CE5-3152-A1F16A0E1C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55046-9A0B-D774-C6B9-E637A39F2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88F71-DD25-EE01-6850-CEECB11B3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19CE2-749A-5BF4-2CAB-F9D9BD689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7920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4063B-EB39-76DA-A051-D8FAC906E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DB1E51-8895-7952-069C-D7867E9B2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F3769-856D-F0B3-BF0A-15A23EF15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6EBE0-15FD-C626-31D6-058E070C6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EACBD-467D-FBF8-B2C5-D1CE5434D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1611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84DB61-4D2B-68CF-742E-5A2105D9B9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04C7BC-EC4F-357D-939C-4A83A618DB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2032C4-7D52-32CD-51D7-5C3BD443D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1571C-4BA8-67BD-6E9C-DA74F3E17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83481-9B41-1C55-288F-43E0117E4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08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3A22-CFF4-4FD7-0D01-6EE68517A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B49A3-DFA0-9882-CD99-538989B73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EB6CB-FDB0-56FF-A250-1015EC61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8FBB6D-B890-5AE4-3B14-2A4C6A6DF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E9148-B801-AC1D-E9B3-870EFF6B5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7890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52DC4-092C-0B67-3BBC-AFDDA87D5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1B5A0-6594-0923-4A2D-2DDD6C713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695A1-481B-1E79-2E31-36E387D49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B2A26-D894-5162-8BAD-06D00A3D4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9580A-6AF6-2F2D-E30F-FC3EE8F07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2867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CF7AA-B3FD-79B1-6AE2-3B064842C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705DF-4D6A-0CF5-F9B8-23F3D0FB4F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9C15D0-5599-0240-1BD5-801CC578E8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1AD005-3CCE-AF19-FF1B-7F29C499C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ED1DED-B187-C2EE-DDEF-28CDB7403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BD4A4-D064-B5E9-DDBC-5E25E045F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163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E4A74-C41A-1F71-1477-CA09AEF6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FCE21-9169-0F94-410E-B938AEADF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B15C6-473E-7784-23D3-B6ED2DE9B9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5864F0-E273-1F16-F0EB-B9F1B83158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4FF94E-0507-5E82-2BCF-7377114B17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FA44A3-0114-DDA4-9EF0-87E91D2A6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377783-660C-D39E-D2D0-6BF98D151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EF9AA5-8E4F-F7CD-33E9-B7794BBA1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910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9312F-4DAF-FAE5-4AAB-39B9691CE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B131BF-B9FF-7C84-D45F-474D7612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9417E3-436F-2E84-921B-74484C528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9EE9F0-1DBC-F573-E2B8-CE20062EB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7446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B5B57E-F04B-3079-73B8-0639DE603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03B380-ACEB-CD8B-67A4-2F1E1BBF8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6EE92F-E2C0-BA3B-6029-371530206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551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C2615-22F2-8C54-6D75-63EF33957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86110E-3510-7B75-9DE8-11604C4E1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6ACEA4-DEB3-385B-3A00-9AF343D2D9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A2596-EC95-1BA2-DF68-782AA9EFD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E09BAC-1C7A-8528-AEBC-5C30A6574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BCBF8-26D8-B80D-6ED8-E19900855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176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44614-450D-FCEA-96D2-8AF8DD828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87AED-23F5-E5F4-2AB6-6F439C3756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297F53-5FC6-9663-C31B-3382DB0B4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77D5A1-4694-A2B5-7474-6DB6B758A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A19BA5-7361-BD5F-8D49-7ED81FE3B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CF5C22-5CFF-C0C7-67A9-9A035C1F0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3976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A441DD-D9B4-033A-06AE-39F00A091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5B379-CA6C-C0BC-5953-4E354ED13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5C338-5207-ABFC-FD22-01E247CC72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E2FBA-F896-00F0-594A-7D3813B62B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B4833-CF0B-3672-8589-BF102C0ED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0832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DEC13DD-AC22-48CB-6771-9744EF262B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8835" y="975994"/>
            <a:ext cx="6173391" cy="591114"/>
          </a:xfrm>
        </p:spPr>
        <p:txBody>
          <a:bodyPr>
            <a:noAutofit/>
          </a:bodyPr>
          <a:lstStyle/>
          <a:p>
            <a:pPr algn="l"/>
            <a:r>
              <a:rPr lang="pt-BR" sz="4400" b="1" dirty="0">
                <a:latin typeface="Montserrat Black" panose="00000A00000000000000" pitchFamily="50" charset="0"/>
              </a:rPr>
              <a:t>SEORANG WANITA,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89712EC-6349-7CF0-DC49-6EB3177143C1}"/>
              </a:ext>
            </a:extLst>
          </p:cNvPr>
          <p:cNvSpPr txBox="1">
            <a:spLocks/>
          </p:cNvSpPr>
          <p:nvPr/>
        </p:nvSpPr>
        <p:spPr>
          <a:xfrm>
            <a:off x="274543" y="1552114"/>
            <a:ext cx="6173391" cy="8527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6600" dirty="0" err="1">
                <a:solidFill>
                  <a:schemeClr val="bg1"/>
                </a:solidFill>
                <a:latin typeface="Arizonia" panose="02000507060000020003" pitchFamily="2" charset="0"/>
              </a:rPr>
              <a:t>iman</a:t>
            </a:r>
            <a:r>
              <a:rPr lang="pt-BR" sz="6600" dirty="0">
                <a:solidFill>
                  <a:schemeClr val="bg1"/>
                </a:solidFill>
                <a:latin typeface="Arizonia" panose="02000507060000020003" pitchFamily="2" charset="0"/>
              </a:rPr>
              <a:t>, </a:t>
            </a:r>
            <a:r>
              <a:rPr lang="pt-BR" sz="6600" dirty="0" err="1">
                <a:solidFill>
                  <a:schemeClr val="bg1"/>
                </a:solidFill>
                <a:latin typeface="Arizonia" panose="02000507060000020003" pitchFamily="2" charset="0"/>
              </a:rPr>
              <a:t>dan</a:t>
            </a:r>
            <a:r>
              <a:rPr lang="pt-BR" sz="6600" dirty="0">
                <a:solidFill>
                  <a:schemeClr val="bg1"/>
                </a:solidFill>
                <a:latin typeface="Arizonia" panose="02000507060000020003" pitchFamily="2" charset="0"/>
              </a:rPr>
              <a:t> doa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0B0460-4ED6-1CE3-FAFB-0D303AEE916E}"/>
              </a:ext>
            </a:extLst>
          </p:cNvPr>
          <p:cNvSpPr txBox="1"/>
          <p:nvPr/>
        </p:nvSpPr>
        <p:spPr>
          <a:xfrm>
            <a:off x="865238" y="6256835"/>
            <a:ext cx="47404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chemeClr val="bg1"/>
                </a:solidFill>
                <a:latin typeface="Montserrat SemiBold" panose="00000700000000000000" pitchFamily="50" charset="0"/>
              </a:rPr>
              <a:t>HARI DOA </a:t>
            </a:r>
            <a:r>
              <a:rPr lang="pt-BR" sz="2000">
                <a:solidFill>
                  <a:schemeClr val="bg1"/>
                </a:solidFill>
                <a:latin typeface="Montserrat SemiBold" panose="00000700000000000000" pitchFamily="50" charset="0"/>
              </a:rPr>
              <a:t>WANITA SEDUNIA </a:t>
            </a:r>
            <a:r>
              <a:rPr lang="pt-BR" sz="2000" dirty="0">
                <a:solidFill>
                  <a:schemeClr val="bg1"/>
                </a:solidFill>
                <a:latin typeface="Montserrat SemiBold" panose="00000700000000000000" pitchFamily="50" charset="0"/>
              </a:rPr>
              <a:t>2026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1AFEF7-9465-8603-1271-70ACD284F6D2}"/>
              </a:ext>
            </a:extLst>
          </p:cNvPr>
          <p:cNvSpPr txBox="1"/>
          <p:nvPr/>
        </p:nvSpPr>
        <p:spPr>
          <a:xfrm>
            <a:off x="865238" y="2496155"/>
            <a:ext cx="45248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chemeClr val="bg1">
                    <a:lumMod val="95000"/>
                  </a:schemeClr>
                </a:solidFill>
              </a:rPr>
              <a:t>Ditulis</a:t>
            </a:r>
            <a:r>
              <a:rPr lang="en-US" sz="2400" b="1" dirty="0">
                <a:solidFill>
                  <a:schemeClr val="bg1">
                    <a:lumMod val="95000"/>
                  </a:schemeClr>
                </a:solidFill>
              </a:rPr>
              <a:t> oleh Ardis Dick Stenbakken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02899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E33901-9BAC-1F58-F383-846FEC9CB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DD075-11CD-3AD1-A110-DC40061C5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706" y="475488"/>
            <a:ext cx="9959108" cy="89611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Iman </a:t>
            </a:r>
            <a:r>
              <a:rPr lang="en-US" b="1" dirty="0" err="1">
                <a:solidFill>
                  <a:schemeClr val="bg1"/>
                </a:solidFill>
              </a:rPr>
              <a:t>tetap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berseru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24ED7B-E4CC-900F-A854-161ECA2A71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325880"/>
            <a:ext cx="10402454" cy="531477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3200" dirty="0"/>
              <a:t>“Tuan, </a:t>
            </a:r>
            <a:r>
              <a:rPr lang="en-US" sz="3200" dirty="0" err="1"/>
              <a:t>tolonglah</a:t>
            </a:r>
            <a:r>
              <a:rPr lang="en-US" sz="3200" dirty="0"/>
              <a:t> </a:t>
            </a:r>
            <a:r>
              <a:rPr lang="en-US" sz="3200" dirty="0" err="1"/>
              <a:t>aku</a:t>
            </a:r>
            <a:r>
              <a:rPr lang="en-US" sz="3200" dirty="0"/>
              <a:t>!” (Matius 15:25). 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MY" sz="3200" dirty="0"/>
              <a:t>Dalam </a:t>
            </a:r>
            <a:r>
              <a:rPr lang="en-MY" sz="3200" dirty="0" err="1"/>
              <a:t>ayat</a:t>
            </a:r>
            <a:r>
              <a:rPr lang="en-MY" sz="3200" dirty="0"/>
              <a:t> 26, </a:t>
            </a:r>
            <a:r>
              <a:rPr lang="en-MY" sz="3200" dirty="0" err="1"/>
              <a:t>Yesus</a:t>
            </a:r>
            <a:r>
              <a:rPr lang="en-MY" sz="3200" dirty="0"/>
              <a:t> </a:t>
            </a:r>
            <a:r>
              <a:rPr lang="en-MY" sz="3200" dirty="0" err="1"/>
              <a:t>berkata</a:t>
            </a:r>
            <a:r>
              <a:rPr lang="en-MY" sz="3200" dirty="0"/>
              <a:t>, “Tidak </a:t>
            </a:r>
            <a:r>
              <a:rPr lang="en-MY" sz="3200" dirty="0" err="1"/>
              <a:t>patut</a:t>
            </a:r>
            <a:r>
              <a:rPr lang="en-MY" sz="3200" dirty="0"/>
              <a:t> </a:t>
            </a:r>
            <a:r>
              <a:rPr lang="en-MY" sz="3200" dirty="0" err="1"/>
              <a:t>mengambil</a:t>
            </a:r>
            <a:r>
              <a:rPr lang="en-MY" sz="3200" dirty="0"/>
              <a:t> roti </a:t>
            </a:r>
            <a:r>
              <a:rPr lang="en-MY" sz="3200" err="1"/>
              <a:t>anak-anak</a:t>
            </a:r>
            <a:r>
              <a:rPr lang="en-MY" sz="3200"/>
              <a:t> dan </a:t>
            </a:r>
            <a:r>
              <a:rPr lang="en-MY" sz="3200" dirty="0" err="1"/>
              <a:t>mencampakkannya</a:t>
            </a:r>
            <a:r>
              <a:rPr lang="en-MY" sz="3200" dirty="0"/>
              <a:t> </a:t>
            </a:r>
            <a:r>
              <a:rPr lang="en-MY" sz="3200" dirty="0" err="1"/>
              <a:t>kepada</a:t>
            </a:r>
            <a:r>
              <a:rPr lang="en-MY" sz="3200" dirty="0"/>
              <a:t> </a:t>
            </a:r>
            <a:r>
              <a:rPr lang="en-MY" sz="3200" dirty="0" err="1"/>
              <a:t>anjing</a:t>
            </a:r>
            <a:r>
              <a:rPr lang="en-MY" sz="3200" dirty="0"/>
              <a:t>.” </a:t>
            </a:r>
            <a:endParaRPr lang="en-US" sz="3200" dirty="0"/>
          </a:p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MY" sz="3200" dirty="0"/>
              <a:t>Iman </a:t>
            </a:r>
            <a:r>
              <a:rPr lang="en-MY" sz="3200" dirty="0" err="1"/>
              <a:t>tidak</a:t>
            </a:r>
            <a:r>
              <a:rPr lang="en-MY" sz="3200" dirty="0"/>
              <a:t> </a:t>
            </a:r>
            <a:r>
              <a:rPr lang="en-MY" sz="3200" dirty="0" err="1"/>
              <a:t>pernah</a:t>
            </a:r>
            <a:r>
              <a:rPr lang="en-MY" sz="3200" dirty="0"/>
              <a:t> </a:t>
            </a:r>
            <a:r>
              <a:rPr lang="en-MY" sz="3200" dirty="0" err="1"/>
              <a:t>berputus</a:t>
            </a:r>
            <a:r>
              <a:rPr lang="en-MY" sz="3200" dirty="0"/>
              <a:t> </a:t>
            </a:r>
            <a:r>
              <a:rPr lang="en-MY" sz="3200" dirty="0" err="1"/>
              <a:t>asa</a:t>
            </a:r>
            <a:r>
              <a:rPr lang="en-MY" sz="3200" dirty="0"/>
              <a:t>. </a:t>
            </a:r>
            <a:endParaRPr lang="en-US" sz="32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MY" sz="3200" dirty="0"/>
              <a:t>Dalam </a:t>
            </a:r>
            <a:r>
              <a:rPr lang="en-MY" sz="3200" dirty="0" err="1"/>
              <a:t>ayat</a:t>
            </a:r>
            <a:r>
              <a:rPr lang="en-MY" sz="3200" dirty="0"/>
              <a:t> 27, </a:t>
            </a:r>
            <a:r>
              <a:rPr lang="en-MY" sz="3200" dirty="0" err="1"/>
              <a:t>dia</a:t>
            </a:r>
            <a:r>
              <a:rPr lang="en-MY" sz="3200" dirty="0"/>
              <a:t> </a:t>
            </a:r>
            <a:r>
              <a:rPr lang="en-MY" sz="3200" dirty="0" err="1"/>
              <a:t>terus</a:t>
            </a:r>
            <a:r>
              <a:rPr lang="en-MY" sz="3200" dirty="0"/>
              <a:t> </a:t>
            </a:r>
            <a:r>
              <a:rPr lang="en-MY" sz="3200" dirty="0" err="1"/>
              <a:t>berpegang</a:t>
            </a:r>
            <a:r>
              <a:rPr lang="en-MY" sz="3200" dirty="0"/>
              <a:t> </a:t>
            </a:r>
            <a:r>
              <a:rPr lang="en-MY" sz="3200" dirty="0" err="1"/>
              <a:t>teguh</a:t>
            </a:r>
            <a:r>
              <a:rPr lang="en-MY" sz="3200" dirty="0"/>
              <a:t>. Dia </a:t>
            </a:r>
            <a:r>
              <a:rPr lang="en-MY" sz="3200" dirty="0" err="1"/>
              <a:t>tidak</a:t>
            </a:r>
            <a:r>
              <a:rPr lang="en-MY" sz="3200" dirty="0"/>
              <a:t> </a:t>
            </a:r>
            <a:r>
              <a:rPr lang="en-MY" sz="3200" dirty="0" err="1"/>
              <a:t>mengabaikan</a:t>
            </a:r>
            <a:r>
              <a:rPr lang="en-MY" sz="3200" dirty="0"/>
              <a:t> </a:t>
            </a:r>
            <a:r>
              <a:rPr lang="en-MY" sz="3200" dirty="0" err="1"/>
              <a:t>pernyataan</a:t>
            </a:r>
            <a:r>
              <a:rPr lang="en-MY" sz="3200" dirty="0"/>
              <a:t> </a:t>
            </a:r>
            <a:r>
              <a:rPr lang="en-MY" sz="3200" dirty="0" err="1"/>
              <a:t>tentang</a:t>
            </a:r>
            <a:r>
              <a:rPr lang="en-MY" sz="3200" dirty="0"/>
              <a:t> </a:t>
            </a:r>
            <a:r>
              <a:rPr lang="en-MY" sz="3200" dirty="0" err="1"/>
              <a:t>anjing</a:t>
            </a:r>
            <a:r>
              <a:rPr lang="en-MY" sz="3200" dirty="0"/>
              <a:t> </a:t>
            </a:r>
            <a:r>
              <a:rPr lang="en-MY" sz="3200" dirty="0" err="1"/>
              <a:t>itu</a:t>
            </a:r>
            <a:r>
              <a:rPr lang="en-MY" sz="3200" dirty="0"/>
              <a:t>. </a:t>
            </a:r>
            <a:r>
              <a:rPr lang="en-MY" sz="3200" dirty="0" err="1"/>
              <a:t>Sebaliknya</a:t>
            </a:r>
            <a:r>
              <a:rPr lang="en-MY" sz="3200" dirty="0"/>
              <a:t>, </a:t>
            </a:r>
            <a:r>
              <a:rPr lang="en-MY" sz="3200" dirty="0" err="1"/>
              <a:t>dia</a:t>
            </a:r>
            <a:r>
              <a:rPr lang="en-MY" sz="3200" dirty="0"/>
              <a:t> </a:t>
            </a:r>
            <a:r>
              <a:rPr lang="en-MY" sz="3200" dirty="0" err="1"/>
              <a:t>bersetuju</a:t>
            </a:r>
            <a:r>
              <a:rPr lang="en-MY" sz="3200" dirty="0"/>
              <a:t>. “‘</a:t>
            </a:r>
            <a:r>
              <a:rPr lang="en-MY" sz="3200" dirty="0" err="1"/>
              <a:t>Benar</a:t>
            </a:r>
            <a:r>
              <a:rPr lang="en-MY" sz="3200" dirty="0"/>
              <a:t>, Tuan,’ </a:t>
            </a:r>
            <a:r>
              <a:rPr lang="en-MY" sz="3200" dirty="0" err="1"/>
              <a:t>katanya</a:t>
            </a:r>
            <a:r>
              <a:rPr lang="en-MY" sz="3200" dirty="0"/>
              <a:t>. ‘</a:t>
            </a:r>
            <a:r>
              <a:rPr lang="en-MY" sz="3200" dirty="0" err="1"/>
              <a:t>tetapi</a:t>
            </a:r>
            <a:r>
              <a:rPr lang="en-MY" sz="3200" dirty="0"/>
              <a:t> </a:t>
            </a:r>
            <a:r>
              <a:rPr lang="en-MY" sz="3200" dirty="0" err="1"/>
              <a:t>anjing</a:t>
            </a:r>
            <a:r>
              <a:rPr lang="en-MY" sz="3200" dirty="0"/>
              <a:t> pun </a:t>
            </a:r>
            <a:r>
              <a:rPr lang="en-MY" sz="3200" dirty="0" err="1"/>
              <a:t>makan</a:t>
            </a:r>
            <a:r>
              <a:rPr lang="en-MY" sz="3200" dirty="0"/>
              <a:t> </a:t>
            </a:r>
            <a:r>
              <a:rPr lang="en-MY" sz="3200" dirty="0" err="1"/>
              <a:t>sisa</a:t>
            </a:r>
            <a:r>
              <a:rPr lang="en-MY" sz="3200" dirty="0"/>
              <a:t> yang </a:t>
            </a:r>
            <a:r>
              <a:rPr lang="en-MY" sz="3200" dirty="0" err="1"/>
              <a:t>jatuh</a:t>
            </a:r>
            <a:r>
              <a:rPr lang="en-MY" sz="3200" dirty="0"/>
              <a:t> </a:t>
            </a:r>
            <a:r>
              <a:rPr lang="en-MY" sz="3200" dirty="0" err="1"/>
              <a:t>dari</a:t>
            </a:r>
            <a:r>
              <a:rPr lang="en-MY" sz="3200" dirty="0"/>
              <a:t> </a:t>
            </a:r>
            <a:r>
              <a:rPr lang="en-MY" sz="3200" dirty="0" err="1"/>
              <a:t>meja</a:t>
            </a:r>
            <a:r>
              <a:rPr lang="en-MY" sz="3200" dirty="0"/>
              <a:t> </a:t>
            </a:r>
            <a:r>
              <a:rPr lang="en-MY" sz="3200" dirty="0" err="1"/>
              <a:t>tuannya</a:t>
            </a:r>
            <a:r>
              <a:rPr lang="en-MY" sz="3200" dirty="0"/>
              <a:t>.’”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638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50160D-78F2-1020-77EE-57494278D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3C65141-4B4C-37FA-9D36-365D585B9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8130" y="281237"/>
            <a:ext cx="7503581" cy="1356932"/>
          </a:xfrm>
        </p:spPr>
        <p:txBody>
          <a:bodyPr>
            <a:normAutofit fontScale="90000"/>
          </a:bodyPr>
          <a:lstStyle/>
          <a:p>
            <a:r>
              <a:rPr lang="en-MY" b="1" dirty="0" err="1">
                <a:solidFill>
                  <a:schemeClr val="bg1"/>
                </a:solidFill>
              </a:rPr>
              <a:t>Bahkan</a:t>
            </a:r>
            <a:r>
              <a:rPr lang="en-MY" b="1" dirty="0">
                <a:solidFill>
                  <a:schemeClr val="bg1"/>
                </a:solidFill>
              </a:rPr>
              <a:t> </a:t>
            </a:r>
            <a:r>
              <a:rPr lang="en-MY" b="1" dirty="0" err="1">
                <a:solidFill>
                  <a:schemeClr val="bg1"/>
                </a:solidFill>
              </a:rPr>
              <a:t>sisa</a:t>
            </a:r>
            <a:r>
              <a:rPr lang="en-MY" b="1" dirty="0">
                <a:solidFill>
                  <a:schemeClr val="bg1"/>
                </a:solidFill>
              </a:rPr>
              <a:t> </a:t>
            </a:r>
            <a:r>
              <a:rPr lang="en-MY" b="1" dirty="0" err="1">
                <a:solidFill>
                  <a:schemeClr val="bg1"/>
                </a:solidFill>
              </a:rPr>
              <a:t>daripada</a:t>
            </a:r>
            <a:r>
              <a:rPr lang="en-MY" b="1" dirty="0">
                <a:solidFill>
                  <a:schemeClr val="bg1"/>
                </a:solidFill>
              </a:rPr>
              <a:t> </a:t>
            </a:r>
            <a:r>
              <a:rPr lang="en-MY" b="1" dirty="0" err="1">
                <a:solidFill>
                  <a:schemeClr val="bg1"/>
                </a:solidFill>
              </a:rPr>
              <a:t>Yesus</a:t>
            </a:r>
            <a:r>
              <a:rPr lang="en-MY" b="1" dirty="0">
                <a:solidFill>
                  <a:schemeClr val="bg1"/>
                </a:solidFill>
              </a:rPr>
              <a:t> pun </a:t>
            </a:r>
            <a:r>
              <a:rPr lang="en-MY" b="1" dirty="0" err="1">
                <a:solidFill>
                  <a:schemeClr val="bg1"/>
                </a:solidFill>
              </a:rPr>
              <a:t>dapat</a:t>
            </a:r>
            <a:r>
              <a:rPr lang="en-MY" b="1" dirty="0">
                <a:solidFill>
                  <a:schemeClr val="bg1"/>
                </a:solidFill>
              </a:rPr>
              <a:t> </a:t>
            </a:r>
            <a:r>
              <a:rPr lang="en-MY" b="1" dirty="0" err="1">
                <a:solidFill>
                  <a:schemeClr val="bg1"/>
                </a:solidFill>
              </a:rPr>
              <a:t>memenuhi</a:t>
            </a:r>
            <a:r>
              <a:rPr lang="en-MY" b="1" dirty="0">
                <a:solidFill>
                  <a:schemeClr val="bg1"/>
                </a:solidFill>
              </a:rPr>
              <a:t> </a:t>
            </a:r>
            <a:r>
              <a:rPr lang="en-MY" b="1" dirty="0" err="1">
                <a:solidFill>
                  <a:schemeClr val="bg1"/>
                </a:solidFill>
              </a:rPr>
              <a:t>segala</a:t>
            </a:r>
            <a:r>
              <a:rPr lang="en-MY" b="1" dirty="0">
                <a:solidFill>
                  <a:schemeClr val="bg1"/>
                </a:solidFill>
              </a:rPr>
              <a:t> </a:t>
            </a:r>
            <a:r>
              <a:rPr lang="en-MY" b="1" dirty="0" err="1">
                <a:solidFill>
                  <a:schemeClr val="bg1"/>
                </a:solidFill>
              </a:rPr>
              <a:t>keperluan</a:t>
            </a:r>
            <a:r>
              <a:rPr lang="en-MY" b="1" dirty="0">
                <a:solidFill>
                  <a:schemeClr val="bg1"/>
                </a:solidFill>
              </a:rPr>
              <a:t> </a:t>
            </a:r>
            <a:r>
              <a:rPr lang="en-MY" b="1" dirty="0" err="1">
                <a:solidFill>
                  <a:schemeClr val="bg1"/>
                </a:solidFill>
              </a:rPr>
              <a:t>kita</a:t>
            </a:r>
            <a:r>
              <a:rPr lang="en-MY" b="1" dirty="0">
                <a:solidFill>
                  <a:schemeClr val="bg1"/>
                </a:solidFill>
              </a:rPr>
              <a:t>.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19A9C2-A7A2-5D74-7ED9-4DEC2BFC3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75934"/>
            <a:ext cx="9959109" cy="447651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MY" sz="3600" dirty="0" err="1"/>
              <a:t>Fikirkan</a:t>
            </a:r>
            <a:r>
              <a:rPr lang="en-MY" sz="3600" dirty="0"/>
              <a:t> </a:t>
            </a:r>
            <a:r>
              <a:rPr lang="en-MY" sz="3600" dirty="0" err="1"/>
              <a:t>tentang</a:t>
            </a:r>
            <a:r>
              <a:rPr lang="en-MY" sz="3600" dirty="0"/>
              <a:t> </a:t>
            </a:r>
            <a:r>
              <a:rPr lang="en-MY" sz="3600" dirty="0" err="1"/>
              <a:t>itu</a:t>
            </a:r>
            <a:r>
              <a:rPr lang="en-MY" sz="3600" dirty="0"/>
              <a:t>. Kita </a:t>
            </a:r>
            <a:r>
              <a:rPr lang="en-MY" sz="3600" dirty="0" err="1"/>
              <a:t>datang</a:t>
            </a:r>
            <a:r>
              <a:rPr lang="en-MY" sz="3600" dirty="0"/>
              <a:t> </a:t>
            </a:r>
            <a:r>
              <a:rPr lang="en-MY" sz="3600" dirty="0" err="1"/>
              <a:t>kepada</a:t>
            </a:r>
            <a:r>
              <a:rPr lang="en-MY" sz="3600" dirty="0"/>
              <a:t> </a:t>
            </a:r>
            <a:r>
              <a:rPr lang="en-MY" sz="3600" b="1" dirty="0">
                <a:solidFill>
                  <a:srgbClr val="843B0B"/>
                </a:solidFill>
              </a:rPr>
              <a:t>AKU ADALAH AKU</a:t>
            </a:r>
            <a:r>
              <a:rPr lang="en-MY" sz="3600" dirty="0"/>
              <a:t>, </a:t>
            </a:r>
            <a:r>
              <a:rPr lang="en-MY" sz="3600" b="1" dirty="0" err="1">
                <a:solidFill>
                  <a:srgbClr val="843B0B"/>
                </a:solidFill>
              </a:rPr>
              <a:t>Pemerintah</a:t>
            </a:r>
            <a:r>
              <a:rPr lang="en-MY" sz="3600" b="1" dirty="0">
                <a:solidFill>
                  <a:srgbClr val="843B0B"/>
                </a:solidFill>
              </a:rPr>
              <a:t> Yang Maha Kuasa di </a:t>
            </a:r>
            <a:r>
              <a:rPr lang="en-MY" sz="3600" b="1" dirty="0" err="1">
                <a:solidFill>
                  <a:srgbClr val="843B0B"/>
                </a:solidFill>
              </a:rPr>
              <a:t>seluruh</a:t>
            </a:r>
            <a:r>
              <a:rPr lang="en-MY" sz="3600" b="1" dirty="0">
                <a:solidFill>
                  <a:srgbClr val="843B0B"/>
                </a:solidFill>
              </a:rPr>
              <a:t> </a:t>
            </a:r>
            <a:r>
              <a:rPr lang="en-MY" sz="3600" b="1" dirty="0" err="1">
                <a:solidFill>
                  <a:srgbClr val="843B0B"/>
                </a:solidFill>
              </a:rPr>
              <a:t>alam</a:t>
            </a:r>
            <a:r>
              <a:rPr lang="en-MY" sz="3600" b="1" dirty="0">
                <a:solidFill>
                  <a:srgbClr val="843B0B"/>
                </a:solidFill>
              </a:rPr>
              <a:t> </a:t>
            </a:r>
            <a:r>
              <a:rPr lang="en-MY" sz="3600" b="1" dirty="0" err="1">
                <a:solidFill>
                  <a:srgbClr val="843B0B"/>
                </a:solidFill>
              </a:rPr>
              <a:t>semesta</a:t>
            </a:r>
            <a:r>
              <a:rPr lang="en-MY" sz="3600" b="1" dirty="0"/>
              <a:t>. </a:t>
            </a:r>
            <a:r>
              <a:rPr lang="en-MY" sz="3600" dirty="0"/>
              <a:t>Tidak </a:t>
            </a:r>
            <a:r>
              <a:rPr lang="en-MY" sz="3600" dirty="0" err="1"/>
              <a:t>ada</a:t>
            </a:r>
            <a:r>
              <a:rPr lang="en-MY" sz="3600" dirty="0"/>
              <a:t> yang </a:t>
            </a:r>
            <a:r>
              <a:rPr lang="en-MY" sz="3600" dirty="0" err="1"/>
              <a:t>terlalu</a:t>
            </a:r>
            <a:r>
              <a:rPr lang="en-MY" sz="3600" dirty="0"/>
              <a:t> </a:t>
            </a:r>
            <a:r>
              <a:rPr lang="en-MY" sz="3600" dirty="0" err="1"/>
              <a:t>sukar</a:t>
            </a:r>
            <a:r>
              <a:rPr lang="en-MY" sz="3600" dirty="0"/>
              <a:t> </a:t>
            </a:r>
            <a:r>
              <a:rPr lang="en-MY" sz="3600" dirty="0" err="1"/>
              <a:t>bagi</a:t>
            </a:r>
            <a:r>
              <a:rPr lang="en-MY" sz="3600" dirty="0"/>
              <a:t>-Nya, </a:t>
            </a:r>
            <a:r>
              <a:rPr lang="en-MY" sz="3600" dirty="0" err="1"/>
              <a:t>tidak</a:t>
            </a:r>
            <a:r>
              <a:rPr lang="en-MY" sz="3600" dirty="0"/>
              <a:t> </a:t>
            </a:r>
            <a:r>
              <a:rPr lang="en-MY" sz="3600" dirty="0" err="1"/>
              <a:t>ada</a:t>
            </a:r>
            <a:r>
              <a:rPr lang="en-MY" sz="3600" dirty="0"/>
              <a:t> </a:t>
            </a:r>
            <a:r>
              <a:rPr lang="en-MY" sz="3600" dirty="0" err="1"/>
              <a:t>apa</a:t>
            </a:r>
            <a:r>
              <a:rPr lang="en-MY" sz="3600" dirty="0"/>
              <a:t> pun. </a:t>
            </a:r>
          </a:p>
          <a:p>
            <a:pPr marL="0" indent="0">
              <a:buNone/>
            </a:pPr>
            <a:r>
              <a:rPr lang="en-MY" sz="3600" dirty="0"/>
              <a:t>Kita </a:t>
            </a:r>
            <a:r>
              <a:rPr lang="en-MY" sz="3600" dirty="0" err="1"/>
              <a:t>hanya</a:t>
            </a:r>
            <a:r>
              <a:rPr lang="en-MY" sz="3600" dirty="0"/>
              <a:t> </a:t>
            </a:r>
            <a:r>
              <a:rPr lang="en-MY" sz="3600" dirty="0" err="1"/>
              <a:t>perlu</a:t>
            </a:r>
            <a:r>
              <a:rPr lang="en-MY" sz="3600" dirty="0"/>
              <a:t> </a:t>
            </a:r>
            <a:r>
              <a:rPr lang="en-MY" sz="3600" dirty="0" err="1"/>
              <a:t>meminta</a:t>
            </a:r>
            <a:r>
              <a:rPr lang="en-MY" sz="3600" dirty="0"/>
              <a:t> </a:t>
            </a:r>
            <a:r>
              <a:rPr lang="en-MY" sz="3600" dirty="0" err="1"/>
              <a:t>dengan</a:t>
            </a:r>
            <a:r>
              <a:rPr lang="en-MY" sz="3600" dirty="0"/>
              <a:t> </a:t>
            </a:r>
            <a:r>
              <a:rPr lang="en-MY" sz="3600" dirty="0" err="1"/>
              <a:t>iman</a:t>
            </a:r>
            <a:r>
              <a:rPr lang="en-MY" sz="3600" dirty="0"/>
              <a:t>. 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2194557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95E36C-ECDD-3BF1-FF59-4957E978D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3ABBE25-DB84-9604-846E-AC2877EC5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9221" y="281237"/>
            <a:ext cx="8441956" cy="1356932"/>
          </a:xfrm>
        </p:spPr>
        <p:txBody>
          <a:bodyPr>
            <a:normAutofit/>
          </a:bodyPr>
          <a:lstStyle/>
          <a:p>
            <a:r>
              <a:rPr lang="en-MY" b="1" dirty="0" err="1">
                <a:solidFill>
                  <a:schemeClr val="bg1"/>
                </a:solidFill>
              </a:rPr>
              <a:t>Akhirnya</a:t>
            </a:r>
            <a:r>
              <a:rPr lang="en-MY" b="1" dirty="0">
                <a:solidFill>
                  <a:schemeClr val="bg1"/>
                </a:solidFill>
              </a:rPr>
              <a:t>, </a:t>
            </a:r>
            <a:r>
              <a:rPr lang="en-MY" b="1" dirty="0" err="1">
                <a:solidFill>
                  <a:schemeClr val="bg1"/>
                </a:solidFill>
              </a:rPr>
              <a:t>dalam</a:t>
            </a:r>
            <a:r>
              <a:rPr lang="en-MY" b="1" dirty="0">
                <a:solidFill>
                  <a:schemeClr val="bg1"/>
                </a:solidFill>
              </a:rPr>
              <a:t> </a:t>
            </a:r>
            <a:r>
              <a:rPr lang="en-MY" b="1" dirty="0" err="1">
                <a:solidFill>
                  <a:schemeClr val="bg1"/>
                </a:solidFill>
              </a:rPr>
              <a:t>ayat</a:t>
            </a:r>
            <a:r>
              <a:rPr lang="en-MY" b="1" dirty="0">
                <a:solidFill>
                  <a:schemeClr val="bg1"/>
                </a:solidFill>
              </a:rPr>
              <a:t> 28, </a:t>
            </a:r>
            <a:r>
              <a:rPr lang="en-MY" b="1" dirty="0" err="1">
                <a:solidFill>
                  <a:schemeClr val="bg1"/>
                </a:solidFill>
              </a:rPr>
              <a:t>Yesus</a:t>
            </a:r>
            <a:r>
              <a:rPr lang="en-MY" b="1" dirty="0">
                <a:solidFill>
                  <a:schemeClr val="bg1"/>
                </a:solidFill>
              </a:rPr>
              <a:t> </a:t>
            </a:r>
            <a:r>
              <a:rPr lang="en-MY" b="1" dirty="0" err="1">
                <a:solidFill>
                  <a:schemeClr val="bg1"/>
                </a:solidFill>
              </a:rPr>
              <a:t>menjawab</a:t>
            </a:r>
            <a:r>
              <a:rPr lang="en-MY" b="1" dirty="0">
                <a:solidFill>
                  <a:schemeClr val="bg1"/>
                </a:solidFill>
              </a:rPr>
              <a:t>: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F0FAD85-6052-5A07-BC5C-1503BAF4E2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75934"/>
            <a:ext cx="9959109" cy="44765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4000" dirty="0"/>
          </a:p>
          <a:p>
            <a:pPr marL="0" indent="0">
              <a:buNone/>
            </a:pPr>
            <a:r>
              <a:rPr lang="en-MY" sz="3900" dirty="0"/>
              <a:t>“Kamu </a:t>
            </a:r>
            <a:r>
              <a:rPr lang="en-MY" sz="3900" dirty="0" err="1"/>
              <a:t>seorang</a:t>
            </a:r>
            <a:r>
              <a:rPr lang="en-MY" sz="3900" dirty="0"/>
              <a:t> </a:t>
            </a:r>
            <a:r>
              <a:rPr lang="en-MY" sz="3900" dirty="0" err="1"/>
              <a:t>wanita</a:t>
            </a:r>
            <a:r>
              <a:rPr lang="en-MY" sz="3900" dirty="0"/>
              <a:t> yang </a:t>
            </a:r>
            <a:r>
              <a:rPr lang="en-MY" sz="3900" dirty="0" err="1"/>
              <a:t>teguh</a:t>
            </a:r>
            <a:r>
              <a:rPr lang="en-MY" sz="3900" dirty="0"/>
              <a:t> </a:t>
            </a:r>
            <a:r>
              <a:rPr lang="en-MY" sz="3900" dirty="0" err="1"/>
              <a:t>iman</a:t>
            </a:r>
            <a:r>
              <a:rPr lang="en-MY" sz="3900" dirty="0"/>
              <a:t>. Apa yang </a:t>
            </a:r>
            <a:r>
              <a:rPr lang="en-MY" sz="3900" dirty="0" err="1"/>
              <a:t>kamu</a:t>
            </a:r>
            <a:r>
              <a:rPr lang="en-MY" sz="3900" dirty="0"/>
              <a:t> </a:t>
            </a:r>
            <a:r>
              <a:rPr lang="en-MY" sz="3900" dirty="0" err="1"/>
              <a:t>inginkan</a:t>
            </a:r>
            <a:r>
              <a:rPr lang="en-MY" sz="3900" dirty="0"/>
              <a:t> </a:t>
            </a:r>
            <a:r>
              <a:rPr lang="en-MY" sz="3900" dirty="0" err="1"/>
              <a:t>itu</a:t>
            </a:r>
            <a:r>
              <a:rPr lang="en-MY" sz="3900" dirty="0"/>
              <a:t> </a:t>
            </a:r>
            <a:r>
              <a:rPr lang="en-MY" sz="3900" dirty="0" err="1"/>
              <a:t>akan</a:t>
            </a:r>
            <a:r>
              <a:rPr lang="en-MY" sz="3900" dirty="0"/>
              <a:t> </a:t>
            </a:r>
            <a:r>
              <a:rPr lang="en-MY" sz="3900" dirty="0" err="1"/>
              <a:t>berlaku</a:t>
            </a:r>
            <a:r>
              <a:rPr lang="en-MY" sz="3900" dirty="0"/>
              <a:t>” (Matius 15:28). </a:t>
            </a:r>
            <a:endParaRPr lang="en-US" sz="3900" dirty="0"/>
          </a:p>
          <a:p>
            <a:pPr marL="0" indent="0">
              <a:buNone/>
            </a:pPr>
            <a:endParaRPr lang="en-US" sz="4000" dirty="0"/>
          </a:p>
          <a:p>
            <a:pPr marL="0" indent="0">
              <a:buNone/>
            </a:pPr>
            <a:r>
              <a:rPr lang="en-MY" sz="3600" dirty="0">
                <a:solidFill>
                  <a:srgbClr val="843B0B"/>
                </a:solidFill>
              </a:rPr>
              <a:t>Iman yang </a:t>
            </a:r>
            <a:r>
              <a:rPr lang="en-MY" sz="3600" dirty="0" err="1">
                <a:solidFill>
                  <a:srgbClr val="843B0B"/>
                </a:solidFill>
              </a:rPr>
              <a:t>sejati</a:t>
            </a:r>
            <a:r>
              <a:rPr lang="en-MY" sz="3600" dirty="0">
                <a:solidFill>
                  <a:srgbClr val="843B0B"/>
                </a:solidFill>
              </a:rPr>
              <a:t> </a:t>
            </a:r>
            <a:r>
              <a:rPr lang="en-MY" sz="3600" dirty="0" err="1">
                <a:solidFill>
                  <a:srgbClr val="843B0B"/>
                </a:solidFill>
              </a:rPr>
              <a:t>menang</a:t>
            </a:r>
            <a:r>
              <a:rPr lang="en-MY" sz="3600" dirty="0">
                <a:solidFill>
                  <a:srgbClr val="843B0B"/>
                </a:solidFill>
              </a:rPr>
              <a:t>! </a:t>
            </a:r>
            <a:r>
              <a:rPr lang="en-MY" sz="3600" dirty="0" err="1"/>
              <a:t>Seolah-olah</a:t>
            </a:r>
            <a:r>
              <a:rPr lang="en-MY" sz="3600" dirty="0"/>
              <a:t> Tuhan yang </a:t>
            </a:r>
            <a:r>
              <a:rPr lang="en-MY" sz="3600" dirty="0" err="1"/>
              <a:t>mulia</a:t>
            </a:r>
            <a:r>
              <a:rPr lang="en-MY" sz="3600" dirty="0"/>
              <a:t> </a:t>
            </a:r>
            <a:r>
              <a:rPr lang="en-MY" sz="3600" dirty="0" err="1"/>
              <a:t>itu</a:t>
            </a:r>
            <a:r>
              <a:rPr lang="en-MY" sz="3600" dirty="0"/>
              <a:t> </a:t>
            </a:r>
            <a:r>
              <a:rPr lang="en-MY" sz="3600" dirty="0" err="1"/>
              <a:t>menyerah</a:t>
            </a:r>
            <a:r>
              <a:rPr lang="en-MY" sz="3600" dirty="0"/>
              <a:t> </a:t>
            </a:r>
            <a:r>
              <a:rPr lang="en-MY" sz="3600" dirty="0" err="1"/>
              <a:t>kepada</a:t>
            </a:r>
            <a:r>
              <a:rPr lang="en-MY" sz="3600" dirty="0"/>
              <a:t> </a:t>
            </a:r>
            <a:r>
              <a:rPr lang="en-MY" sz="3600" dirty="0" err="1"/>
              <a:t>lengan</a:t>
            </a:r>
            <a:r>
              <a:rPr lang="en-MY" sz="3600" dirty="0"/>
              <a:t> </a:t>
            </a:r>
            <a:r>
              <a:rPr lang="en-MY" sz="3600" dirty="0" err="1"/>
              <a:t>kemenangan</a:t>
            </a:r>
            <a:r>
              <a:rPr lang="en-MY" sz="3600" dirty="0"/>
              <a:t> </a:t>
            </a:r>
            <a:r>
              <a:rPr lang="en-MY" sz="3600" dirty="0" err="1"/>
              <a:t>iman</a:t>
            </a:r>
            <a:r>
              <a:rPr lang="en-MY" sz="3600" dirty="0"/>
              <a:t> dan </a:t>
            </a:r>
            <a:r>
              <a:rPr lang="en-MY" sz="3600" dirty="0" err="1"/>
              <a:t>doa</a:t>
            </a:r>
            <a:r>
              <a:rPr lang="en-MY" sz="3600" dirty="0"/>
              <a:t> </a:t>
            </a:r>
            <a:r>
              <a:rPr lang="en-MY" sz="3600" dirty="0" err="1"/>
              <a:t>seorang</a:t>
            </a:r>
            <a:r>
              <a:rPr lang="en-MY" sz="3600" dirty="0"/>
              <a:t> </a:t>
            </a:r>
            <a:r>
              <a:rPr lang="en-MY" sz="3600" dirty="0" err="1"/>
              <a:t>wanita</a:t>
            </a:r>
            <a:r>
              <a:rPr lang="en-MY" sz="3600" dirty="0"/>
              <a:t>.</a:t>
            </a:r>
          </a:p>
          <a:p>
            <a:pPr marL="0" indent="0">
              <a:buNone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100489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EBCCA5-CBBD-C8AB-B704-9EC2879D2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C6F62-8F84-E6B3-6954-56088057A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 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6984D-533E-0D82-9638-69326B3F7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892" y="1892300"/>
            <a:ext cx="9959108" cy="474835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115552-4D0A-0396-DAC5-061CACACE91D}"/>
              </a:ext>
            </a:extLst>
          </p:cNvPr>
          <p:cNvSpPr txBox="1"/>
          <p:nvPr/>
        </p:nvSpPr>
        <p:spPr>
          <a:xfrm>
            <a:off x="420624" y="523748"/>
            <a:ext cx="980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+mj-lt"/>
              </a:rPr>
              <a:t>Sama </a:t>
            </a:r>
            <a:r>
              <a:rPr lang="en-US" sz="4400" b="1" dirty="0" err="1">
                <a:solidFill>
                  <a:schemeClr val="bg1"/>
                </a:solidFill>
                <a:latin typeface="+mj-lt"/>
              </a:rPr>
              <a:t>seperti</a:t>
            </a:r>
            <a:r>
              <a:rPr lang="en-US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+mj-lt"/>
              </a:rPr>
              <a:t>iman</a:t>
            </a:r>
            <a:r>
              <a:rPr lang="en-US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+mj-lt"/>
              </a:rPr>
              <a:t>ketua</a:t>
            </a:r>
            <a:r>
              <a:rPr lang="en-US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+mj-lt"/>
              </a:rPr>
              <a:t>tentera</a:t>
            </a:r>
            <a:r>
              <a:rPr lang="en-US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+mj-lt"/>
              </a:rPr>
              <a:t>itu</a:t>
            </a:r>
            <a:endParaRPr lang="en-US" sz="4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151113-ED49-C8C2-A3AF-B5F9A4A86D35}"/>
              </a:ext>
            </a:extLst>
          </p:cNvPr>
          <p:cNvSpPr txBox="1"/>
          <p:nvPr/>
        </p:nvSpPr>
        <p:spPr>
          <a:xfrm>
            <a:off x="152400" y="1721294"/>
            <a:ext cx="102639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3200" dirty="0"/>
              <a:t>“'</a:t>
            </a:r>
            <a:r>
              <a:rPr lang="en-MY" sz="3200" dirty="0" err="1"/>
              <a:t>Sesungguhnya</a:t>
            </a:r>
            <a:r>
              <a:rPr lang="en-MY" sz="3200" dirty="0"/>
              <a:t>, </a:t>
            </a:r>
            <a:r>
              <a:rPr lang="en-MY" sz="3200" dirty="0" err="1"/>
              <a:t>belum</a:t>
            </a:r>
            <a:r>
              <a:rPr lang="en-MY" sz="3200" dirty="0"/>
              <a:t> </a:t>
            </a:r>
            <a:r>
              <a:rPr lang="en-MY" sz="3200" dirty="0" err="1"/>
              <a:t>pernah</a:t>
            </a:r>
            <a:r>
              <a:rPr lang="en-MY" sz="3200" dirty="0"/>
              <a:t> </a:t>
            </a:r>
            <a:r>
              <a:rPr lang="en-MY" sz="3200" dirty="0" err="1"/>
              <a:t>Kutemui</a:t>
            </a:r>
            <a:r>
              <a:rPr lang="en-MY" sz="3200" dirty="0"/>
              <a:t> orang yang </a:t>
            </a:r>
            <a:r>
              <a:rPr lang="en-MY" sz="3200" dirty="0" err="1"/>
              <a:t>demikian</a:t>
            </a:r>
            <a:r>
              <a:rPr lang="en-MY" sz="3200" dirty="0"/>
              <a:t> </a:t>
            </a:r>
            <a:r>
              <a:rPr lang="en-MY" sz="3200" dirty="0" err="1"/>
              <a:t>teguh</a:t>
            </a:r>
            <a:r>
              <a:rPr lang="en-MY" sz="3200" dirty="0"/>
              <a:t> </a:t>
            </a:r>
            <a:r>
              <a:rPr lang="en-MY" sz="3200" dirty="0" err="1"/>
              <a:t>imannya</a:t>
            </a:r>
            <a:r>
              <a:rPr lang="en-MY" sz="3200" dirty="0"/>
              <a:t>, </a:t>
            </a:r>
            <a:r>
              <a:rPr lang="en-MY" sz="3200" dirty="0" err="1"/>
              <a:t>walau</a:t>
            </a:r>
            <a:r>
              <a:rPr lang="en-MY" sz="3200" dirty="0"/>
              <a:t> di Israel pun. </a:t>
            </a:r>
            <a:r>
              <a:rPr lang="en-MY" sz="3200" dirty="0" err="1"/>
              <a:t>Ketahuilah</a:t>
            </a:r>
            <a:r>
              <a:rPr lang="en-MY" sz="3200" dirty="0"/>
              <a:t>! Ramai orang </a:t>
            </a:r>
            <a:r>
              <a:rPr lang="en-MY" sz="3200" dirty="0" err="1"/>
              <a:t>akan</a:t>
            </a:r>
            <a:r>
              <a:rPr lang="en-MY" sz="3200" dirty="0"/>
              <a:t> </a:t>
            </a:r>
            <a:r>
              <a:rPr lang="en-MY" sz="3200" dirty="0" err="1"/>
              <a:t>datang</a:t>
            </a:r>
            <a:r>
              <a:rPr lang="en-MY" sz="3200" dirty="0"/>
              <a:t> </a:t>
            </a:r>
            <a:r>
              <a:rPr lang="en-MY" sz="3200" dirty="0" err="1"/>
              <a:t>dari</a:t>
            </a:r>
            <a:r>
              <a:rPr lang="en-MY" sz="3200" dirty="0"/>
              <a:t> </a:t>
            </a:r>
            <a:r>
              <a:rPr lang="en-MY" sz="3200" dirty="0" err="1"/>
              <a:t>timur</a:t>
            </a:r>
            <a:r>
              <a:rPr lang="en-MY" sz="3200" dirty="0"/>
              <a:t> dan barat </a:t>
            </a:r>
            <a:r>
              <a:rPr lang="en-MY" sz="3200" dirty="0" err="1"/>
              <a:t>lalu</a:t>
            </a:r>
            <a:r>
              <a:rPr lang="en-MY" sz="3200" dirty="0"/>
              <a:t> duduk di </a:t>
            </a:r>
            <a:r>
              <a:rPr lang="en-MY" sz="3200" dirty="0" err="1"/>
              <a:t>meja</a:t>
            </a:r>
            <a:r>
              <a:rPr lang="en-MY" sz="3200" dirty="0"/>
              <a:t> </a:t>
            </a:r>
            <a:r>
              <a:rPr lang="en-MY" sz="3200" dirty="0" err="1"/>
              <a:t>menikmati</a:t>
            </a:r>
            <a:r>
              <a:rPr lang="en-MY" sz="3200" dirty="0"/>
              <a:t> </a:t>
            </a:r>
            <a:r>
              <a:rPr lang="en-MY" sz="3200" dirty="0" err="1"/>
              <a:t>jamuan</a:t>
            </a:r>
            <a:r>
              <a:rPr lang="en-MY" sz="3200" dirty="0"/>
              <a:t> </a:t>
            </a:r>
            <a:r>
              <a:rPr lang="en-MY" sz="3200" dirty="0" err="1"/>
              <a:t>bersama</a:t>
            </a:r>
            <a:r>
              <a:rPr lang="en-MY" sz="3200" dirty="0"/>
              <a:t> Abraham, Ishak dan Yakub </a:t>
            </a:r>
            <a:r>
              <a:rPr lang="en-MY" sz="3200" dirty="0" err="1"/>
              <a:t>dalam</a:t>
            </a:r>
            <a:r>
              <a:rPr lang="en-MY" sz="3200" dirty="0"/>
              <a:t> </a:t>
            </a:r>
            <a:r>
              <a:rPr lang="en-MY" sz="3200" dirty="0" err="1"/>
              <a:t>kerajaan</a:t>
            </a:r>
            <a:r>
              <a:rPr lang="en-MY" sz="3200" dirty="0"/>
              <a:t> </a:t>
            </a:r>
            <a:r>
              <a:rPr lang="en-MY" sz="3200" dirty="0" err="1"/>
              <a:t>syurga</a:t>
            </a:r>
            <a:r>
              <a:rPr lang="en-MY" sz="3200" dirty="0"/>
              <a:t>… Lalu </a:t>
            </a:r>
            <a:r>
              <a:rPr lang="en-MY" sz="3200" dirty="0" err="1"/>
              <a:t>Yesus</a:t>
            </a:r>
            <a:r>
              <a:rPr lang="en-MY" sz="3200" dirty="0"/>
              <a:t> </a:t>
            </a:r>
            <a:r>
              <a:rPr lang="en-MY" sz="3200" dirty="0" err="1"/>
              <a:t>berkata</a:t>
            </a:r>
            <a:r>
              <a:rPr lang="en-MY" sz="3200" dirty="0"/>
              <a:t> </a:t>
            </a:r>
            <a:r>
              <a:rPr lang="en-MY" sz="3200" dirty="0" err="1"/>
              <a:t>kepada</a:t>
            </a:r>
            <a:r>
              <a:rPr lang="en-MY" sz="3200" dirty="0"/>
              <a:t> </a:t>
            </a:r>
            <a:r>
              <a:rPr lang="en-MY" sz="3200" dirty="0" err="1"/>
              <a:t>ketua</a:t>
            </a:r>
            <a:r>
              <a:rPr lang="en-MY" sz="3200" dirty="0"/>
              <a:t> </a:t>
            </a:r>
            <a:r>
              <a:rPr lang="en-MY" sz="3200" dirty="0" err="1"/>
              <a:t>tentera</a:t>
            </a:r>
            <a:r>
              <a:rPr lang="en-MY" sz="3200" dirty="0"/>
              <a:t> </a:t>
            </a:r>
            <a:r>
              <a:rPr lang="en-MY" sz="3200" dirty="0" err="1"/>
              <a:t>itu</a:t>
            </a:r>
            <a:r>
              <a:rPr lang="en-MY" sz="3200" dirty="0"/>
              <a:t>, ‘</a:t>
            </a:r>
            <a:r>
              <a:rPr lang="en-MY" sz="3200" dirty="0" err="1"/>
              <a:t>PulanglahApa</a:t>
            </a:r>
            <a:r>
              <a:rPr lang="en-MY" sz="3200" dirty="0"/>
              <a:t> yang </a:t>
            </a:r>
            <a:r>
              <a:rPr lang="en-MY" sz="3200" dirty="0" err="1"/>
              <a:t>kamu</a:t>
            </a:r>
            <a:r>
              <a:rPr lang="en-MY" sz="3200" dirty="0"/>
              <a:t> </a:t>
            </a:r>
            <a:r>
              <a:rPr lang="en-MY" sz="3200" dirty="0" err="1"/>
              <a:t>percayai</a:t>
            </a:r>
            <a:r>
              <a:rPr lang="en-MY" sz="3200" dirty="0"/>
              <a:t> </a:t>
            </a:r>
            <a:r>
              <a:rPr lang="en-MY" sz="3200" dirty="0" err="1"/>
              <a:t>itu</a:t>
            </a:r>
            <a:r>
              <a:rPr lang="en-MY" sz="3200" dirty="0"/>
              <a:t> </a:t>
            </a:r>
            <a:r>
              <a:rPr lang="en-MY" sz="3200" dirty="0" err="1"/>
              <a:t>akan</a:t>
            </a:r>
            <a:r>
              <a:rPr lang="en-MY" sz="3200" dirty="0"/>
              <a:t> </a:t>
            </a:r>
            <a:r>
              <a:rPr lang="en-MY" sz="3200" dirty="0" err="1"/>
              <a:t>terjadi</a:t>
            </a:r>
            <a:r>
              <a:rPr lang="en-MY" sz="3200" dirty="0"/>
              <a:t>.’ Pada </a:t>
            </a:r>
            <a:r>
              <a:rPr lang="en-MY" sz="3200" dirty="0" err="1"/>
              <a:t>ketika</a:t>
            </a:r>
            <a:r>
              <a:rPr lang="en-MY" sz="3200" dirty="0"/>
              <a:t> </a:t>
            </a:r>
            <a:r>
              <a:rPr lang="en-MY" sz="3200" dirty="0" err="1"/>
              <a:t>itu</a:t>
            </a:r>
            <a:r>
              <a:rPr lang="en-MY" sz="3200" dirty="0"/>
              <a:t> juga </a:t>
            </a:r>
            <a:r>
              <a:rPr lang="en-MY" sz="3200" dirty="0" err="1"/>
              <a:t>sembuhlah</a:t>
            </a:r>
            <a:r>
              <a:rPr lang="en-MY" sz="3200" dirty="0"/>
              <a:t> hamba </a:t>
            </a:r>
            <a:r>
              <a:rPr lang="en-MY" sz="3200" dirty="0" err="1"/>
              <a:t>ketua</a:t>
            </a:r>
            <a:r>
              <a:rPr lang="en-MY" sz="3200" dirty="0"/>
              <a:t> </a:t>
            </a:r>
            <a:r>
              <a:rPr lang="en-MY" sz="3200" dirty="0" err="1"/>
              <a:t>tentera</a:t>
            </a:r>
            <a:r>
              <a:rPr lang="en-MY" sz="3200" dirty="0"/>
              <a:t> </a:t>
            </a:r>
            <a:r>
              <a:rPr lang="en-MY" sz="3200" dirty="0" err="1"/>
              <a:t>itu</a:t>
            </a:r>
            <a:r>
              <a:rPr lang="en-MY" sz="3200" dirty="0"/>
              <a:t>.” </a:t>
            </a:r>
            <a:r>
              <a:rPr lang="en-US" sz="3200" dirty="0"/>
              <a:t> (Matius 8:10, 11, 13, AVB).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867090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62798B-6A17-8C3E-60BE-22AB047E4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A8364-0F3D-6E16-6408-22DA63213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 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404DD9-75E7-9EC1-280D-4F86A861E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892" y="1892300"/>
            <a:ext cx="9959108" cy="474835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916D2-B94A-BDCE-0EDB-6E165E454DBB}"/>
              </a:ext>
            </a:extLst>
          </p:cNvPr>
          <p:cNvSpPr txBox="1"/>
          <p:nvPr/>
        </p:nvSpPr>
        <p:spPr>
          <a:xfrm>
            <a:off x="429768" y="496316"/>
            <a:ext cx="10151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+mj-lt"/>
              </a:rPr>
              <a:t>Pelajaran </a:t>
            </a:r>
            <a:r>
              <a:rPr lang="en-US" sz="4400" b="1" dirty="0" err="1">
                <a:solidFill>
                  <a:schemeClr val="bg1"/>
                </a:solidFill>
                <a:latin typeface="+mj-lt"/>
              </a:rPr>
              <a:t>daripada</a:t>
            </a:r>
            <a:r>
              <a:rPr lang="en-US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+mj-lt"/>
              </a:rPr>
              <a:t>kisah</a:t>
            </a:r>
            <a:r>
              <a:rPr lang="en-US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+mj-lt"/>
              </a:rPr>
              <a:t>ini</a:t>
            </a:r>
            <a:r>
              <a:rPr lang="en-US" sz="4400" b="1" dirty="0">
                <a:solidFill>
                  <a:schemeClr val="bg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6ED761-12EA-2443-2ABD-9450EB7DDC42}"/>
              </a:ext>
            </a:extLst>
          </p:cNvPr>
          <p:cNvSpPr txBox="1"/>
          <p:nvPr/>
        </p:nvSpPr>
        <p:spPr>
          <a:xfrm>
            <a:off x="152400" y="1693862"/>
            <a:ext cx="1026390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MY" sz="3200" dirty="0" err="1"/>
              <a:t>Pertama</a:t>
            </a:r>
            <a:r>
              <a:rPr lang="en-MY" sz="3200" dirty="0"/>
              <a:t> </a:t>
            </a:r>
            <a:r>
              <a:rPr lang="en-MY" sz="3200" dirty="0" err="1"/>
              <a:t>adalah</a:t>
            </a:r>
            <a:r>
              <a:rPr lang="en-MY" sz="3200" dirty="0"/>
              <a:t>, </a:t>
            </a:r>
            <a:r>
              <a:rPr lang="en-MY" sz="3200" dirty="0" err="1"/>
              <a:t>sudah</a:t>
            </a:r>
            <a:r>
              <a:rPr lang="en-MY" sz="3200" dirty="0"/>
              <a:t> </a:t>
            </a:r>
            <a:r>
              <a:rPr lang="en-MY" sz="3200" dirty="0" err="1"/>
              <a:t>tentu</a:t>
            </a:r>
            <a:r>
              <a:rPr lang="en-MY" sz="3200" dirty="0"/>
              <a:t>, </a:t>
            </a:r>
            <a:r>
              <a:rPr lang="en-MY" sz="3200" b="1" dirty="0" err="1">
                <a:solidFill>
                  <a:srgbClr val="843B0B"/>
                </a:solidFill>
              </a:rPr>
              <a:t>iman</a:t>
            </a:r>
            <a:r>
              <a:rPr lang="en-MY" sz="3200" dirty="0"/>
              <a:t>—</a:t>
            </a:r>
            <a:r>
              <a:rPr lang="en-MY" sz="3200" dirty="0" err="1"/>
              <a:t>iman</a:t>
            </a:r>
            <a:r>
              <a:rPr lang="en-MY" sz="3200" dirty="0"/>
              <a:t> yang </a:t>
            </a:r>
            <a:r>
              <a:rPr lang="en-MY" sz="3200" dirty="0" err="1"/>
              <a:t>telah</a:t>
            </a:r>
            <a:r>
              <a:rPr lang="en-MY" sz="3200" dirty="0"/>
              <a:t> </a:t>
            </a:r>
            <a:r>
              <a:rPr lang="en-MY" sz="3200" dirty="0" err="1"/>
              <a:t>kita</a:t>
            </a:r>
            <a:r>
              <a:rPr lang="en-MY" sz="3200" dirty="0"/>
              <a:t> </a:t>
            </a:r>
            <a:r>
              <a:rPr lang="en-MY" sz="3200" dirty="0" err="1"/>
              <a:t>perhatikan</a:t>
            </a:r>
            <a:r>
              <a:rPr lang="en-MY" sz="3200" dirty="0"/>
              <a:t> </a:t>
            </a:r>
            <a:r>
              <a:rPr lang="en-MY" sz="3200" dirty="0" err="1"/>
              <a:t>sepanjang</a:t>
            </a:r>
            <a:r>
              <a:rPr lang="en-MY" sz="3200" dirty="0"/>
              <a:t> </a:t>
            </a:r>
            <a:r>
              <a:rPr lang="en-MY" sz="3200" dirty="0" err="1"/>
              <a:t>kisah</a:t>
            </a:r>
            <a:r>
              <a:rPr lang="en-MY" sz="3200" dirty="0"/>
              <a:t> </a:t>
            </a:r>
            <a:r>
              <a:rPr lang="en-MY" sz="3200" dirty="0" err="1"/>
              <a:t>permintaan</a:t>
            </a:r>
            <a:r>
              <a:rPr lang="en-MY" sz="3200" dirty="0"/>
              <a:t> </a:t>
            </a:r>
            <a:r>
              <a:rPr lang="en-MY" sz="3200" dirty="0" err="1"/>
              <a:t>wanita</a:t>
            </a:r>
            <a:r>
              <a:rPr lang="en-MY" sz="3200" dirty="0"/>
              <a:t> </a:t>
            </a:r>
            <a:r>
              <a:rPr lang="en-MY" sz="3200" dirty="0" err="1"/>
              <a:t>itu</a:t>
            </a:r>
            <a:r>
              <a:rPr lang="en-MY" sz="3200" dirty="0"/>
              <a:t> dan </a:t>
            </a:r>
            <a:r>
              <a:rPr lang="en-MY" sz="3200" dirty="0" err="1"/>
              <a:t>tindak</a:t>
            </a:r>
            <a:r>
              <a:rPr lang="en-MY" sz="3200" dirty="0"/>
              <a:t> </a:t>
            </a:r>
            <a:r>
              <a:rPr lang="en-MY" sz="3200" dirty="0" err="1"/>
              <a:t>balasnya</a:t>
            </a:r>
            <a:r>
              <a:rPr lang="en-MY" sz="3200" dirty="0"/>
              <a:t>. Iman yang </a:t>
            </a:r>
            <a:r>
              <a:rPr lang="en-MY" sz="3200" dirty="0" err="1"/>
              <a:t>terus</a:t>
            </a:r>
            <a:r>
              <a:rPr lang="en-MY" sz="3200" dirty="0"/>
              <a:t> </a:t>
            </a:r>
            <a:r>
              <a:rPr lang="en-MY" sz="3200" dirty="0" err="1"/>
              <a:t>bertahan</a:t>
            </a:r>
            <a:r>
              <a:rPr lang="en-MY" sz="3200" dirty="0"/>
              <a:t> </a:t>
            </a:r>
            <a:r>
              <a:rPr lang="en-MY" sz="3200" dirty="0" err="1"/>
              <a:t>walaupun</a:t>
            </a:r>
            <a:r>
              <a:rPr lang="en-MY" sz="3200" dirty="0"/>
              <a:t> </a:t>
            </a:r>
            <a:r>
              <a:rPr lang="en-MY" sz="3200" dirty="0" err="1"/>
              <a:t>tiada</a:t>
            </a:r>
            <a:r>
              <a:rPr lang="en-MY" sz="3200" dirty="0"/>
              <a:t> </a:t>
            </a:r>
            <a:r>
              <a:rPr lang="en-MY" sz="3200" dirty="0" err="1"/>
              <a:t>jawapan</a:t>
            </a:r>
            <a:r>
              <a:rPr lang="en-MY" sz="3200" dirty="0"/>
              <a:t> </a:t>
            </a:r>
            <a:r>
              <a:rPr lang="en-MY" sz="3200" dirty="0" err="1"/>
              <a:t>segera</a:t>
            </a:r>
            <a:r>
              <a:rPr lang="en-MY" sz="32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MY" sz="3200" dirty="0" err="1"/>
              <a:t>Kedua</a:t>
            </a:r>
            <a:r>
              <a:rPr lang="en-MY" sz="3200" dirty="0"/>
              <a:t> </a:t>
            </a:r>
            <a:r>
              <a:rPr lang="en-MY" sz="3200" dirty="0" err="1"/>
              <a:t>ialah</a:t>
            </a:r>
            <a:r>
              <a:rPr lang="en-MY" sz="3200" dirty="0"/>
              <a:t> </a:t>
            </a:r>
            <a:r>
              <a:rPr lang="en-MY" sz="3200" b="1" dirty="0" err="1">
                <a:solidFill>
                  <a:srgbClr val="843B0B"/>
                </a:solidFill>
              </a:rPr>
              <a:t>ketekunan</a:t>
            </a:r>
            <a:r>
              <a:rPr lang="en-MY" sz="3200" b="1" dirty="0">
                <a:solidFill>
                  <a:srgbClr val="843B0B"/>
                </a:solidFill>
              </a:rPr>
              <a:t>.</a:t>
            </a:r>
            <a:r>
              <a:rPr lang="en-MY" sz="3200" dirty="0"/>
              <a:t> Dia </a:t>
            </a:r>
            <a:r>
              <a:rPr lang="en-MY" sz="3200" dirty="0" err="1"/>
              <a:t>tidak</a:t>
            </a:r>
            <a:r>
              <a:rPr lang="en-MY" sz="3200" dirty="0"/>
              <a:t> </a:t>
            </a:r>
            <a:r>
              <a:rPr lang="en-MY" sz="3200" dirty="0" err="1"/>
              <a:t>membiarkan</a:t>
            </a:r>
            <a:r>
              <a:rPr lang="en-MY" sz="3200" dirty="0"/>
              <a:t> </a:t>
            </a:r>
            <a:r>
              <a:rPr lang="en-MY" sz="3200" dirty="0" err="1"/>
              <a:t>apa</a:t>
            </a:r>
            <a:r>
              <a:rPr lang="en-MY" sz="3200" dirty="0"/>
              <a:t> pun </a:t>
            </a:r>
            <a:r>
              <a:rPr lang="en-MY" sz="3200" dirty="0" err="1"/>
              <a:t>menghalangnya</a:t>
            </a:r>
            <a:r>
              <a:rPr lang="en-MY" sz="3200" dirty="0"/>
              <a:t>, </a:t>
            </a:r>
            <a:r>
              <a:rPr lang="en-MY" sz="3200" dirty="0" err="1"/>
              <a:t>bukan</a:t>
            </a:r>
            <a:r>
              <a:rPr lang="en-MY" sz="3200" dirty="0"/>
              <a:t> para murid, </a:t>
            </a:r>
            <a:r>
              <a:rPr lang="en-MY" sz="3200" dirty="0" err="1"/>
              <a:t>bukan</a:t>
            </a:r>
            <a:r>
              <a:rPr lang="en-MY" sz="3200" dirty="0"/>
              <a:t> </a:t>
            </a:r>
            <a:r>
              <a:rPr lang="en-MY" sz="3200" dirty="0" err="1"/>
              <a:t>keheningan</a:t>
            </a:r>
            <a:r>
              <a:rPr lang="en-MY" sz="3200" dirty="0"/>
              <a:t>, </a:t>
            </a:r>
            <a:r>
              <a:rPr lang="en-MY" sz="3200" dirty="0" err="1"/>
              <a:t>bukan</a:t>
            </a:r>
            <a:r>
              <a:rPr lang="en-MY" sz="3200" dirty="0"/>
              <a:t> </a:t>
            </a:r>
            <a:r>
              <a:rPr lang="en-MY" sz="3200" dirty="0" err="1"/>
              <a:t>apa</a:t>
            </a:r>
            <a:r>
              <a:rPr lang="en-MY" sz="3200" dirty="0"/>
              <a:t> yang </a:t>
            </a:r>
            <a:r>
              <a:rPr lang="en-MY" sz="3200" dirty="0" err="1"/>
              <a:t>boleh</a:t>
            </a:r>
            <a:r>
              <a:rPr lang="en-MY" sz="3200" dirty="0"/>
              <a:t> </a:t>
            </a:r>
            <a:r>
              <a:rPr lang="en-MY" sz="3200" dirty="0" err="1"/>
              <a:t>dianggap</a:t>
            </a:r>
            <a:r>
              <a:rPr lang="en-MY" sz="3200" dirty="0"/>
              <a:t> </a:t>
            </a:r>
            <a:r>
              <a:rPr lang="en-MY" sz="3200" dirty="0" err="1"/>
              <a:t>sebagai</a:t>
            </a:r>
            <a:r>
              <a:rPr lang="en-MY" sz="3200" dirty="0"/>
              <a:t> </a:t>
            </a:r>
            <a:r>
              <a:rPr lang="en-MY" sz="3200" dirty="0" err="1"/>
              <a:t>sindiran</a:t>
            </a:r>
            <a:r>
              <a:rPr lang="en-MY" sz="3200" dirty="0"/>
              <a:t> </a:t>
            </a:r>
            <a:r>
              <a:rPr lang="en-MY" sz="3200" dirty="0" err="1"/>
              <a:t>kasar</a:t>
            </a:r>
            <a:r>
              <a:rPr lang="en-MY" sz="3200" dirty="0"/>
              <a:t>. </a:t>
            </a:r>
            <a:r>
              <a:rPr lang="en-MY" sz="3200" dirty="0" err="1"/>
              <a:t>Bukan</a:t>
            </a:r>
            <a:r>
              <a:rPr lang="en-MY" sz="3200" dirty="0"/>
              <a:t> </a:t>
            </a:r>
            <a:r>
              <a:rPr lang="en-MY" sz="3200" dirty="0" err="1"/>
              <a:t>budaya</a:t>
            </a:r>
            <a:r>
              <a:rPr lang="en-MY" sz="3200" dirty="0"/>
              <a:t>, </a:t>
            </a:r>
            <a:r>
              <a:rPr lang="en-MY" sz="3200" dirty="0" err="1"/>
              <a:t>bukan</a:t>
            </a:r>
            <a:r>
              <a:rPr lang="en-MY" sz="3200" dirty="0"/>
              <a:t> orang di </a:t>
            </a:r>
            <a:r>
              <a:rPr lang="en-MY" sz="3200" dirty="0" err="1"/>
              <a:t>sekelilingnya</a:t>
            </a:r>
            <a:r>
              <a:rPr lang="en-MY" sz="3200" dirty="0"/>
              <a:t>. Dia </a:t>
            </a:r>
            <a:r>
              <a:rPr lang="en-MY" sz="3200" dirty="0" err="1"/>
              <a:t>mempunyai</a:t>
            </a:r>
            <a:r>
              <a:rPr lang="en-MY" sz="3200" dirty="0"/>
              <a:t> </a:t>
            </a:r>
            <a:r>
              <a:rPr lang="en-MY" sz="3200" dirty="0" err="1"/>
              <a:t>satu</a:t>
            </a:r>
            <a:r>
              <a:rPr lang="en-MY" sz="3200" dirty="0"/>
              <a:t> </a:t>
            </a:r>
            <a:r>
              <a:rPr lang="en-MY" sz="3200" dirty="0" err="1"/>
              <a:t>misi</a:t>
            </a:r>
            <a:r>
              <a:rPr lang="en-MY" sz="3200" dirty="0"/>
              <a:t>, dan </a:t>
            </a:r>
            <a:r>
              <a:rPr lang="en-MY" sz="3200" dirty="0" err="1"/>
              <a:t>dia</a:t>
            </a:r>
            <a:r>
              <a:rPr lang="en-MY" sz="3200" dirty="0"/>
              <a:t> </a:t>
            </a:r>
            <a:r>
              <a:rPr lang="en-MY" sz="3200" dirty="0" err="1"/>
              <a:t>tidak</a:t>
            </a:r>
            <a:r>
              <a:rPr lang="en-MY" sz="3200" dirty="0"/>
              <a:t> </a:t>
            </a:r>
            <a:r>
              <a:rPr lang="en-MY" sz="3200" dirty="0" err="1"/>
              <a:t>akan</a:t>
            </a:r>
            <a:r>
              <a:rPr lang="en-MY" sz="3200" dirty="0"/>
              <a:t> </a:t>
            </a:r>
            <a:r>
              <a:rPr lang="en-MY" sz="3200" dirty="0" err="1"/>
              <a:t>membiarkan</a:t>
            </a:r>
            <a:r>
              <a:rPr lang="en-MY" sz="3200" dirty="0"/>
              <a:t> </a:t>
            </a:r>
            <a:r>
              <a:rPr lang="en-MY" sz="3200" dirty="0" err="1"/>
              <a:t>apa</a:t>
            </a:r>
            <a:r>
              <a:rPr lang="en-MY" sz="3200" dirty="0"/>
              <a:t> pun </a:t>
            </a:r>
            <a:r>
              <a:rPr lang="en-MY" sz="3200" dirty="0" err="1"/>
              <a:t>menghalang</a:t>
            </a:r>
            <a:r>
              <a:rPr lang="en-MY" sz="3200" dirty="0"/>
              <a:t> </a:t>
            </a:r>
            <a:r>
              <a:rPr lang="en-MY" sz="3200" dirty="0" err="1"/>
              <a:t>doanya</a:t>
            </a:r>
            <a:r>
              <a:rPr lang="en-MY" sz="3200" dirty="0"/>
              <a:t> </a:t>
            </a:r>
            <a:r>
              <a:rPr lang="en-MY" sz="3200" dirty="0" err="1"/>
              <a:t>untuk</a:t>
            </a:r>
            <a:r>
              <a:rPr lang="en-MY" sz="3200" dirty="0"/>
              <a:t> </a:t>
            </a:r>
            <a:r>
              <a:rPr lang="en-MY" sz="3200" dirty="0" err="1"/>
              <a:t>memohon</a:t>
            </a:r>
            <a:r>
              <a:rPr lang="en-MY" sz="3200" dirty="0"/>
              <a:t> </a:t>
            </a:r>
            <a:r>
              <a:rPr lang="en-MY" sz="3200" dirty="0" err="1"/>
              <a:t>pertolongan</a:t>
            </a:r>
            <a:r>
              <a:rPr lang="en-MY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9350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824912-0968-685B-2C13-E30959C97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3C9A1-3EC2-9B57-1370-5E6184723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 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F62EC-3360-A0D8-5F12-0007D86C27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892" y="1892300"/>
            <a:ext cx="9959108" cy="474835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C94E92-C580-9FD0-DA32-3D0A989AF797}"/>
              </a:ext>
            </a:extLst>
          </p:cNvPr>
          <p:cNvSpPr txBox="1"/>
          <p:nvPr/>
        </p:nvSpPr>
        <p:spPr>
          <a:xfrm>
            <a:off x="152400" y="1693862"/>
            <a:ext cx="1026390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MY" sz="3200" dirty="0" err="1"/>
              <a:t>Ketiga</a:t>
            </a:r>
            <a:r>
              <a:rPr lang="en-MY" sz="3200" dirty="0"/>
              <a:t>: </a:t>
            </a:r>
            <a:r>
              <a:rPr lang="en-MY" sz="3200" dirty="0" err="1"/>
              <a:t>Terdapat</a:t>
            </a:r>
            <a:r>
              <a:rPr lang="en-MY" sz="3200" dirty="0"/>
              <a:t> juga </a:t>
            </a:r>
            <a:r>
              <a:rPr lang="en-MY" sz="3200" dirty="0" err="1"/>
              <a:t>satu</a:t>
            </a:r>
            <a:r>
              <a:rPr lang="en-MY" sz="3200" dirty="0"/>
              <a:t> </a:t>
            </a:r>
            <a:r>
              <a:rPr lang="en-MY" sz="3200" dirty="0" err="1"/>
              <a:t>pelajaran</a:t>
            </a:r>
            <a:r>
              <a:rPr lang="en-MY" sz="3200" dirty="0"/>
              <a:t> </a:t>
            </a:r>
            <a:r>
              <a:rPr lang="en-MY" sz="3200" dirty="0" err="1"/>
              <a:t>bagi</a:t>
            </a:r>
            <a:r>
              <a:rPr lang="en-MY" sz="3200" dirty="0"/>
              <a:t> para murid dan </a:t>
            </a:r>
            <a:r>
              <a:rPr lang="en-MY" sz="3200" dirty="0" err="1"/>
              <a:t>bagi</a:t>
            </a:r>
            <a:r>
              <a:rPr lang="en-MY" sz="3200" dirty="0"/>
              <a:t> </a:t>
            </a:r>
            <a:r>
              <a:rPr lang="en-MY" sz="3200" dirty="0" err="1"/>
              <a:t>kita</a:t>
            </a:r>
            <a:r>
              <a:rPr lang="en-MY" sz="3200" dirty="0"/>
              <a:t>: Kita </a:t>
            </a:r>
            <a:r>
              <a:rPr lang="en-MY" sz="3200" dirty="0" err="1"/>
              <a:t>menyampaikan</a:t>
            </a:r>
            <a:r>
              <a:rPr lang="en-MY" sz="3200" dirty="0"/>
              <a:t> </a:t>
            </a:r>
            <a:r>
              <a:rPr lang="en-MY" sz="3200" dirty="0" err="1"/>
              <a:t>doa</a:t>
            </a:r>
            <a:r>
              <a:rPr lang="en-MY" sz="3200" dirty="0"/>
              <a:t> </a:t>
            </a:r>
            <a:r>
              <a:rPr lang="en-MY" sz="3200" dirty="0" err="1"/>
              <a:t>bagi</a:t>
            </a:r>
            <a:r>
              <a:rPr lang="en-MY" sz="3200" dirty="0"/>
              <a:t> </a:t>
            </a:r>
            <a:r>
              <a:rPr lang="en-MY" sz="3200" dirty="0" err="1"/>
              <a:t>pihak</a:t>
            </a:r>
            <a:r>
              <a:rPr lang="en-MY" sz="3200" dirty="0"/>
              <a:t> orang lain. Kita </a:t>
            </a:r>
            <a:r>
              <a:rPr lang="en-MY" sz="3200" dirty="0" err="1"/>
              <a:t>mungkin</a:t>
            </a:r>
            <a:r>
              <a:rPr lang="en-MY" sz="3200" dirty="0"/>
              <a:t> </a:t>
            </a:r>
            <a:r>
              <a:rPr lang="en-MY" sz="3200" dirty="0" err="1"/>
              <a:t>mempunyai</a:t>
            </a:r>
            <a:r>
              <a:rPr lang="en-MY" sz="3200" dirty="0"/>
              <a:t> </a:t>
            </a:r>
            <a:r>
              <a:rPr lang="en-MY" sz="3200" dirty="0" err="1"/>
              <a:t>iman</a:t>
            </a:r>
            <a:r>
              <a:rPr lang="en-MY" sz="3200" dirty="0"/>
              <a:t> dan </a:t>
            </a:r>
            <a:r>
              <a:rPr lang="en-MY" sz="3200" dirty="0" err="1"/>
              <a:t>ketekunan</a:t>
            </a:r>
            <a:r>
              <a:rPr lang="en-MY" sz="3200" dirty="0"/>
              <a:t>. </a:t>
            </a:r>
            <a:r>
              <a:rPr lang="en-MY" sz="3200" dirty="0" err="1"/>
              <a:t>Tetapi</a:t>
            </a:r>
            <a:r>
              <a:rPr lang="en-MY" sz="3200" dirty="0"/>
              <a:t> </a:t>
            </a:r>
            <a:r>
              <a:rPr lang="en-MY" sz="3200" dirty="0" err="1"/>
              <a:t>adakah</a:t>
            </a:r>
            <a:r>
              <a:rPr lang="en-MY" sz="3200" dirty="0"/>
              <a:t> </a:t>
            </a:r>
            <a:r>
              <a:rPr lang="en-MY" sz="3200" dirty="0" err="1"/>
              <a:t>kita</a:t>
            </a:r>
            <a:r>
              <a:rPr lang="en-MY" sz="3200" dirty="0"/>
              <a:t> </a:t>
            </a:r>
            <a:r>
              <a:rPr lang="en-MY" sz="3200" dirty="0" err="1"/>
              <a:t>benar-benar</a:t>
            </a:r>
            <a:r>
              <a:rPr lang="en-MY" sz="3200" dirty="0"/>
              <a:t> </a:t>
            </a:r>
            <a:r>
              <a:rPr lang="en-MY" sz="3200" dirty="0" err="1"/>
              <a:t>percaya</a:t>
            </a:r>
            <a:r>
              <a:rPr lang="en-MY" sz="3200" dirty="0"/>
              <a:t> </a:t>
            </a:r>
            <a:r>
              <a:rPr lang="en-MY" sz="3200" dirty="0" err="1"/>
              <a:t>bahawa</a:t>
            </a:r>
            <a:r>
              <a:rPr lang="en-MY" sz="3200" dirty="0"/>
              <a:t> Tuhan, </a:t>
            </a:r>
            <a:r>
              <a:rPr lang="en-MY" sz="3200" dirty="0" err="1"/>
              <a:t>bahawa</a:t>
            </a:r>
            <a:r>
              <a:rPr lang="en-MY" sz="3200" dirty="0"/>
              <a:t> </a:t>
            </a:r>
            <a:r>
              <a:rPr lang="en-MY" sz="3200" dirty="0" err="1"/>
              <a:t>Yesus</a:t>
            </a:r>
            <a:r>
              <a:rPr lang="en-MY" sz="3200" dirty="0"/>
              <a:t>, </a:t>
            </a:r>
            <a:r>
              <a:rPr lang="en-MY" sz="3200" b="1" dirty="0" err="1">
                <a:solidFill>
                  <a:srgbClr val="843B0B"/>
                </a:solidFill>
              </a:rPr>
              <a:t>mengambil</a:t>
            </a:r>
            <a:r>
              <a:rPr lang="en-MY" sz="3200" b="1" dirty="0">
                <a:solidFill>
                  <a:srgbClr val="843B0B"/>
                </a:solidFill>
              </a:rPr>
              <a:t> </a:t>
            </a:r>
            <a:r>
              <a:rPr lang="en-MY" sz="3200" b="1" dirty="0" err="1">
                <a:solidFill>
                  <a:srgbClr val="843B0B"/>
                </a:solidFill>
              </a:rPr>
              <a:t>berat</a:t>
            </a:r>
            <a:r>
              <a:rPr lang="en-MY" sz="3200" b="1" dirty="0">
                <a:solidFill>
                  <a:srgbClr val="843B0B"/>
                </a:solidFill>
              </a:rPr>
              <a:t> </a:t>
            </a:r>
            <a:r>
              <a:rPr lang="en-MY" sz="3200" dirty="0" err="1"/>
              <a:t>tentang</a:t>
            </a:r>
            <a:r>
              <a:rPr lang="en-MY" sz="3200" dirty="0"/>
              <a:t> </a:t>
            </a:r>
            <a:r>
              <a:rPr lang="en-MY" sz="3200" dirty="0" err="1"/>
              <a:t>mereka</a:t>
            </a:r>
            <a:r>
              <a:rPr lang="en-MY" sz="3200" dirty="0"/>
              <a:t>? </a:t>
            </a:r>
            <a:r>
              <a:rPr lang="en-MY" sz="3200" dirty="0" err="1"/>
              <a:t>Adakah</a:t>
            </a:r>
            <a:r>
              <a:rPr lang="en-MY" sz="3200" dirty="0"/>
              <a:t> </a:t>
            </a:r>
            <a:r>
              <a:rPr lang="en-MY" sz="3200" dirty="0" err="1"/>
              <a:t>kita</a:t>
            </a:r>
            <a:r>
              <a:rPr lang="en-MY" sz="3200" dirty="0"/>
              <a:t> </a:t>
            </a:r>
            <a:r>
              <a:rPr lang="en-MY" sz="3200" dirty="0" err="1"/>
              <a:t>sendiri</a:t>
            </a:r>
            <a:r>
              <a:rPr lang="en-MY" sz="3200" dirty="0"/>
              <a:t> </a:t>
            </a:r>
            <a:r>
              <a:rPr lang="en-MY" sz="3200" dirty="0" err="1"/>
              <a:t>bertindak</a:t>
            </a:r>
            <a:r>
              <a:rPr lang="en-MY" sz="3200" dirty="0"/>
              <a:t> </a:t>
            </a:r>
            <a:r>
              <a:rPr lang="en-MY" sz="3200" dirty="0" err="1"/>
              <a:t>seolah-olah</a:t>
            </a:r>
            <a:r>
              <a:rPr lang="en-MY" sz="3200" dirty="0"/>
              <a:t> </a:t>
            </a:r>
            <a:r>
              <a:rPr lang="en-MY" sz="3200" dirty="0" err="1"/>
              <a:t>kita</a:t>
            </a:r>
            <a:r>
              <a:rPr lang="en-MY" sz="3200" dirty="0"/>
              <a:t> </a:t>
            </a:r>
            <a:r>
              <a:rPr lang="en-MY" sz="3200" dirty="0" err="1"/>
              <a:t>benar-benar</a:t>
            </a:r>
            <a:r>
              <a:rPr lang="en-MY" sz="3200" dirty="0"/>
              <a:t> </a:t>
            </a:r>
            <a:r>
              <a:rPr lang="en-MY" sz="3200" b="1" dirty="0" err="1">
                <a:solidFill>
                  <a:srgbClr val="843B0B"/>
                </a:solidFill>
              </a:rPr>
              <a:t>mengambil</a:t>
            </a:r>
            <a:r>
              <a:rPr lang="en-MY" sz="3200" b="1" dirty="0">
                <a:solidFill>
                  <a:srgbClr val="843B0B"/>
                </a:solidFill>
              </a:rPr>
              <a:t> </a:t>
            </a:r>
            <a:r>
              <a:rPr lang="en-MY" sz="3200" b="1" dirty="0" err="1">
                <a:solidFill>
                  <a:srgbClr val="843B0B"/>
                </a:solidFill>
              </a:rPr>
              <a:t>berat</a:t>
            </a:r>
            <a:r>
              <a:rPr lang="en-MY" sz="3200" dirty="0"/>
              <a:t> </a:t>
            </a:r>
            <a:r>
              <a:rPr lang="en-MY" sz="3200" dirty="0" err="1"/>
              <a:t>tentang</a:t>
            </a:r>
            <a:r>
              <a:rPr lang="en-MY" sz="3200" dirty="0"/>
              <a:t> orang lain?</a:t>
            </a:r>
            <a:endParaRPr lang="en-US" sz="3200" dirty="0"/>
          </a:p>
          <a:p>
            <a:endParaRPr lang="en-US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082901-0C7E-7E63-7F36-39736323655C}"/>
              </a:ext>
            </a:extLst>
          </p:cNvPr>
          <p:cNvSpPr txBox="1"/>
          <p:nvPr/>
        </p:nvSpPr>
        <p:spPr>
          <a:xfrm>
            <a:off x="429768" y="496316"/>
            <a:ext cx="101511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+mj-lt"/>
              </a:rPr>
              <a:t>Pelajaran </a:t>
            </a:r>
            <a:r>
              <a:rPr lang="en-US" sz="4400" b="1" dirty="0" err="1">
                <a:solidFill>
                  <a:schemeClr val="bg1"/>
                </a:solidFill>
                <a:latin typeface="+mj-lt"/>
              </a:rPr>
              <a:t>daripada</a:t>
            </a:r>
            <a:r>
              <a:rPr lang="en-US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+mj-lt"/>
              </a:rPr>
              <a:t>kisah</a:t>
            </a:r>
            <a:r>
              <a:rPr lang="en-US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+mj-lt"/>
              </a:rPr>
              <a:t>ini</a:t>
            </a:r>
            <a:r>
              <a:rPr lang="en-US" sz="4400" b="1" dirty="0">
                <a:solidFill>
                  <a:schemeClr val="bg1"/>
                </a:solidFill>
                <a:latin typeface="+mj-lt"/>
              </a:rPr>
              <a:t>:</a:t>
            </a:r>
          </a:p>
          <a:p>
            <a:endParaRPr lang="en-US" sz="4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57879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86CA7C-56A8-9A44-1E54-A1C546677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A851EF-CAD4-DD84-E97A-5DA98A4A2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345" y="1422400"/>
            <a:ext cx="8257311" cy="52182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MY" sz="3200" dirty="0"/>
              <a:t>Wanita Kanaan </a:t>
            </a:r>
            <a:r>
              <a:rPr lang="en-MY" sz="3200" dirty="0" err="1"/>
              <a:t>ini</a:t>
            </a:r>
            <a:r>
              <a:rPr lang="en-MY" sz="3200" dirty="0"/>
              <a:t>, </a:t>
            </a:r>
            <a:r>
              <a:rPr lang="en-MY" sz="3200" dirty="0" err="1"/>
              <a:t>seorang</a:t>
            </a:r>
            <a:r>
              <a:rPr lang="en-MY" sz="3200" dirty="0"/>
              <a:t> kafir, </a:t>
            </a:r>
            <a:r>
              <a:rPr lang="en-MY" sz="3200" dirty="0" err="1"/>
              <a:t>seorang</a:t>
            </a:r>
            <a:r>
              <a:rPr lang="en-MY" sz="3200" dirty="0"/>
              <a:t> </a:t>
            </a:r>
            <a:r>
              <a:rPr lang="en-MY" sz="3200" dirty="0" err="1"/>
              <a:t>wanita</a:t>
            </a:r>
            <a:r>
              <a:rPr lang="en-MY" sz="3200" dirty="0"/>
              <a:t> Yunani yang </a:t>
            </a:r>
            <a:r>
              <a:rPr lang="en-MY" sz="3200" dirty="0" err="1"/>
              <a:t>dilahirkan</a:t>
            </a:r>
            <a:r>
              <a:rPr lang="en-MY" sz="3200" dirty="0"/>
              <a:t> di Fenisia Syria </a:t>
            </a:r>
            <a:r>
              <a:rPr lang="en-MY" sz="3200" dirty="0" err="1"/>
              <a:t>menunjukkan</a:t>
            </a:r>
            <a:r>
              <a:rPr lang="en-MY" sz="3200" dirty="0"/>
              <a:t> </a:t>
            </a:r>
            <a:r>
              <a:rPr lang="en-MY" sz="3200" dirty="0" err="1"/>
              <a:t>kepada</a:t>
            </a:r>
            <a:r>
              <a:rPr lang="en-MY" sz="3200" dirty="0"/>
              <a:t> </a:t>
            </a:r>
            <a:r>
              <a:rPr lang="en-MY" sz="3200" dirty="0" err="1"/>
              <a:t>kita</a:t>
            </a:r>
            <a:r>
              <a:rPr lang="en-MY" sz="3200" dirty="0"/>
              <a:t> </a:t>
            </a:r>
            <a:r>
              <a:rPr lang="en-MY" sz="3200" dirty="0" err="1"/>
              <a:t>bagaimana</a:t>
            </a:r>
            <a:r>
              <a:rPr lang="en-MY" sz="3200" dirty="0"/>
              <a:t> </a:t>
            </a:r>
            <a:r>
              <a:rPr lang="en-MY" sz="3200" dirty="0" err="1"/>
              <a:t>berdoa</a:t>
            </a:r>
            <a:r>
              <a:rPr lang="en-MY" sz="3200" dirty="0"/>
              <a:t>, </a:t>
            </a:r>
            <a:r>
              <a:rPr lang="en-MY" sz="3200" dirty="0" err="1"/>
              <a:t>bagaimana</a:t>
            </a:r>
            <a:r>
              <a:rPr lang="en-MY" sz="3200" dirty="0"/>
              <a:t> </a:t>
            </a:r>
            <a:r>
              <a:rPr lang="en-MY" sz="3200" dirty="0" err="1"/>
              <a:t>memohon</a:t>
            </a:r>
            <a:r>
              <a:rPr lang="en-MY" sz="3200" dirty="0"/>
              <a:t> </a:t>
            </a:r>
            <a:r>
              <a:rPr lang="en-MY" sz="3200" dirty="0" err="1"/>
              <a:t>belas</a:t>
            </a:r>
            <a:r>
              <a:rPr lang="en-MY" sz="3200" dirty="0"/>
              <a:t> </a:t>
            </a:r>
            <a:r>
              <a:rPr lang="en-MY" sz="3200" dirty="0" err="1"/>
              <a:t>kasihan</a:t>
            </a:r>
            <a:r>
              <a:rPr lang="en-MY" sz="3200" dirty="0"/>
              <a:t>, </a:t>
            </a:r>
            <a:r>
              <a:rPr lang="en-MY" sz="3200" dirty="0" err="1"/>
              <a:t>bukan</a:t>
            </a:r>
            <a:r>
              <a:rPr lang="en-MY" sz="3200" dirty="0"/>
              <a:t> </a:t>
            </a:r>
            <a:r>
              <a:rPr lang="en-MY" sz="3200" dirty="0" err="1"/>
              <a:t>dengan</a:t>
            </a:r>
            <a:r>
              <a:rPr lang="en-MY" sz="3200" dirty="0"/>
              <a:t> </a:t>
            </a:r>
            <a:r>
              <a:rPr lang="en-MY" sz="3200" dirty="0" err="1"/>
              <a:t>memberitahu</a:t>
            </a:r>
            <a:r>
              <a:rPr lang="en-MY" sz="3200" dirty="0"/>
              <a:t> Tuhan </a:t>
            </a:r>
            <a:r>
              <a:rPr lang="en-MY" sz="3200" dirty="0" err="1"/>
              <a:t>bagaimana</a:t>
            </a:r>
            <a:r>
              <a:rPr lang="en-MY" sz="3200" dirty="0"/>
              <a:t> Dia </a:t>
            </a:r>
            <a:r>
              <a:rPr lang="en-MY" sz="3200" dirty="0" err="1"/>
              <a:t>harus</a:t>
            </a:r>
            <a:r>
              <a:rPr lang="en-MY" sz="3200" dirty="0"/>
              <a:t> </a:t>
            </a:r>
            <a:r>
              <a:rPr lang="en-MY" sz="3200" dirty="0" err="1"/>
              <a:t>menjawab</a:t>
            </a:r>
            <a:r>
              <a:rPr lang="en-MY" sz="3200" dirty="0"/>
              <a:t>, </a:t>
            </a:r>
            <a:r>
              <a:rPr lang="en-MY" sz="3200" dirty="0" err="1"/>
              <a:t>tetapi</a:t>
            </a:r>
            <a:r>
              <a:rPr lang="en-MY" sz="3200" dirty="0"/>
              <a:t> </a:t>
            </a:r>
            <a:r>
              <a:rPr lang="en-MY" sz="3200" dirty="0" err="1"/>
              <a:t>dengan</a:t>
            </a:r>
            <a:r>
              <a:rPr lang="en-MY" sz="3200" dirty="0"/>
              <a:t> </a:t>
            </a:r>
            <a:r>
              <a:rPr lang="en-MY" sz="3200" dirty="0" err="1"/>
              <a:t>memohon</a:t>
            </a:r>
            <a:r>
              <a:rPr lang="en-MY" sz="3200" dirty="0"/>
              <a:t> </a:t>
            </a:r>
            <a:r>
              <a:rPr lang="en-MY" sz="3200" dirty="0" err="1"/>
              <a:t>belas</a:t>
            </a:r>
            <a:r>
              <a:rPr lang="en-MY" sz="3200" dirty="0"/>
              <a:t> </a:t>
            </a:r>
            <a:r>
              <a:rPr lang="en-MY" sz="3200" dirty="0" err="1"/>
              <a:t>kasihan</a:t>
            </a:r>
            <a:r>
              <a:rPr lang="en-MY" sz="3200" dirty="0"/>
              <a:t> dan </a:t>
            </a:r>
            <a:r>
              <a:rPr lang="en-MY" sz="3200" dirty="0" err="1"/>
              <a:t>terus</a:t>
            </a:r>
            <a:r>
              <a:rPr lang="en-MY" sz="3200" dirty="0"/>
              <a:t> </a:t>
            </a:r>
            <a:r>
              <a:rPr lang="en-MY" sz="3200" dirty="0" err="1"/>
              <a:t>bertekun</a:t>
            </a:r>
            <a:r>
              <a:rPr lang="en-MY" sz="3200" dirty="0"/>
              <a:t> </a:t>
            </a:r>
            <a:r>
              <a:rPr lang="en-MY" sz="3200" dirty="0" err="1"/>
              <a:t>dalam</a:t>
            </a:r>
            <a:r>
              <a:rPr lang="en-MY" sz="3200" dirty="0"/>
              <a:t> </a:t>
            </a:r>
            <a:r>
              <a:rPr lang="en-MY" sz="3200" dirty="0" err="1"/>
              <a:t>iman</a:t>
            </a:r>
            <a:r>
              <a:rPr lang="en-MY" sz="3200" dirty="0"/>
              <a:t>. Dia </a:t>
            </a:r>
            <a:r>
              <a:rPr lang="en-MY" sz="3200" dirty="0" err="1"/>
              <a:t>mempunyai</a:t>
            </a:r>
            <a:r>
              <a:rPr lang="en-MY" sz="3200" dirty="0"/>
              <a:t> </a:t>
            </a:r>
            <a:r>
              <a:rPr lang="en-MY" sz="3200" dirty="0" err="1"/>
              <a:t>doa</a:t>
            </a:r>
            <a:r>
              <a:rPr lang="en-MY" sz="3200" dirty="0"/>
              <a:t> </a:t>
            </a:r>
            <a:r>
              <a:rPr lang="en-MY" sz="3200" dirty="0" err="1"/>
              <a:t>iman</a:t>
            </a:r>
            <a:r>
              <a:rPr lang="en-MY" sz="3200" dirty="0"/>
              <a:t> yang </a:t>
            </a:r>
            <a:r>
              <a:rPr lang="en-MY" sz="3200" dirty="0" err="1"/>
              <a:t>enggan</a:t>
            </a:r>
            <a:r>
              <a:rPr lang="en-MY" sz="3200" dirty="0"/>
              <a:t> </a:t>
            </a:r>
            <a:r>
              <a:rPr lang="en-MY" sz="3200" dirty="0" err="1"/>
              <a:t>berdiam</a:t>
            </a:r>
            <a:r>
              <a:rPr lang="en-MY" sz="3200" dirty="0"/>
              <a:t> </a:t>
            </a:r>
            <a:r>
              <a:rPr lang="en-MY" sz="3200" dirty="0" err="1"/>
              <a:t>diri</a:t>
            </a:r>
            <a:r>
              <a:rPr lang="en-MY" sz="3200" dirty="0"/>
              <a:t>, yang </a:t>
            </a:r>
            <a:r>
              <a:rPr lang="en-MY" sz="3200" dirty="0" err="1"/>
              <a:t>berseru</a:t>
            </a:r>
            <a:r>
              <a:rPr lang="en-MY" sz="3200" dirty="0"/>
              <a:t>, “</a:t>
            </a:r>
            <a:r>
              <a:rPr lang="en-MY" sz="3200" dirty="0" err="1"/>
              <a:t>Kasihanilah</a:t>
            </a:r>
            <a:r>
              <a:rPr lang="en-MY" sz="3200" dirty="0"/>
              <a:t> </a:t>
            </a:r>
            <a:r>
              <a:rPr lang="en-MY" sz="3200" dirty="0" err="1"/>
              <a:t>aku</a:t>
            </a:r>
            <a:r>
              <a:rPr lang="en-MY" sz="3200" dirty="0"/>
              <a:t>!” </a:t>
            </a:r>
            <a:r>
              <a:rPr lang="en-MY" sz="3200" dirty="0" err="1"/>
              <a:t>Suatu</a:t>
            </a:r>
            <a:r>
              <a:rPr lang="en-MY" sz="3200" dirty="0"/>
              <a:t> </a:t>
            </a:r>
            <a:r>
              <a:rPr lang="en-MY" sz="3200" dirty="0" err="1"/>
              <a:t>iman</a:t>
            </a:r>
            <a:r>
              <a:rPr lang="en-MY" sz="3200" dirty="0"/>
              <a:t> yang </a:t>
            </a:r>
            <a:r>
              <a:rPr lang="en-MY" sz="3200" dirty="0" err="1"/>
              <a:t>tidak</a:t>
            </a:r>
            <a:r>
              <a:rPr lang="en-MY" sz="3200" dirty="0"/>
              <a:t> </a:t>
            </a:r>
            <a:r>
              <a:rPr lang="en-MY" sz="3200" dirty="0" err="1"/>
              <a:t>pernah</a:t>
            </a:r>
            <a:r>
              <a:rPr lang="en-MY" sz="3200" dirty="0"/>
              <a:t> </a:t>
            </a:r>
            <a:r>
              <a:rPr lang="en-MY" sz="3200" dirty="0" err="1"/>
              <a:t>berputus</a:t>
            </a:r>
            <a:r>
              <a:rPr lang="en-MY" sz="3200" dirty="0"/>
              <a:t> </a:t>
            </a:r>
            <a:r>
              <a:rPr lang="en-MY" sz="3200" dirty="0" err="1"/>
              <a:t>asa</a:t>
            </a:r>
            <a:r>
              <a:rPr lang="en-MY" sz="3200" dirty="0"/>
              <a:t> </a:t>
            </a:r>
            <a:r>
              <a:rPr lang="en-MY" sz="3200" dirty="0" err="1"/>
              <a:t>walaupun</a:t>
            </a:r>
            <a:r>
              <a:rPr lang="en-MY" sz="3200" dirty="0"/>
              <a:t> </a:t>
            </a:r>
            <a:r>
              <a:rPr lang="en-MY" sz="3200" dirty="0" err="1"/>
              <a:t>berdepan</a:t>
            </a:r>
            <a:r>
              <a:rPr lang="en-MY" sz="3200" dirty="0"/>
              <a:t> </a:t>
            </a:r>
            <a:r>
              <a:rPr lang="en-MY" sz="3200" dirty="0" err="1"/>
              <a:t>dengan</a:t>
            </a:r>
            <a:r>
              <a:rPr lang="en-MY" sz="3200" dirty="0"/>
              <a:t> </a:t>
            </a:r>
            <a:r>
              <a:rPr lang="en-MY" sz="3200" dirty="0" err="1"/>
              <a:t>halangan</a:t>
            </a:r>
            <a:r>
              <a:rPr lang="en-MY" sz="3200" dirty="0"/>
              <a:t>. </a:t>
            </a:r>
            <a:endParaRPr lang="pt-BR" sz="32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9940D36-C31F-6A99-0677-0A9892447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792" y="217344"/>
            <a:ext cx="10515600" cy="1325563"/>
          </a:xfrm>
        </p:spPr>
        <p:txBody>
          <a:bodyPr/>
          <a:lstStyle/>
          <a:p>
            <a:r>
              <a:rPr lang="en-US" b="1" dirty="0"/>
              <a:t>Kesimpulan,</a:t>
            </a:r>
          </a:p>
        </p:txBody>
      </p:sp>
    </p:spTree>
    <p:extLst>
      <p:ext uri="{BB962C8B-B14F-4D97-AF65-F5344CB8AC3E}">
        <p14:creationId xmlns:p14="http://schemas.microsoft.com/office/powerpoint/2010/main" val="39100713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36627F-3473-EAF7-3006-DAC970872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325753A-7C4D-1751-5DC8-0415CA663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345" y="1422400"/>
            <a:ext cx="8257311" cy="5218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MY" sz="4000" dirty="0"/>
              <a:t>“Oleh </a:t>
            </a:r>
            <a:r>
              <a:rPr lang="en-MY" sz="4000" dirty="0" err="1"/>
              <a:t>itu</a:t>
            </a:r>
            <a:r>
              <a:rPr lang="en-MY" sz="4000" dirty="0"/>
              <a:t>, </a:t>
            </a:r>
            <a:r>
              <a:rPr lang="en-MY" sz="4000" dirty="0" err="1"/>
              <a:t>marilah</a:t>
            </a:r>
            <a:r>
              <a:rPr lang="en-MY" sz="4000" dirty="0"/>
              <a:t> </a:t>
            </a:r>
            <a:r>
              <a:rPr lang="en-MY" sz="4000" dirty="0" err="1"/>
              <a:t>kita</a:t>
            </a:r>
            <a:r>
              <a:rPr lang="en-MY" sz="4000" dirty="0"/>
              <a:t> </a:t>
            </a:r>
            <a:r>
              <a:rPr lang="en-MY" sz="4000" dirty="0" err="1"/>
              <a:t>tampil</a:t>
            </a:r>
            <a:r>
              <a:rPr lang="en-MY" sz="4000" dirty="0"/>
              <a:t> </a:t>
            </a:r>
            <a:r>
              <a:rPr lang="en-MY" sz="4000" dirty="0" err="1"/>
              <a:t>dengan</a:t>
            </a:r>
            <a:r>
              <a:rPr lang="en-MY" sz="4000" dirty="0"/>
              <a:t> </a:t>
            </a:r>
            <a:r>
              <a:rPr lang="en-MY" sz="4000" dirty="0" err="1"/>
              <a:t>berani</a:t>
            </a:r>
            <a:r>
              <a:rPr lang="en-MY" sz="4000" dirty="0"/>
              <a:t> </a:t>
            </a:r>
            <a:r>
              <a:rPr lang="en-MY" sz="4000" dirty="0" err="1"/>
              <a:t>ke</a:t>
            </a:r>
            <a:r>
              <a:rPr lang="en-MY" sz="4000" dirty="0"/>
              <a:t> </a:t>
            </a:r>
            <a:r>
              <a:rPr lang="en-MY" sz="4000" dirty="0" err="1"/>
              <a:t>hadapan</a:t>
            </a:r>
            <a:r>
              <a:rPr lang="en-MY" sz="4000" dirty="0"/>
              <a:t> </a:t>
            </a:r>
            <a:r>
              <a:rPr lang="en-MY" sz="4000" dirty="0" err="1"/>
              <a:t>takhta</a:t>
            </a:r>
            <a:r>
              <a:rPr lang="en-MY" sz="4000" dirty="0"/>
              <a:t> </a:t>
            </a:r>
            <a:r>
              <a:rPr lang="en-MY" sz="4000" dirty="0" err="1"/>
              <a:t>kasih</a:t>
            </a:r>
            <a:r>
              <a:rPr lang="en-MY" sz="4000" dirty="0"/>
              <a:t> </a:t>
            </a:r>
            <a:r>
              <a:rPr lang="en-MY" sz="4000" dirty="0" err="1"/>
              <a:t>kurnia</a:t>
            </a:r>
            <a:r>
              <a:rPr lang="en-MY" sz="4000" dirty="0"/>
              <a:t>, </a:t>
            </a:r>
            <a:r>
              <a:rPr lang="en-MY" sz="4000" dirty="0" err="1"/>
              <a:t>supaya</a:t>
            </a:r>
            <a:r>
              <a:rPr lang="en-MY" sz="4000" dirty="0"/>
              <a:t> </a:t>
            </a:r>
            <a:r>
              <a:rPr lang="en-MY" sz="4000" dirty="0" err="1"/>
              <a:t>kita</a:t>
            </a:r>
            <a:r>
              <a:rPr lang="en-MY" sz="4000" dirty="0"/>
              <a:t> </a:t>
            </a:r>
            <a:r>
              <a:rPr lang="en-MY" sz="4000" dirty="0" err="1"/>
              <a:t>mendapat</a:t>
            </a:r>
            <a:r>
              <a:rPr lang="en-MY" sz="4000" dirty="0"/>
              <a:t> </a:t>
            </a:r>
            <a:r>
              <a:rPr lang="en-MY" sz="4000" dirty="0" err="1"/>
              <a:t>belas</a:t>
            </a:r>
            <a:r>
              <a:rPr lang="en-MY" sz="4000" dirty="0"/>
              <a:t> </a:t>
            </a:r>
            <a:r>
              <a:rPr lang="en-MY" sz="4000" dirty="0" err="1"/>
              <a:t>kasihan</a:t>
            </a:r>
            <a:r>
              <a:rPr lang="en-MY" sz="4000" dirty="0"/>
              <a:t> dan </a:t>
            </a:r>
            <a:r>
              <a:rPr lang="en-MY" sz="4000" dirty="0" err="1"/>
              <a:t>kasih</a:t>
            </a:r>
            <a:r>
              <a:rPr lang="en-MY" sz="4000" dirty="0"/>
              <a:t> </a:t>
            </a:r>
            <a:r>
              <a:rPr lang="en-MY" sz="4000" dirty="0" err="1"/>
              <a:t>kurnia</a:t>
            </a:r>
            <a:r>
              <a:rPr lang="en-MY" sz="4000" dirty="0"/>
              <a:t> </a:t>
            </a:r>
            <a:r>
              <a:rPr lang="en-MY" sz="4000" dirty="0" err="1"/>
              <a:t>untuk</a:t>
            </a:r>
            <a:r>
              <a:rPr lang="en-MY" sz="4000" dirty="0"/>
              <a:t> </a:t>
            </a:r>
            <a:r>
              <a:rPr lang="en-MY" sz="4000" dirty="0" err="1"/>
              <a:t>menolong</a:t>
            </a:r>
            <a:r>
              <a:rPr lang="en-MY" sz="4000" dirty="0"/>
              <a:t> </a:t>
            </a:r>
            <a:r>
              <a:rPr lang="en-MY" sz="4000" dirty="0" err="1"/>
              <a:t>kita</a:t>
            </a:r>
            <a:r>
              <a:rPr lang="en-MY" sz="4000" dirty="0"/>
              <a:t> </a:t>
            </a:r>
            <a:r>
              <a:rPr lang="en-MY" sz="4000" dirty="0" err="1"/>
              <a:t>ketika</a:t>
            </a:r>
            <a:r>
              <a:rPr lang="en-MY" sz="4000" dirty="0"/>
              <a:t> </a:t>
            </a:r>
            <a:r>
              <a:rPr lang="en-MY" sz="4000" dirty="0" err="1"/>
              <a:t>kita</a:t>
            </a:r>
            <a:r>
              <a:rPr lang="en-MY" sz="4000" dirty="0"/>
              <a:t> </a:t>
            </a:r>
            <a:r>
              <a:rPr lang="en-MY" sz="4000" dirty="0" err="1"/>
              <a:t>memerlukannya</a:t>
            </a:r>
            <a:r>
              <a:rPr lang="en-MY" sz="4000" dirty="0"/>
              <a:t>” </a:t>
            </a:r>
            <a:endParaRPr lang="en-US" sz="40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FD49CD7-2146-FF95-031B-23E414DF1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2800" y="217344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 err="1"/>
              <a:t>Ibrani</a:t>
            </a:r>
            <a:r>
              <a:rPr lang="en-US" b="1" dirty="0"/>
              <a:t> 4:16</a:t>
            </a:r>
          </a:p>
        </p:txBody>
      </p:sp>
    </p:spTree>
    <p:extLst>
      <p:ext uri="{BB962C8B-B14F-4D97-AF65-F5344CB8AC3E}">
        <p14:creationId xmlns:p14="http://schemas.microsoft.com/office/powerpoint/2010/main" val="1405331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3DFFC-0BE9-FE37-4C15-8EFD011D6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n-US" b="1" dirty="0" err="1">
                <a:solidFill>
                  <a:schemeClr val="bg1">
                    <a:lumMod val="95000"/>
                  </a:schemeClr>
                </a:solidFill>
              </a:rPr>
              <a:t>Ibrani</a:t>
            </a:r>
            <a:r>
              <a:rPr lang="en-US" b="1" dirty="0">
                <a:solidFill>
                  <a:schemeClr val="bg1">
                    <a:lumMod val="95000"/>
                  </a:schemeClr>
                </a:solidFill>
              </a:rPr>
              <a:t> 4:14–16, AVB </a:t>
            </a:r>
            <a:endParaRPr lang="pt-BR" b="1" dirty="0">
              <a:solidFill>
                <a:schemeClr val="bg1">
                  <a:lumMod val="9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A71B7-5885-00B9-0A8C-B148596EB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MY" i="1" dirty="0" err="1"/>
              <a:t>Memandangkan</a:t>
            </a:r>
            <a:r>
              <a:rPr lang="en-MY" i="1" dirty="0"/>
              <a:t> </a:t>
            </a:r>
            <a:r>
              <a:rPr lang="en-MY" i="1" dirty="0" err="1"/>
              <a:t>kita</a:t>
            </a:r>
            <a:r>
              <a:rPr lang="en-MY" i="1" dirty="0"/>
              <a:t> </a:t>
            </a:r>
            <a:r>
              <a:rPr lang="en-MY" i="1" dirty="0" err="1"/>
              <a:t>mempunyai</a:t>
            </a:r>
            <a:r>
              <a:rPr lang="en-MY" i="1" dirty="0"/>
              <a:t> Imam Besar yang agung yang </a:t>
            </a:r>
            <a:r>
              <a:rPr lang="en-MY" i="1" dirty="0" err="1"/>
              <a:t>telah</a:t>
            </a:r>
            <a:r>
              <a:rPr lang="en-MY" i="1" dirty="0"/>
              <a:t> </a:t>
            </a:r>
            <a:r>
              <a:rPr lang="en-MY" i="1" dirty="0" err="1"/>
              <a:t>melalui</a:t>
            </a:r>
            <a:r>
              <a:rPr lang="en-MY" i="1" dirty="0"/>
              <a:t> </a:t>
            </a:r>
            <a:r>
              <a:rPr lang="en-MY" i="1" dirty="0" err="1"/>
              <a:t>syurga</a:t>
            </a:r>
            <a:r>
              <a:rPr lang="en-MY" i="1" dirty="0"/>
              <a:t>, </a:t>
            </a:r>
            <a:r>
              <a:rPr lang="en-MY" i="1" dirty="0" err="1"/>
              <a:t>iaitu</a:t>
            </a:r>
            <a:r>
              <a:rPr lang="en-MY" i="1" dirty="0"/>
              <a:t> </a:t>
            </a:r>
            <a:r>
              <a:rPr lang="en-MY" i="1" dirty="0" err="1"/>
              <a:t>Yesus</a:t>
            </a:r>
            <a:r>
              <a:rPr lang="en-MY" i="1" dirty="0"/>
              <a:t> Anak Allah, </a:t>
            </a:r>
            <a:r>
              <a:rPr lang="en-MY" i="1" dirty="0" err="1"/>
              <a:t>marilah</a:t>
            </a:r>
            <a:r>
              <a:rPr lang="en-MY" i="1" dirty="0"/>
              <a:t> </a:t>
            </a:r>
            <a:r>
              <a:rPr lang="en-MY" i="1" dirty="0" err="1"/>
              <a:t>kita</a:t>
            </a:r>
            <a:r>
              <a:rPr lang="en-MY" i="1" dirty="0"/>
              <a:t> </a:t>
            </a:r>
            <a:r>
              <a:rPr lang="en-MY" i="1" dirty="0" err="1"/>
              <a:t>berpegang</a:t>
            </a:r>
            <a:r>
              <a:rPr lang="en-MY" i="1" dirty="0"/>
              <a:t> </a:t>
            </a:r>
            <a:r>
              <a:rPr lang="en-MY" i="1" dirty="0" err="1"/>
              <a:t>teguh</a:t>
            </a:r>
            <a:r>
              <a:rPr lang="en-MY" i="1" dirty="0"/>
              <a:t> pada </a:t>
            </a:r>
            <a:r>
              <a:rPr lang="en-MY" i="1" dirty="0" err="1"/>
              <a:t>pengakuan</a:t>
            </a:r>
            <a:r>
              <a:rPr lang="en-MY" i="1" dirty="0"/>
              <a:t> </a:t>
            </a:r>
            <a:r>
              <a:rPr lang="en-MY" i="1" dirty="0" err="1"/>
              <a:t>kita</a:t>
            </a:r>
            <a:r>
              <a:rPr lang="en-MY" i="1" dirty="0"/>
              <a:t>. Kita </a:t>
            </a:r>
            <a:r>
              <a:rPr lang="en-MY" i="1" dirty="0" err="1"/>
              <a:t>tidaklah</a:t>
            </a:r>
            <a:r>
              <a:rPr lang="en-MY" i="1" dirty="0"/>
              <a:t> </a:t>
            </a:r>
            <a:r>
              <a:rPr lang="en-MY" i="1" dirty="0" err="1"/>
              <a:t>mempunyai</a:t>
            </a:r>
            <a:r>
              <a:rPr lang="en-MY" i="1" dirty="0"/>
              <a:t> Imam Besar yang </a:t>
            </a:r>
            <a:r>
              <a:rPr lang="en-MY" i="1" dirty="0" err="1"/>
              <a:t>tidak</a:t>
            </a:r>
            <a:r>
              <a:rPr lang="en-MY" i="1" dirty="0"/>
              <a:t> </a:t>
            </a:r>
            <a:r>
              <a:rPr lang="en-MY" i="1" dirty="0" err="1"/>
              <a:t>dapat</a:t>
            </a:r>
            <a:r>
              <a:rPr lang="en-MY" i="1" dirty="0"/>
              <a:t> </a:t>
            </a:r>
            <a:r>
              <a:rPr lang="en-MY" i="1" dirty="0" err="1"/>
              <a:t>merasakan</a:t>
            </a:r>
            <a:r>
              <a:rPr lang="en-MY" i="1" dirty="0"/>
              <a:t> </a:t>
            </a:r>
            <a:r>
              <a:rPr lang="en-MY" i="1" dirty="0" err="1"/>
              <a:t>kelemahan</a:t>
            </a:r>
            <a:r>
              <a:rPr lang="en-MY" i="1" dirty="0"/>
              <a:t> </a:t>
            </a:r>
            <a:r>
              <a:rPr lang="en-MY" i="1" dirty="0" err="1"/>
              <a:t>kita</a:t>
            </a:r>
            <a:r>
              <a:rPr lang="en-MY" i="1" dirty="0"/>
              <a:t>. </a:t>
            </a:r>
            <a:r>
              <a:rPr lang="en-MY" i="1" dirty="0" err="1"/>
              <a:t>Sebaliknya</a:t>
            </a:r>
            <a:r>
              <a:rPr lang="en-MY" i="1" dirty="0"/>
              <a:t> </a:t>
            </a:r>
            <a:r>
              <a:rPr lang="en-MY" i="1" dirty="0" err="1"/>
              <a:t>dalam</a:t>
            </a:r>
            <a:r>
              <a:rPr lang="en-MY" i="1" dirty="0"/>
              <a:t> </a:t>
            </a:r>
            <a:r>
              <a:rPr lang="en-MY" i="1" dirty="0" err="1"/>
              <a:t>segala</a:t>
            </a:r>
            <a:r>
              <a:rPr lang="en-MY" i="1" dirty="0"/>
              <a:t> </a:t>
            </a:r>
            <a:r>
              <a:rPr lang="en-MY" i="1" dirty="0" err="1"/>
              <a:t>hal</a:t>
            </a:r>
            <a:r>
              <a:rPr lang="en-MY" i="1" dirty="0"/>
              <a:t> Dia </a:t>
            </a:r>
            <a:r>
              <a:rPr lang="en-MY" i="1" dirty="0" err="1"/>
              <a:t>telah</a:t>
            </a:r>
            <a:r>
              <a:rPr lang="en-MY" i="1" dirty="0"/>
              <a:t> </a:t>
            </a:r>
            <a:r>
              <a:rPr lang="en-MY" i="1" dirty="0" err="1"/>
              <a:t>menghadapi</a:t>
            </a:r>
            <a:r>
              <a:rPr lang="en-MY" i="1" dirty="0"/>
              <a:t> </a:t>
            </a:r>
            <a:r>
              <a:rPr lang="en-MY" i="1" dirty="0" err="1"/>
              <a:t>godaan</a:t>
            </a:r>
            <a:r>
              <a:rPr lang="en-MY" i="1" dirty="0"/>
              <a:t> </a:t>
            </a:r>
            <a:r>
              <a:rPr lang="en-MY" i="1" dirty="0" err="1"/>
              <a:t>seperti</a:t>
            </a:r>
            <a:r>
              <a:rPr lang="en-MY" i="1" dirty="0"/>
              <a:t> yang </a:t>
            </a:r>
            <a:r>
              <a:rPr lang="en-MY" i="1" dirty="0" err="1"/>
              <a:t>kita</a:t>
            </a:r>
            <a:r>
              <a:rPr lang="en-MY" i="1" dirty="0"/>
              <a:t> </a:t>
            </a:r>
            <a:r>
              <a:rPr lang="en-MY" i="1" dirty="0" err="1"/>
              <a:t>hadapi</a:t>
            </a:r>
            <a:r>
              <a:rPr lang="en-MY" i="1" dirty="0"/>
              <a:t>, </a:t>
            </a:r>
            <a:r>
              <a:rPr lang="en-MY" i="1" dirty="0" err="1"/>
              <a:t>tetapi</a:t>
            </a:r>
            <a:r>
              <a:rPr lang="en-MY" i="1" dirty="0"/>
              <a:t> Dia </a:t>
            </a:r>
            <a:r>
              <a:rPr lang="en-MY" i="1" dirty="0" err="1"/>
              <a:t>tidak</a:t>
            </a:r>
            <a:r>
              <a:rPr lang="en-MY" i="1" dirty="0"/>
              <a:t> </a:t>
            </a:r>
            <a:r>
              <a:rPr lang="en-MY" i="1" dirty="0" err="1"/>
              <a:t>melakukan</a:t>
            </a:r>
            <a:r>
              <a:rPr lang="en-MY" i="1" dirty="0"/>
              <a:t> dosa. Oleh </a:t>
            </a:r>
            <a:r>
              <a:rPr lang="en-MY" i="1" dirty="0" err="1"/>
              <a:t>itu</a:t>
            </a:r>
            <a:r>
              <a:rPr lang="en-MY" i="1" dirty="0"/>
              <a:t>, </a:t>
            </a:r>
            <a:r>
              <a:rPr lang="en-MY" i="1" dirty="0" err="1"/>
              <a:t>marilah</a:t>
            </a:r>
            <a:r>
              <a:rPr lang="en-MY" i="1" dirty="0"/>
              <a:t> </a:t>
            </a:r>
            <a:r>
              <a:rPr lang="en-MY" i="1" dirty="0" err="1"/>
              <a:t>kita</a:t>
            </a:r>
            <a:r>
              <a:rPr lang="en-MY" i="1" dirty="0"/>
              <a:t> </a:t>
            </a:r>
            <a:r>
              <a:rPr lang="en-MY" i="1" dirty="0" err="1"/>
              <a:t>tampil</a:t>
            </a:r>
            <a:r>
              <a:rPr lang="en-MY" i="1" dirty="0"/>
              <a:t> </a:t>
            </a:r>
            <a:r>
              <a:rPr lang="en-MY" i="1" dirty="0" err="1"/>
              <a:t>dengan</a:t>
            </a:r>
            <a:r>
              <a:rPr lang="en-MY" i="1" dirty="0"/>
              <a:t> </a:t>
            </a:r>
            <a:r>
              <a:rPr lang="en-MY" i="1" dirty="0" err="1"/>
              <a:t>berani</a:t>
            </a:r>
            <a:r>
              <a:rPr lang="en-MY" i="1" dirty="0"/>
              <a:t> </a:t>
            </a:r>
            <a:r>
              <a:rPr lang="en-MY" i="1" dirty="0" err="1"/>
              <a:t>ke</a:t>
            </a:r>
            <a:r>
              <a:rPr lang="en-MY" i="1" dirty="0"/>
              <a:t> </a:t>
            </a:r>
            <a:r>
              <a:rPr lang="en-MY" i="1" dirty="0" err="1"/>
              <a:t>hadapan</a:t>
            </a:r>
            <a:r>
              <a:rPr lang="en-MY" i="1" dirty="0"/>
              <a:t> </a:t>
            </a:r>
            <a:r>
              <a:rPr lang="en-MY" i="1" dirty="0" err="1"/>
              <a:t>takhta</a:t>
            </a:r>
            <a:r>
              <a:rPr lang="en-MY" i="1" dirty="0"/>
              <a:t> </a:t>
            </a:r>
            <a:r>
              <a:rPr lang="en-MY" i="1" dirty="0" err="1"/>
              <a:t>kasih</a:t>
            </a:r>
            <a:r>
              <a:rPr lang="en-MY" i="1" dirty="0"/>
              <a:t> </a:t>
            </a:r>
            <a:r>
              <a:rPr lang="en-MY" i="1" dirty="0" err="1"/>
              <a:t>kurnia</a:t>
            </a:r>
            <a:r>
              <a:rPr lang="en-MY" i="1" dirty="0"/>
              <a:t>, </a:t>
            </a:r>
            <a:r>
              <a:rPr lang="en-MY" i="1" dirty="0" err="1"/>
              <a:t>supaya</a:t>
            </a:r>
            <a:r>
              <a:rPr lang="en-MY" i="1" dirty="0"/>
              <a:t> </a:t>
            </a:r>
            <a:r>
              <a:rPr lang="en-MY" i="1" dirty="0" err="1"/>
              <a:t>kita</a:t>
            </a:r>
            <a:r>
              <a:rPr lang="en-MY" i="1" dirty="0"/>
              <a:t> </a:t>
            </a:r>
            <a:r>
              <a:rPr lang="en-MY" i="1" dirty="0" err="1"/>
              <a:t>mendapat</a:t>
            </a:r>
            <a:r>
              <a:rPr lang="en-MY" i="1" dirty="0"/>
              <a:t> </a:t>
            </a:r>
            <a:r>
              <a:rPr lang="en-MY" i="1" dirty="0" err="1"/>
              <a:t>belas</a:t>
            </a:r>
            <a:r>
              <a:rPr lang="en-MY" i="1" dirty="0"/>
              <a:t> </a:t>
            </a:r>
            <a:r>
              <a:rPr lang="en-MY" i="1" dirty="0" err="1"/>
              <a:t>kasihan</a:t>
            </a:r>
            <a:r>
              <a:rPr lang="en-MY" i="1" dirty="0"/>
              <a:t> dan </a:t>
            </a:r>
            <a:r>
              <a:rPr lang="en-MY" i="1" dirty="0" err="1"/>
              <a:t>kasih</a:t>
            </a:r>
            <a:r>
              <a:rPr lang="en-MY" i="1" dirty="0"/>
              <a:t> </a:t>
            </a:r>
            <a:r>
              <a:rPr lang="en-MY" i="1" dirty="0" err="1"/>
              <a:t>kurnia</a:t>
            </a:r>
            <a:r>
              <a:rPr lang="en-MY" i="1" dirty="0"/>
              <a:t> </a:t>
            </a:r>
            <a:r>
              <a:rPr lang="en-MY" i="1" dirty="0" err="1"/>
              <a:t>untuk</a:t>
            </a:r>
            <a:r>
              <a:rPr lang="en-MY" i="1" dirty="0"/>
              <a:t> </a:t>
            </a:r>
            <a:r>
              <a:rPr lang="en-MY" i="1" dirty="0" err="1"/>
              <a:t>menolong</a:t>
            </a:r>
            <a:r>
              <a:rPr lang="en-MY" i="1" dirty="0"/>
              <a:t> </a:t>
            </a:r>
            <a:r>
              <a:rPr lang="en-MY" i="1" dirty="0" err="1"/>
              <a:t>kita</a:t>
            </a:r>
            <a:r>
              <a:rPr lang="en-MY" i="1" dirty="0"/>
              <a:t> </a:t>
            </a:r>
            <a:r>
              <a:rPr lang="en-MY" i="1" dirty="0" err="1"/>
              <a:t>ketika</a:t>
            </a:r>
            <a:r>
              <a:rPr lang="en-MY" i="1" dirty="0"/>
              <a:t> </a:t>
            </a:r>
            <a:r>
              <a:rPr lang="en-MY" i="1" dirty="0" err="1"/>
              <a:t>kita</a:t>
            </a:r>
            <a:r>
              <a:rPr lang="en-MY" i="1" dirty="0"/>
              <a:t> </a:t>
            </a:r>
            <a:r>
              <a:rPr lang="en-MY" i="1" dirty="0" err="1"/>
              <a:t>memerlukannya</a:t>
            </a:r>
            <a:r>
              <a:rPr lang="en-MY" i="1" dirty="0"/>
              <a:t>.</a:t>
            </a:r>
            <a:endParaRPr lang="en-MY" dirty="0"/>
          </a:p>
          <a:p>
            <a:pPr marL="0" indent="0">
              <a:buNone/>
            </a:pPr>
            <a:endParaRPr lang="en-US" sz="3200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1858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90B49BD-57B6-8E41-1A14-14F2CE833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9761" y="179637"/>
            <a:ext cx="8054894" cy="1356932"/>
          </a:xfrm>
        </p:spPr>
        <p:txBody>
          <a:bodyPr>
            <a:normAutofit fontScale="90000"/>
          </a:bodyPr>
          <a:lstStyle/>
          <a:p>
            <a:r>
              <a:rPr lang="en-US" sz="4800" b="1" dirty="0" err="1">
                <a:solidFill>
                  <a:schemeClr val="bg1">
                    <a:lumMod val="95000"/>
                  </a:schemeClr>
                </a:solidFill>
              </a:rPr>
              <a:t>Seorang</a:t>
            </a:r>
            <a:r>
              <a:rPr lang="en-US" sz="4800" b="1" dirty="0">
                <a:solidFill>
                  <a:schemeClr val="bg1">
                    <a:lumMod val="95000"/>
                  </a:schemeClr>
                </a:solidFill>
              </a:rPr>
              <a:t> Wanita </a:t>
            </a:r>
            <a:r>
              <a:rPr lang="en-US" sz="4800" b="1" dirty="0" err="1">
                <a:solidFill>
                  <a:schemeClr val="bg1">
                    <a:lumMod val="95000"/>
                  </a:schemeClr>
                </a:solidFill>
              </a:rPr>
              <a:t>datang</a:t>
            </a:r>
            <a:r>
              <a:rPr lang="en-US" sz="48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bg1">
                    <a:lumMod val="95000"/>
                  </a:schemeClr>
                </a:solidFill>
              </a:rPr>
              <a:t>kepada</a:t>
            </a:r>
            <a:r>
              <a:rPr lang="en-US" sz="48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bg1">
                    <a:lumMod val="95000"/>
                  </a:schemeClr>
                </a:solidFill>
              </a:rPr>
              <a:t>Yesus</a:t>
            </a:r>
            <a:r>
              <a:rPr lang="en-US" sz="4800" b="1" dirty="0">
                <a:solidFill>
                  <a:schemeClr val="bg1">
                    <a:lumMod val="95000"/>
                  </a:schemeClr>
                </a:solidFill>
              </a:rPr>
              <a:t>.</a:t>
            </a:r>
            <a:r>
              <a:rPr lang="en-US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pt-BR" b="1" dirty="0">
              <a:solidFill>
                <a:schemeClr val="bg1">
                  <a:lumMod val="9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495ABE3-FC6D-6D83-CFBE-A0B416D8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75934"/>
            <a:ext cx="9959109" cy="4476519"/>
          </a:xfrm>
        </p:spPr>
        <p:txBody>
          <a:bodyPr>
            <a:normAutofit/>
          </a:bodyPr>
          <a:lstStyle/>
          <a:p>
            <a:r>
              <a:rPr lang="en-MY" dirty="0" err="1"/>
              <a:t>Pertama</a:t>
            </a:r>
            <a:r>
              <a:rPr lang="en-MY" dirty="0"/>
              <a:t>, </a:t>
            </a:r>
            <a:r>
              <a:rPr lang="en-MY" dirty="0" err="1"/>
              <a:t>dalam</a:t>
            </a:r>
            <a:r>
              <a:rPr lang="en-MY" dirty="0"/>
              <a:t> Matius 15, Matius </a:t>
            </a:r>
            <a:r>
              <a:rPr lang="en-MY" dirty="0" err="1"/>
              <a:t>mengatakan</a:t>
            </a:r>
            <a:r>
              <a:rPr lang="en-MY" dirty="0"/>
              <a:t> </a:t>
            </a:r>
            <a:r>
              <a:rPr lang="en-MY" dirty="0" err="1"/>
              <a:t>bahawa</a:t>
            </a:r>
            <a:r>
              <a:rPr lang="en-MY" dirty="0"/>
              <a:t> </a:t>
            </a:r>
            <a:r>
              <a:rPr lang="en-MY" dirty="0" err="1"/>
              <a:t>wanita</a:t>
            </a:r>
            <a:r>
              <a:rPr lang="en-MY" dirty="0"/>
              <a:t> </a:t>
            </a:r>
            <a:r>
              <a:rPr lang="en-MY" dirty="0" err="1"/>
              <a:t>itu</a:t>
            </a:r>
            <a:r>
              <a:rPr lang="en-MY" dirty="0"/>
              <a:t> </a:t>
            </a:r>
            <a:r>
              <a:rPr lang="en-MY" dirty="0" err="1"/>
              <a:t>adalah</a:t>
            </a:r>
            <a:r>
              <a:rPr lang="en-MY" dirty="0"/>
              <a:t> </a:t>
            </a:r>
            <a:r>
              <a:rPr lang="en-MY" dirty="0" err="1"/>
              <a:t>seorang</a:t>
            </a:r>
            <a:r>
              <a:rPr lang="en-MY" dirty="0"/>
              <a:t> Kanaan—</a:t>
            </a:r>
            <a:r>
              <a:rPr lang="en-MY" dirty="0" err="1"/>
              <a:t>bukan</a:t>
            </a:r>
            <a:r>
              <a:rPr lang="en-MY" dirty="0"/>
              <a:t> </a:t>
            </a:r>
            <a:r>
              <a:rPr lang="en-MY" dirty="0" err="1"/>
              <a:t>Yahudi</a:t>
            </a:r>
            <a:r>
              <a:rPr lang="en-MY" dirty="0"/>
              <a:t>, </a:t>
            </a:r>
            <a:r>
              <a:rPr lang="en-MY" dirty="0" err="1"/>
              <a:t>seorang</a:t>
            </a:r>
            <a:r>
              <a:rPr lang="en-MY" dirty="0"/>
              <a:t> kafir! (</a:t>
            </a:r>
            <a:r>
              <a:rPr lang="en-MY" dirty="0" err="1"/>
              <a:t>lihat</a:t>
            </a:r>
            <a:r>
              <a:rPr lang="en-MY" dirty="0"/>
              <a:t> </a:t>
            </a:r>
            <a:r>
              <a:rPr lang="en-MY" dirty="0" err="1"/>
              <a:t>ayat</a:t>
            </a:r>
            <a:r>
              <a:rPr lang="en-MY" dirty="0"/>
              <a:t> 22). </a:t>
            </a:r>
            <a:r>
              <a:rPr lang="en-MY" dirty="0" err="1"/>
              <a:t>Seseorang</a:t>
            </a:r>
            <a:r>
              <a:rPr lang="en-MY" dirty="0"/>
              <a:t> yang orang </a:t>
            </a:r>
            <a:r>
              <a:rPr lang="en-MY" dirty="0" err="1"/>
              <a:t>Yahudi</a:t>
            </a:r>
            <a:r>
              <a:rPr lang="en-MY" dirty="0"/>
              <a:t> </a:t>
            </a: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mahu</a:t>
            </a:r>
            <a:r>
              <a:rPr lang="en-MY" dirty="0"/>
              <a:t> </a:t>
            </a:r>
            <a:r>
              <a:rPr lang="en-MY" dirty="0" err="1"/>
              <a:t>dekati</a:t>
            </a:r>
            <a:r>
              <a:rPr lang="en-MY" dirty="0"/>
              <a:t>. Markus juga </a:t>
            </a:r>
            <a:r>
              <a:rPr lang="en-MY" dirty="0" err="1"/>
              <a:t>menyatakan</a:t>
            </a:r>
            <a:r>
              <a:rPr lang="en-MY" dirty="0"/>
              <a:t> </a:t>
            </a:r>
            <a:r>
              <a:rPr lang="en-MY" dirty="0" err="1"/>
              <a:t>bahawa</a:t>
            </a:r>
            <a:r>
              <a:rPr lang="en-MY" dirty="0"/>
              <a:t> </a:t>
            </a:r>
            <a:r>
              <a:rPr lang="en-MY" dirty="0" err="1"/>
              <a:t>dia</a:t>
            </a:r>
            <a:r>
              <a:rPr lang="en-MY" dirty="0"/>
              <a:t> </a:t>
            </a:r>
            <a:r>
              <a:rPr lang="en-MY" dirty="0" err="1"/>
              <a:t>adalah</a:t>
            </a:r>
            <a:r>
              <a:rPr lang="en-MY" dirty="0"/>
              <a:t> </a:t>
            </a:r>
            <a:r>
              <a:rPr lang="en-MY" dirty="0" err="1"/>
              <a:t>seorang</a:t>
            </a:r>
            <a:r>
              <a:rPr lang="en-MY" dirty="0"/>
              <a:t> Yunani, </a:t>
            </a:r>
            <a:r>
              <a:rPr lang="en-MY" dirty="0" err="1"/>
              <a:t>dilahirkan</a:t>
            </a:r>
            <a:r>
              <a:rPr lang="en-MY" dirty="0"/>
              <a:t> di Fenisia Siria (</a:t>
            </a:r>
            <a:r>
              <a:rPr lang="en-MY" dirty="0" err="1"/>
              <a:t>lihat</a:t>
            </a:r>
            <a:r>
              <a:rPr lang="en-MY" dirty="0"/>
              <a:t> Markus 7:26). </a:t>
            </a:r>
            <a:endParaRPr lang="en-US" sz="3200" dirty="0"/>
          </a:p>
          <a:p>
            <a:pPr marL="0" indent="0">
              <a:buNone/>
            </a:pPr>
            <a:endParaRPr lang="en-US" sz="3200" dirty="0"/>
          </a:p>
          <a:p>
            <a:r>
              <a:rPr lang="en-MY" dirty="0" err="1"/>
              <a:t>Kedua</a:t>
            </a:r>
            <a:r>
              <a:rPr lang="en-MY" dirty="0"/>
              <a:t>, </a:t>
            </a:r>
            <a:r>
              <a:rPr lang="en-MY" dirty="0" err="1"/>
              <a:t>seorang</a:t>
            </a:r>
            <a:r>
              <a:rPr lang="en-MY" dirty="0"/>
              <a:t> </a:t>
            </a:r>
            <a:r>
              <a:rPr lang="en-MY" dirty="0" err="1"/>
              <a:t>wanita</a:t>
            </a:r>
            <a:r>
              <a:rPr lang="en-MY" dirty="0"/>
              <a:t> </a:t>
            </a: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sepatutnya</a:t>
            </a:r>
            <a:r>
              <a:rPr lang="en-MY" dirty="0"/>
              <a:t> </a:t>
            </a:r>
            <a:r>
              <a:rPr lang="en-MY" dirty="0" err="1"/>
              <a:t>mendekati</a:t>
            </a:r>
            <a:r>
              <a:rPr lang="en-MY" dirty="0"/>
              <a:t> </a:t>
            </a:r>
            <a:r>
              <a:rPr lang="en-MY" dirty="0" err="1"/>
              <a:t>seorang</a:t>
            </a:r>
            <a:r>
              <a:rPr lang="en-MY" dirty="0"/>
              <a:t> </a:t>
            </a:r>
            <a:r>
              <a:rPr lang="en-MY" dirty="0" err="1"/>
              <a:t>lelaki</a:t>
            </a:r>
            <a:r>
              <a:rPr lang="en-MY" dirty="0"/>
              <a:t> </a:t>
            </a:r>
            <a:r>
              <a:rPr lang="en-MY" dirty="0" err="1"/>
              <a:t>selain</a:t>
            </a:r>
            <a:r>
              <a:rPr lang="en-MY" dirty="0"/>
              <a:t> </a:t>
            </a:r>
            <a:r>
              <a:rPr lang="en-MY" dirty="0" err="1"/>
              <a:t>suaminya</a:t>
            </a:r>
            <a:r>
              <a:rPr lang="en-MY" dirty="0"/>
              <a:t>.</a:t>
            </a:r>
          </a:p>
          <a:p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3980296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D7850-30E2-E571-9768-3019A337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6659" y="144192"/>
            <a:ext cx="7660563" cy="1498334"/>
          </a:xfrm>
        </p:spPr>
        <p:txBody>
          <a:bodyPr>
            <a:normAutofit/>
          </a:bodyPr>
          <a:lstStyle/>
          <a:p>
            <a:r>
              <a:rPr lang="en-US" b="1" dirty="0"/>
              <a:t>Dalam Matius 15:22</a:t>
            </a:r>
            <a:r>
              <a:rPr lang="en-US" sz="4000" b="1" dirty="0"/>
              <a:t> </a:t>
            </a:r>
            <a:r>
              <a:rPr lang="en-US" sz="4000" b="1" dirty="0" err="1"/>
              <a:t>dia</a:t>
            </a:r>
            <a:r>
              <a:rPr lang="en-US" sz="4000" b="1" dirty="0"/>
              <a:t> </a:t>
            </a:r>
            <a:r>
              <a:rPr lang="en-US" sz="4000" b="1" dirty="0" err="1"/>
              <a:t>berkata</a:t>
            </a:r>
            <a:r>
              <a:rPr lang="en-US" sz="4000" b="1" dirty="0"/>
              <a:t>, </a:t>
            </a:r>
            <a:endParaRPr lang="pt-BR" sz="4000" b="1" dirty="0">
              <a:latin typeface="Montserrat" panose="00000500000000000000" pitchFamily="50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49B05F0-CCED-0716-C378-4CA51B99D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4092" y="1819374"/>
            <a:ext cx="7660564" cy="48212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/>
              <a:t>“</a:t>
            </a:r>
            <a:r>
              <a:rPr lang="en-MY" sz="4000" dirty="0"/>
              <a:t>Tuhan, Anak Daud, </a:t>
            </a:r>
            <a:r>
              <a:rPr lang="en-MY" sz="4000" dirty="0" err="1"/>
              <a:t>kasihanilah</a:t>
            </a:r>
            <a:r>
              <a:rPr lang="en-MY" sz="4000" dirty="0"/>
              <a:t> </a:t>
            </a:r>
            <a:r>
              <a:rPr lang="en-MY" sz="4000" dirty="0" err="1"/>
              <a:t>aku</a:t>
            </a:r>
            <a:r>
              <a:rPr lang="en-MY" sz="4000" dirty="0"/>
              <a:t>! Anak </a:t>
            </a:r>
            <a:r>
              <a:rPr lang="en-MY" sz="4000" dirty="0" err="1"/>
              <a:t>perempuanku</a:t>
            </a:r>
            <a:r>
              <a:rPr lang="en-MY" sz="4000" dirty="0"/>
              <a:t> </a:t>
            </a:r>
            <a:r>
              <a:rPr lang="en-MY" sz="4000" dirty="0" err="1"/>
              <a:t>kerasukan</a:t>
            </a:r>
            <a:r>
              <a:rPr lang="en-MY" sz="4000" dirty="0"/>
              <a:t> </a:t>
            </a:r>
            <a:r>
              <a:rPr lang="en-MY" sz="4000" dirty="0" err="1"/>
              <a:t>roh</a:t>
            </a:r>
            <a:r>
              <a:rPr lang="en-MY" sz="4000" dirty="0"/>
              <a:t> </a:t>
            </a:r>
            <a:r>
              <a:rPr lang="en-MY" sz="4000" dirty="0" err="1"/>
              <a:t>jahat</a:t>
            </a:r>
            <a:r>
              <a:rPr lang="en-MY" sz="4000" dirty="0"/>
              <a:t> dan </a:t>
            </a:r>
            <a:r>
              <a:rPr lang="en-MY" sz="4000" dirty="0" err="1"/>
              <a:t>menderita</a:t>
            </a:r>
            <a:r>
              <a:rPr lang="en-MY" sz="4000" dirty="0"/>
              <a:t> </a:t>
            </a:r>
            <a:r>
              <a:rPr lang="en-MY" sz="4000" dirty="0" err="1"/>
              <a:t>dengan</a:t>
            </a:r>
            <a:r>
              <a:rPr lang="en-MY" sz="4000" dirty="0"/>
              <a:t> sangat” </a:t>
            </a:r>
            <a:r>
              <a:rPr lang="en-US" sz="4000" dirty="0"/>
              <a:t>” </a:t>
            </a:r>
          </a:p>
          <a:p>
            <a:pPr marL="0" indent="0">
              <a:buNone/>
            </a:pPr>
            <a:endParaRPr lang="en-US" sz="4000" dirty="0"/>
          </a:p>
          <a:p>
            <a:pPr marL="0" indent="0">
              <a:buNone/>
            </a:pP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2470095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DC585F-04EB-CBE0-F844-32C3CC0A0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DD05B-669C-D06C-B012-849365CF2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 Matius </a:t>
            </a:r>
            <a:r>
              <a:rPr lang="en-US" b="1" dirty="0" err="1">
                <a:solidFill>
                  <a:schemeClr val="bg1"/>
                </a:solidFill>
              </a:rPr>
              <a:t>berkata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8138AC-3496-C17C-3C0E-DC1EFA8EB9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MY" sz="3600" dirty="0"/>
              <a:t>“</a:t>
            </a:r>
            <a:r>
              <a:rPr lang="en-MY" sz="3600" dirty="0" err="1"/>
              <a:t>Yesus</a:t>
            </a:r>
            <a:r>
              <a:rPr lang="en-MY" sz="3600" dirty="0"/>
              <a:t> </a:t>
            </a:r>
            <a:r>
              <a:rPr lang="en-MY" sz="3600" dirty="0" err="1"/>
              <a:t>diam</a:t>
            </a:r>
            <a:r>
              <a:rPr lang="en-MY" sz="3600" dirty="0"/>
              <a:t> </a:t>
            </a:r>
            <a:r>
              <a:rPr lang="en-MY" sz="3600" dirty="0" err="1"/>
              <a:t>tidak</a:t>
            </a:r>
            <a:r>
              <a:rPr lang="en-MY" sz="3600" dirty="0"/>
              <a:t> </a:t>
            </a:r>
            <a:r>
              <a:rPr lang="en-MY" sz="3600" dirty="0" err="1"/>
              <a:t>menjawab</a:t>
            </a:r>
            <a:r>
              <a:rPr lang="en-MY" sz="3600" dirty="0"/>
              <a:t>” (</a:t>
            </a:r>
            <a:r>
              <a:rPr lang="en-MY" sz="3600" dirty="0" err="1"/>
              <a:t>ayat</a:t>
            </a:r>
            <a:r>
              <a:rPr lang="en-MY" sz="3600" dirty="0"/>
              <a:t> 23). </a:t>
            </a:r>
          </a:p>
          <a:p>
            <a:pPr marL="0" indent="0">
              <a:buNone/>
            </a:pPr>
            <a:endParaRPr lang="en-MY" sz="3600" dirty="0"/>
          </a:p>
          <a:p>
            <a:pPr marL="0" indent="0">
              <a:buNone/>
            </a:pPr>
            <a:r>
              <a:rPr lang="en-MY" sz="3600" dirty="0" err="1"/>
              <a:t>Pernahkah</a:t>
            </a:r>
            <a:r>
              <a:rPr lang="en-MY" sz="3600" dirty="0"/>
              <a:t> </a:t>
            </a:r>
            <a:r>
              <a:rPr lang="en-MY" sz="3600" dirty="0" err="1"/>
              <a:t>anda</a:t>
            </a:r>
            <a:r>
              <a:rPr lang="en-MY" sz="3600" dirty="0"/>
              <a:t> </a:t>
            </a:r>
            <a:r>
              <a:rPr lang="en-MY" sz="3600" dirty="0" err="1"/>
              <a:t>berasa</a:t>
            </a:r>
            <a:r>
              <a:rPr lang="en-MY" sz="3600" dirty="0"/>
              <a:t> </a:t>
            </a:r>
            <a:r>
              <a:rPr lang="en-MY" sz="3600" dirty="0" err="1"/>
              <a:t>diabaikan</a:t>
            </a:r>
            <a:r>
              <a:rPr lang="en-MY" sz="3600" dirty="0"/>
              <a:t>, </a:t>
            </a:r>
            <a:r>
              <a:rPr lang="en-MY" sz="3600" dirty="0" err="1"/>
              <a:t>seolah-olah</a:t>
            </a:r>
            <a:r>
              <a:rPr lang="en-MY" sz="3600" dirty="0"/>
              <a:t> </a:t>
            </a:r>
            <a:r>
              <a:rPr lang="en-MY" sz="3600" dirty="0" err="1"/>
              <a:t>tidak</a:t>
            </a:r>
            <a:r>
              <a:rPr lang="en-MY" sz="3600" dirty="0"/>
              <a:t> </a:t>
            </a:r>
            <a:r>
              <a:rPr lang="en-MY" sz="3600" dirty="0" err="1"/>
              <a:t>didengari</a:t>
            </a:r>
            <a:r>
              <a:rPr lang="en-MY" sz="3600" dirty="0"/>
              <a:t> oleh Tuhan? 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4079361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A7451-8EDC-0C74-4AC4-938751619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0AFCA-5767-4F8F-1C9E-D0BC824FA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0"/>
            <a:ext cx="9959108" cy="1789043"/>
          </a:xfrm>
        </p:spPr>
        <p:txBody>
          <a:bodyPr>
            <a:noAutofit/>
          </a:bodyPr>
          <a:lstStyle/>
          <a:p>
            <a:r>
              <a:rPr lang="en-MY" sz="3600" b="1" dirty="0" err="1">
                <a:solidFill>
                  <a:schemeClr val="bg1"/>
                </a:solidFill>
              </a:rPr>
              <a:t>Seorang</a:t>
            </a:r>
            <a:r>
              <a:rPr lang="en-MY" sz="3600" b="1" dirty="0">
                <a:solidFill>
                  <a:schemeClr val="bg1"/>
                </a:solidFill>
              </a:rPr>
              <a:t> </a:t>
            </a:r>
            <a:r>
              <a:rPr lang="en-MY" sz="3600" b="1" dirty="0" err="1">
                <a:solidFill>
                  <a:schemeClr val="bg1"/>
                </a:solidFill>
              </a:rPr>
              <a:t>tahanan</a:t>
            </a:r>
            <a:r>
              <a:rPr lang="en-MY" sz="3600" b="1" dirty="0">
                <a:solidFill>
                  <a:schemeClr val="bg1"/>
                </a:solidFill>
              </a:rPr>
              <a:t> </a:t>
            </a:r>
            <a:r>
              <a:rPr lang="en-MY" sz="3600" b="1" dirty="0" err="1">
                <a:solidFill>
                  <a:schemeClr val="bg1"/>
                </a:solidFill>
              </a:rPr>
              <a:t>Yahudi</a:t>
            </a:r>
            <a:r>
              <a:rPr lang="en-MY" sz="3600" b="1" dirty="0">
                <a:solidFill>
                  <a:schemeClr val="bg1"/>
                </a:solidFill>
              </a:rPr>
              <a:t> </a:t>
            </a:r>
            <a:r>
              <a:rPr lang="en-MY" sz="3600" b="1" dirty="0" err="1">
                <a:solidFill>
                  <a:schemeClr val="bg1"/>
                </a:solidFill>
              </a:rPr>
              <a:t>dikatakan</a:t>
            </a:r>
            <a:r>
              <a:rPr lang="en-MY" sz="3600" b="1" dirty="0">
                <a:solidFill>
                  <a:schemeClr val="bg1"/>
                </a:solidFill>
              </a:rPr>
              <a:t> </a:t>
            </a:r>
            <a:r>
              <a:rPr lang="en-MY" sz="3600" b="1" dirty="0" err="1">
                <a:solidFill>
                  <a:schemeClr val="bg1"/>
                </a:solidFill>
              </a:rPr>
              <a:t>telah</a:t>
            </a:r>
            <a:r>
              <a:rPr lang="en-MY" sz="3600" b="1" dirty="0">
                <a:solidFill>
                  <a:schemeClr val="bg1"/>
                </a:solidFill>
              </a:rPr>
              <a:t> </a:t>
            </a:r>
            <a:r>
              <a:rPr lang="en-MY" sz="3600" b="1" dirty="0" err="1">
                <a:solidFill>
                  <a:schemeClr val="bg1"/>
                </a:solidFill>
              </a:rPr>
              <a:t>menulis</a:t>
            </a:r>
            <a:r>
              <a:rPr lang="en-MY" sz="3600" b="1" dirty="0">
                <a:solidFill>
                  <a:schemeClr val="bg1"/>
                </a:solidFill>
              </a:rPr>
              <a:t> di </a:t>
            </a:r>
            <a:r>
              <a:rPr lang="en-MY" sz="3600" b="1" dirty="0" err="1">
                <a:solidFill>
                  <a:schemeClr val="bg1"/>
                </a:solidFill>
              </a:rPr>
              <a:t>dinding</a:t>
            </a:r>
            <a:r>
              <a:rPr lang="en-MY" sz="3600" b="1" dirty="0">
                <a:solidFill>
                  <a:schemeClr val="bg1"/>
                </a:solidFill>
              </a:rPr>
              <a:t> </a:t>
            </a:r>
            <a:r>
              <a:rPr lang="en-MY" sz="3600" b="1" dirty="0" err="1">
                <a:solidFill>
                  <a:schemeClr val="bg1"/>
                </a:solidFill>
              </a:rPr>
              <a:t>sebuah</a:t>
            </a:r>
            <a:r>
              <a:rPr lang="en-MY" sz="3600" b="1" dirty="0">
                <a:solidFill>
                  <a:schemeClr val="bg1"/>
                </a:solidFill>
              </a:rPr>
              <a:t> </a:t>
            </a:r>
            <a:r>
              <a:rPr lang="en-MY" sz="3600" b="1" dirty="0" err="1">
                <a:solidFill>
                  <a:schemeClr val="bg1"/>
                </a:solidFill>
              </a:rPr>
              <a:t>bilik</a:t>
            </a:r>
            <a:r>
              <a:rPr lang="en-MY" sz="3600" b="1" dirty="0">
                <a:solidFill>
                  <a:schemeClr val="bg1"/>
                </a:solidFill>
              </a:rPr>
              <a:t> </a:t>
            </a:r>
            <a:r>
              <a:rPr lang="en-MY" sz="3600" b="1" dirty="0" err="1">
                <a:solidFill>
                  <a:schemeClr val="bg1"/>
                </a:solidFill>
              </a:rPr>
              <a:t>bawah</a:t>
            </a:r>
            <a:r>
              <a:rPr lang="en-MY" sz="3600" b="1" dirty="0">
                <a:solidFill>
                  <a:schemeClr val="bg1"/>
                </a:solidFill>
              </a:rPr>
              <a:t> </a:t>
            </a:r>
            <a:r>
              <a:rPr lang="en-MY" sz="3600" b="1" dirty="0" err="1">
                <a:solidFill>
                  <a:schemeClr val="bg1"/>
                </a:solidFill>
              </a:rPr>
              <a:t>tanah</a:t>
            </a:r>
            <a:r>
              <a:rPr lang="en-MY" sz="3600" b="1" dirty="0">
                <a:solidFill>
                  <a:schemeClr val="bg1"/>
                </a:solidFill>
              </a:rPr>
              <a:t> di </a:t>
            </a:r>
            <a:r>
              <a:rPr lang="en-MY" sz="3600" b="1" dirty="0" err="1">
                <a:solidFill>
                  <a:schemeClr val="bg1"/>
                </a:solidFill>
              </a:rPr>
              <a:t>kem</a:t>
            </a:r>
            <a:r>
              <a:rPr lang="en-MY" sz="3600" b="1" dirty="0">
                <a:solidFill>
                  <a:schemeClr val="bg1"/>
                </a:solidFill>
              </a:rPr>
              <a:t> </a:t>
            </a:r>
            <a:r>
              <a:rPr lang="en-MY" sz="3600" b="1" dirty="0" err="1">
                <a:solidFill>
                  <a:schemeClr val="bg1"/>
                </a:solidFill>
              </a:rPr>
              <a:t>tahanan</a:t>
            </a:r>
            <a:r>
              <a:rPr lang="en-MY" sz="3600" b="1" dirty="0">
                <a:solidFill>
                  <a:schemeClr val="bg1"/>
                </a:solidFill>
              </a:rPr>
              <a:t> Cologne </a:t>
            </a:r>
            <a:r>
              <a:rPr lang="en-MY" sz="3600" b="1" dirty="0" err="1">
                <a:solidFill>
                  <a:schemeClr val="bg1"/>
                </a:solidFill>
              </a:rPr>
              <a:t>semasa</a:t>
            </a:r>
            <a:r>
              <a:rPr lang="en-MY" sz="3600" b="1" dirty="0">
                <a:solidFill>
                  <a:schemeClr val="bg1"/>
                </a:solidFill>
              </a:rPr>
              <a:t> Perang Dunia Ke-2,</a:t>
            </a:r>
            <a:r>
              <a:rPr lang="en-MY" sz="3600" dirty="0">
                <a:solidFill>
                  <a:schemeClr val="bg1"/>
                </a:solidFill>
              </a:rPr>
              <a:t> </a:t>
            </a:r>
            <a:endParaRPr lang="pt-BR" sz="36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E70295-8A45-D333-5CFA-2DD169249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MY" dirty="0"/>
              <a:t>“Aku </a:t>
            </a:r>
            <a:r>
              <a:rPr lang="en-MY" dirty="0" err="1"/>
              <a:t>percaya</a:t>
            </a:r>
            <a:r>
              <a:rPr lang="en-MY" dirty="0"/>
              <a:t> </a:t>
            </a:r>
            <a:r>
              <a:rPr lang="en-MY" dirty="0" err="1"/>
              <a:t>kepada</a:t>
            </a:r>
            <a:r>
              <a:rPr lang="en-MY" dirty="0"/>
              <a:t> </a:t>
            </a:r>
            <a:r>
              <a:rPr lang="en-MY" dirty="0" err="1"/>
              <a:t>matahari</a:t>
            </a:r>
            <a:br>
              <a:rPr lang="en-MY" dirty="0"/>
            </a:br>
            <a:r>
              <a:rPr lang="en-MY" dirty="0" err="1"/>
              <a:t>walaupun</a:t>
            </a:r>
            <a:r>
              <a:rPr lang="en-MY" dirty="0"/>
              <a:t> </a:t>
            </a:r>
            <a:r>
              <a:rPr lang="en-MY" dirty="0" err="1"/>
              <a:t>ia</a:t>
            </a:r>
            <a:r>
              <a:rPr lang="en-MY" dirty="0"/>
              <a:t> </a:t>
            </a: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bersinar</a:t>
            </a:r>
            <a:br>
              <a:rPr lang="en-MY" dirty="0"/>
            </a:br>
            <a:r>
              <a:rPr lang="en-MY" dirty="0"/>
              <a:t>Dan </a:t>
            </a:r>
            <a:r>
              <a:rPr lang="en-MY" dirty="0" err="1"/>
              <a:t>aku</a:t>
            </a:r>
            <a:r>
              <a:rPr lang="en-MY" dirty="0"/>
              <a:t> </a:t>
            </a:r>
            <a:r>
              <a:rPr lang="en-MY" dirty="0" err="1"/>
              <a:t>percaya</a:t>
            </a:r>
            <a:r>
              <a:rPr lang="en-MY" dirty="0"/>
              <a:t> </a:t>
            </a:r>
            <a:r>
              <a:rPr lang="en-MY" dirty="0" err="1"/>
              <a:t>kepada</a:t>
            </a:r>
            <a:r>
              <a:rPr lang="en-MY" dirty="0"/>
              <a:t> </a:t>
            </a:r>
            <a:r>
              <a:rPr lang="en-MY" dirty="0" err="1"/>
              <a:t>kasih</a:t>
            </a:r>
            <a:r>
              <a:rPr lang="en-MY" dirty="0"/>
              <a:t>,</a:t>
            </a:r>
            <a:br>
              <a:rPr lang="en-MY" dirty="0"/>
            </a:br>
            <a:r>
              <a:rPr lang="en-MY" dirty="0" err="1"/>
              <a:t>walaupun</a:t>
            </a:r>
            <a:r>
              <a:rPr lang="en-MY" dirty="0"/>
              <a:t> </a:t>
            </a:r>
            <a:r>
              <a:rPr lang="en-MY" dirty="0" err="1"/>
              <a:t>tiada</a:t>
            </a:r>
            <a:r>
              <a:rPr lang="en-MY" dirty="0"/>
              <a:t> </a:t>
            </a:r>
            <a:r>
              <a:rPr lang="en-MY" dirty="0" err="1"/>
              <a:t>seorang</a:t>
            </a:r>
            <a:r>
              <a:rPr lang="en-MY" dirty="0"/>
              <a:t> pun di situ.</a:t>
            </a:r>
            <a:br>
              <a:rPr lang="en-MY" dirty="0"/>
            </a:br>
            <a:r>
              <a:rPr lang="en-MY" dirty="0"/>
              <a:t>Dan </a:t>
            </a:r>
            <a:r>
              <a:rPr lang="en-MY" dirty="0" err="1"/>
              <a:t>aku</a:t>
            </a:r>
            <a:r>
              <a:rPr lang="en-MY" dirty="0"/>
              <a:t> </a:t>
            </a:r>
            <a:r>
              <a:rPr lang="en-MY" dirty="0" err="1"/>
              <a:t>percaya</a:t>
            </a:r>
            <a:r>
              <a:rPr lang="en-MY" dirty="0"/>
              <a:t> </a:t>
            </a:r>
            <a:r>
              <a:rPr lang="en-MY" dirty="0" err="1"/>
              <a:t>kepada</a:t>
            </a:r>
            <a:r>
              <a:rPr lang="en-MY" dirty="0"/>
              <a:t> Tuhan,</a:t>
            </a:r>
            <a:br>
              <a:rPr lang="en-MY" dirty="0"/>
            </a:br>
            <a:r>
              <a:rPr lang="en-MY" dirty="0" err="1"/>
              <a:t>walaupun</a:t>
            </a:r>
            <a:r>
              <a:rPr lang="en-MY" dirty="0"/>
              <a:t> Dia </a:t>
            </a:r>
            <a:r>
              <a:rPr lang="en-MY" dirty="0" err="1"/>
              <a:t>berdiam</a:t>
            </a:r>
            <a:r>
              <a:rPr lang="en-MY" dirty="0"/>
              <a:t> </a:t>
            </a:r>
            <a:r>
              <a:rPr lang="en-MY" dirty="0" err="1"/>
              <a:t>diri</a:t>
            </a:r>
            <a:r>
              <a:rPr lang="en-MY" dirty="0"/>
              <a:t>.”</a:t>
            </a:r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74409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431AA3-684E-FA61-B015-1BC327650F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1A0173-D641-7C42-1B1A-072384D368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444752"/>
            <a:ext cx="10180480" cy="502005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5100" dirty="0"/>
              <a:t>“</a:t>
            </a:r>
            <a:r>
              <a:rPr lang="en-MY" sz="5100" dirty="0"/>
              <a:t>Aku </a:t>
            </a:r>
            <a:r>
              <a:rPr lang="en-MY" sz="5100" dirty="0" err="1"/>
              <a:t>diutus</a:t>
            </a:r>
            <a:r>
              <a:rPr lang="en-MY" sz="5100" dirty="0"/>
              <a:t> </a:t>
            </a:r>
            <a:r>
              <a:rPr lang="en-MY" sz="5100" dirty="0" err="1"/>
              <a:t>hanya</a:t>
            </a:r>
            <a:r>
              <a:rPr lang="en-MY" sz="5100" dirty="0"/>
              <a:t> </a:t>
            </a:r>
            <a:r>
              <a:rPr lang="en-MY" sz="5100" dirty="0" err="1"/>
              <a:t>kepada</a:t>
            </a:r>
            <a:r>
              <a:rPr lang="en-MY" sz="5100" dirty="0"/>
              <a:t> </a:t>
            </a:r>
            <a:r>
              <a:rPr lang="en-MY" sz="5100" dirty="0" err="1"/>
              <a:t>domba-domba</a:t>
            </a:r>
            <a:r>
              <a:rPr lang="en-MY" sz="5100" dirty="0"/>
              <a:t> yang </a:t>
            </a:r>
            <a:r>
              <a:rPr lang="en-MY" sz="5100" dirty="0" err="1"/>
              <a:t>hilang</a:t>
            </a:r>
            <a:r>
              <a:rPr lang="en-MY" sz="5100" dirty="0"/>
              <a:t> </a:t>
            </a:r>
            <a:r>
              <a:rPr lang="en-MY" sz="5100" dirty="0" err="1"/>
              <a:t>dari</a:t>
            </a:r>
            <a:r>
              <a:rPr lang="en-MY" sz="5100" dirty="0"/>
              <a:t> </a:t>
            </a:r>
            <a:r>
              <a:rPr lang="en-MY" sz="5100" dirty="0" err="1"/>
              <a:t>umat</a:t>
            </a:r>
            <a:r>
              <a:rPr lang="en-MY" sz="5100" dirty="0"/>
              <a:t> Israel</a:t>
            </a:r>
            <a:r>
              <a:rPr lang="en-US" sz="5100" dirty="0"/>
              <a:t>.”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5100" dirty="0"/>
              <a:t>Itu </a:t>
            </a:r>
            <a:r>
              <a:rPr lang="en-US" sz="5100" dirty="0" err="1"/>
              <a:t>seolah-olah</a:t>
            </a:r>
            <a:r>
              <a:rPr lang="en-US" sz="5100" dirty="0"/>
              <a:t> </a:t>
            </a:r>
            <a:r>
              <a:rPr lang="en-US" sz="5100" dirty="0" err="1"/>
              <a:t>berkata</a:t>
            </a:r>
            <a:r>
              <a:rPr lang="en-US" sz="5100" dirty="0"/>
              <a:t>: </a:t>
            </a:r>
          </a:p>
          <a:p>
            <a:pPr indent="236538"/>
            <a:r>
              <a:rPr lang="en-MY" sz="4600" dirty="0"/>
              <a:t>“Aku </a:t>
            </a:r>
            <a:r>
              <a:rPr lang="en-MY" sz="4600" dirty="0" err="1"/>
              <a:t>diutus</a:t>
            </a:r>
            <a:r>
              <a:rPr lang="en-MY" sz="4600" dirty="0"/>
              <a:t> </a:t>
            </a:r>
            <a:r>
              <a:rPr lang="en-MY" sz="4600" dirty="0" err="1"/>
              <a:t>hanya</a:t>
            </a:r>
            <a:r>
              <a:rPr lang="en-MY" sz="4600" dirty="0"/>
              <a:t> </a:t>
            </a:r>
            <a:r>
              <a:rPr lang="en-MY" sz="4600" dirty="0" err="1"/>
              <a:t>untuk</a:t>
            </a:r>
            <a:r>
              <a:rPr lang="en-MY" sz="4600" dirty="0"/>
              <a:t> orang Kristian, </a:t>
            </a:r>
            <a:r>
              <a:rPr lang="en-MY" sz="4600" dirty="0" err="1"/>
              <a:t>bukan</a:t>
            </a:r>
            <a:r>
              <a:rPr lang="en-MY" sz="4600" dirty="0"/>
              <a:t> orang Islam.”</a:t>
            </a:r>
          </a:p>
          <a:p>
            <a:pPr indent="236538"/>
            <a:r>
              <a:rPr lang="en-MY" sz="4600" dirty="0"/>
              <a:t>“Aku </a:t>
            </a:r>
            <a:r>
              <a:rPr lang="en-MY" sz="4600" dirty="0" err="1"/>
              <a:t>diutus</a:t>
            </a:r>
            <a:r>
              <a:rPr lang="en-MY" sz="4600" dirty="0"/>
              <a:t> </a:t>
            </a:r>
            <a:r>
              <a:rPr lang="en-MY" sz="4600" dirty="0" err="1"/>
              <a:t>hanya</a:t>
            </a:r>
            <a:r>
              <a:rPr lang="en-MY" sz="4600" dirty="0"/>
              <a:t> </a:t>
            </a:r>
            <a:r>
              <a:rPr lang="en-MY" sz="4600" dirty="0" err="1"/>
              <a:t>untuk</a:t>
            </a:r>
            <a:r>
              <a:rPr lang="en-MY" sz="4600" dirty="0"/>
              <a:t> orang </a:t>
            </a:r>
            <a:r>
              <a:rPr lang="en-MY" sz="4600" dirty="0" err="1"/>
              <a:t>kulit</a:t>
            </a:r>
            <a:r>
              <a:rPr lang="en-MY" sz="4600" dirty="0"/>
              <a:t> </a:t>
            </a:r>
            <a:r>
              <a:rPr lang="en-MY" sz="4600" dirty="0" err="1"/>
              <a:t>putih</a:t>
            </a:r>
            <a:r>
              <a:rPr lang="en-MY" sz="4600" dirty="0"/>
              <a:t>, </a:t>
            </a:r>
            <a:r>
              <a:rPr lang="en-MY" sz="4600" dirty="0" err="1"/>
              <a:t>bukan</a:t>
            </a:r>
            <a:r>
              <a:rPr lang="en-MY" sz="4600" dirty="0"/>
              <a:t> orang </a:t>
            </a:r>
            <a:r>
              <a:rPr lang="en-MY" sz="4600" dirty="0" err="1"/>
              <a:t>berkulit</a:t>
            </a:r>
            <a:r>
              <a:rPr lang="en-MY" sz="4600" dirty="0"/>
              <a:t> </a:t>
            </a:r>
            <a:r>
              <a:rPr lang="en-MY" sz="4600" dirty="0" err="1"/>
              <a:t>berwarna</a:t>
            </a:r>
            <a:r>
              <a:rPr lang="en-MY" sz="4600" dirty="0"/>
              <a:t>.”</a:t>
            </a:r>
          </a:p>
          <a:p>
            <a:pPr indent="236538"/>
            <a:r>
              <a:rPr lang="en-MY" sz="4600" dirty="0"/>
              <a:t>“Aku </a:t>
            </a:r>
            <a:r>
              <a:rPr lang="en-MY" sz="4600" dirty="0" err="1"/>
              <a:t>diutus</a:t>
            </a:r>
            <a:r>
              <a:rPr lang="en-MY" sz="4600" dirty="0"/>
              <a:t> </a:t>
            </a:r>
            <a:r>
              <a:rPr lang="en-MY" sz="4600" dirty="0" err="1"/>
              <a:t>hanya</a:t>
            </a:r>
            <a:r>
              <a:rPr lang="en-MY" sz="4600" dirty="0"/>
              <a:t> </a:t>
            </a:r>
            <a:r>
              <a:rPr lang="en-MY" sz="4600" dirty="0" err="1"/>
              <a:t>untuk</a:t>
            </a:r>
            <a:r>
              <a:rPr lang="en-MY" sz="4600" dirty="0"/>
              <a:t> orang kaya, </a:t>
            </a:r>
            <a:r>
              <a:rPr lang="en-MY" sz="4600" dirty="0" err="1"/>
              <a:t>bukan</a:t>
            </a:r>
            <a:r>
              <a:rPr lang="en-MY" sz="4600" dirty="0"/>
              <a:t> orang miskin.”</a:t>
            </a:r>
          </a:p>
          <a:p>
            <a:pPr indent="236538"/>
            <a:r>
              <a:rPr lang="en-CA" sz="4600" dirty="0"/>
              <a:t>“Aku </a:t>
            </a:r>
            <a:r>
              <a:rPr lang="en-CA" sz="4600" dirty="0" err="1"/>
              <a:t>diutus</a:t>
            </a:r>
            <a:r>
              <a:rPr lang="en-CA" sz="4600" dirty="0"/>
              <a:t> </a:t>
            </a:r>
            <a:r>
              <a:rPr lang="en-CA" sz="4600" dirty="0" err="1"/>
              <a:t>hanya</a:t>
            </a:r>
            <a:r>
              <a:rPr lang="en-CA" sz="4600" dirty="0"/>
              <a:t> </a:t>
            </a:r>
            <a:r>
              <a:rPr lang="en-CA" sz="4600" dirty="0" err="1"/>
              <a:t>untuk</a:t>
            </a:r>
            <a:r>
              <a:rPr lang="en-CA" sz="4600" dirty="0"/>
              <a:t> orang yang </a:t>
            </a:r>
            <a:r>
              <a:rPr lang="en-CA" sz="4600" dirty="0" err="1"/>
              <a:t>berpendidikan</a:t>
            </a:r>
            <a:r>
              <a:rPr lang="en-CA" sz="4600" dirty="0"/>
              <a:t> </a:t>
            </a:r>
            <a:r>
              <a:rPr lang="en-CA" sz="4600" dirty="0" err="1"/>
              <a:t>tinggi</a:t>
            </a:r>
            <a:r>
              <a:rPr lang="en-CA" sz="4600" dirty="0"/>
              <a:t>, </a:t>
            </a:r>
            <a:r>
              <a:rPr lang="en-CA" sz="4600" dirty="0" err="1"/>
              <a:t>bukan</a:t>
            </a:r>
            <a:r>
              <a:rPr lang="en-CA" sz="4600" dirty="0"/>
              <a:t> </a:t>
            </a:r>
            <a:r>
              <a:rPr lang="en-CA" sz="4600" dirty="0" err="1"/>
              <a:t>untuk</a:t>
            </a:r>
            <a:r>
              <a:rPr lang="en-CA" sz="4600" dirty="0"/>
              <a:t> </a:t>
            </a:r>
            <a:r>
              <a:rPr lang="en-CA" sz="4600" dirty="0" err="1"/>
              <a:t>semua</a:t>
            </a:r>
            <a:r>
              <a:rPr lang="en-CA" sz="4600" dirty="0"/>
              <a:t> yang lain.”</a:t>
            </a:r>
            <a:endParaRPr lang="en-MY" sz="4600" dirty="0"/>
          </a:p>
          <a:p>
            <a:pPr indent="0">
              <a:buNone/>
            </a:pPr>
            <a:endParaRPr lang="en-MY" sz="4600" dirty="0">
              <a:solidFill>
                <a:srgbClr val="C00000"/>
              </a:solidFill>
            </a:endParaRPr>
          </a:p>
          <a:p>
            <a:pPr indent="0">
              <a:buNone/>
            </a:pPr>
            <a:r>
              <a:rPr lang="en-MY" sz="3800" dirty="0">
                <a:solidFill>
                  <a:srgbClr val="C00000"/>
                </a:solidFill>
              </a:rPr>
              <a:t>Ini sangat </a:t>
            </a:r>
            <a:r>
              <a:rPr lang="en-MY" sz="3800" dirty="0" err="1">
                <a:solidFill>
                  <a:srgbClr val="C00000"/>
                </a:solidFill>
              </a:rPr>
              <a:t>tidak</a:t>
            </a:r>
            <a:r>
              <a:rPr lang="en-MY" sz="3800" dirty="0">
                <a:solidFill>
                  <a:srgbClr val="C00000"/>
                </a:solidFill>
              </a:rPr>
              <a:t> </a:t>
            </a:r>
            <a:r>
              <a:rPr lang="en-MY" sz="3800" dirty="0" err="1">
                <a:solidFill>
                  <a:srgbClr val="C00000"/>
                </a:solidFill>
              </a:rPr>
              <a:t>seperti</a:t>
            </a:r>
            <a:r>
              <a:rPr lang="en-MY" sz="3800" dirty="0">
                <a:solidFill>
                  <a:srgbClr val="C00000"/>
                </a:solidFill>
              </a:rPr>
              <a:t> </a:t>
            </a:r>
            <a:r>
              <a:rPr lang="en-MY" sz="3800" dirty="0" err="1">
                <a:solidFill>
                  <a:srgbClr val="C00000"/>
                </a:solidFill>
              </a:rPr>
              <a:t>Yesus</a:t>
            </a:r>
            <a:r>
              <a:rPr lang="en-MY" sz="3800" dirty="0">
                <a:solidFill>
                  <a:srgbClr val="C00000"/>
                </a:solidFill>
              </a:rPr>
              <a:t>!</a:t>
            </a:r>
          </a:p>
          <a:p>
            <a:pPr marL="0" indent="0">
              <a:buNone/>
            </a:pPr>
            <a:endParaRPr lang="en-US" sz="3500" dirty="0">
              <a:solidFill>
                <a:srgbClr val="C00000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3811BB4-6272-7687-55C0-70DF03D81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288" y="273685"/>
            <a:ext cx="10515600" cy="1325563"/>
          </a:xfrm>
        </p:spPr>
        <p:txBody>
          <a:bodyPr/>
          <a:lstStyle/>
          <a:p>
            <a:r>
              <a:rPr lang="en-MY" b="1" dirty="0">
                <a:solidFill>
                  <a:schemeClr val="bg1"/>
                </a:solidFill>
              </a:rPr>
              <a:t>Dalam </a:t>
            </a:r>
            <a:r>
              <a:rPr lang="en-MY" b="1" dirty="0" err="1">
                <a:solidFill>
                  <a:schemeClr val="bg1"/>
                </a:solidFill>
              </a:rPr>
              <a:t>ayat</a:t>
            </a:r>
            <a:r>
              <a:rPr lang="en-MY" b="1" dirty="0">
                <a:solidFill>
                  <a:schemeClr val="bg1"/>
                </a:solidFill>
              </a:rPr>
              <a:t> 24, </a:t>
            </a:r>
            <a:r>
              <a:rPr lang="en-MY" b="1" dirty="0" err="1">
                <a:solidFill>
                  <a:schemeClr val="bg1"/>
                </a:solidFill>
              </a:rPr>
              <a:t>Yesus</a:t>
            </a:r>
            <a:r>
              <a:rPr lang="en-MY" b="1" dirty="0">
                <a:solidFill>
                  <a:schemeClr val="bg1"/>
                </a:solidFill>
              </a:rPr>
              <a:t> </a:t>
            </a:r>
            <a:r>
              <a:rPr lang="en-MY" b="1" dirty="0" err="1">
                <a:solidFill>
                  <a:schemeClr val="bg1"/>
                </a:solidFill>
              </a:rPr>
              <a:t>menjawab</a:t>
            </a:r>
            <a:r>
              <a:rPr lang="en-US" b="1" dirty="0">
                <a:solidFill>
                  <a:schemeClr val="bg1"/>
                </a:solidFill>
              </a:rPr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058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58BB68-53CC-A9FE-9916-F0E2EB394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F9B79-19A7-DEC6-653C-3BC629D2B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6713" y="171624"/>
            <a:ext cx="8548254" cy="1498334"/>
          </a:xfrm>
        </p:spPr>
        <p:txBody>
          <a:bodyPr>
            <a:normAutofit/>
          </a:bodyPr>
          <a:lstStyle/>
          <a:p>
            <a:r>
              <a:rPr lang="en-US" b="1" dirty="0" err="1"/>
              <a:t>Untuk</a:t>
            </a:r>
            <a:r>
              <a:rPr lang="en-US" b="1" dirty="0"/>
              <a:t> </a:t>
            </a:r>
            <a:r>
              <a:rPr lang="en-US" b="1" dirty="0" err="1"/>
              <a:t>memahami</a:t>
            </a:r>
            <a:r>
              <a:rPr lang="en-US" b="1" dirty="0"/>
              <a:t> </a:t>
            </a:r>
            <a:r>
              <a:rPr lang="en-US" b="1" dirty="0" err="1"/>
              <a:t>reaksi</a:t>
            </a:r>
            <a:r>
              <a:rPr lang="en-US" b="1" dirty="0"/>
              <a:t> </a:t>
            </a:r>
            <a:r>
              <a:rPr lang="en-US" b="1" dirty="0" err="1"/>
              <a:t>Yesus</a:t>
            </a:r>
            <a:r>
              <a:rPr lang="en-US" b="1" dirty="0"/>
              <a:t>:</a:t>
            </a:r>
            <a:endParaRPr lang="pt-BR" sz="4000" b="1" dirty="0">
              <a:latin typeface="Montserrat" panose="00000500000000000000" pitchFamily="50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C7C6CB1-DF2A-A775-1719-E039192B4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345" y="1614424"/>
            <a:ext cx="8257311" cy="48961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MY" sz="3200" i="1" dirty="0"/>
              <a:t>“</a:t>
            </a:r>
            <a:r>
              <a:rPr lang="en-MY" sz="3200" i="1" dirty="0" err="1"/>
              <a:t>Dengan</a:t>
            </a:r>
            <a:r>
              <a:rPr lang="en-MY" sz="3200" i="1" dirty="0"/>
              <a:t> </a:t>
            </a:r>
            <a:r>
              <a:rPr lang="en-MY" sz="3200" i="1" dirty="0" err="1"/>
              <a:t>melayani</a:t>
            </a:r>
            <a:r>
              <a:rPr lang="en-MY" sz="3200" i="1" dirty="0"/>
              <a:t> </a:t>
            </a:r>
            <a:r>
              <a:rPr lang="en-MY" sz="3200" i="1" dirty="0" err="1"/>
              <a:t>kesedihannya</a:t>
            </a:r>
            <a:r>
              <a:rPr lang="en-MY" sz="3200" i="1" dirty="0"/>
              <a:t>, Dia </a:t>
            </a:r>
            <a:r>
              <a:rPr lang="en-MY" sz="3200" i="1" dirty="0" err="1"/>
              <a:t>dapat</a:t>
            </a:r>
            <a:r>
              <a:rPr lang="en-MY" sz="3200" i="1" dirty="0"/>
              <a:t> </a:t>
            </a:r>
            <a:r>
              <a:rPr lang="en-MY" sz="3200" i="1" dirty="0" err="1"/>
              <a:t>memberikan</a:t>
            </a:r>
            <a:r>
              <a:rPr lang="en-MY" sz="3200" i="1" dirty="0"/>
              <a:t> </a:t>
            </a:r>
            <a:r>
              <a:rPr lang="en-MY" sz="3200" i="1" dirty="0" err="1"/>
              <a:t>gambaran</a:t>
            </a:r>
            <a:r>
              <a:rPr lang="en-MY" sz="3200" i="1" dirty="0"/>
              <a:t> yang </a:t>
            </a:r>
            <a:r>
              <a:rPr lang="en-MY" sz="3200" i="1" dirty="0" err="1"/>
              <a:t>hidup</a:t>
            </a:r>
            <a:r>
              <a:rPr lang="en-MY" sz="3200" i="1" dirty="0"/>
              <a:t> </a:t>
            </a:r>
            <a:r>
              <a:rPr lang="en-MY" sz="3200" i="1" dirty="0" err="1"/>
              <a:t>tentang</a:t>
            </a:r>
            <a:r>
              <a:rPr lang="en-MY" sz="3200" i="1" dirty="0"/>
              <a:t> </a:t>
            </a:r>
            <a:r>
              <a:rPr lang="en-MY" sz="3200" i="1" dirty="0" err="1"/>
              <a:t>pelajaran</a:t>
            </a:r>
            <a:r>
              <a:rPr lang="en-MY" sz="3200" i="1" dirty="0"/>
              <a:t> yang </a:t>
            </a:r>
            <a:r>
              <a:rPr lang="en-MY" sz="3200" i="1" dirty="0" err="1"/>
              <a:t>ingin</a:t>
            </a:r>
            <a:r>
              <a:rPr lang="en-MY" sz="3200" i="1" dirty="0"/>
              <a:t> Dia </a:t>
            </a:r>
            <a:r>
              <a:rPr lang="en-MY" sz="3200" i="1" dirty="0" err="1"/>
              <a:t>ajarkan</a:t>
            </a:r>
            <a:r>
              <a:rPr lang="en-MY" sz="3200" i="1" dirty="0"/>
              <a:t>. . . . </a:t>
            </a:r>
            <a:r>
              <a:rPr lang="en-MY" sz="3200" i="1" dirty="0" err="1"/>
              <a:t>Umat</a:t>
            </a:r>
            <a:r>
              <a:rPr lang="en-MY" sz="3200" i="1" dirty="0"/>
              <a:t> [</a:t>
            </a:r>
            <a:r>
              <a:rPr lang="en-MY" sz="3200" i="1" dirty="0" err="1"/>
              <a:t>Yahudi</a:t>
            </a:r>
            <a:r>
              <a:rPr lang="en-MY" sz="3200" i="1" dirty="0"/>
              <a:t>] yang </a:t>
            </a:r>
            <a:r>
              <a:rPr lang="en-MY" sz="3200" i="1" dirty="0" err="1"/>
              <a:t>telah</a:t>
            </a:r>
            <a:r>
              <a:rPr lang="en-MY" sz="3200" i="1" dirty="0"/>
              <a:t> </a:t>
            </a:r>
            <a:r>
              <a:rPr lang="en-MY" sz="3200" i="1" dirty="0" err="1"/>
              <a:t>diberikan</a:t>
            </a:r>
            <a:r>
              <a:rPr lang="en-MY" sz="3200" i="1" dirty="0"/>
              <a:t> </a:t>
            </a:r>
            <a:r>
              <a:rPr lang="en-MY" sz="3200" i="1" dirty="0" err="1"/>
              <a:t>setiap</a:t>
            </a:r>
            <a:r>
              <a:rPr lang="en-MY" sz="3200" i="1" dirty="0"/>
              <a:t> </a:t>
            </a:r>
            <a:r>
              <a:rPr lang="en-MY" sz="3200" i="1" dirty="0" err="1"/>
              <a:t>peluang</a:t>
            </a:r>
            <a:r>
              <a:rPr lang="en-MY" sz="3200" i="1" dirty="0"/>
              <a:t> </a:t>
            </a:r>
            <a:r>
              <a:rPr lang="en-MY" sz="3200" i="1" dirty="0" err="1"/>
              <a:t>untuk</a:t>
            </a:r>
            <a:r>
              <a:rPr lang="en-MY" sz="3200" i="1" dirty="0"/>
              <a:t> </a:t>
            </a:r>
            <a:r>
              <a:rPr lang="en-MY" sz="3200" i="1" dirty="0" err="1"/>
              <a:t>memahami</a:t>
            </a:r>
            <a:r>
              <a:rPr lang="en-MY" sz="3200" i="1" dirty="0"/>
              <a:t> </a:t>
            </a:r>
            <a:r>
              <a:rPr lang="en-MY" sz="3200" i="1" dirty="0" err="1"/>
              <a:t>kebenaran</a:t>
            </a:r>
            <a:r>
              <a:rPr lang="en-MY" sz="3200" i="1" dirty="0"/>
              <a:t>, </a:t>
            </a:r>
            <a:r>
              <a:rPr lang="en-MY" sz="3200" i="1" dirty="0" err="1"/>
              <a:t>tidak</a:t>
            </a:r>
            <a:r>
              <a:rPr lang="en-MY" sz="3200" i="1" dirty="0"/>
              <a:t> </a:t>
            </a:r>
            <a:r>
              <a:rPr lang="en-MY" sz="3200" i="1" dirty="0" err="1"/>
              <a:t>menyedari</a:t>
            </a:r>
            <a:r>
              <a:rPr lang="en-MY" sz="3200" i="1" dirty="0"/>
              <a:t> </a:t>
            </a:r>
            <a:r>
              <a:rPr lang="en-MY" sz="3200" i="1" dirty="0" err="1"/>
              <a:t>keperluan</a:t>
            </a:r>
            <a:r>
              <a:rPr lang="en-MY" sz="3200" i="1" dirty="0"/>
              <a:t> orang-orang di </a:t>
            </a:r>
            <a:r>
              <a:rPr lang="en-MY" sz="3200" i="1" dirty="0" err="1"/>
              <a:t>sekeliling</a:t>
            </a:r>
            <a:r>
              <a:rPr lang="en-MY" sz="3200" i="1" dirty="0"/>
              <a:t> </a:t>
            </a:r>
            <a:r>
              <a:rPr lang="en-MY" sz="3200" i="1" dirty="0" err="1"/>
              <a:t>mereka</a:t>
            </a:r>
            <a:r>
              <a:rPr lang="en-MY" sz="3200" i="1" dirty="0"/>
              <a:t>. Tiada </a:t>
            </a:r>
            <a:r>
              <a:rPr lang="en-MY" sz="3200" i="1" dirty="0" err="1"/>
              <a:t>usaha</a:t>
            </a:r>
            <a:r>
              <a:rPr lang="en-MY" sz="3200" i="1" dirty="0"/>
              <a:t> </a:t>
            </a:r>
            <a:r>
              <a:rPr lang="en-MY" sz="3200" i="1" dirty="0" err="1"/>
              <a:t>dilakukan</a:t>
            </a:r>
            <a:r>
              <a:rPr lang="en-MY" sz="3200" i="1" dirty="0"/>
              <a:t> </a:t>
            </a:r>
            <a:r>
              <a:rPr lang="en-MY" sz="3200" i="1" dirty="0" err="1"/>
              <a:t>untuk</a:t>
            </a:r>
            <a:r>
              <a:rPr lang="en-MY" sz="3200" i="1" dirty="0"/>
              <a:t> </a:t>
            </a:r>
            <a:r>
              <a:rPr lang="en-MY" sz="3200" i="1" dirty="0" err="1"/>
              <a:t>menolong</a:t>
            </a:r>
            <a:r>
              <a:rPr lang="en-MY" sz="3200" i="1" dirty="0"/>
              <a:t> </a:t>
            </a:r>
            <a:r>
              <a:rPr lang="en-MY" sz="3200" i="1" dirty="0" err="1"/>
              <a:t>jiwa-jiwa</a:t>
            </a:r>
            <a:r>
              <a:rPr lang="en-MY" sz="3200" i="1" dirty="0"/>
              <a:t> yang </a:t>
            </a:r>
            <a:r>
              <a:rPr lang="en-MY" sz="3200" i="1" dirty="0" err="1"/>
              <a:t>berada</a:t>
            </a:r>
            <a:r>
              <a:rPr lang="en-MY" sz="3200" i="1" dirty="0"/>
              <a:t> </a:t>
            </a:r>
            <a:r>
              <a:rPr lang="en-MY" sz="3200" i="1" dirty="0" err="1"/>
              <a:t>dalam</a:t>
            </a:r>
            <a:r>
              <a:rPr lang="en-MY" sz="3200" i="1" dirty="0"/>
              <a:t> </a:t>
            </a:r>
            <a:r>
              <a:rPr lang="en-MY" sz="3200" i="1" dirty="0" err="1"/>
              <a:t>kegelapan</a:t>
            </a:r>
            <a:r>
              <a:rPr lang="en-MY" sz="3200" i="1" dirty="0"/>
              <a:t>. </a:t>
            </a:r>
            <a:r>
              <a:rPr lang="en-MY" sz="3200" i="1" dirty="0" err="1"/>
              <a:t>Tembok</a:t>
            </a:r>
            <a:r>
              <a:rPr lang="en-MY" sz="3200" i="1" dirty="0"/>
              <a:t> </a:t>
            </a:r>
            <a:r>
              <a:rPr lang="en-MY" sz="3200" i="1" dirty="0" err="1"/>
              <a:t>pemisah</a:t>
            </a:r>
            <a:r>
              <a:rPr lang="en-MY" sz="3200" i="1" dirty="0"/>
              <a:t> yang </a:t>
            </a:r>
            <a:r>
              <a:rPr lang="en-MY" sz="3200" i="1" dirty="0" err="1"/>
              <a:t>didirikan</a:t>
            </a:r>
            <a:r>
              <a:rPr lang="en-MY" sz="3200" i="1" dirty="0"/>
              <a:t> oleh </a:t>
            </a:r>
            <a:r>
              <a:rPr lang="en-MY" sz="3200" i="1" dirty="0" err="1"/>
              <a:t>keangkuhan</a:t>
            </a:r>
            <a:r>
              <a:rPr lang="en-MY" sz="3200" i="1" dirty="0"/>
              <a:t> </a:t>
            </a:r>
            <a:r>
              <a:rPr lang="en-MY" sz="3200" i="1" dirty="0" err="1"/>
              <a:t>Yahudi</a:t>
            </a:r>
            <a:r>
              <a:rPr lang="en-MY" sz="3200" i="1" dirty="0"/>
              <a:t> </a:t>
            </a:r>
            <a:r>
              <a:rPr lang="en-MY" sz="3200" i="1" dirty="0" err="1"/>
              <a:t>menutup</a:t>
            </a:r>
            <a:r>
              <a:rPr lang="en-MY" sz="3200" i="1" dirty="0"/>
              <a:t> </a:t>
            </a:r>
            <a:r>
              <a:rPr lang="en-MY" sz="3200" i="1" dirty="0" err="1"/>
              <a:t>bahkan</a:t>
            </a:r>
            <a:r>
              <a:rPr lang="en-MY" sz="3200" i="1" dirty="0"/>
              <a:t> para murid </a:t>
            </a:r>
            <a:r>
              <a:rPr lang="en-MY" sz="3200" i="1" dirty="0" err="1"/>
              <a:t>daripada</a:t>
            </a:r>
            <a:r>
              <a:rPr lang="en-MY" sz="3200" i="1" dirty="0"/>
              <a:t> </a:t>
            </a:r>
            <a:r>
              <a:rPr lang="en-MY" sz="3200" i="1" dirty="0" err="1"/>
              <a:t>simpati</a:t>
            </a:r>
            <a:r>
              <a:rPr lang="en-MY" sz="3200" i="1" dirty="0"/>
              <a:t> </a:t>
            </a:r>
            <a:r>
              <a:rPr lang="en-MY" sz="3200" i="1" dirty="0" err="1"/>
              <a:t>terhadap</a:t>
            </a:r>
            <a:r>
              <a:rPr lang="en-MY" sz="3200" i="1" dirty="0"/>
              <a:t> dunia </a:t>
            </a:r>
            <a:r>
              <a:rPr lang="en-MY" sz="3200" i="1" dirty="0" err="1"/>
              <a:t>bukan</a:t>
            </a:r>
            <a:r>
              <a:rPr lang="en-MY" sz="3200" i="1" dirty="0"/>
              <a:t> </a:t>
            </a:r>
            <a:r>
              <a:rPr lang="en-MY" sz="3200" i="1" dirty="0" err="1"/>
              <a:t>Yahudi</a:t>
            </a:r>
            <a:r>
              <a:rPr lang="en-MY" sz="3200" i="1" dirty="0"/>
              <a:t>. </a:t>
            </a:r>
            <a:r>
              <a:rPr lang="en-MY" sz="3200" i="1" dirty="0" err="1"/>
              <a:t>Tetapi</a:t>
            </a:r>
            <a:r>
              <a:rPr lang="en-MY" sz="3200" i="1" dirty="0"/>
              <a:t> </a:t>
            </a:r>
            <a:r>
              <a:rPr lang="en-MY" sz="3200" i="1" dirty="0" err="1"/>
              <a:t>halangan-halangan</a:t>
            </a:r>
            <a:r>
              <a:rPr lang="en-MY" sz="3200" i="1" dirty="0"/>
              <a:t> </a:t>
            </a:r>
            <a:r>
              <a:rPr lang="en-MY" sz="3200" i="1" dirty="0" err="1"/>
              <a:t>ini</a:t>
            </a:r>
            <a:r>
              <a:rPr lang="en-MY" sz="3200" i="1" dirty="0"/>
              <a:t> </a:t>
            </a:r>
            <a:r>
              <a:rPr lang="en-MY" sz="3200" i="1" dirty="0" err="1"/>
              <a:t>harus</a:t>
            </a:r>
            <a:r>
              <a:rPr lang="en-MY" sz="3200" i="1" dirty="0"/>
              <a:t>  </a:t>
            </a:r>
            <a:r>
              <a:rPr lang="en-MY" sz="3200" i="1" dirty="0" err="1"/>
              <a:t>dirobohkan</a:t>
            </a:r>
            <a:r>
              <a:rPr lang="en-MY" sz="3200" i="1" dirty="0"/>
              <a:t>.”</a:t>
            </a:r>
            <a:endParaRPr lang="en-US" sz="3200" i="1" dirty="0"/>
          </a:p>
          <a:p>
            <a:pPr marL="0" indent="0" algn="r">
              <a:buNone/>
            </a:pPr>
            <a:r>
              <a:rPr lang="en-US" sz="3200" dirty="0"/>
              <a:t>—Ellen G. White, </a:t>
            </a:r>
            <a:r>
              <a:rPr lang="en-US" sz="3200" i="1" dirty="0"/>
              <a:t>Daughters of God</a:t>
            </a:r>
            <a:r>
              <a:rPr lang="en-US" sz="3200" dirty="0"/>
              <a:t>, 65 </a:t>
            </a:r>
          </a:p>
          <a:p>
            <a:pPr marL="0" indent="0">
              <a:buNone/>
            </a:pP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2965369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11A215-5062-3D6F-3C35-49922FFB7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3F2DB54-0271-B9CD-3FD5-EC60BB220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8480" y="272208"/>
            <a:ext cx="10515600" cy="1325563"/>
          </a:xfrm>
        </p:spPr>
        <p:txBody>
          <a:bodyPr/>
          <a:lstStyle/>
          <a:p>
            <a:r>
              <a:rPr lang="en-US" b="1" dirty="0" err="1"/>
              <a:t>Dapatkah</a:t>
            </a:r>
            <a:r>
              <a:rPr lang="en-US" b="1" dirty="0"/>
              <a:t> </a:t>
            </a:r>
            <a:r>
              <a:rPr lang="en-US" b="1" dirty="0" err="1"/>
              <a:t>anda</a:t>
            </a:r>
            <a:r>
              <a:rPr lang="en-US" b="1" dirty="0"/>
              <a:t> </a:t>
            </a:r>
            <a:r>
              <a:rPr lang="en-US" b="1" dirty="0" err="1"/>
              <a:t>bayangkan</a:t>
            </a:r>
            <a:r>
              <a:rPr lang="en-US" b="1" dirty="0"/>
              <a:t> </a:t>
            </a:r>
            <a:r>
              <a:rPr lang="en-US" b="1" dirty="0" err="1"/>
              <a:t>itu</a:t>
            </a:r>
            <a:r>
              <a:rPr lang="en-US" b="1" dirty="0"/>
              <a:t>,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2447B7-71FC-7BA3-6CB3-46949255248A}"/>
              </a:ext>
            </a:extLst>
          </p:cNvPr>
          <p:cNvSpPr txBox="1"/>
          <p:nvPr/>
        </p:nvSpPr>
        <p:spPr>
          <a:xfrm>
            <a:off x="1879600" y="1542907"/>
            <a:ext cx="84963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3200" dirty="0" err="1"/>
              <a:t>Yesus</a:t>
            </a:r>
            <a:r>
              <a:rPr lang="en-MY" sz="3200" dirty="0"/>
              <a:t> </a:t>
            </a:r>
            <a:r>
              <a:rPr lang="en-MY" sz="3200" dirty="0" err="1"/>
              <a:t>berjalan</a:t>
            </a:r>
            <a:r>
              <a:rPr lang="en-MY" sz="3200" dirty="0"/>
              <a:t> </a:t>
            </a:r>
            <a:r>
              <a:rPr lang="en-MY" sz="3200" dirty="0" err="1"/>
              <a:t>sejauh</a:t>
            </a:r>
            <a:r>
              <a:rPr lang="en-MY" sz="3200" dirty="0"/>
              <a:t> </a:t>
            </a:r>
            <a:r>
              <a:rPr lang="en-MY" sz="3200" dirty="0" err="1"/>
              <a:t>itu</a:t>
            </a:r>
            <a:r>
              <a:rPr lang="en-MY" sz="3200" dirty="0"/>
              <a:t> </a:t>
            </a:r>
            <a:r>
              <a:rPr lang="en-MY" sz="3200" dirty="0" err="1"/>
              <a:t>dari</a:t>
            </a:r>
            <a:r>
              <a:rPr lang="en-MY" sz="3200" dirty="0"/>
              <a:t> Galilea </a:t>
            </a:r>
            <a:r>
              <a:rPr lang="en-MY" sz="3200" dirty="0" err="1"/>
              <a:t>hanya</a:t>
            </a:r>
            <a:r>
              <a:rPr lang="en-MY" sz="3200" dirty="0"/>
              <a:t> </a:t>
            </a:r>
            <a:r>
              <a:rPr lang="en-MY" sz="3200" dirty="0" err="1"/>
              <a:t>untuk</a:t>
            </a:r>
            <a:r>
              <a:rPr lang="en-MY" sz="3200" dirty="0"/>
              <a:t> </a:t>
            </a:r>
            <a:r>
              <a:rPr lang="en-MY" sz="3200" dirty="0" err="1"/>
              <a:t>bertemu</a:t>
            </a:r>
            <a:r>
              <a:rPr lang="en-MY" sz="3200" dirty="0"/>
              <a:t> </a:t>
            </a:r>
            <a:r>
              <a:rPr lang="en-MY" sz="3200" dirty="0" err="1"/>
              <a:t>dengan</a:t>
            </a:r>
            <a:r>
              <a:rPr lang="en-MY" sz="3200" dirty="0"/>
              <a:t> </a:t>
            </a:r>
            <a:r>
              <a:rPr lang="en-MY" sz="3200" dirty="0" err="1"/>
              <a:t>seorang</a:t>
            </a:r>
            <a:r>
              <a:rPr lang="en-MY" sz="3200" dirty="0"/>
              <a:t> </a:t>
            </a:r>
            <a:r>
              <a:rPr lang="en-MY" sz="3200" dirty="0" err="1"/>
              <a:t>wanita</a:t>
            </a:r>
            <a:r>
              <a:rPr lang="en-MY" sz="3200" dirty="0"/>
              <a:t> </a:t>
            </a:r>
            <a:r>
              <a:rPr lang="en-MY" sz="3200" dirty="0" err="1"/>
              <a:t>ini</a:t>
            </a:r>
            <a:r>
              <a:rPr lang="en-MY" sz="3200" dirty="0"/>
              <a:t>? Dia </a:t>
            </a:r>
            <a:r>
              <a:rPr lang="en-MY" sz="3200" dirty="0" err="1"/>
              <a:t>menghargai</a:t>
            </a:r>
            <a:r>
              <a:rPr lang="en-MY" sz="3200" dirty="0"/>
              <a:t> </a:t>
            </a:r>
            <a:r>
              <a:rPr lang="en-MY" sz="3200" dirty="0" err="1"/>
              <a:t>wanita</a:t>
            </a:r>
            <a:r>
              <a:rPr lang="en-MY" sz="3200" dirty="0"/>
              <a:t> </a:t>
            </a:r>
            <a:r>
              <a:rPr lang="en-MY" sz="3200" dirty="0" err="1"/>
              <a:t>itu</a:t>
            </a:r>
            <a:r>
              <a:rPr lang="en-MY" sz="3200" dirty="0"/>
              <a:t>. Dia </a:t>
            </a:r>
            <a:r>
              <a:rPr lang="en-MY" sz="3200" dirty="0" err="1"/>
              <a:t>menghargai</a:t>
            </a:r>
            <a:r>
              <a:rPr lang="en-MY" sz="3200" dirty="0"/>
              <a:t> </a:t>
            </a:r>
            <a:r>
              <a:rPr lang="en-MY" sz="3200" dirty="0" err="1"/>
              <a:t>anak</a:t>
            </a:r>
            <a:r>
              <a:rPr lang="en-MY" sz="3200" dirty="0"/>
              <a:t> </a:t>
            </a:r>
            <a:r>
              <a:rPr lang="en-MY" sz="3200" dirty="0" err="1"/>
              <a:t>perempuannya</a:t>
            </a:r>
            <a:r>
              <a:rPr lang="en-MY" sz="3200" dirty="0"/>
              <a:t>. Dia </a:t>
            </a:r>
            <a:r>
              <a:rPr lang="en-MY" sz="3200" dirty="0" err="1"/>
              <a:t>menghargai</a:t>
            </a:r>
            <a:r>
              <a:rPr lang="en-MY" sz="3200" dirty="0"/>
              <a:t> </a:t>
            </a:r>
            <a:r>
              <a:rPr lang="en-MY" sz="3200" dirty="0" err="1"/>
              <a:t>permohonannya</a:t>
            </a:r>
            <a:r>
              <a:rPr lang="en-MY" sz="3200" dirty="0"/>
              <a:t>, </a:t>
            </a:r>
            <a:r>
              <a:rPr lang="en-MY" sz="3200" dirty="0" err="1"/>
              <a:t>doanya</a:t>
            </a:r>
            <a:r>
              <a:rPr lang="en-MY" sz="3200" dirty="0"/>
              <a:t>, dan Dia </a:t>
            </a:r>
            <a:r>
              <a:rPr lang="en-MY" sz="3200" dirty="0" err="1"/>
              <a:t>bersedia</a:t>
            </a:r>
            <a:r>
              <a:rPr lang="en-MY" sz="3200" dirty="0"/>
              <a:t> </a:t>
            </a:r>
            <a:r>
              <a:rPr lang="en-MY" sz="3200" dirty="0" err="1"/>
              <a:t>serta</a:t>
            </a:r>
            <a:r>
              <a:rPr lang="en-MY" sz="3200" dirty="0"/>
              <a:t> </a:t>
            </a:r>
            <a:r>
              <a:rPr lang="en-MY" sz="3200" dirty="0" err="1"/>
              <a:t>rela</a:t>
            </a:r>
            <a:r>
              <a:rPr lang="en-MY" sz="3200" dirty="0"/>
              <a:t> </a:t>
            </a:r>
            <a:r>
              <a:rPr lang="en-MY" sz="3200" dirty="0" err="1"/>
              <a:t>untuk</a:t>
            </a:r>
            <a:r>
              <a:rPr lang="en-MY" sz="3200" dirty="0"/>
              <a:t> </a:t>
            </a:r>
            <a:r>
              <a:rPr lang="en-MY" sz="3200" dirty="0" err="1"/>
              <a:t>menjawab</a:t>
            </a:r>
            <a:r>
              <a:rPr lang="en-MY" sz="3200" dirty="0"/>
              <a:t>. Kitab </a:t>
            </a:r>
            <a:r>
              <a:rPr lang="en-MY" sz="3200" dirty="0" err="1"/>
              <a:t>Suci</a:t>
            </a:r>
            <a:r>
              <a:rPr lang="en-MY" sz="3200" dirty="0"/>
              <a:t> </a:t>
            </a:r>
            <a:r>
              <a:rPr lang="en-MY" sz="3200" dirty="0" err="1"/>
              <a:t>menunjukkan</a:t>
            </a:r>
            <a:r>
              <a:rPr lang="en-MY" sz="3200" dirty="0"/>
              <a:t> </a:t>
            </a:r>
            <a:r>
              <a:rPr lang="en-MY" sz="3200" dirty="0" err="1"/>
              <a:t>bahawa</a:t>
            </a:r>
            <a:r>
              <a:rPr lang="en-MY" sz="3200" dirty="0"/>
              <a:t> Dia </a:t>
            </a:r>
            <a:r>
              <a:rPr lang="en-MY" sz="3200" dirty="0" err="1"/>
              <a:t>tidak</a:t>
            </a:r>
            <a:r>
              <a:rPr lang="en-MY" sz="3200" dirty="0"/>
              <a:t> </a:t>
            </a:r>
            <a:r>
              <a:rPr lang="en-MY" sz="3200" dirty="0" err="1"/>
              <a:t>melakukan</a:t>
            </a:r>
            <a:r>
              <a:rPr lang="en-MY" sz="3200" dirty="0"/>
              <a:t> </a:t>
            </a:r>
            <a:r>
              <a:rPr lang="en-MY" sz="3200" dirty="0" err="1"/>
              <a:t>perkara</a:t>
            </a:r>
            <a:r>
              <a:rPr lang="en-MY" sz="3200" dirty="0"/>
              <a:t> lain di Tirus, </a:t>
            </a:r>
            <a:r>
              <a:rPr lang="en-MY" sz="3200" dirty="0" err="1"/>
              <a:t>tiada</a:t>
            </a:r>
            <a:r>
              <a:rPr lang="en-MY" sz="3200" dirty="0"/>
              <a:t> </a:t>
            </a:r>
            <a:r>
              <a:rPr lang="en-MY" sz="3200" dirty="0" err="1"/>
              <a:t>mukjizat</a:t>
            </a:r>
            <a:r>
              <a:rPr lang="en-MY" sz="3200" dirty="0"/>
              <a:t>, </a:t>
            </a:r>
            <a:r>
              <a:rPr lang="en-MY" sz="3200" dirty="0" err="1"/>
              <a:t>perbuatan</a:t>
            </a:r>
            <a:r>
              <a:rPr lang="en-MY" sz="3200" dirty="0"/>
              <a:t>, </a:t>
            </a:r>
            <a:r>
              <a:rPr lang="en-MY" sz="3200" dirty="0" err="1"/>
              <a:t>atau</a:t>
            </a:r>
            <a:r>
              <a:rPr lang="en-MY" sz="3200" dirty="0"/>
              <a:t> </a:t>
            </a:r>
            <a:r>
              <a:rPr lang="en-MY" sz="3200" dirty="0" err="1"/>
              <a:t>pengajaran</a:t>
            </a:r>
            <a:r>
              <a:rPr lang="en-MY" sz="3200" dirty="0"/>
              <a:t> lain di sana.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33773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</TotalTime>
  <Words>1054</Words>
  <Application>Microsoft Office PowerPoint</Application>
  <PresentationFormat>Widescreen</PresentationFormat>
  <Paragraphs>65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Arizonia</vt:lpstr>
      <vt:lpstr>Calibri</vt:lpstr>
      <vt:lpstr>Calibri Light</vt:lpstr>
      <vt:lpstr>Montserrat</vt:lpstr>
      <vt:lpstr>Montserrat Black</vt:lpstr>
      <vt:lpstr>Montserrat SemiBold</vt:lpstr>
      <vt:lpstr>Office Theme</vt:lpstr>
      <vt:lpstr>PowerPoint Presentation</vt:lpstr>
      <vt:lpstr>Ibrani 4:14–16, AVB </vt:lpstr>
      <vt:lpstr>Seorang Wanita datang kepada Yesus. </vt:lpstr>
      <vt:lpstr>Dalam Matius 15:22 dia berkata, </vt:lpstr>
      <vt:lpstr> Matius berkata, </vt:lpstr>
      <vt:lpstr>Seorang tahanan Yahudi dikatakan telah menulis di dinding sebuah bilik bawah tanah di kem tahanan Cologne semasa Perang Dunia Ke-2, </vt:lpstr>
      <vt:lpstr>Dalam ayat 24, Yesus menjawab:</vt:lpstr>
      <vt:lpstr>Untuk memahami reaksi Yesus:</vt:lpstr>
      <vt:lpstr>Dapatkah anda bayangkan itu,</vt:lpstr>
      <vt:lpstr>Iman tetap berseru, </vt:lpstr>
      <vt:lpstr>Bahkan sisa daripada Yesus pun dapat memenuhi segala keperluan kita.</vt:lpstr>
      <vt:lpstr>Akhirnya, dalam ayat 28, Yesus menjawab:</vt:lpstr>
      <vt:lpstr> </vt:lpstr>
      <vt:lpstr> </vt:lpstr>
      <vt:lpstr> </vt:lpstr>
      <vt:lpstr>Kesimpulan,</vt:lpstr>
      <vt:lpstr>Ibrani 4:16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creator>Erika Miike</dc:creator>
  <cp:lastModifiedBy>Faridah Lausin (MAUM)</cp:lastModifiedBy>
  <cp:revision>15</cp:revision>
  <dcterms:created xsi:type="dcterms:W3CDTF">2023-02-14T12:16:54Z</dcterms:created>
  <dcterms:modified xsi:type="dcterms:W3CDTF">2026-02-10T03:30:36Z</dcterms:modified>
</cp:coreProperties>
</file>