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8288000" cy="10287000"/>
  <p:notesSz cx="6858000" cy="9144000"/>
  <p:embeddedFontLst>
    <p:embeddedFont>
      <p:font typeface="Archivo Black" panose="020B0604020202020204" charset="0"/>
      <p:regular r:id="rId20"/>
    </p:embeddedFont>
    <p:embeddedFont>
      <p:font typeface="Canva Sans Bold" panose="020B0604020202020204" charset="0"/>
      <p:regular r:id="rId21"/>
    </p:embeddedFont>
    <p:embeddedFont>
      <p:font typeface="Lulu Font TH" panose="020B0604020202020204" charset="-34"/>
      <p:regular r:id="rId22"/>
    </p:embeddedFont>
    <p:embeddedFont>
      <p:font typeface="Open Sans" panose="020B0606030504020204" pitchFamily="34" charset="0"/>
      <p:regular r:id="rId23"/>
    </p:embeddedFont>
    <p:embeddedFont>
      <p:font typeface="Open Sans Bold" panose="020B0806030504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46" y="-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04.03.2026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72627-1B6D-C09D-16B7-EADE95453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44FF18-4ACA-1ED3-274A-3992E9E9FB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E52FB3-C014-071B-CD9D-2FC67473C99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291A4E2-32FA-671D-2537-6C673064AF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B226D58-E930-870E-31CB-CE72BCE720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60888-76E1-A3A2-2A61-C49D041DAE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43C45E-0FD9-D940-B81A-11BB89EF4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22819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sv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17" Type="http://schemas.openxmlformats.org/officeDocument/2006/relationships/image" Target="../media/image18.svg"/><Relationship Id="rId25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svg"/><Relationship Id="rId23" Type="http://schemas.openxmlformats.org/officeDocument/2006/relationships/image" Target="../media/image24.svg"/><Relationship Id="rId10" Type="http://schemas.openxmlformats.org/officeDocument/2006/relationships/image" Target="../media/image11.svg"/><Relationship Id="rId19" Type="http://schemas.openxmlformats.org/officeDocument/2006/relationships/image" Target="../media/image20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sv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17" Type="http://schemas.openxmlformats.org/officeDocument/2006/relationships/image" Target="../media/image18.svg"/><Relationship Id="rId25" Type="http://schemas.openxmlformats.org/officeDocument/2006/relationships/image" Target="../media/image2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svg"/><Relationship Id="rId23" Type="http://schemas.openxmlformats.org/officeDocument/2006/relationships/image" Target="../media/image24.svg"/><Relationship Id="rId10" Type="http://schemas.openxmlformats.org/officeDocument/2006/relationships/image" Target="../media/image11.svg"/><Relationship Id="rId19" Type="http://schemas.openxmlformats.org/officeDocument/2006/relationships/image" Target="../media/image20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12" Type="http://schemas.openxmlformats.org/officeDocument/2006/relationships/image" Target="../media/image34.png"/><Relationship Id="rId17" Type="http://schemas.openxmlformats.org/officeDocument/2006/relationships/image" Target="../media/image37.svg"/><Relationship Id="rId2" Type="http://schemas.openxmlformats.org/officeDocument/2006/relationships/image" Target="../media/image27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5" Type="http://schemas.openxmlformats.org/officeDocument/2006/relationships/image" Target="../media/image35.png"/><Relationship Id="rId10" Type="http://schemas.openxmlformats.org/officeDocument/2006/relationships/image" Target="../media/image32.png"/><Relationship Id="rId4" Type="http://schemas.openxmlformats.org/officeDocument/2006/relationships/image" Target="../media/image29.svg"/><Relationship Id="rId9" Type="http://schemas.openxmlformats.org/officeDocument/2006/relationships/image" Target="../media/image11.svg"/><Relationship Id="rId1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6.svg"/><Relationship Id="rId3" Type="http://schemas.openxmlformats.org/officeDocument/2006/relationships/image" Target="../media/image39.svg"/><Relationship Id="rId7" Type="http://schemas.openxmlformats.org/officeDocument/2006/relationships/image" Target="../media/image31.svg"/><Relationship Id="rId12" Type="http://schemas.openxmlformats.org/officeDocument/2006/relationships/image" Target="../media/image15.png"/><Relationship Id="rId2" Type="http://schemas.openxmlformats.org/officeDocument/2006/relationships/image" Target="../media/image38.png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44.svg"/><Relationship Id="rId5" Type="http://schemas.openxmlformats.org/officeDocument/2006/relationships/image" Target="../media/image41.svg"/><Relationship Id="rId15" Type="http://schemas.openxmlformats.org/officeDocument/2006/relationships/image" Target="../media/image45.pn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42.pn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25.png"/><Relationship Id="rId3" Type="http://schemas.openxmlformats.org/officeDocument/2006/relationships/image" Target="../media/image49.svg"/><Relationship Id="rId7" Type="http://schemas.openxmlformats.org/officeDocument/2006/relationships/image" Target="../media/image35.png"/><Relationship Id="rId12" Type="http://schemas.openxmlformats.org/officeDocument/2006/relationships/image" Target="../media/image54.png"/><Relationship Id="rId17" Type="http://schemas.openxmlformats.org/officeDocument/2006/relationships/image" Target="../media/image16.svg"/><Relationship Id="rId2" Type="http://schemas.openxmlformats.org/officeDocument/2006/relationships/image" Target="../media/image48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53.svg"/><Relationship Id="rId5" Type="http://schemas.openxmlformats.org/officeDocument/2006/relationships/image" Target="../media/image31.svg"/><Relationship Id="rId15" Type="http://schemas.openxmlformats.org/officeDocument/2006/relationships/image" Target="../media/image55.png"/><Relationship Id="rId10" Type="http://schemas.openxmlformats.org/officeDocument/2006/relationships/image" Target="../media/image52.png"/><Relationship Id="rId4" Type="http://schemas.openxmlformats.org/officeDocument/2006/relationships/image" Target="../media/image30.png"/><Relationship Id="rId9" Type="http://schemas.openxmlformats.org/officeDocument/2006/relationships/image" Target="../media/image51.svg"/><Relationship Id="rId1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9.svg"/><Relationship Id="rId7" Type="http://schemas.openxmlformats.org/officeDocument/2006/relationships/image" Target="../media/image31.svg"/><Relationship Id="rId12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16.svg"/><Relationship Id="rId5" Type="http://schemas.openxmlformats.org/officeDocument/2006/relationships/image" Target="../media/image41.svg"/><Relationship Id="rId10" Type="http://schemas.openxmlformats.org/officeDocument/2006/relationships/image" Target="../media/image15.png"/><Relationship Id="rId4" Type="http://schemas.openxmlformats.org/officeDocument/2006/relationships/image" Target="../media/image40.png"/><Relationship Id="rId9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3.sv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68.png"/><Relationship Id="rId5" Type="http://schemas.openxmlformats.org/officeDocument/2006/relationships/image" Target="../media/image31.svg"/><Relationship Id="rId10" Type="http://schemas.openxmlformats.org/officeDocument/2006/relationships/image" Target="../media/image67.svg"/><Relationship Id="rId4" Type="http://schemas.openxmlformats.org/officeDocument/2006/relationships/image" Target="../media/image30.png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41.svg"/><Relationship Id="rId7" Type="http://schemas.openxmlformats.org/officeDocument/2006/relationships/image" Target="../media/image6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73.png"/><Relationship Id="rId5" Type="http://schemas.openxmlformats.org/officeDocument/2006/relationships/image" Target="../media/image31.svg"/><Relationship Id="rId10" Type="http://schemas.openxmlformats.org/officeDocument/2006/relationships/image" Target="../media/image72.png"/><Relationship Id="rId4" Type="http://schemas.openxmlformats.org/officeDocument/2006/relationships/image" Target="../media/image30.png"/><Relationship Id="rId9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-y5yuLuw7KQ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79.png"/><Relationship Id="rId3" Type="http://schemas.openxmlformats.org/officeDocument/2006/relationships/image" Target="../media/image63.svg"/><Relationship Id="rId7" Type="http://schemas.openxmlformats.org/officeDocument/2006/relationships/image" Target="../media/image31.svg"/><Relationship Id="rId12" Type="http://schemas.openxmlformats.org/officeDocument/2006/relationships/image" Target="../media/image7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77.svg"/><Relationship Id="rId5" Type="http://schemas.openxmlformats.org/officeDocument/2006/relationships/image" Target="../media/image41.svg"/><Relationship Id="rId10" Type="http://schemas.openxmlformats.org/officeDocument/2006/relationships/image" Target="../media/image76.png"/><Relationship Id="rId4" Type="http://schemas.openxmlformats.org/officeDocument/2006/relationships/image" Target="../media/image40.png"/><Relationship Id="rId9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49.sv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84.svg"/><Relationship Id="rId5" Type="http://schemas.openxmlformats.org/officeDocument/2006/relationships/image" Target="../media/image31.svg"/><Relationship Id="rId10" Type="http://schemas.openxmlformats.org/officeDocument/2006/relationships/image" Target="../media/image83.png"/><Relationship Id="rId4" Type="http://schemas.openxmlformats.org/officeDocument/2006/relationships/image" Target="../media/image30.png"/><Relationship Id="rId9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83.png"/><Relationship Id="rId3" Type="http://schemas.openxmlformats.org/officeDocument/2006/relationships/image" Target="../media/image49.svg"/><Relationship Id="rId7" Type="http://schemas.openxmlformats.org/officeDocument/2006/relationships/image" Target="../media/image31.svg"/><Relationship Id="rId12" Type="http://schemas.openxmlformats.org/officeDocument/2006/relationships/image" Target="../media/image8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88.png"/><Relationship Id="rId5" Type="http://schemas.openxmlformats.org/officeDocument/2006/relationships/image" Target="../media/image87.svg"/><Relationship Id="rId15" Type="http://schemas.openxmlformats.org/officeDocument/2006/relationships/image" Target="../media/image90.png"/><Relationship Id="rId10" Type="http://schemas.openxmlformats.org/officeDocument/2006/relationships/hyperlink" Target="https://alkitab.sabda.org/verse.php?book=Yes&amp;chapter=40&amp;verse=31" TargetMode="External"/><Relationship Id="rId4" Type="http://schemas.openxmlformats.org/officeDocument/2006/relationships/image" Target="../media/image86.png"/><Relationship Id="rId9" Type="http://schemas.openxmlformats.org/officeDocument/2006/relationships/hyperlink" Target="https://alkitab.sabda.org/verse.php?book=Yes&amp;chapter=40&amp;verse=30" TargetMode="External"/><Relationship Id="rId14" Type="http://schemas.openxmlformats.org/officeDocument/2006/relationships/image" Target="../media/image8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svg"/><Relationship Id="rId3" Type="http://schemas.openxmlformats.org/officeDocument/2006/relationships/image" Target="../media/image49.sv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95.svg"/><Relationship Id="rId5" Type="http://schemas.openxmlformats.org/officeDocument/2006/relationships/image" Target="../media/image31.svg"/><Relationship Id="rId15" Type="http://schemas.openxmlformats.org/officeDocument/2006/relationships/image" Target="../media/image87.svg"/><Relationship Id="rId10" Type="http://schemas.openxmlformats.org/officeDocument/2006/relationships/image" Target="../media/image94.png"/><Relationship Id="rId4" Type="http://schemas.openxmlformats.org/officeDocument/2006/relationships/image" Target="../media/image30.png"/><Relationship Id="rId9" Type="http://schemas.openxmlformats.org/officeDocument/2006/relationships/image" Target="../media/image93.svg"/><Relationship Id="rId1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693" y="-285059"/>
            <a:ext cx="9647379" cy="10840969"/>
          </a:xfrm>
          <a:custGeom>
            <a:avLst/>
            <a:gdLst/>
            <a:ahLst/>
            <a:cxnLst/>
            <a:rect l="l" t="t" r="r" b="b"/>
            <a:pathLst>
              <a:path w="9647379" h="10840969">
                <a:moveTo>
                  <a:pt x="0" y="0"/>
                </a:moveTo>
                <a:lnTo>
                  <a:pt x="9647378" y="0"/>
                </a:lnTo>
                <a:lnTo>
                  <a:pt x="9647378" y="10840969"/>
                </a:lnTo>
                <a:lnTo>
                  <a:pt x="0" y="108409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0" b="-59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0745396" y="327529"/>
            <a:ext cx="932100" cy="932100"/>
          </a:xfrm>
          <a:custGeom>
            <a:avLst/>
            <a:gdLst/>
            <a:ahLst/>
            <a:cxnLst/>
            <a:rect l="l" t="t" r="r" b="b"/>
            <a:pathLst>
              <a:path w="932100" h="932100">
                <a:moveTo>
                  <a:pt x="0" y="0"/>
                </a:moveTo>
                <a:lnTo>
                  <a:pt x="932101" y="0"/>
                </a:lnTo>
                <a:lnTo>
                  <a:pt x="932101" y="932101"/>
                </a:lnTo>
                <a:lnTo>
                  <a:pt x="0" y="932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8802903" y="208107"/>
            <a:ext cx="2628159" cy="1238520"/>
          </a:xfrm>
          <a:custGeom>
            <a:avLst/>
            <a:gdLst/>
            <a:ahLst/>
            <a:cxnLst/>
            <a:rect l="l" t="t" r="r" b="b"/>
            <a:pathLst>
              <a:path w="2628159" h="1238520">
                <a:moveTo>
                  <a:pt x="0" y="0"/>
                </a:moveTo>
                <a:lnTo>
                  <a:pt x="2628158" y="0"/>
                </a:lnTo>
                <a:lnTo>
                  <a:pt x="2628158" y="1238519"/>
                </a:lnTo>
                <a:lnTo>
                  <a:pt x="0" y="12385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9691140" y="1540911"/>
            <a:ext cx="7568160" cy="7939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Selamat Menyertai program </a:t>
            </a: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Kesihatan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untuk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Kanak-kanak Pintar!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1457">
            <a:off x="746089" y="3703160"/>
            <a:ext cx="16868137" cy="5486356"/>
          </a:xfrm>
          <a:custGeom>
            <a:avLst/>
            <a:gdLst/>
            <a:ahLst/>
            <a:cxnLst/>
            <a:rect l="l" t="t" r="r" b="b"/>
            <a:pathLst>
              <a:path w="16868137" h="5486356">
                <a:moveTo>
                  <a:pt x="0" y="0"/>
                </a:moveTo>
                <a:lnTo>
                  <a:pt x="16868137" y="0"/>
                </a:lnTo>
                <a:lnTo>
                  <a:pt x="16868137" y="5486355"/>
                </a:lnTo>
                <a:lnTo>
                  <a:pt x="0" y="54863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1262289" y="4458820"/>
            <a:ext cx="3911992" cy="4548828"/>
          </a:xfrm>
          <a:custGeom>
            <a:avLst/>
            <a:gdLst/>
            <a:ahLst/>
            <a:cxnLst/>
            <a:rect l="l" t="t" r="r" b="b"/>
            <a:pathLst>
              <a:path w="3911992" h="4548828">
                <a:moveTo>
                  <a:pt x="0" y="0"/>
                </a:moveTo>
                <a:lnTo>
                  <a:pt x="3911992" y="0"/>
                </a:lnTo>
                <a:lnTo>
                  <a:pt x="3911992" y="4548828"/>
                </a:lnTo>
                <a:lnTo>
                  <a:pt x="0" y="45488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15946139" y="4171923"/>
            <a:ext cx="3911992" cy="4548828"/>
          </a:xfrm>
          <a:custGeom>
            <a:avLst/>
            <a:gdLst/>
            <a:ahLst/>
            <a:cxnLst/>
            <a:rect l="l" t="t" r="r" b="b"/>
            <a:pathLst>
              <a:path w="3911992" h="4548828">
                <a:moveTo>
                  <a:pt x="0" y="0"/>
                </a:moveTo>
                <a:lnTo>
                  <a:pt x="3911993" y="0"/>
                </a:lnTo>
                <a:lnTo>
                  <a:pt x="3911993" y="4548829"/>
                </a:lnTo>
                <a:lnTo>
                  <a:pt x="0" y="45488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rot="264327">
            <a:off x="1708" y="10239638"/>
            <a:ext cx="38429" cy="45954"/>
          </a:xfrm>
          <a:custGeom>
            <a:avLst/>
            <a:gdLst/>
            <a:ahLst/>
            <a:cxnLst/>
            <a:rect l="l" t="t" r="r" b="b"/>
            <a:pathLst>
              <a:path w="38429" h="45954">
                <a:moveTo>
                  <a:pt x="0" y="0"/>
                </a:moveTo>
                <a:lnTo>
                  <a:pt x="38429" y="0"/>
                </a:lnTo>
                <a:lnTo>
                  <a:pt x="38429" y="45954"/>
                </a:lnTo>
                <a:lnTo>
                  <a:pt x="0" y="459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-2019925" y="7363808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5" y="0"/>
                </a:lnTo>
                <a:lnTo>
                  <a:pt x="21754165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-716068" y="930358"/>
            <a:ext cx="6084088" cy="2410820"/>
          </a:xfrm>
          <a:custGeom>
            <a:avLst/>
            <a:gdLst/>
            <a:ahLst/>
            <a:cxnLst/>
            <a:rect l="l" t="t" r="r" b="b"/>
            <a:pathLst>
              <a:path w="6084088" h="2410820">
                <a:moveTo>
                  <a:pt x="0" y="0"/>
                </a:moveTo>
                <a:lnTo>
                  <a:pt x="6084088" y="0"/>
                </a:lnTo>
                <a:lnTo>
                  <a:pt x="6084088" y="2410820"/>
                </a:lnTo>
                <a:lnTo>
                  <a:pt x="0" y="24108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flipH="1">
            <a:off x="14217256" y="531999"/>
            <a:ext cx="4709896" cy="1866296"/>
          </a:xfrm>
          <a:custGeom>
            <a:avLst/>
            <a:gdLst/>
            <a:ahLst/>
            <a:cxnLst/>
            <a:rect l="l" t="t" r="r" b="b"/>
            <a:pathLst>
              <a:path w="4709896" h="1866296">
                <a:moveTo>
                  <a:pt x="4709896" y="0"/>
                </a:moveTo>
                <a:lnTo>
                  <a:pt x="0" y="0"/>
                </a:lnTo>
                <a:lnTo>
                  <a:pt x="0" y="1866297"/>
                </a:lnTo>
                <a:lnTo>
                  <a:pt x="4709896" y="1866297"/>
                </a:lnTo>
                <a:lnTo>
                  <a:pt x="4709896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rot="-101457">
            <a:off x="2710576" y="1863176"/>
            <a:ext cx="13287966" cy="4321906"/>
          </a:xfrm>
          <a:custGeom>
            <a:avLst/>
            <a:gdLst/>
            <a:ahLst/>
            <a:cxnLst/>
            <a:rect l="l" t="t" r="r" b="b"/>
            <a:pathLst>
              <a:path w="13287966" h="4321906">
                <a:moveTo>
                  <a:pt x="0" y="0"/>
                </a:moveTo>
                <a:lnTo>
                  <a:pt x="13287966" y="0"/>
                </a:lnTo>
                <a:lnTo>
                  <a:pt x="13287966" y="4321906"/>
                </a:lnTo>
                <a:lnTo>
                  <a:pt x="0" y="43219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3946208" y="6499459"/>
            <a:ext cx="10703426" cy="3277924"/>
          </a:xfrm>
          <a:custGeom>
            <a:avLst/>
            <a:gdLst/>
            <a:ahLst/>
            <a:cxnLst/>
            <a:rect l="l" t="t" r="r" b="b"/>
            <a:pathLst>
              <a:path w="10703426" h="3277924">
                <a:moveTo>
                  <a:pt x="0" y="0"/>
                </a:moveTo>
                <a:lnTo>
                  <a:pt x="10703426" y="0"/>
                </a:lnTo>
                <a:lnTo>
                  <a:pt x="10703426" y="3277924"/>
                </a:lnTo>
                <a:lnTo>
                  <a:pt x="0" y="32779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TextBox 11"/>
          <p:cNvSpPr txBox="1"/>
          <p:nvPr/>
        </p:nvSpPr>
        <p:spPr>
          <a:xfrm>
            <a:off x="3611144" y="3994612"/>
            <a:ext cx="10885771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45"/>
              </a:lnSpc>
            </a:pPr>
            <a:r>
              <a:rPr lang="en-US" sz="10043">
                <a:solidFill>
                  <a:srgbClr val="3D3D3D"/>
                </a:solidFill>
                <a:latin typeface="Lulu Font TH"/>
                <a:ea typeface="Lulu Font TH"/>
                <a:cs typeface="Lulu Font TH"/>
                <a:sym typeface="Lulu Font TH"/>
              </a:rPr>
              <a:t>EXERCISE</a:t>
            </a:r>
          </a:p>
        </p:txBody>
      </p:sp>
      <p:sp>
        <p:nvSpPr>
          <p:cNvPr id="12" name="Freeform 12"/>
          <p:cNvSpPr/>
          <p:nvPr/>
        </p:nvSpPr>
        <p:spPr>
          <a:xfrm rot="-1218449">
            <a:off x="3505429" y="4363492"/>
            <a:ext cx="478581" cy="572294"/>
          </a:xfrm>
          <a:custGeom>
            <a:avLst/>
            <a:gdLst/>
            <a:ahLst/>
            <a:cxnLst/>
            <a:rect l="l" t="t" r="r" b="b"/>
            <a:pathLst>
              <a:path w="478581" h="572294">
                <a:moveTo>
                  <a:pt x="0" y="0"/>
                </a:moveTo>
                <a:lnTo>
                  <a:pt x="478581" y="0"/>
                </a:lnTo>
                <a:lnTo>
                  <a:pt x="478581" y="572294"/>
                </a:lnTo>
                <a:lnTo>
                  <a:pt x="0" y="5722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 rot="-227018">
            <a:off x="14388167" y="4442334"/>
            <a:ext cx="410357" cy="490711"/>
          </a:xfrm>
          <a:custGeom>
            <a:avLst/>
            <a:gdLst/>
            <a:ahLst/>
            <a:cxnLst/>
            <a:rect l="l" t="t" r="r" b="b"/>
            <a:pathLst>
              <a:path w="410357" h="490711">
                <a:moveTo>
                  <a:pt x="0" y="0"/>
                </a:moveTo>
                <a:lnTo>
                  <a:pt x="410357" y="0"/>
                </a:lnTo>
                <a:lnTo>
                  <a:pt x="410357" y="490711"/>
                </a:lnTo>
                <a:lnTo>
                  <a:pt x="0" y="49071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 rot="264327">
            <a:off x="18272083" y="558"/>
            <a:ext cx="15240" cy="18224"/>
          </a:xfrm>
          <a:custGeom>
            <a:avLst/>
            <a:gdLst/>
            <a:ahLst/>
            <a:cxnLst/>
            <a:rect l="l" t="t" r="r" b="b"/>
            <a:pathLst>
              <a:path w="15240" h="18224">
                <a:moveTo>
                  <a:pt x="0" y="0"/>
                </a:moveTo>
                <a:lnTo>
                  <a:pt x="15240" y="0"/>
                </a:lnTo>
                <a:lnTo>
                  <a:pt x="15240" y="18225"/>
                </a:lnTo>
                <a:lnTo>
                  <a:pt x="0" y="1822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 rot="1447441">
            <a:off x="2072049" y="6894415"/>
            <a:ext cx="919473" cy="611868"/>
          </a:xfrm>
          <a:custGeom>
            <a:avLst/>
            <a:gdLst/>
            <a:ahLst/>
            <a:cxnLst/>
            <a:rect l="l" t="t" r="r" b="b"/>
            <a:pathLst>
              <a:path w="919473" h="611868">
                <a:moveTo>
                  <a:pt x="0" y="0"/>
                </a:moveTo>
                <a:lnTo>
                  <a:pt x="919474" y="0"/>
                </a:lnTo>
                <a:lnTo>
                  <a:pt x="919474" y="611868"/>
                </a:lnTo>
                <a:lnTo>
                  <a:pt x="0" y="61186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/>
          <p:cNvSpPr/>
          <p:nvPr/>
        </p:nvSpPr>
        <p:spPr>
          <a:xfrm rot="1447441">
            <a:off x="15486403" y="6853579"/>
            <a:ext cx="919473" cy="611868"/>
          </a:xfrm>
          <a:custGeom>
            <a:avLst/>
            <a:gdLst/>
            <a:ahLst/>
            <a:cxnLst/>
            <a:rect l="l" t="t" r="r" b="b"/>
            <a:pathLst>
              <a:path w="919473" h="611868">
                <a:moveTo>
                  <a:pt x="0" y="0"/>
                </a:moveTo>
                <a:lnTo>
                  <a:pt x="919473" y="0"/>
                </a:lnTo>
                <a:lnTo>
                  <a:pt x="919473" y="611868"/>
                </a:lnTo>
                <a:lnTo>
                  <a:pt x="0" y="61186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/>
          <p:cNvSpPr/>
          <p:nvPr/>
        </p:nvSpPr>
        <p:spPr>
          <a:xfrm flipH="1">
            <a:off x="693707" y="930358"/>
            <a:ext cx="2407595" cy="1673278"/>
          </a:xfrm>
          <a:custGeom>
            <a:avLst/>
            <a:gdLst/>
            <a:ahLst/>
            <a:cxnLst/>
            <a:rect l="l" t="t" r="r" b="b"/>
            <a:pathLst>
              <a:path w="2407595" h="1673278">
                <a:moveTo>
                  <a:pt x="2407594" y="0"/>
                </a:moveTo>
                <a:lnTo>
                  <a:pt x="0" y="0"/>
                </a:lnTo>
                <a:lnTo>
                  <a:pt x="0" y="1673278"/>
                </a:lnTo>
                <a:lnTo>
                  <a:pt x="2407594" y="1673278"/>
                </a:lnTo>
                <a:lnTo>
                  <a:pt x="2407594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 rot="2105584">
            <a:off x="15533632" y="954853"/>
            <a:ext cx="2077144" cy="2103921"/>
          </a:xfrm>
          <a:custGeom>
            <a:avLst/>
            <a:gdLst/>
            <a:ahLst/>
            <a:cxnLst/>
            <a:rect l="l" t="t" r="r" b="b"/>
            <a:pathLst>
              <a:path w="2077144" h="2103921">
                <a:moveTo>
                  <a:pt x="0" y="0"/>
                </a:moveTo>
                <a:lnTo>
                  <a:pt x="2077144" y="0"/>
                </a:lnTo>
                <a:lnTo>
                  <a:pt x="2077144" y="2103921"/>
                </a:lnTo>
                <a:lnTo>
                  <a:pt x="0" y="210392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TextBox 19"/>
          <p:cNvSpPr txBox="1"/>
          <p:nvPr/>
        </p:nvSpPr>
        <p:spPr>
          <a:xfrm>
            <a:off x="6430227" y="2553151"/>
            <a:ext cx="4853861" cy="873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2"/>
              </a:lnSpc>
              <a:spcBef>
                <a:spcPct val="0"/>
              </a:spcBef>
            </a:pPr>
            <a:r>
              <a:rPr lang="en-US" sz="5080">
                <a:solidFill>
                  <a:srgbClr val="202F5A"/>
                </a:solidFill>
                <a:latin typeface="Open Sans"/>
                <a:ea typeface="Open Sans"/>
                <a:cs typeface="Open Sans"/>
                <a:sym typeface="Open Sans"/>
              </a:rPr>
              <a:t>PELAJARAN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763C64-1E0A-519C-CC4A-05E35208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B52A396-FE11-17ED-54D1-DF6371156D0D}"/>
              </a:ext>
            </a:extLst>
          </p:cNvPr>
          <p:cNvSpPr/>
          <p:nvPr/>
        </p:nvSpPr>
        <p:spPr>
          <a:xfrm rot="-101457">
            <a:off x="746089" y="3703160"/>
            <a:ext cx="16868137" cy="5486356"/>
          </a:xfrm>
          <a:custGeom>
            <a:avLst/>
            <a:gdLst/>
            <a:ahLst/>
            <a:cxnLst/>
            <a:rect l="l" t="t" r="r" b="b"/>
            <a:pathLst>
              <a:path w="16868137" h="5486356">
                <a:moveTo>
                  <a:pt x="0" y="0"/>
                </a:moveTo>
                <a:lnTo>
                  <a:pt x="16868137" y="0"/>
                </a:lnTo>
                <a:lnTo>
                  <a:pt x="16868137" y="5486355"/>
                </a:lnTo>
                <a:lnTo>
                  <a:pt x="0" y="54863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DEFE110-D1E0-EBF3-4798-3D2C4B494F1B}"/>
              </a:ext>
            </a:extLst>
          </p:cNvPr>
          <p:cNvSpPr/>
          <p:nvPr/>
        </p:nvSpPr>
        <p:spPr>
          <a:xfrm>
            <a:off x="-1262289" y="4458820"/>
            <a:ext cx="3911992" cy="4548828"/>
          </a:xfrm>
          <a:custGeom>
            <a:avLst/>
            <a:gdLst/>
            <a:ahLst/>
            <a:cxnLst/>
            <a:rect l="l" t="t" r="r" b="b"/>
            <a:pathLst>
              <a:path w="3911992" h="4548828">
                <a:moveTo>
                  <a:pt x="0" y="0"/>
                </a:moveTo>
                <a:lnTo>
                  <a:pt x="3911992" y="0"/>
                </a:lnTo>
                <a:lnTo>
                  <a:pt x="3911992" y="4548828"/>
                </a:lnTo>
                <a:lnTo>
                  <a:pt x="0" y="45488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3300764-6196-8462-5FC1-5E3AD95D1277}"/>
              </a:ext>
            </a:extLst>
          </p:cNvPr>
          <p:cNvSpPr/>
          <p:nvPr/>
        </p:nvSpPr>
        <p:spPr>
          <a:xfrm>
            <a:off x="15946139" y="4171923"/>
            <a:ext cx="3911992" cy="4548828"/>
          </a:xfrm>
          <a:custGeom>
            <a:avLst/>
            <a:gdLst/>
            <a:ahLst/>
            <a:cxnLst/>
            <a:rect l="l" t="t" r="r" b="b"/>
            <a:pathLst>
              <a:path w="3911992" h="4548828">
                <a:moveTo>
                  <a:pt x="0" y="0"/>
                </a:moveTo>
                <a:lnTo>
                  <a:pt x="3911993" y="0"/>
                </a:lnTo>
                <a:lnTo>
                  <a:pt x="3911993" y="4548829"/>
                </a:lnTo>
                <a:lnTo>
                  <a:pt x="0" y="45488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35C6A8B-E33A-E54B-5DE0-88C9DA4DAE67}"/>
              </a:ext>
            </a:extLst>
          </p:cNvPr>
          <p:cNvSpPr/>
          <p:nvPr/>
        </p:nvSpPr>
        <p:spPr>
          <a:xfrm rot="264327">
            <a:off x="1708" y="10239638"/>
            <a:ext cx="38429" cy="45954"/>
          </a:xfrm>
          <a:custGeom>
            <a:avLst/>
            <a:gdLst/>
            <a:ahLst/>
            <a:cxnLst/>
            <a:rect l="l" t="t" r="r" b="b"/>
            <a:pathLst>
              <a:path w="38429" h="45954">
                <a:moveTo>
                  <a:pt x="0" y="0"/>
                </a:moveTo>
                <a:lnTo>
                  <a:pt x="38429" y="0"/>
                </a:lnTo>
                <a:lnTo>
                  <a:pt x="38429" y="45954"/>
                </a:lnTo>
                <a:lnTo>
                  <a:pt x="0" y="459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6AF3A5B-3014-79E5-698E-2EC84FFD2995}"/>
              </a:ext>
            </a:extLst>
          </p:cNvPr>
          <p:cNvSpPr/>
          <p:nvPr/>
        </p:nvSpPr>
        <p:spPr>
          <a:xfrm>
            <a:off x="-2019925" y="7363808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5" y="0"/>
                </a:lnTo>
                <a:lnTo>
                  <a:pt x="21754165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4D89ABE-001B-BE7F-89C0-7BF55BFC8FD5}"/>
              </a:ext>
            </a:extLst>
          </p:cNvPr>
          <p:cNvSpPr/>
          <p:nvPr/>
        </p:nvSpPr>
        <p:spPr>
          <a:xfrm>
            <a:off x="-716068" y="930358"/>
            <a:ext cx="6084088" cy="2410820"/>
          </a:xfrm>
          <a:custGeom>
            <a:avLst/>
            <a:gdLst/>
            <a:ahLst/>
            <a:cxnLst/>
            <a:rect l="l" t="t" r="r" b="b"/>
            <a:pathLst>
              <a:path w="6084088" h="2410820">
                <a:moveTo>
                  <a:pt x="0" y="0"/>
                </a:moveTo>
                <a:lnTo>
                  <a:pt x="6084088" y="0"/>
                </a:lnTo>
                <a:lnTo>
                  <a:pt x="6084088" y="2410820"/>
                </a:lnTo>
                <a:lnTo>
                  <a:pt x="0" y="24108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95DCEEC-6E89-BD4E-18DA-E817D5373D6F}"/>
              </a:ext>
            </a:extLst>
          </p:cNvPr>
          <p:cNvSpPr/>
          <p:nvPr/>
        </p:nvSpPr>
        <p:spPr>
          <a:xfrm flipH="1">
            <a:off x="14217256" y="531999"/>
            <a:ext cx="4709896" cy="1866296"/>
          </a:xfrm>
          <a:custGeom>
            <a:avLst/>
            <a:gdLst/>
            <a:ahLst/>
            <a:cxnLst/>
            <a:rect l="l" t="t" r="r" b="b"/>
            <a:pathLst>
              <a:path w="4709896" h="1866296">
                <a:moveTo>
                  <a:pt x="4709896" y="0"/>
                </a:moveTo>
                <a:lnTo>
                  <a:pt x="0" y="0"/>
                </a:lnTo>
                <a:lnTo>
                  <a:pt x="0" y="1866297"/>
                </a:lnTo>
                <a:lnTo>
                  <a:pt x="4709896" y="1866297"/>
                </a:lnTo>
                <a:lnTo>
                  <a:pt x="4709896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21E13E7-CCED-CF29-21C3-86D0C07B8A3F}"/>
              </a:ext>
            </a:extLst>
          </p:cNvPr>
          <p:cNvSpPr/>
          <p:nvPr/>
        </p:nvSpPr>
        <p:spPr>
          <a:xfrm rot="-101457">
            <a:off x="2710576" y="1863176"/>
            <a:ext cx="13287966" cy="4321906"/>
          </a:xfrm>
          <a:custGeom>
            <a:avLst/>
            <a:gdLst/>
            <a:ahLst/>
            <a:cxnLst/>
            <a:rect l="l" t="t" r="r" b="b"/>
            <a:pathLst>
              <a:path w="13287966" h="4321906">
                <a:moveTo>
                  <a:pt x="0" y="0"/>
                </a:moveTo>
                <a:lnTo>
                  <a:pt x="13287966" y="0"/>
                </a:lnTo>
                <a:lnTo>
                  <a:pt x="13287966" y="4321906"/>
                </a:lnTo>
                <a:lnTo>
                  <a:pt x="0" y="43219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2CB18BE-80F2-7700-2440-D48505F8271F}"/>
              </a:ext>
            </a:extLst>
          </p:cNvPr>
          <p:cNvSpPr/>
          <p:nvPr/>
        </p:nvSpPr>
        <p:spPr>
          <a:xfrm>
            <a:off x="3946208" y="6499459"/>
            <a:ext cx="10703426" cy="3277924"/>
          </a:xfrm>
          <a:custGeom>
            <a:avLst/>
            <a:gdLst/>
            <a:ahLst/>
            <a:cxnLst/>
            <a:rect l="l" t="t" r="r" b="b"/>
            <a:pathLst>
              <a:path w="10703426" h="3277924">
                <a:moveTo>
                  <a:pt x="0" y="0"/>
                </a:moveTo>
                <a:lnTo>
                  <a:pt x="10703426" y="0"/>
                </a:lnTo>
                <a:lnTo>
                  <a:pt x="10703426" y="3277924"/>
                </a:lnTo>
                <a:lnTo>
                  <a:pt x="0" y="32779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3715310-F713-9788-B68C-3188069AECF7}"/>
              </a:ext>
            </a:extLst>
          </p:cNvPr>
          <p:cNvSpPr txBox="1"/>
          <p:nvPr/>
        </p:nvSpPr>
        <p:spPr>
          <a:xfrm>
            <a:off x="3795818" y="2244176"/>
            <a:ext cx="10885771" cy="3726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45"/>
              </a:lnSpc>
            </a:pPr>
            <a:r>
              <a:rPr lang="en-US" sz="10043">
                <a:solidFill>
                  <a:srgbClr val="3D3D3D"/>
                </a:solidFill>
                <a:latin typeface="Lulu Font TH"/>
                <a:ea typeface="Lulu Font TH"/>
                <a:cs typeface="Lulu Font TH"/>
                <a:sym typeface="Lulu Font TH"/>
              </a:rPr>
              <a:t>SENAMAN</a:t>
            </a:r>
          </a:p>
          <a:p>
            <a:pPr marL="0" lvl="0" indent="0" algn="ctr">
              <a:lnSpc>
                <a:spcPts val="9301"/>
              </a:lnSpc>
            </a:pPr>
            <a:r>
              <a:rPr lang="en-US" sz="8944">
                <a:solidFill>
                  <a:srgbClr val="FFFFFF"/>
                </a:solidFill>
                <a:latin typeface="Lulu Font TH"/>
                <a:ea typeface="Lulu Font TH"/>
                <a:cs typeface="Lulu Font TH"/>
                <a:sym typeface="Lulu Font TH"/>
              </a:rPr>
              <a:t>YANG TAK DIGUNAKAN AKAN HILANG</a:t>
            </a: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D9168E1F-1FC6-B9FC-A2B6-0C9015F8CDBC}"/>
              </a:ext>
            </a:extLst>
          </p:cNvPr>
          <p:cNvSpPr/>
          <p:nvPr/>
        </p:nvSpPr>
        <p:spPr>
          <a:xfrm rot="-1218449">
            <a:off x="3505429" y="4363492"/>
            <a:ext cx="478581" cy="572294"/>
          </a:xfrm>
          <a:custGeom>
            <a:avLst/>
            <a:gdLst/>
            <a:ahLst/>
            <a:cxnLst/>
            <a:rect l="l" t="t" r="r" b="b"/>
            <a:pathLst>
              <a:path w="478581" h="572294">
                <a:moveTo>
                  <a:pt x="0" y="0"/>
                </a:moveTo>
                <a:lnTo>
                  <a:pt x="478581" y="0"/>
                </a:lnTo>
                <a:lnTo>
                  <a:pt x="478581" y="572294"/>
                </a:lnTo>
                <a:lnTo>
                  <a:pt x="0" y="5722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F862C83A-FC96-9BA5-6574-DD3B426720DB}"/>
              </a:ext>
            </a:extLst>
          </p:cNvPr>
          <p:cNvSpPr/>
          <p:nvPr/>
        </p:nvSpPr>
        <p:spPr>
          <a:xfrm rot="-227018">
            <a:off x="14388167" y="4442334"/>
            <a:ext cx="410357" cy="490711"/>
          </a:xfrm>
          <a:custGeom>
            <a:avLst/>
            <a:gdLst/>
            <a:ahLst/>
            <a:cxnLst/>
            <a:rect l="l" t="t" r="r" b="b"/>
            <a:pathLst>
              <a:path w="410357" h="490711">
                <a:moveTo>
                  <a:pt x="0" y="0"/>
                </a:moveTo>
                <a:lnTo>
                  <a:pt x="410357" y="0"/>
                </a:lnTo>
                <a:lnTo>
                  <a:pt x="410357" y="490711"/>
                </a:lnTo>
                <a:lnTo>
                  <a:pt x="0" y="49071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2BD63819-5280-AF2B-95D6-4B9A35526D3E}"/>
              </a:ext>
            </a:extLst>
          </p:cNvPr>
          <p:cNvSpPr/>
          <p:nvPr/>
        </p:nvSpPr>
        <p:spPr>
          <a:xfrm rot="264327">
            <a:off x="18272083" y="558"/>
            <a:ext cx="15240" cy="18224"/>
          </a:xfrm>
          <a:custGeom>
            <a:avLst/>
            <a:gdLst/>
            <a:ahLst/>
            <a:cxnLst/>
            <a:rect l="l" t="t" r="r" b="b"/>
            <a:pathLst>
              <a:path w="15240" h="18224">
                <a:moveTo>
                  <a:pt x="0" y="0"/>
                </a:moveTo>
                <a:lnTo>
                  <a:pt x="15240" y="0"/>
                </a:lnTo>
                <a:lnTo>
                  <a:pt x="15240" y="18225"/>
                </a:lnTo>
                <a:lnTo>
                  <a:pt x="0" y="1822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E1009C7E-6985-D223-0F5E-D3650BFC902A}"/>
              </a:ext>
            </a:extLst>
          </p:cNvPr>
          <p:cNvSpPr/>
          <p:nvPr/>
        </p:nvSpPr>
        <p:spPr>
          <a:xfrm rot="1447441">
            <a:off x="2072049" y="6894415"/>
            <a:ext cx="919473" cy="611868"/>
          </a:xfrm>
          <a:custGeom>
            <a:avLst/>
            <a:gdLst/>
            <a:ahLst/>
            <a:cxnLst/>
            <a:rect l="l" t="t" r="r" b="b"/>
            <a:pathLst>
              <a:path w="919473" h="611868">
                <a:moveTo>
                  <a:pt x="0" y="0"/>
                </a:moveTo>
                <a:lnTo>
                  <a:pt x="919474" y="0"/>
                </a:lnTo>
                <a:lnTo>
                  <a:pt x="919474" y="611868"/>
                </a:lnTo>
                <a:lnTo>
                  <a:pt x="0" y="61186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A3752437-DC15-1DB6-D074-38A001165F9E}"/>
              </a:ext>
            </a:extLst>
          </p:cNvPr>
          <p:cNvSpPr/>
          <p:nvPr/>
        </p:nvSpPr>
        <p:spPr>
          <a:xfrm rot="1447441">
            <a:off x="15486403" y="6853579"/>
            <a:ext cx="919473" cy="611868"/>
          </a:xfrm>
          <a:custGeom>
            <a:avLst/>
            <a:gdLst/>
            <a:ahLst/>
            <a:cxnLst/>
            <a:rect l="l" t="t" r="r" b="b"/>
            <a:pathLst>
              <a:path w="919473" h="611868">
                <a:moveTo>
                  <a:pt x="0" y="0"/>
                </a:moveTo>
                <a:lnTo>
                  <a:pt x="919473" y="0"/>
                </a:lnTo>
                <a:lnTo>
                  <a:pt x="919473" y="611868"/>
                </a:lnTo>
                <a:lnTo>
                  <a:pt x="0" y="61186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5387CBB3-9C5C-FFBD-983D-F3D9CDC99DB9}"/>
              </a:ext>
            </a:extLst>
          </p:cNvPr>
          <p:cNvSpPr/>
          <p:nvPr/>
        </p:nvSpPr>
        <p:spPr>
          <a:xfrm flipH="1">
            <a:off x="693707" y="930358"/>
            <a:ext cx="2407595" cy="1673278"/>
          </a:xfrm>
          <a:custGeom>
            <a:avLst/>
            <a:gdLst/>
            <a:ahLst/>
            <a:cxnLst/>
            <a:rect l="l" t="t" r="r" b="b"/>
            <a:pathLst>
              <a:path w="2407595" h="1673278">
                <a:moveTo>
                  <a:pt x="2407594" y="0"/>
                </a:moveTo>
                <a:lnTo>
                  <a:pt x="0" y="0"/>
                </a:lnTo>
                <a:lnTo>
                  <a:pt x="0" y="1673278"/>
                </a:lnTo>
                <a:lnTo>
                  <a:pt x="2407594" y="1673278"/>
                </a:lnTo>
                <a:lnTo>
                  <a:pt x="2407594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ECE87380-44D7-3E1B-BD62-6BBAED298C30}"/>
              </a:ext>
            </a:extLst>
          </p:cNvPr>
          <p:cNvSpPr/>
          <p:nvPr/>
        </p:nvSpPr>
        <p:spPr>
          <a:xfrm rot="2105584">
            <a:off x="15533632" y="954853"/>
            <a:ext cx="2077144" cy="2103921"/>
          </a:xfrm>
          <a:custGeom>
            <a:avLst/>
            <a:gdLst/>
            <a:ahLst/>
            <a:cxnLst/>
            <a:rect l="l" t="t" r="r" b="b"/>
            <a:pathLst>
              <a:path w="2077144" h="2103921">
                <a:moveTo>
                  <a:pt x="0" y="0"/>
                </a:moveTo>
                <a:lnTo>
                  <a:pt x="2077144" y="0"/>
                </a:lnTo>
                <a:lnTo>
                  <a:pt x="2077144" y="2103921"/>
                </a:lnTo>
                <a:lnTo>
                  <a:pt x="0" y="210392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B39F472-F727-5DE4-4C5C-74740863490A}"/>
              </a:ext>
            </a:extLst>
          </p:cNvPr>
          <p:cNvSpPr txBox="1"/>
          <p:nvPr/>
        </p:nvSpPr>
        <p:spPr>
          <a:xfrm>
            <a:off x="6682543" y="539598"/>
            <a:ext cx="4853861" cy="873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2"/>
              </a:lnSpc>
              <a:spcBef>
                <a:spcPct val="0"/>
              </a:spcBef>
            </a:pPr>
            <a:r>
              <a:rPr lang="en-US" sz="5080">
                <a:solidFill>
                  <a:srgbClr val="202F5A"/>
                </a:solidFill>
                <a:latin typeface="Open Sans"/>
                <a:ea typeface="Open Sans"/>
                <a:cs typeface="Open Sans"/>
                <a:sym typeface="Open Sans"/>
              </a:rPr>
              <a:t>PELAJARAN 2</a:t>
            </a:r>
          </a:p>
        </p:txBody>
      </p:sp>
    </p:spTree>
    <p:extLst>
      <p:ext uri="{BB962C8B-B14F-4D97-AF65-F5344CB8AC3E}">
        <p14:creationId xmlns:p14="http://schemas.microsoft.com/office/powerpoint/2010/main" val="243438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3141" y="6861062"/>
            <a:ext cx="3947737" cy="2570964"/>
          </a:xfrm>
          <a:custGeom>
            <a:avLst/>
            <a:gdLst/>
            <a:ahLst/>
            <a:cxnLst/>
            <a:rect l="l" t="t" r="r" b="b"/>
            <a:pathLst>
              <a:path w="3947737" h="2570964">
                <a:moveTo>
                  <a:pt x="0" y="0"/>
                </a:moveTo>
                <a:lnTo>
                  <a:pt x="3947737" y="0"/>
                </a:lnTo>
                <a:lnTo>
                  <a:pt x="3947737" y="2570964"/>
                </a:lnTo>
                <a:lnTo>
                  <a:pt x="0" y="25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4979415" y="6861062"/>
            <a:ext cx="3947737" cy="2570964"/>
          </a:xfrm>
          <a:custGeom>
            <a:avLst/>
            <a:gdLst/>
            <a:ahLst/>
            <a:cxnLst/>
            <a:rect l="l" t="t" r="r" b="b"/>
            <a:pathLst>
              <a:path w="3947737" h="2570964">
                <a:moveTo>
                  <a:pt x="0" y="0"/>
                </a:moveTo>
                <a:lnTo>
                  <a:pt x="3947737" y="0"/>
                </a:lnTo>
                <a:lnTo>
                  <a:pt x="3947737" y="2570964"/>
                </a:lnTo>
                <a:lnTo>
                  <a:pt x="0" y="25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714691" y="-239187"/>
            <a:ext cx="4262034" cy="4114800"/>
          </a:xfrm>
          <a:custGeom>
            <a:avLst/>
            <a:gdLst/>
            <a:ahLst/>
            <a:cxnLst/>
            <a:rect l="l" t="t" r="r" b="b"/>
            <a:pathLst>
              <a:path w="4262034" h="4114800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2506516" y="854974"/>
            <a:ext cx="13274967" cy="8577051"/>
          </a:xfrm>
          <a:custGeom>
            <a:avLst/>
            <a:gdLst/>
            <a:ahLst/>
            <a:cxnLst/>
            <a:rect l="l" t="t" r="r" b="b"/>
            <a:pathLst>
              <a:path w="13274967" h="8577051">
                <a:moveTo>
                  <a:pt x="0" y="0"/>
                </a:moveTo>
                <a:lnTo>
                  <a:pt x="13274968" y="0"/>
                </a:lnTo>
                <a:lnTo>
                  <a:pt x="13274968" y="8577052"/>
                </a:lnTo>
                <a:lnTo>
                  <a:pt x="0" y="85770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-1894965" y="8198460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6" y="0"/>
                </a:lnTo>
                <a:lnTo>
                  <a:pt x="21754166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flipH="1">
            <a:off x="14217256" y="531999"/>
            <a:ext cx="4709896" cy="1866296"/>
          </a:xfrm>
          <a:custGeom>
            <a:avLst/>
            <a:gdLst/>
            <a:ahLst/>
            <a:cxnLst/>
            <a:rect l="l" t="t" r="r" b="b"/>
            <a:pathLst>
              <a:path w="4709896" h="1866296">
                <a:moveTo>
                  <a:pt x="4709896" y="0"/>
                </a:moveTo>
                <a:lnTo>
                  <a:pt x="0" y="0"/>
                </a:lnTo>
                <a:lnTo>
                  <a:pt x="0" y="1866297"/>
                </a:lnTo>
                <a:lnTo>
                  <a:pt x="4709896" y="1866297"/>
                </a:lnTo>
                <a:lnTo>
                  <a:pt x="470989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1131284" y="1985701"/>
            <a:ext cx="3594180" cy="2745055"/>
          </a:xfrm>
          <a:custGeom>
            <a:avLst/>
            <a:gdLst/>
            <a:ahLst/>
            <a:cxnLst/>
            <a:rect l="l" t="t" r="r" b="b"/>
            <a:pathLst>
              <a:path w="3594180" h="2745055">
                <a:moveTo>
                  <a:pt x="0" y="0"/>
                </a:moveTo>
                <a:lnTo>
                  <a:pt x="3594180" y="0"/>
                </a:lnTo>
                <a:lnTo>
                  <a:pt x="3594180" y="2745055"/>
                </a:lnTo>
                <a:lnTo>
                  <a:pt x="0" y="27450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1964315" y="6114833"/>
            <a:ext cx="1928118" cy="3317193"/>
          </a:xfrm>
          <a:custGeom>
            <a:avLst/>
            <a:gdLst/>
            <a:ahLst/>
            <a:cxnLst/>
            <a:rect l="l" t="t" r="r" b="b"/>
            <a:pathLst>
              <a:path w="1928118" h="3317193">
                <a:moveTo>
                  <a:pt x="0" y="0"/>
                </a:moveTo>
                <a:lnTo>
                  <a:pt x="1928118" y="0"/>
                </a:lnTo>
                <a:lnTo>
                  <a:pt x="1928118" y="3317193"/>
                </a:lnTo>
                <a:lnTo>
                  <a:pt x="0" y="33171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11171788" y="6429039"/>
            <a:ext cx="6087512" cy="3857961"/>
          </a:xfrm>
          <a:custGeom>
            <a:avLst/>
            <a:gdLst/>
            <a:ahLst/>
            <a:cxnLst/>
            <a:rect l="l" t="t" r="r" b="b"/>
            <a:pathLst>
              <a:path w="6087512" h="3857961">
                <a:moveTo>
                  <a:pt x="0" y="0"/>
                </a:moveTo>
                <a:lnTo>
                  <a:pt x="6087512" y="0"/>
                </a:lnTo>
                <a:lnTo>
                  <a:pt x="6087512" y="3857961"/>
                </a:lnTo>
                <a:lnTo>
                  <a:pt x="0" y="38579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 rot="-481030">
            <a:off x="17332233" y="5865053"/>
            <a:ext cx="291657" cy="348767"/>
          </a:xfrm>
          <a:custGeom>
            <a:avLst/>
            <a:gdLst/>
            <a:ahLst/>
            <a:cxnLst/>
            <a:rect l="l" t="t" r="r" b="b"/>
            <a:pathLst>
              <a:path w="291657" h="348767">
                <a:moveTo>
                  <a:pt x="0" y="0"/>
                </a:moveTo>
                <a:lnTo>
                  <a:pt x="291656" y="0"/>
                </a:lnTo>
                <a:lnTo>
                  <a:pt x="291656" y="348767"/>
                </a:lnTo>
                <a:lnTo>
                  <a:pt x="0" y="34876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 rot="-481030">
            <a:off x="816731" y="5479017"/>
            <a:ext cx="291657" cy="348767"/>
          </a:xfrm>
          <a:custGeom>
            <a:avLst/>
            <a:gdLst/>
            <a:ahLst/>
            <a:cxnLst/>
            <a:rect l="l" t="t" r="r" b="b"/>
            <a:pathLst>
              <a:path w="291657" h="348767">
                <a:moveTo>
                  <a:pt x="0" y="0"/>
                </a:moveTo>
                <a:lnTo>
                  <a:pt x="291657" y="0"/>
                </a:lnTo>
                <a:lnTo>
                  <a:pt x="291657" y="348767"/>
                </a:lnTo>
                <a:lnTo>
                  <a:pt x="0" y="34876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 rot="1455934" flipH="1">
            <a:off x="13913093" y="406504"/>
            <a:ext cx="4309580" cy="1244391"/>
          </a:xfrm>
          <a:custGeom>
            <a:avLst/>
            <a:gdLst/>
            <a:ahLst/>
            <a:cxnLst/>
            <a:rect l="l" t="t" r="r" b="b"/>
            <a:pathLst>
              <a:path w="4309580" h="1244391">
                <a:moveTo>
                  <a:pt x="4309580" y="0"/>
                </a:moveTo>
                <a:lnTo>
                  <a:pt x="0" y="0"/>
                </a:lnTo>
                <a:lnTo>
                  <a:pt x="0" y="1244392"/>
                </a:lnTo>
                <a:lnTo>
                  <a:pt x="4309580" y="1244392"/>
                </a:lnTo>
                <a:lnTo>
                  <a:pt x="430958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14215544" y="2841694"/>
            <a:ext cx="2356660" cy="3273139"/>
          </a:xfrm>
          <a:custGeom>
            <a:avLst/>
            <a:gdLst/>
            <a:ahLst/>
            <a:cxnLst/>
            <a:rect l="l" t="t" r="r" b="b"/>
            <a:pathLst>
              <a:path w="2356660" h="3273139">
                <a:moveTo>
                  <a:pt x="0" y="0"/>
                </a:moveTo>
                <a:lnTo>
                  <a:pt x="2356660" y="0"/>
                </a:lnTo>
                <a:lnTo>
                  <a:pt x="2356660" y="3273139"/>
                </a:lnTo>
                <a:lnTo>
                  <a:pt x="0" y="327313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TextBox 15"/>
          <p:cNvSpPr txBox="1"/>
          <p:nvPr/>
        </p:nvSpPr>
        <p:spPr>
          <a:xfrm>
            <a:off x="4401137" y="2935213"/>
            <a:ext cx="9161963" cy="3171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8"/>
              </a:lnSpc>
            </a:pPr>
            <a:r>
              <a:rPr lang="en-US" sz="10498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Tuhan Mahu </a:t>
            </a:r>
          </a:p>
          <a:p>
            <a:pPr marL="0" lvl="0" indent="0" algn="ctr">
              <a:lnSpc>
                <a:spcPts val="12598"/>
              </a:lnSpc>
            </a:pPr>
            <a:r>
              <a:rPr lang="en-US" sz="10498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Kita Bergerak!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675352">
            <a:off x="15116175" y="-499473"/>
            <a:ext cx="4286250" cy="4114800"/>
          </a:xfrm>
          <a:custGeom>
            <a:avLst/>
            <a:gdLst/>
            <a:ahLst/>
            <a:cxnLst/>
            <a:rect l="l" t="t" r="r" b="b"/>
            <a:pathLst>
              <a:path w="4286250" h="4114800">
                <a:moveTo>
                  <a:pt x="0" y="0"/>
                </a:moveTo>
                <a:lnTo>
                  <a:pt x="4286250" y="0"/>
                </a:lnTo>
                <a:lnTo>
                  <a:pt x="42862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rot="-10800000">
            <a:off x="-257321" y="342455"/>
            <a:ext cx="4446248" cy="4114800"/>
          </a:xfrm>
          <a:custGeom>
            <a:avLst/>
            <a:gdLst/>
            <a:ahLst/>
            <a:cxnLst/>
            <a:rect l="l" t="t" r="r" b="b"/>
            <a:pathLst>
              <a:path w="4446248" h="4114800">
                <a:moveTo>
                  <a:pt x="0" y="0"/>
                </a:moveTo>
                <a:lnTo>
                  <a:pt x="4446248" y="0"/>
                </a:lnTo>
                <a:lnTo>
                  <a:pt x="44462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2506516" y="854974"/>
            <a:ext cx="13274967" cy="8577051"/>
          </a:xfrm>
          <a:custGeom>
            <a:avLst/>
            <a:gdLst/>
            <a:ahLst/>
            <a:cxnLst/>
            <a:rect l="l" t="t" r="r" b="b"/>
            <a:pathLst>
              <a:path w="13274967" h="8577051">
                <a:moveTo>
                  <a:pt x="0" y="0"/>
                </a:moveTo>
                <a:lnTo>
                  <a:pt x="13274968" y="0"/>
                </a:lnTo>
                <a:lnTo>
                  <a:pt x="13274968" y="8577052"/>
                </a:lnTo>
                <a:lnTo>
                  <a:pt x="0" y="85770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-1894965" y="8198460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6" y="0"/>
                </a:lnTo>
                <a:lnTo>
                  <a:pt x="21754166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 flipH="1">
            <a:off x="13621334" y="1165232"/>
            <a:ext cx="3265119" cy="2469246"/>
          </a:xfrm>
          <a:custGeom>
            <a:avLst/>
            <a:gdLst/>
            <a:ahLst/>
            <a:cxnLst/>
            <a:rect l="l" t="t" r="r" b="b"/>
            <a:pathLst>
              <a:path w="3265119" h="2469246">
                <a:moveTo>
                  <a:pt x="3265120" y="0"/>
                </a:moveTo>
                <a:lnTo>
                  <a:pt x="0" y="0"/>
                </a:lnTo>
                <a:lnTo>
                  <a:pt x="0" y="2469246"/>
                </a:lnTo>
                <a:lnTo>
                  <a:pt x="3265120" y="2469246"/>
                </a:lnTo>
                <a:lnTo>
                  <a:pt x="326512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flipH="1">
            <a:off x="1365337" y="5525608"/>
            <a:ext cx="4554770" cy="3677977"/>
          </a:xfrm>
          <a:custGeom>
            <a:avLst/>
            <a:gdLst/>
            <a:ahLst/>
            <a:cxnLst/>
            <a:rect l="l" t="t" r="r" b="b"/>
            <a:pathLst>
              <a:path w="4554770" h="3677977">
                <a:moveTo>
                  <a:pt x="4554770" y="0"/>
                </a:moveTo>
                <a:lnTo>
                  <a:pt x="0" y="0"/>
                </a:lnTo>
                <a:lnTo>
                  <a:pt x="0" y="3677977"/>
                </a:lnTo>
                <a:lnTo>
                  <a:pt x="4554770" y="3677977"/>
                </a:lnTo>
                <a:lnTo>
                  <a:pt x="455477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rot="-481030">
            <a:off x="479283" y="5158206"/>
            <a:ext cx="291657" cy="348767"/>
          </a:xfrm>
          <a:custGeom>
            <a:avLst/>
            <a:gdLst/>
            <a:ahLst/>
            <a:cxnLst/>
            <a:rect l="l" t="t" r="r" b="b"/>
            <a:pathLst>
              <a:path w="291657" h="348767">
                <a:moveTo>
                  <a:pt x="0" y="0"/>
                </a:moveTo>
                <a:lnTo>
                  <a:pt x="291656" y="0"/>
                </a:lnTo>
                <a:lnTo>
                  <a:pt x="291656" y="348768"/>
                </a:lnTo>
                <a:lnTo>
                  <a:pt x="0" y="3487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rot="-829507">
            <a:off x="-578014" y="232779"/>
            <a:ext cx="4309580" cy="1244391"/>
          </a:xfrm>
          <a:custGeom>
            <a:avLst/>
            <a:gdLst/>
            <a:ahLst/>
            <a:cxnLst/>
            <a:rect l="l" t="t" r="r" b="b"/>
            <a:pathLst>
              <a:path w="4309580" h="1244391">
                <a:moveTo>
                  <a:pt x="0" y="0"/>
                </a:moveTo>
                <a:lnTo>
                  <a:pt x="4309581" y="0"/>
                </a:lnTo>
                <a:lnTo>
                  <a:pt x="4309581" y="1244391"/>
                </a:lnTo>
                <a:lnTo>
                  <a:pt x="0" y="124439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/>
          <p:cNvSpPr txBox="1"/>
          <p:nvPr/>
        </p:nvSpPr>
        <p:spPr>
          <a:xfrm>
            <a:off x="5621669" y="4824696"/>
            <a:ext cx="7478381" cy="1852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81"/>
              </a:lnSpc>
            </a:pPr>
            <a:r>
              <a:rPr lang="en-US" sz="3558">
                <a:solidFill>
                  <a:srgbClr val="3D3D3D"/>
                </a:solidFill>
                <a:latin typeface="Open Sans"/>
                <a:ea typeface="Open Sans"/>
                <a:cs typeface="Open Sans"/>
                <a:sym typeface="Open Sans"/>
              </a:rPr>
              <a:t>Apabila Tuhan mencipta Adam dan Hawa, Dia beri mereka kerja — menjaga Taman Eden.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350240" y="5801736"/>
            <a:ext cx="3909060" cy="4114800"/>
          </a:xfrm>
          <a:custGeom>
            <a:avLst/>
            <a:gdLst/>
            <a:ahLst/>
            <a:cxnLst/>
            <a:rect l="l" t="t" r="r" b="b"/>
            <a:pathLst>
              <a:path w="3909060" h="4114800">
                <a:moveTo>
                  <a:pt x="0" y="0"/>
                </a:moveTo>
                <a:lnTo>
                  <a:pt x="3909060" y="0"/>
                </a:lnTo>
                <a:lnTo>
                  <a:pt x="3909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TextBox 12"/>
          <p:cNvSpPr txBox="1"/>
          <p:nvPr/>
        </p:nvSpPr>
        <p:spPr>
          <a:xfrm>
            <a:off x="4720918" y="2373836"/>
            <a:ext cx="8900416" cy="176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818"/>
              </a:lnSpc>
            </a:pPr>
            <a:r>
              <a:rPr lang="en-US" sz="6886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Tuhan Cipta Adam dan Hawa untuk Bekerja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762187">
            <a:off x="13171658" y="1521379"/>
            <a:ext cx="7315200" cy="3023229"/>
          </a:xfrm>
          <a:custGeom>
            <a:avLst/>
            <a:gdLst/>
            <a:ahLst/>
            <a:cxnLst/>
            <a:rect l="l" t="t" r="r" b="b"/>
            <a:pathLst>
              <a:path w="7315200" h="3023229">
                <a:moveTo>
                  <a:pt x="0" y="0"/>
                </a:moveTo>
                <a:lnTo>
                  <a:pt x="7315200" y="0"/>
                </a:lnTo>
                <a:lnTo>
                  <a:pt x="7315200" y="3023229"/>
                </a:lnTo>
                <a:lnTo>
                  <a:pt x="0" y="3023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2257879" y="928168"/>
            <a:ext cx="13274967" cy="8577051"/>
          </a:xfrm>
          <a:custGeom>
            <a:avLst/>
            <a:gdLst/>
            <a:ahLst/>
            <a:cxnLst/>
            <a:rect l="l" t="t" r="r" b="b"/>
            <a:pathLst>
              <a:path w="13274967" h="8577051">
                <a:moveTo>
                  <a:pt x="0" y="0"/>
                </a:moveTo>
                <a:lnTo>
                  <a:pt x="13274967" y="0"/>
                </a:lnTo>
                <a:lnTo>
                  <a:pt x="13274967" y="8577051"/>
                </a:lnTo>
                <a:lnTo>
                  <a:pt x="0" y="85770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1894965" y="8198460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6" y="0"/>
                </a:lnTo>
                <a:lnTo>
                  <a:pt x="21754166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rot="-829507">
            <a:off x="-578014" y="232779"/>
            <a:ext cx="4309580" cy="1244391"/>
          </a:xfrm>
          <a:custGeom>
            <a:avLst/>
            <a:gdLst/>
            <a:ahLst/>
            <a:cxnLst/>
            <a:rect l="l" t="t" r="r" b="b"/>
            <a:pathLst>
              <a:path w="4309580" h="1244391">
                <a:moveTo>
                  <a:pt x="0" y="0"/>
                </a:moveTo>
                <a:lnTo>
                  <a:pt x="4309581" y="0"/>
                </a:lnTo>
                <a:lnTo>
                  <a:pt x="4309581" y="1244391"/>
                </a:lnTo>
                <a:lnTo>
                  <a:pt x="0" y="12443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grpSp>
        <p:nvGrpSpPr>
          <p:cNvPr id="6" name="Group 6"/>
          <p:cNvGrpSpPr/>
          <p:nvPr/>
        </p:nvGrpSpPr>
        <p:grpSpPr>
          <a:xfrm>
            <a:off x="3526606" y="5442769"/>
            <a:ext cx="3491552" cy="1250507"/>
            <a:chOff x="0" y="0"/>
            <a:chExt cx="919586" cy="3293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9586" cy="329352"/>
            </a:xfrm>
            <a:custGeom>
              <a:avLst/>
              <a:gdLst/>
              <a:ahLst/>
              <a:cxnLst/>
              <a:rect l="l" t="t" r="r" b="b"/>
              <a:pathLst>
                <a:path w="919586" h="329352">
                  <a:moveTo>
                    <a:pt x="95345" y="0"/>
                  </a:moveTo>
                  <a:lnTo>
                    <a:pt x="824241" y="0"/>
                  </a:lnTo>
                  <a:cubicBezTo>
                    <a:pt x="849528" y="0"/>
                    <a:pt x="873779" y="10045"/>
                    <a:pt x="891660" y="27926"/>
                  </a:cubicBezTo>
                  <a:cubicBezTo>
                    <a:pt x="909541" y="45807"/>
                    <a:pt x="919586" y="70058"/>
                    <a:pt x="919586" y="95345"/>
                  </a:cubicBezTo>
                  <a:lnTo>
                    <a:pt x="919586" y="234006"/>
                  </a:lnTo>
                  <a:cubicBezTo>
                    <a:pt x="919586" y="259294"/>
                    <a:pt x="909541" y="283545"/>
                    <a:pt x="891660" y="301426"/>
                  </a:cubicBezTo>
                  <a:cubicBezTo>
                    <a:pt x="873779" y="319306"/>
                    <a:pt x="849528" y="329352"/>
                    <a:pt x="824241" y="329352"/>
                  </a:cubicBezTo>
                  <a:lnTo>
                    <a:pt x="95345" y="329352"/>
                  </a:lnTo>
                  <a:cubicBezTo>
                    <a:pt x="70058" y="329352"/>
                    <a:pt x="45807" y="319306"/>
                    <a:pt x="27926" y="301426"/>
                  </a:cubicBezTo>
                  <a:cubicBezTo>
                    <a:pt x="10045" y="283545"/>
                    <a:pt x="0" y="259294"/>
                    <a:pt x="0" y="234006"/>
                  </a:cubicBezTo>
                  <a:lnTo>
                    <a:pt x="0" y="95345"/>
                  </a:lnTo>
                  <a:cubicBezTo>
                    <a:pt x="0" y="70058"/>
                    <a:pt x="10045" y="45807"/>
                    <a:pt x="27926" y="27926"/>
                  </a:cubicBezTo>
                  <a:cubicBezTo>
                    <a:pt x="45807" y="10045"/>
                    <a:pt x="70058" y="0"/>
                    <a:pt x="95345" y="0"/>
                  </a:cubicBezTo>
                  <a:close/>
                </a:path>
              </a:pathLst>
            </a:custGeom>
            <a:solidFill>
              <a:srgbClr val="FFF7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MY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19586" cy="3674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1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97290" y="5442769"/>
            <a:ext cx="3491552" cy="1250507"/>
            <a:chOff x="0" y="0"/>
            <a:chExt cx="919586" cy="32935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9586" cy="329352"/>
            </a:xfrm>
            <a:custGeom>
              <a:avLst/>
              <a:gdLst/>
              <a:ahLst/>
              <a:cxnLst/>
              <a:rect l="l" t="t" r="r" b="b"/>
              <a:pathLst>
                <a:path w="919586" h="329352">
                  <a:moveTo>
                    <a:pt x="95345" y="0"/>
                  </a:moveTo>
                  <a:lnTo>
                    <a:pt x="824241" y="0"/>
                  </a:lnTo>
                  <a:cubicBezTo>
                    <a:pt x="849528" y="0"/>
                    <a:pt x="873779" y="10045"/>
                    <a:pt x="891660" y="27926"/>
                  </a:cubicBezTo>
                  <a:cubicBezTo>
                    <a:pt x="909541" y="45807"/>
                    <a:pt x="919586" y="70058"/>
                    <a:pt x="919586" y="95345"/>
                  </a:cubicBezTo>
                  <a:lnTo>
                    <a:pt x="919586" y="234006"/>
                  </a:lnTo>
                  <a:cubicBezTo>
                    <a:pt x="919586" y="259294"/>
                    <a:pt x="909541" y="283545"/>
                    <a:pt x="891660" y="301426"/>
                  </a:cubicBezTo>
                  <a:cubicBezTo>
                    <a:pt x="873779" y="319306"/>
                    <a:pt x="849528" y="329352"/>
                    <a:pt x="824241" y="329352"/>
                  </a:cubicBezTo>
                  <a:lnTo>
                    <a:pt x="95345" y="329352"/>
                  </a:lnTo>
                  <a:cubicBezTo>
                    <a:pt x="70058" y="329352"/>
                    <a:pt x="45807" y="319306"/>
                    <a:pt x="27926" y="301426"/>
                  </a:cubicBezTo>
                  <a:cubicBezTo>
                    <a:pt x="10045" y="283545"/>
                    <a:pt x="0" y="259294"/>
                    <a:pt x="0" y="234006"/>
                  </a:cubicBezTo>
                  <a:lnTo>
                    <a:pt x="0" y="95345"/>
                  </a:lnTo>
                  <a:cubicBezTo>
                    <a:pt x="0" y="70058"/>
                    <a:pt x="10045" y="45807"/>
                    <a:pt x="27926" y="27926"/>
                  </a:cubicBezTo>
                  <a:cubicBezTo>
                    <a:pt x="45807" y="10045"/>
                    <a:pt x="70058" y="0"/>
                    <a:pt x="95345" y="0"/>
                  </a:cubicBezTo>
                  <a:close/>
                </a:path>
              </a:pathLst>
            </a:custGeom>
            <a:solidFill>
              <a:srgbClr val="FFF7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MY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19586" cy="3674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1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269842" y="5442769"/>
            <a:ext cx="3491552" cy="1250507"/>
            <a:chOff x="0" y="0"/>
            <a:chExt cx="919586" cy="3293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9586" cy="329352"/>
            </a:xfrm>
            <a:custGeom>
              <a:avLst/>
              <a:gdLst/>
              <a:ahLst/>
              <a:cxnLst/>
              <a:rect l="l" t="t" r="r" b="b"/>
              <a:pathLst>
                <a:path w="919586" h="329352">
                  <a:moveTo>
                    <a:pt x="95345" y="0"/>
                  </a:moveTo>
                  <a:lnTo>
                    <a:pt x="824241" y="0"/>
                  </a:lnTo>
                  <a:cubicBezTo>
                    <a:pt x="849528" y="0"/>
                    <a:pt x="873779" y="10045"/>
                    <a:pt x="891660" y="27926"/>
                  </a:cubicBezTo>
                  <a:cubicBezTo>
                    <a:pt x="909541" y="45807"/>
                    <a:pt x="919586" y="70058"/>
                    <a:pt x="919586" y="95345"/>
                  </a:cubicBezTo>
                  <a:lnTo>
                    <a:pt x="919586" y="234006"/>
                  </a:lnTo>
                  <a:cubicBezTo>
                    <a:pt x="919586" y="259294"/>
                    <a:pt x="909541" y="283545"/>
                    <a:pt x="891660" y="301426"/>
                  </a:cubicBezTo>
                  <a:cubicBezTo>
                    <a:pt x="873779" y="319306"/>
                    <a:pt x="849528" y="329352"/>
                    <a:pt x="824241" y="329352"/>
                  </a:cubicBezTo>
                  <a:lnTo>
                    <a:pt x="95345" y="329352"/>
                  </a:lnTo>
                  <a:cubicBezTo>
                    <a:pt x="70058" y="329352"/>
                    <a:pt x="45807" y="319306"/>
                    <a:pt x="27926" y="301426"/>
                  </a:cubicBezTo>
                  <a:cubicBezTo>
                    <a:pt x="10045" y="283545"/>
                    <a:pt x="0" y="259294"/>
                    <a:pt x="0" y="234006"/>
                  </a:cubicBezTo>
                  <a:lnTo>
                    <a:pt x="0" y="95345"/>
                  </a:lnTo>
                  <a:cubicBezTo>
                    <a:pt x="0" y="70058"/>
                    <a:pt x="10045" y="45807"/>
                    <a:pt x="27926" y="27926"/>
                  </a:cubicBezTo>
                  <a:cubicBezTo>
                    <a:pt x="45807" y="10045"/>
                    <a:pt x="70058" y="0"/>
                    <a:pt x="95345" y="0"/>
                  </a:cubicBezTo>
                  <a:close/>
                </a:path>
              </a:pathLst>
            </a:custGeom>
            <a:solidFill>
              <a:srgbClr val="FFF7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MY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919586" cy="3674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1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929030" y="6020507"/>
            <a:ext cx="2216575" cy="3846552"/>
          </a:xfrm>
          <a:custGeom>
            <a:avLst/>
            <a:gdLst/>
            <a:ahLst/>
            <a:cxnLst/>
            <a:rect l="l" t="t" r="r" b="b"/>
            <a:pathLst>
              <a:path w="2216575" h="3846552">
                <a:moveTo>
                  <a:pt x="0" y="0"/>
                </a:moveTo>
                <a:lnTo>
                  <a:pt x="2216576" y="0"/>
                </a:lnTo>
                <a:lnTo>
                  <a:pt x="2216576" y="3846552"/>
                </a:lnTo>
                <a:lnTo>
                  <a:pt x="0" y="38465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TextBox 16"/>
          <p:cNvSpPr txBox="1"/>
          <p:nvPr/>
        </p:nvSpPr>
        <p:spPr>
          <a:xfrm>
            <a:off x="11468397" y="5694208"/>
            <a:ext cx="3094443" cy="671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517"/>
              </a:lnSpc>
              <a:spcBef>
                <a:spcPct val="0"/>
              </a:spcBef>
            </a:pPr>
            <a:r>
              <a:rPr lang="en-US" sz="3940" b="1">
                <a:solidFill>
                  <a:srgbClr val="3D3D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Makan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761394" y="6020507"/>
            <a:ext cx="2774702" cy="3484712"/>
          </a:xfrm>
          <a:custGeom>
            <a:avLst/>
            <a:gdLst/>
            <a:ahLst/>
            <a:cxnLst/>
            <a:rect l="l" t="t" r="r" b="b"/>
            <a:pathLst>
              <a:path w="2774702" h="3484712">
                <a:moveTo>
                  <a:pt x="0" y="0"/>
                </a:moveTo>
                <a:lnTo>
                  <a:pt x="2774702" y="0"/>
                </a:lnTo>
                <a:lnTo>
                  <a:pt x="2774702" y="3484712"/>
                </a:lnTo>
                <a:lnTo>
                  <a:pt x="0" y="34847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8" name="Freeform 18"/>
          <p:cNvSpPr/>
          <p:nvPr/>
        </p:nvSpPr>
        <p:spPr>
          <a:xfrm rot="1048390">
            <a:off x="13674307" y="834254"/>
            <a:ext cx="3717078" cy="3154870"/>
          </a:xfrm>
          <a:custGeom>
            <a:avLst/>
            <a:gdLst/>
            <a:ahLst/>
            <a:cxnLst/>
            <a:rect l="l" t="t" r="r" b="b"/>
            <a:pathLst>
              <a:path w="3717078" h="3154870">
                <a:moveTo>
                  <a:pt x="0" y="0"/>
                </a:moveTo>
                <a:lnTo>
                  <a:pt x="3717078" y="0"/>
                </a:lnTo>
                <a:lnTo>
                  <a:pt x="3717078" y="3154870"/>
                </a:lnTo>
                <a:lnTo>
                  <a:pt x="0" y="31548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9" name="Freeform 19"/>
          <p:cNvSpPr/>
          <p:nvPr/>
        </p:nvSpPr>
        <p:spPr>
          <a:xfrm rot="1329033">
            <a:off x="3239877" y="1654922"/>
            <a:ext cx="1813481" cy="1836859"/>
          </a:xfrm>
          <a:custGeom>
            <a:avLst/>
            <a:gdLst/>
            <a:ahLst/>
            <a:cxnLst/>
            <a:rect l="l" t="t" r="r" b="b"/>
            <a:pathLst>
              <a:path w="1813481" h="1836859">
                <a:moveTo>
                  <a:pt x="0" y="0"/>
                </a:moveTo>
                <a:lnTo>
                  <a:pt x="1813481" y="0"/>
                </a:lnTo>
                <a:lnTo>
                  <a:pt x="1813481" y="1836859"/>
                </a:lnTo>
                <a:lnTo>
                  <a:pt x="0" y="18368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0" name="Freeform 20"/>
          <p:cNvSpPr/>
          <p:nvPr/>
        </p:nvSpPr>
        <p:spPr>
          <a:xfrm>
            <a:off x="827489" y="3015196"/>
            <a:ext cx="2133023" cy="2128304"/>
          </a:xfrm>
          <a:custGeom>
            <a:avLst/>
            <a:gdLst/>
            <a:ahLst/>
            <a:cxnLst/>
            <a:rect l="l" t="t" r="r" b="b"/>
            <a:pathLst>
              <a:path w="2133023" h="2128304">
                <a:moveTo>
                  <a:pt x="0" y="0"/>
                </a:moveTo>
                <a:lnTo>
                  <a:pt x="2133023" y="0"/>
                </a:lnTo>
                <a:lnTo>
                  <a:pt x="2133023" y="2128304"/>
                </a:lnTo>
                <a:lnTo>
                  <a:pt x="0" y="212830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1" name="Freeform 21"/>
          <p:cNvSpPr/>
          <p:nvPr/>
        </p:nvSpPr>
        <p:spPr>
          <a:xfrm rot="-481030">
            <a:off x="512936" y="2430323"/>
            <a:ext cx="291657" cy="348767"/>
          </a:xfrm>
          <a:custGeom>
            <a:avLst/>
            <a:gdLst/>
            <a:ahLst/>
            <a:cxnLst/>
            <a:rect l="l" t="t" r="r" b="b"/>
            <a:pathLst>
              <a:path w="291657" h="348767">
                <a:moveTo>
                  <a:pt x="0" y="0"/>
                </a:moveTo>
                <a:lnTo>
                  <a:pt x="291657" y="0"/>
                </a:lnTo>
                <a:lnTo>
                  <a:pt x="291657" y="348768"/>
                </a:lnTo>
                <a:lnTo>
                  <a:pt x="0" y="34876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22" name="TextBox 22"/>
          <p:cNvSpPr txBox="1"/>
          <p:nvPr/>
        </p:nvSpPr>
        <p:spPr>
          <a:xfrm>
            <a:off x="5509578" y="1441869"/>
            <a:ext cx="7264749" cy="3318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12"/>
              </a:lnSpc>
            </a:pPr>
            <a:r>
              <a:rPr lang="en-US" sz="8699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Apa Jadi Kalau Kita Tidak Bergerak?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694829" y="5694208"/>
            <a:ext cx="2997611" cy="671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517"/>
              </a:lnSpc>
              <a:spcBef>
                <a:spcPct val="0"/>
              </a:spcBef>
            </a:pPr>
            <a:r>
              <a:rPr lang="en-US" sz="3940" b="1">
                <a:solidFill>
                  <a:srgbClr val="3D3D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Duduk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764595" y="5676524"/>
            <a:ext cx="2758810" cy="671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517"/>
              </a:lnSpc>
              <a:spcBef>
                <a:spcPct val="0"/>
              </a:spcBef>
            </a:pPr>
            <a:r>
              <a:rPr lang="en-US" sz="3940" b="1">
                <a:solidFill>
                  <a:srgbClr val="3D3D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Tidur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517279" y="7056688"/>
            <a:ext cx="5921009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...sepanjang hari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05374" y="450690"/>
            <a:ext cx="5138626" cy="9385619"/>
          </a:xfrm>
          <a:custGeom>
            <a:avLst/>
            <a:gdLst/>
            <a:ahLst/>
            <a:cxnLst/>
            <a:rect l="l" t="t" r="r" b="b"/>
            <a:pathLst>
              <a:path w="5138626" h="9385619">
                <a:moveTo>
                  <a:pt x="0" y="0"/>
                </a:moveTo>
                <a:lnTo>
                  <a:pt x="5138626" y="0"/>
                </a:lnTo>
                <a:lnTo>
                  <a:pt x="5138626" y="9385620"/>
                </a:lnTo>
                <a:lnTo>
                  <a:pt x="0" y="93856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9472622" y="0"/>
            <a:ext cx="6168342" cy="9258300"/>
          </a:xfrm>
          <a:custGeom>
            <a:avLst/>
            <a:gdLst/>
            <a:ahLst/>
            <a:cxnLst/>
            <a:rect l="l" t="t" r="r" b="b"/>
            <a:pathLst>
              <a:path w="6168342" h="9258300">
                <a:moveTo>
                  <a:pt x="0" y="0"/>
                </a:moveTo>
                <a:lnTo>
                  <a:pt x="6168342" y="0"/>
                </a:lnTo>
                <a:lnTo>
                  <a:pt x="6168342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9472622" y="9163050"/>
            <a:ext cx="6168342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Tulang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76752" y="6724380"/>
            <a:ext cx="1804164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Otot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46617" y="2792170"/>
            <a:ext cx="7315200" cy="2715768"/>
          </a:xfrm>
          <a:custGeom>
            <a:avLst/>
            <a:gdLst/>
            <a:ahLst/>
            <a:cxnLst/>
            <a:rect l="l" t="t" r="r" b="b"/>
            <a:pathLst>
              <a:path w="7315200" h="2715768">
                <a:moveTo>
                  <a:pt x="0" y="0"/>
                </a:moveTo>
                <a:lnTo>
                  <a:pt x="7315200" y="0"/>
                </a:lnTo>
                <a:lnTo>
                  <a:pt x="7315200" y="2715768"/>
                </a:lnTo>
                <a:lnTo>
                  <a:pt x="0" y="2715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rot="-10800000">
            <a:off x="-257321" y="342455"/>
            <a:ext cx="4446248" cy="4114800"/>
          </a:xfrm>
          <a:custGeom>
            <a:avLst/>
            <a:gdLst/>
            <a:ahLst/>
            <a:cxnLst/>
            <a:rect l="l" t="t" r="r" b="b"/>
            <a:pathLst>
              <a:path w="4446248" h="4114800">
                <a:moveTo>
                  <a:pt x="0" y="0"/>
                </a:moveTo>
                <a:lnTo>
                  <a:pt x="4446248" y="0"/>
                </a:lnTo>
                <a:lnTo>
                  <a:pt x="44462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3694750" y="3116497"/>
            <a:ext cx="7315200" cy="2715768"/>
          </a:xfrm>
          <a:custGeom>
            <a:avLst/>
            <a:gdLst/>
            <a:ahLst/>
            <a:cxnLst/>
            <a:rect l="l" t="t" r="r" b="b"/>
            <a:pathLst>
              <a:path w="7315200" h="2715768">
                <a:moveTo>
                  <a:pt x="0" y="0"/>
                </a:moveTo>
                <a:lnTo>
                  <a:pt x="7315200" y="0"/>
                </a:lnTo>
                <a:lnTo>
                  <a:pt x="7315200" y="2715768"/>
                </a:lnTo>
                <a:lnTo>
                  <a:pt x="0" y="2715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2506516" y="854974"/>
            <a:ext cx="13274967" cy="8577051"/>
          </a:xfrm>
          <a:custGeom>
            <a:avLst/>
            <a:gdLst/>
            <a:ahLst/>
            <a:cxnLst/>
            <a:rect l="l" t="t" r="r" b="b"/>
            <a:pathLst>
              <a:path w="13274967" h="8577051">
                <a:moveTo>
                  <a:pt x="0" y="0"/>
                </a:moveTo>
                <a:lnTo>
                  <a:pt x="13274968" y="0"/>
                </a:lnTo>
                <a:lnTo>
                  <a:pt x="13274968" y="8577052"/>
                </a:lnTo>
                <a:lnTo>
                  <a:pt x="0" y="85770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-1894965" y="8198460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6" y="0"/>
                </a:lnTo>
                <a:lnTo>
                  <a:pt x="21754166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TextBox 7"/>
          <p:cNvSpPr txBox="1"/>
          <p:nvPr/>
        </p:nvSpPr>
        <p:spPr>
          <a:xfrm>
            <a:off x="3791662" y="1381287"/>
            <a:ext cx="11052464" cy="223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12"/>
              </a:lnSpc>
            </a:pPr>
            <a:r>
              <a:rPr lang="en-US" sz="8699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Kenapa Senaman Penting?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01575" y="5159840"/>
            <a:ext cx="5899641" cy="1753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77"/>
              </a:lnSpc>
            </a:pPr>
            <a:r>
              <a:rPr lang="en-US" sz="33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Senaman bantu kita jaga                        </a:t>
            </a:r>
          </a:p>
          <a:p>
            <a:pPr algn="ctr">
              <a:lnSpc>
                <a:spcPts val="4677"/>
              </a:lnSpc>
            </a:pPr>
            <a:r>
              <a:rPr lang="en-US" sz="33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ctr">
              <a:lnSpc>
                <a:spcPts val="4677"/>
              </a:lnSpc>
              <a:spcBef>
                <a:spcPct val="0"/>
              </a:spcBef>
            </a:pPr>
            <a:r>
              <a:rPr lang="en-US" sz="33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Senaman buat badan kita                        </a:t>
            </a:r>
          </a:p>
        </p:txBody>
      </p:sp>
      <p:sp>
        <p:nvSpPr>
          <p:cNvPr id="9" name="Freeform 9"/>
          <p:cNvSpPr/>
          <p:nvPr/>
        </p:nvSpPr>
        <p:spPr>
          <a:xfrm>
            <a:off x="-443304" y="3994022"/>
            <a:ext cx="5899641" cy="5825895"/>
          </a:xfrm>
          <a:custGeom>
            <a:avLst/>
            <a:gdLst/>
            <a:ahLst/>
            <a:cxnLst/>
            <a:rect l="l" t="t" r="r" b="b"/>
            <a:pathLst>
              <a:path w="5899641" h="5825895">
                <a:moveTo>
                  <a:pt x="0" y="0"/>
                </a:moveTo>
                <a:lnTo>
                  <a:pt x="5899641" y="0"/>
                </a:lnTo>
                <a:lnTo>
                  <a:pt x="5899641" y="5825895"/>
                </a:lnTo>
                <a:lnTo>
                  <a:pt x="0" y="58258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/>
          <p:cNvSpPr txBox="1"/>
          <p:nvPr/>
        </p:nvSpPr>
        <p:spPr>
          <a:xfrm>
            <a:off x="9373603" y="6391115"/>
            <a:ext cx="5126413" cy="49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7"/>
              </a:lnSpc>
              <a:spcBef>
                <a:spcPct val="0"/>
              </a:spcBef>
            </a:pPr>
            <a:r>
              <a:rPr lang="en-US" sz="29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sihat dan kuat!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94705" y="5197940"/>
            <a:ext cx="3684210" cy="49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7"/>
              </a:lnSpc>
              <a:spcBef>
                <a:spcPct val="0"/>
              </a:spcBef>
            </a:pPr>
            <a:r>
              <a:rPr lang="en-US" sz="29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otot dan tulang.</a:t>
            </a:r>
          </a:p>
        </p:txBody>
      </p:sp>
      <p:sp>
        <p:nvSpPr>
          <p:cNvPr id="12" name="Freeform 12"/>
          <p:cNvSpPr/>
          <p:nvPr/>
        </p:nvSpPr>
        <p:spPr>
          <a:xfrm rot="-481030">
            <a:off x="16514705" y="676402"/>
            <a:ext cx="291657" cy="348767"/>
          </a:xfrm>
          <a:custGeom>
            <a:avLst/>
            <a:gdLst/>
            <a:ahLst/>
            <a:cxnLst/>
            <a:rect l="l" t="t" r="r" b="b"/>
            <a:pathLst>
              <a:path w="291657" h="348767">
                <a:moveTo>
                  <a:pt x="0" y="0"/>
                </a:moveTo>
                <a:lnTo>
                  <a:pt x="291657" y="0"/>
                </a:lnTo>
                <a:lnTo>
                  <a:pt x="291657" y="348767"/>
                </a:lnTo>
                <a:lnTo>
                  <a:pt x="0" y="3487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13610275" y="5143500"/>
            <a:ext cx="4677725" cy="4408756"/>
          </a:xfrm>
          <a:custGeom>
            <a:avLst/>
            <a:gdLst/>
            <a:ahLst/>
            <a:cxnLst/>
            <a:rect l="l" t="t" r="r" b="b"/>
            <a:pathLst>
              <a:path w="4677725" h="4408756">
                <a:moveTo>
                  <a:pt x="0" y="0"/>
                </a:moveTo>
                <a:lnTo>
                  <a:pt x="4677725" y="0"/>
                </a:lnTo>
                <a:lnTo>
                  <a:pt x="4677725" y="4408756"/>
                </a:lnTo>
                <a:lnTo>
                  <a:pt x="0" y="44087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21935" y="-142677"/>
            <a:ext cx="3942727" cy="4114800"/>
          </a:xfrm>
          <a:custGeom>
            <a:avLst/>
            <a:gdLst/>
            <a:ahLst/>
            <a:cxnLst/>
            <a:rect l="l" t="t" r="r" b="b"/>
            <a:pathLst>
              <a:path w="3942727" h="4114800">
                <a:moveTo>
                  <a:pt x="0" y="0"/>
                </a:moveTo>
                <a:lnTo>
                  <a:pt x="3942726" y="0"/>
                </a:lnTo>
                <a:lnTo>
                  <a:pt x="39427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2506516" y="854974"/>
            <a:ext cx="13274967" cy="8577051"/>
          </a:xfrm>
          <a:custGeom>
            <a:avLst/>
            <a:gdLst/>
            <a:ahLst/>
            <a:cxnLst/>
            <a:rect l="l" t="t" r="r" b="b"/>
            <a:pathLst>
              <a:path w="13274967" h="8577051">
                <a:moveTo>
                  <a:pt x="0" y="0"/>
                </a:moveTo>
                <a:lnTo>
                  <a:pt x="13274968" y="0"/>
                </a:lnTo>
                <a:lnTo>
                  <a:pt x="13274968" y="8577052"/>
                </a:lnTo>
                <a:lnTo>
                  <a:pt x="0" y="85770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1894965" y="8198460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6" y="0"/>
                </a:lnTo>
                <a:lnTo>
                  <a:pt x="21754166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3741251" y="1760816"/>
            <a:ext cx="10481734" cy="223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12"/>
              </a:lnSpc>
            </a:pPr>
            <a:r>
              <a:rPr lang="en-US" sz="8699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Pergerakan Asas Dalam Senaman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13798964" y="1058992"/>
            <a:ext cx="3965039" cy="3464453"/>
          </a:xfrm>
          <a:custGeom>
            <a:avLst/>
            <a:gdLst/>
            <a:ahLst/>
            <a:cxnLst/>
            <a:rect l="l" t="t" r="r" b="b"/>
            <a:pathLst>
              <a:path w="3965039" h="3464453">
                <a:moveTo>
                  <a:pt x="3965039" y="0"/>
                </a:moveTo>
                <a:lnTo>
                  <a:pt x="0" y="0"/>
                </a:lnTo>
                <a:lnTo>
                  <a:pt x="0" y="3464453"/>
                </a:lnTo>
                <a:lnTo>
                  <a:pt x="3965039" y="3464453"/>
                </a:lnTo>
                <a:lnTo>
                  <a:pt x="3965039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801549" y="6140682"/>
            <a:ext cx="4643033" cy="3743446"/>
          </a:xfrm>
          <a:custGeom>
            <a:avLst/>
            <a:gdLst/>
            <a:ahLst/>
            <a:cxnLst/>
            <a:rect l="l" t="t" r="r" b="b"/>
            <a:pathLst>
              <a:path w="4643033" h="3743446">
                <a:moveTo>
                  <a:pt x="0" y="0"/>
                </a:moveTo>
                <a:lnTo>
                  <a:pt x="4643034" y="0"/>
                </a:lnTo>
                <a:lnTo>
                  <a:pt x="4643034" y="3743446"/>
                </a:lnTo>
                <a:lnTo>
                  <a:pt x="0" y="37434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10781983" y="5198381"/>
            <a:ext cx="7964250" cy="4549578"/>
          </a:xfrm>
          <a:custGeom>
            <a:avLst/>
            <a:gdLst/>
            <a:ahLst/>
            <a:cxnLst/>
            <a:rect l="l" t="t" r="r" b="b"/>
            <a:pathLst>
              <a:path w="7964250" h="4549578">
                <a:moveTo>
                  <a:pt x="0" y="0"/>
                </a:moveTo>
                <a:lnTo>
                  <a:pt x="7964250" y="0"/>
                </a:lnTo>
                <a:lnTo>
                  <a:pt x="7964250" y="4549578"/>
                </a:lnTo>
                <a:lnTo>
                  <a:pt x="0" y="45495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rot="-4114617">
            <a:off x="8575412" y="-245786"/>
            <a:ext cx="1457011" cy="3179985"/>
          </a:xfrm>
          <a:custGeom>
            <a:avLst/>
            <a:gdLst/>
            <a:ahLst/>
            <a:cxnLst/>
            <a:rect l="l" t="t" r="r" b="b"/>
            <a:pathLst>
              <a:path w="1457011" h="3179985">
                <a:moveTo>
                  <a:pt x="0" y="0"/>
                </a:moveTo>
                <a:lnTo>
                  <a:pt x="1457011" y="0"/>
                </a:lnTo>
                <a:lnTo>
                  <a:pt x="1457011" y="3179985"/>
                </a:lnTo>
                <a:lnTo>
                  <a:pt x="0" y="31799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/>
          <p:cNvSpPr txBox="1"/>
          <p:nvPr/>
        </p:nvSpPr>
        <p:spPr>
          <a:xfrm>
            <a:off x="3741251" y="4456770"/>
            <a:ext cx="10481734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Warm up (3 minit)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83762" y="5520395"/>
            <a:ext cx="5720477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Senaman utama (20 minit)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06516" y="6584020"/>
            <a:ext cx="13274967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Cool down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04922" y="353347"/>
            <a:ext cx="14630067" cy="9674132"/>
          </a:xfrm>
          <a:custGeom>
            <a:avLst/>
            <a:gdLst/>
            <a:ahLst/>
            <a:cxnLst/>
            <a:rect l="l" t="t" r="r" b="b"/>
            <a:pathLst>
              <a:path w="14630067" h="9674132">
                <a:moveTo>
                  <a:pt x="0" y="0"/>
                </a:moveTo>
                <a:lnTo>
                  <a:pt x="14630067" y="0"/>
                </a:lnTo>
                <a:lnTo>
                  <a:pt x="14630067" y="9674132"/>
                </a:lnTo>
                <a:lnTo>
                  <a:pt x="0" y="96741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257321" y="342455"/>
            <a:ext cx="4446248" cy="4114800"/>
          </a:xfrm>
          <a:custGeom>
            <a:avLst/>
            <a:gdLst/>
            <a:ahLst/>
            <a:cxnLst/>
            <a:rect l="l" t="t" r="r" b="b"/>
            <a:pathLst>
              <a:path w="4446248" h="4114800">
                <a:moveTo>
                  <a:pt x="0" y="0"/>
                </a:moveTo>
                <a:lnTo>
                  <a:pt x="4446248" y="0"/>
                </a:lnTo>
                <a:lnTo>
                  <a:pt x="44462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2506516" y="854974"/>
            <a:ext cx="13274967" cy="8577051"/>
          </a:xfrm>
          <a:custGeom>
            <a:avLst/>
            <a:gdLst/>
            <a:ahLst/>
            <a:cxnLst/>
            <a:rect l="l" t="t" r="r" b="b"/>
            <a:pathLst>
              <a:path w="13274967" h="8577051">
                <a:moveTo>
                  <a:pt x="0" y="0"/>
                </a:moveTo>
                <a:lnTo>
                  <a:pt x="13274968" y="0"/>
                </a:lnTo>
                <a:lnTo>
                  <a:pt x="13274968" y="8577052"/>
                </a:lnTo>
                <a:lnTo>
                  <a:pt x="0" y="85770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1894965" y="8198460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6" y="0"/>
                </a:lnTo>
                <a:lnTo>
                  <a:pt x="21754166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rot="4091110">
            <a:off x="15705555" y="-1038598"/>
            <a:ext cx="3942727" cy="4114800"/>
          </a:xfrm>
          <a:custGeom>
            <a:avLst/>
            <a:gdLst/>
            <a:ahLst/>
            <a:cxnLst/>
            <a:rect l="l" t="t" r="r" b="b"/>
            <a:pathLst>
              <a:path w="3942727" h="4114800">
                <a:moveTo>
                  <a:pt x="0" y="0"/>
                </a:moveTo>
                <a:lnTo>
                  <a:pt x="3942726" y="0"/>
                </a:lnTo>
                <a:lnTo>
                  <a:pt x="39427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6" name="TextBox 6"/>
          <p:cNvSpPr txBox="1"/>
          <p:nvPr/>
        </p:nvSpPr>
        <p:spPr>
          <a:xfrm>
            <a:off x="3123066" y="2349270"/>
            <a:ext cx="12041868" cy="1146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12"/>
              </a:lnSpc>
            </a:pPr>
            <a:r>
              <a:rPr lang="en-US" sz="8699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Contoh Lagu Senaman</a:t>
            </a:r>
          </a:p>
        </p:txBody>
      </p:sp>
      <p:sp>
        <p:nvSpPr>
          <p:cNvPr id="7" name="Freeform 7"/>
          <p:cNvSpPr/>
          <p:nvPr/>
        </p:nvSpPr>
        <p:spPr>
          <a:xfrm>
            <a:off x="764738" y="2500283"/>
            <a:ext cx="3582055" cy="2534304"/>
          </a:xfrm>
          <a:custGeom>
            <a:avLst/>
            <a:gdLst/>
            <a:ahLst/>
            <a:cxnLst/>
            <a:rect l="l" t="t" r="r" b="b"/>
            <a:pathLst>
              <a:path w="3582055" h="2534304">
                <a:moveTo>
                  <a:pt x="0" y="0"/>
                </a:moveTo>
                <a:lnTo>
                  <a:pt x="3582055" y="0"/>
                </a:lnTo>
                <a:lnTo>
                  <a:pt x="3582055" y="2534304"/>
                </a:lnTo>
                <a:lnTo>
                  <a:pt x="0" y="25343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1527037" y="7320120"/>
            <a:ext cx="2363111" cy="2354249"/>
          </a:xfrm>
          <a:custGeom>
            <a:avLst/>
            <a:gdLst/>
            <a:ahLst/>
            <a:cxnLst/>
            <a:rect l="l" t="t" r="r" b="b"/>
            <a:pathLst>
              <a:path w="2363111" h="2354249">
                <a:moveTo>
                  <a:pt x="0" y="0"/>
                </a:moveTo>
                <a:lnTo>
                  <a:pt x="2363111" y="0"/>
                </a:lnTo>
                <a:lnTo>
                  <a:pt x="2363111" y="2354249"/>
                </a:lnTo>
                <a:lnTo>
                  <a:pt x="0" y="23542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12328455" y="6953491"/>
            <a:ext cx="5411640" cy="4782537"/>
          </a:xfrm>
          <a:custGeom>
            <a:avLst/>
            <a:gdLst/>
            <a:ahLst/>
            <a:cxnLst/>
            <a:rect l="l" t="t" r="r" b="b"/>
            <a:pathLst>
              <a:path w="5411640" h="4782537">
                <a:moveTo>
                  <a:pt x="0" y="0"/>
                </a:moveTo>
                <a:lnTo>
                  <a:pt x="5411639" y="0"/>
                </a:lnTo>
                <a:lnTo>
                  <a:pt x="5411639" y="4782537"/>
                </a:lnTo>
                <a:lnTo>
                  <a:pt x="0" y="478253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/>
          <p:cNvSpPr txBox="1"/>
          <p:nvPr/>
        </p:nvSpPr>
        <p:spPr>
          <a:xfrm>
            <a:off x="4346793" y="4967912"/>
            <a:ext cx="9869361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Mari kita tengok video ini bersama-sama.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3085" y="1028700"/>
            <a:ext cx="1464183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21935" y="-142677"/>
            <a:ext cx="3942727" cy="4114800"/>
          </a:xfrm>
          <a:custGeom>
            <a:avLst/>
            <a:gdLst/>
            <a:ahLst/>
            <a:cxnLst/>
            <a:rect l="l" t="t" r="r" b="b"/>
            <a:pathLst>
              <a:path w="3942727" h="4114800">
                <a:moveTo>
                  <a:pt x="0" y="0"/>
                </a:moveTo>
                <a:lnTo>
                  <a:pt x="3942726" y="0"/>
                </a:lnTo>
                <a:lnTo>
                  <a:pt x="39427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rot="-10800000">
            <a:off x="15219485" y="3086100"/>
            <a:ext cx="4446248" cy="4114800"/>
          </a:xfrm>
          <a:custGeom>
            <a:avLst/>
            <a:gdLst/>
            <a:ahLst/>
            <a:cxnLst/>
            <a:rect l="l" t="t" r="r" b="b"/>
            <a:pathLst>
              <a:path w="4446248" h="4114800">
                <a:moveTo>
                  <a:pt x="0" y="0"/>
                </a:moveTo>
                <a:lnTo>
                  <a:pt x="4446248" y="0"/>
                </a:lnTo>
                <a:lnTo>
                  <a:pt x="44462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2506516" y="854974"/>
            <a:ext cx="13274967" cy="8577051"/>
          </a:xfrm>
          <a:custGeom>
            <a:avLst/>
            <a:gdLst/>
            <a:ahLst/>
            <a:cxnLst/>
            <a:rect l="l" t="t" r="r" b="b"/>
            <a:pathLst>
              <a:path w="13274967" h="8577051">
                <a:moveTo>
                  <a:pt x="0" y="0"/>
                </a:moveTo>
                <a:lnTo>
                  <a:pt x="13274968" y="0"/>
                </a:lnTo>
                <a:lnTo>
                  <a:pt x="13274968" y="8577052"/>
                </a:lnTo>
                <a:lnTo>
                  <a:pt x="0" y="85770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-1894965" y="8198460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6" y="0"/>
                </a:lnTo>
                <a:lnTo>
                  <a:pt x="21754166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2096688" y="6937528"/>
            <a:ext cx="5345921" cy="3053857"/>
          </a:xfrm>
          <a:custGeom>
            <a:avLst/>
            <a:gdLst/>
            <a:ahLst/>
            <a:cxnLst/>
            <a:rect l="l" t="t" r="r" b="b"/>
            <a:pathLst>
              <a:path w="5345921" h="3053857">
                <a:moveTo>
                  <a:pt x="0" y="0"/>
                </a:moveTo>
                <a:lnTo>
                  <a:pt x="5345921" y="0"/>
                </a:lnTo>
                <a:lnTo>
                  <a:pt x="5345921" y="3053857"/>
                </a:lnTo>
                <a:lnTo>
                  <a:pt x="0" y="30538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13936402" y="2443938"/>
            <a:ext cx="3010188" cy="2118420"/>
          </a:xfrm>
          <a:custGeom>
            <a:avLst/>
            <a:gdLst/>
            <a:ahLst/>
            <a:cxnLst/>
            <a:rect l="l" t="t" r="r" b="b"/>
            <a:pathLst>
              <a:path w="3010188" h="2118420">
                <a:moveTo>
                  <a:pt x="0" y="0"/>
                </a:moveTo>
                <a:lnTo>
                  <a:pt x="3010188" y="0"/>
                </a:lnTo>
                <a:lnTo>
                  <a:pt x="3010188" y="2118420"/>
                </a:lnTo>
                <a:lnTo>
                  <a:pt x="0" y="21184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951758" y="1341999"/>
            <a:ext cx="4342617" cy="2203878"/>
          </a:xfrm>
          <a:custGeom>
            <a:avLst/>
            <a:gdLst/>
            <a:ahLst/>
            <a:cxnLst/>
            <a:rect l="l" t="t" r="r" b="b"/>
            <a:pathLst>
              <a:path w="4342617" h="2203878">
                <a:moveTo>
                  <a:pt x="0" y="0"/>
                </a:moveTo>
                <a:lnTo>
                  <a:pt x="4342617" y="0"/>
                </a:lnTo>
                <a:lnTo>
                  <a:pt x="4342617" y="2203878"/>
                </a:lnTo>
                <a:lnTo>
                  <a:pt x="0" y="220387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298348" y="4769756"/>
            <a:ext cx="5844886" cy="5143500"/>
          </a:xfrm>
          <a:custGeom>
            <a:avLst/>
            <a:gdLst/>
            <a:ahLst/>
            <a:cxnLst/>
            <a:rect l="l" t="t" r="r" b="b"/>
            <a:pathLst>
              <a:path w="5844886" h="5143500">
                <a:moveTo>
                  <a:pt x="0" y="0"/>
                </a:moveTo>
                <a:lnTo>
                  <a:pt x="5844887" y="0"/>
                </a:lnTo>
                <a:lnTo>
                  <a:pt x="5844887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/>
          <p:cNvSpPr txBox="1"/>
          <p:nvPr/>
        </p:nvSpPr>
        <p:spPr>
          <a:xfrm>
            <a:off x="3161166" y="1739868"/>
            <a:ext cx="12041868" cy="2137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12"/>
              </a:lnSpc>
            </a:pPr>
            <a:r>
              <a:rPr lang="en-US" sz="8699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Ayat Alkitab – </a:t>
            </a:r>
          </a:p>
          <a:p>
            <a:pPr marL="0" lvl="0" indent="0" algn="ctr">
              <a:lnSpc>
                <a:spcPts val="7919"/>
              </a:lnSpc>
            </a:pPr>
            <a:r>
              <a:rPr lang="en-US" sz="7999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Kisah Para Rasul 17:28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53950" y="4688407"/>
            <a:ext cx="8284850" cy="307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“S</a:t>
            </a:r>
            <a:r>
              <a:rPr lang="en-US" sz="35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ebab di dalam Dia kita hidup, kita bergerak, kita ada,  seperti yang telah juga dikatakan oleh pujangga-pujanggamu: Sebab kita ini dari keturunan Allah juga.”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762187">
            <a:off x="12123884" y="-656640"/>
            <a:ext cx="7315200" cy="3023229"/>
          </a:xfrm>
          <a:custGeom>
            <a:avLst/>
            <a:gdLst/>
            <a:ahLst/>
            <a:cxnLst/>
            <a:rect l="l" t="t" r="r" b="b"/>
            <a:pathLst>
              <a:path w="7315200" h="3023229">
                <a:moveTo>
                  <a:pt x="0" y="0"/>
                </a:moveTo>
                <a:lnTo>
                  <a:pt x="7315200" y="0"/>
                </a:lnTo>
                <a:lnTo>
                  <a:pt x="7315200" y="3023229"/>
                </a:lnTo>
                <a:lnTo>
                  <a:pt x="0" y="3023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2506516" y="854974"/>
            <a:ext cx="13274967" cy="8577051"/>
          </a:xfrm>
          <a:custGeom>
            <a:avLst/>
            <a:gdLst/>
            <a:ahLst/>
            <a:cxnLst/>
            <a:rect l="l" t="t" r="r" b="b"/>
            <a:pathLst>
              <a:path w="13274967" h="8577051">
                <a:moveTo>
                  <a:pt x="0" y="0"/>
                </a:moveTo>
                <a:lnTo>
                  <a:pt x="13274968" y="0"/>
                </a:lnTo>
                <a:lnTo>
                  <a:pt x="13274968" y="8577052"/>
                </a:lnTo>
                <a:lnTo>
                  <a:pt x="0" y="85770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1894965" y="8198460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6" y="0"/>
                </a:lnTo>
                <a:lnTo>
                  <a:pt x="21754166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14234909" y="2428557"/>
            <a:ext cx="3399435" cy="3169973"/>
          </a:xfrm>
          <a:custGeom>
            <a:avLst/>
            <a:gdLst/>
            <a:ahLst/>
            <a:cxnLst/>
            <a:rect l="l" t="t" r="r" b="b"/>
            <a:pathLst>
              <a:path w="3399435" h="3169973">
                <a:moveTo>
                  <a:pt x="0" y="0"/>
                </a:moveTo>
                <a:lnTo>
                  <a:pt x="3399435" y="0"/>
                </a:lnTo>
                <a:lnTo>
                  <a:pt x="3399435" y="3169973"/>
                </a:lnTo>
                <a:lnTo>
                  <a:pt x="0" y="31699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624846" y="5963671"/>
            <a:ext cx="3212655" cy="3574581"/>
          </a:xfrm>
          <a:custGeom>
            <a:avLst/>
            <a:gdLst/>
            <a:ahLst/>
            <a:cxnLst/>
            <a:rect l="l" t="t" r="r" b="b"/>
            <a:pathLst>
              <a:path w="3212655" h="3574581">
                <a:moveTo>
                  <a:pt x="0" y="0"/>
                </a:moveTo>
                <a:lnTo>
                  <a:pt x="3212655" y="0"/>
                </a:lnTo>
                <a:lnTo>
                  <a:pt x="3212655" y="3574582"/>
                </a:lnTo>
                <a:lnTo>
                  <a:pt x="0" y="35745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14720684" y="6198605"/>
            <a:ext cx="2608390" cy="3059695"/>
          </a:xfrm>
          <a:custGeom>
            <a:avLst/>
            <a:gdLst/>
            <a:ahLst/>
            <a:cxnLst/>
            <a:rect l="l" t="t" r="r" b="b"/>
            <a:pathLst>
              <a:path w="2608390" h="3059695">
                <a:moveTo>
                  <a:pt x="0" y="0"/>
                </a:moveTo>
                <a:lnTo>
                  <a:pt x="2608390" y="0"/>
                </a:lnTo>
                <a:lnTo>
                  <a:pt x="2608390" y="3059695"/>
                </a:lnTo>
                <a:lnTo>
                  <a:pt x="0" y="30596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-658837" y="100058"/>
            <a:ext cx="2890010" cy="2821701"/>
          </a:xfrm>
          <a:custGeom>
            <a:avLst/>
            <a:gdLst/>
            <a:ahLst/>
            <a:cxnLst/>
            <a:rect l="l" t="t" r="r" b="b"/>
            <a:pathLst>
              <a:path w="2890010" h="2821701">
                <a:moveTo>
                  <a:pt x="0" y="0"/>
                </a:moveTo>
                <a:lnTo>
                  <a:pt x="2890011" y="0"/>
                </a:lnTo>
                <a:lnTo>
                  <a:pt x="2890011" y="2821701"/>
                </a:lnTo>
                <a:lnTo>
                  <a:pt x="0" y="28217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263509" y="1126024"/>
            <a:ext cx="3935330" cy="2454662"/>
          </a:xfrm>
          <a:custGeom>
            <a:avLst/>
            <a:gdLst/>
            <a:ahLst/>
            <a:cxnLst/>
            <a:rect l="l" t="t" r="r" b="b"/>
            <a:pathLst>
              <a:path w="3935330" h="2454662">
                <a:moveTo>
                  <a:pt x="0" y="0"/>
                </a:moveTo>
                <a:lnTo>
                  <a:pt x="3935330" y="0"/>
                </a:lnTo>
                <a:lnTo>
                  <a:pt x="3935330" y="2454662"/>
                </a:lnTo>
                <a:lnTo>
                  <a:pt x="0" y="2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/>
          <p:cNvSpPr txBox="1"/>
          <p:nvPr/>
        </p:nvSpPr>
        <p:spPr>
          <a:xfrm>
            <a:off x="3837501" y="2867138"/>
            <a:ext cx="10640568" cy="1146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12"/>
              </a:lnSpc>
            </a:pPr>
            <a:r>
              <a:rPr lang="en-US" sz="8699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Bila Kita Rasa Lemah…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47266" y="4747647"/>
            <a:ext cx="10793467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Ka</a:t>
            </a:r>
            <a:r>
              <a:rPr lang="en-US" sz="35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dang-kadang kita rasa letih dan tidak kuat.</a:t>
            </a:r>
          </a:p>
          <a:p>
            <a:pPr marL="0" lvl="0" indent="0" algn="ctr">
              <a:lnSpc>
                <a:spcPts val="4900"/>
              </a:lnSpc>
              <a:spcBef>
                <a:spcPct val="0"/>
              </a:spcBef>
            </a:pPr>
            <a:r>
              <a:rPr lang="en-US" sz="35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Tapi Tuhan boleh beri kita kekuatan!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762187">
            <a:off x="12368277" y="-639656"/>
            <a:ext cx="7315200" cy="3023229"/>
          </a:xfrm>
          <a:custGeom>
            <a:avLst/>
            <a:gdLst/>
            <a:ahLst/>
            <a:cxnLst/>
            <a:rect l="l" t="t" r="r" b="b"/>
            <a:pathLst>
              <a:path w="7315200" h="3023229">
                <a:moveTo>
                  <a:pt x="0" y="0"/>
                </a:moveTo>
                <a:lnTo>
                  <a:pt x="7315200" y="0"/>
                </a:lnTo>
                <a:lnTo>
                  <a:pt x="7315200" y="3023229"/>
                </a:lnTo>
                <a:lnTo>
                  <a:pt x="0" y="3023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rot="-1150140">
            <a:off x="-621878" y="599593"/>
            <a:ext cx="4611771" cy="1251605"/>
          </a:xfrm>
          <a:custGeom>
            <a:avLst/>
            <a:gdLst/>
            <a:ahLst/>
            <a:cxnLst/>
            <a:rect l="l" t="t" r="r" b="b"/>
            <a:pathLst>
              <a:path w="4611771" h="1251605">
                <a:moveTo>
                  <a:pt x="0" y="0"/>
                </a:moveTo>
                <a:lnTo>
                  <a:pt x="4611771" y="0"/>
                </a:lnTo>
                <a:lnTo>
                  <a:pt x="4611771" y="1251605"/>
                </a:lnTo>
                <a:lnTo>
                  <a:pt x="0" y="1251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1605726" y="755121"/>
            <a:ext cx="14752784" cy="9531879"/>
          </a:xfrm>
          <a:custGeom>
            <a:avLst/>
            <a:gdLst/>
            <a:ahLst/>
            <a:cxnLst/>
            <a:rect l="l" t="t" r="r" b="b"/>
            <a:pathLst>
              <a:path w="14752784" h="9531879">
                <a:moveTo>
                  <a:pt x="0" y="0"/>
                </a:moveTo>
                <a:lnTo>
                  <a:pt x="14752784" y="0"/>
                </a:lnTo>
                <a:lnTo>
                  <a:pt x="14752784" y="9531879"/>
                </a:lnTo>
                <a:lnTo>
                  <a:pt x="0" y="95318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-1894965" y="8198460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6" y="0"/>
                </a:lnTo>
                <a:lnTo>
                  <a:pt x="21754166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TextBox 6"/>
          <p:cNvSpPr txBox="1"/>
          <p:nvPr/>
        </p:nvSpPr>
        <p:spPr>
          <a:xfrm>
            <a:off x="2729609" y="3535022"/>
            <a:ext cx="12485968" cy="2780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  <a:spcBef>
                <a:spcPct val="0"/>
              </a:spcBef>
            </a:pPr>
            <a:r>
              <a:rPr lang="en-US" sz="264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40:29</a:t>
            </a:r>
            <a:r>
              <a:rPr lang="en-US" sz="26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Dia </a:t>
            </a:r>
            <a:r>
              <a:rPr lang="en-US" sz="264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memberi kekuatan</a:t>
            </a:r>
            <a:r>
              <a:rPr lang="en-US" sz="26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kepada yang lelah  dan </a:t>
            </a:r>
            <a:r>
              <a:rPr lang="en-US" sz="264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menambah semanga</a:t>
            </a:r>
            <a:r>
              <a:rPr lang="en-US" sz="26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 kepada yang tiada berdaya. </a:t>
            </a:r>
            <a:r>
              <a:rPr lang="en-US" sz="264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9" tooltip="https://alkitab.sabda.org/verse.php?book=Yes&amp;chapter=40&amp;verse=30"/>
              </a:rPr>
              <a:t>40:30</a:t>
            </a:r>
            <a:r>
              <a:rPr lang="en-US" sz="26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Orang-orang muda menjadi lelah dan lesu dan teruna-teruna  jatuh tersandung, </a:t>
            </a:r>
            <a:r>
              <a:rPr lang="en-US" sz="264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0" tooltip="https://alkitab.sabda.org/verse.php?book=Yes&amp;chapter=40&amp;verse=31"/>
              </a:rPr>
              <a:t>40:31</a:t>
            </a:r>
            <a:r>
              <a:rPr lang="en-US" sz="26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tetapi </a:t>
            </a:r>
            <a:r>
              <a:rPr lang="en-US" sz="264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orang-orang yang menanti-nantikan  TUHAN</a:t>
            </a:r>
            <a:r>
              <a:rPr lang="en-US" sz="26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64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mendapat kekuatan  baru</a:t>
            </a:r>
            <a:r>
              <a:rPr lang="en-US" sz="26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: mereka seumpama rajawali  yang naik terbang dengan kekuatan sayapnya; mereka berlari dan tidak menjadi lesu, mereka berjalan dan tidak menjadi lelah.</a:t>
            </a:r>
          </a:p>
        </p:txBody>
      </p:sp>
      <p:sp>
        <p:nvSpPr>
          <p:cNvPr id="7" name="Freeform 7"/>
          <p:cNvSpPr/>
          <p:nvPr/>
        </p:nvSpPr>
        <p:spPr>
          <a:xfrm>
            <a:off x="5623599" y="5706666"/>
            <a:ext cx="6717038" cy="3551634"/>
          </a:xfrm>
          <a:custGeom>
            <a:avLst/>
            <a:gdLst/>
            <a:ahLst/>
            <a:cxnLst/>
            <a:rect l="l" t="t" r="r" b="b"/>
            <a:pathLst>
              <a:path w="6717038" h="3551634">
                <a:moveTo>
                  <a:pt x="0" y="0"/>
                </a:moveTo>
                <a:lnTo>
                  <a:pt x="6717038" y="0"/>
                </a:lnTo>
                <a:lnTo>
                  <a:pt x="6717038" y="3551634"/>
                </a:lnTo>
                <a:lnTo>
                  <a:pt x="0" y="35516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16244286" y="3545877"/>
            <a:ext cx="2890010" cy="2821701"/>
          </a:xfrm>
          <a:custGeom>
            <a:avLst/>
            <a:gdLst/>
            <a:ahLst/>
            <a:cxnLst/>
            <a:rect l="l" t="t" r="r" b="b"/>
            <a:pathLst>
              <a:path w="2890010" h="2821701">
                <a:moveTo>
                  <a:pt x="0" y="0"/>
                </a:moveTo>
                <a:lnTo>
                  <a:pt x="2890010" y="0"/>
                </a:lnTo>
                <a:lnTo>
                  <a:pt x="2890010" y="2821701"/>
                </a:lnTo>
                <a:lnTo>
                  <a:pt x="0" y="282170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961486" y="5186541"/>
            <a:ext cx="2070694" cy="3011919"/>
          </a:xfrm>
          <a:custGeom>
            <a:avLst/>
            <a:gdLst/>
            <a:ahLst/>
            <a:cxnLst/>
            <a:rect l="l" t="t" r="r" b="b"/>
            <a:pathLst>
              <a:path w="2070694" h="3011919">
                <a:moveTo>
                  <a:pt x="0" y="0"/>
                </a:moveTo>
                <a:lnTo>
                  <a:pt x="2070694" y="0"/>
                </a:lnTo>
                <a:lnTo>
                  <a:pt x="2070694" y="3011919"/>
                </a:lnTo>
                <a:lnTo>
                  <a:pt x="0" y="30119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/>
          <p:cNvSpPr txBox="1"/>
          <p:nvPr/>
        </p:nvSpPr>
        <p:spPr>
          <a:xfrm>
            <a:off x="3716213" y="1285047"/>
            <a:ext cx="10855574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5"/>
              </a:lnSpc>
            </a:pPr>
            <a:r>
              <a:rPr lang="en-US" sz="7500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Ayat Alkitab – </a:t>
            </a:r>
          </a:p>
          <a:p>
            <a:pPr marL="0" lvl="0" indent="0" algn="ctr">
              <a:lnSpc>
                <a:spcPts val="7425"/>
              </a:lnSpc>
            </a:pPr>
            <a:r>
              <a:rPr lang="en-US" sz="7500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Yesaya 40:29-31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E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588766">
            <a:off x="-2628900" y="228617"/>
            <a:ext cx="7315200" cy="3023229"/>
          </a:xfrm>
          <a:custGeom>
            <a:avLst/>
            <a:gdLst/>
            <a:ahLst/>
            <a:cxnLst/>
            <a:rect l="l" t="t" r="r" b="b"/>
            <a:pathLst>
              <a:path w="7315200" h="3023229">
                <a:moveTo>
                  <a:pt x="0" y="0"/>
                </a:moveTo>
                <a:lnTo>
                  <a:pt x="7315200" y="0"/>
                </a:lnTo>
                <a:lnTo>
                  <a:pt x="7315200" y="3023230"/>
                </a:lnTo>
                <a:lnTo>
                  <a:pt x="0" y="3023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2506516" y="854974"/>
            <a:ext cx="13274967" cy="8577051"/>
          </a:xfrm>
          <a:custGeom>
            <a:avLst/>
            <a:gdLst/>
            <a:ahLst/>
            <a:cxnLst/>
            <a:rect l="l" t="t" r="r" b="b"/>
            <a:pathLst>
              <a:path w="13274967" h="8577051">
                <a:moveTo>
                  <a:pt x="0" y="0"/>
                </a:moveTo>
                <a:lnTo>
                  <a:pt x="13274968" y="0"/>
                </a:lnTo>
                <a:lnTo>
                  <a:pt x="13274968" y="8577052"/>
                </a:lnTo>
                <a:lnTo>
                  <a:pt x="0" y="85770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1894965" y="8198460"/>
            <a:ext cx="21754166" cy="10034109"/>
          </a:xfrm>
          <a:custGeom>
            <a:avLst/>
            <a:gdLst/>
            <a:ahLst/>
            <a:cxnLst/>
            <a:rect l="l" t="t" r="r" b="b"/>
            <a:pathLst>
              <a:path w="21754166" h="10034109">
                <a:moveTo>
                  <a:pt x="0" y="0"/>
                </a:moveTo>
                <a:lnTo>
                  <a:pt x="21754166" y="0"/>
                </a:lnTo>
                <a:lnTo>
                  <a:pt x="21754166" y="10034109"/>
                </a:lnTo>
                <a:lnTo>
                  <a:pt x="0" y="100341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rot="-807161">
            <a:off x="733546" y="4922108"/>
            <a:ext cx="2267695" cy="2667877"/>
          </a:xfrm>
          <a:custGeom>
            <a:avLst/>
            <a:gdLst/>
            <a:ahLst/>
            <a:cxnLst/>
            <a:rect l="l" t="t" r="r" b="b"/>
            <a:pathLst>
              <a:path w="2267695" h="2667877">
                <a:moveTo>
                  <a:pt x="0" y="0"/>
                </a:moveTo>
                <a:lnTo>
                  <a:pt x="2267696" y="0"/>
                </a:lnTo>
                <a:lnTo>
                  <a:pt x="2267696" y="2667877"/>
                </a:lnTo>
                <a:lnTo>
                  <a:pt x="0" y="26678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2067420" y="1207848"/>
            <a:ext cx="1213042" cy="1213042"/>
          </a:xfrm>
          <a:custGeom>
            <a:avLst/>
            <a:gdLst/>
            <a:ahLst/>
            <a:cxnLst/>
            <a:rect l="l" t="t" r="r" b="b"/>
            <a:pathLst>
              <a:path w="1213042" h="1213042">
                <a:moveTo>
                  <a:pt x="0" y="0"/>
                </a:moveTo>
                <a:lnTo>
                  <a:pt x="1213042" y="0"/>
                </a:lnTo>
                <a:lnTo>
                  <a:pt x="1213042" y="1213042"/>
                </a:lnTo>
                <a:lnTo>
                  <a:pt x="0" y="12130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14948953" y="1207848"/>
            <a:ext cx="1213042" cy="1213042"/>
          </a:xfrm>
          <a:custGeom>
            <a:avLst/>
            <a:gdLst/>
            <a:ahLst/>
            <a:cxnLst/>
            <a:rect l="l" t="t" r="r" b="b"/>
            <a:pathLst>
              <a:path w="1213042" h="1213042">
                <a:moveTo>
                  <a:pt x="0" y="0"/>
                </a:moveTo>
                <a:lnTo>
                  <a:pt x="1213042" y="0"/>
                </a:lnTo>
                <a:lnTo>
                  <a:pt x="1213042" y="1213042"/>
                </a:lnTo>
                <a:lnTo>
                  <a:pt x="0" y="12130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454326" y="5575907"/>
            <a:ext cx="3101531" cy="4114800"/>
          </a:xfrm>
          <a:custGeom>
            <a:avLst/>
            <a:gdLst/>
            <a:ahLst/>
            <a:cxnLst/>
            <a:rect l="l" t="t" r="r" b="b"/>
            <a:pathLst>
              <a:path w="3101531" h="4114800">
                <a:moveTo>
                  <a:pt x="0" y="0"/>
                </a:moveTo>
                <a:lnTo>
                  <a:pt x="3101531" y="0"/>
                </a:lnTo>
                <a:lnTo>
                  <a:pt x="310153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 flipH="1">
            <a:off x="14751184" y="5143500"/>
            <a:ext cx="3125008" cy="4789284"/>
          </a:xfrm>
          <a:custGeom>
            <a:avLst/>
            <a:gdLst/>
            <a:ahLst/>
            <a:cxnLst/>
            <a:rect l="l" t="t" r="r" b="b"/>
            <a:pathLst>
              <a:path w="3125008" h="4789284">
                <a:moveTo>
                  <a:pt x="3125008" y="0"/>
                </a:moveTo>
                <a:lnTo>
                  <a:pt x="0" y="0"/>
                </a:lnTo>
                <a:lnTo>
                  <a:pt x="0" y="4789284"/>
                </a:lnTo>
                <a:lnTo>
                  <a:pt x="3125008" y="4789284"/>
                </a:lnTo>
                <a:lnTo>
                  <a:pt x="3125008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 rot="2902456">
            <a:off x="14691813" y="974232"/>
            <a:ext cx="4611771" cy="1251605"/>
          </a:xfrm>
          <a:custGeom>
            <a:avLst/>
            <a:gdLst/>
            <a:ahLst/>
            <a:cxnLst/>
            <a:rect l="l" t="t" r="r" b="b"/>
            <a:pathLst>
              <a:path w="4611771" h="1251605">
                <a:moveTo>
                  <a:pt x="0" y="0"/>
                </a:moveTo>
                <a:lnTo>
                  <a:pt x="4611772" y="0"/>
                </a:lnTo>
                <a:lnTo>
                  <a:pt x="4611772" y="1251605"/>
                </a:lnTo>
                <a:lnTo>
                  <a:pt x="0" y="125160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MY"/>
          </a:p>
        </p:txBody>
      </p:sp>
      <p:sp>
        <p:nvSpPr>
          <p:cNvPr id="11" name="TextBox 11"/>
          <p:cNvSpPr txBox="1"/>
          <p:nvPr/>
        </p:nvSpPr>
        <p:spPr>
          <a:xfrm>
            <a:off x="3262030" y="1716676"/>
            <a:ext cx="11763941" cy="1146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12"/>
              </a:lnSpc>
            </a:pPr>
            <a:r>
              <a:rPr lang="en-US" sz="8699">
                <a:solidFill>
                  <a:srgbClr val="00A8A6"/>
                </a:solidFill>
                <a:latin typeface="Lulu Font TH"/>
                <a:ea typeface="Lulu Font TH"/>
                <a:cs typeface="Lulu Font TH"/>
                <a:sym typeface="Lulu Font TH"/>
              </a:rPr>
              <a:t>Kesimpulan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06516" y="3663181"/>
            <a:ext cx="13274967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 mahu kita bergerak.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24949" y="5151399"/>
            <a:ext cx="13274967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Senaman jaga badan kita.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24949" y="6639617"/>
            <a:ext cx="13274967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Tuhan beri kita kekuatan bila kita perlukan.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258</Words>
  <Application>Microsoft Office PowerPoint</Application>
  <PresentationFormat>Custom</PresentationFormat>
  <Paragraphs>48</Paragraphs>
  <Slides>17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Canva Sans Bold</vt:lpstr>
      <vt:lpstr>Lulu Font TH</vt:lpstr>
      <vt:lpstr>Open Sans Bold</vt:lpstr>
      <vt:lpstr>Archivo Black</vt:lpstr>
      <vt:lpstr>Arial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PELAJARAN 2 Health for Smart Kids</dc:title>
  <dc:creator>ASUS</dc:creator>
  <cp:lastModifiedBy>Faridah Lausin (MAUM)</cp:lastModifiedBy>
  <cp:revision>4</cp:revision>
  <dcterms:created xsi:type="dcterms:W3CDTF">2006-08-16T00:00:00Z</dcterms:created>
  <dcterms:modified xsi:type="dcterms:W3CDTF">2026-03-04T04:16:46Z</dcterms:modified>
  <dc:identifier>DAGpKL2UzaE</dc:identifier>
</cp:coreProperties>
</file>