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8288000" cy="10287000"/>
  <p:notesSz cx="6858000" cy="9144000"/>
  <p:embeddedFontLst>
    <p:embeddedFont>
      <p:font typeface="Archivo Black" panose="020B0604020202020204" charset="0"/>
      <p:regular r:id="rId20"/>
    </p:embeddedFont>
    <p:embeddedFont>
      <p:font typeface="Chewy" panose="020B0604020202020204" charset="0"/>
      <p:regular r:id="rId21"/>
    </p:embeddedFont>
    <p:embeddedFont>
      <p:font typeface="Garet" panose="020B0604020202020204" charset="0"/>
      <p:regular r:id="rId22"/>
    </p:embeddedFont>
    <p:embeddedFont>
      <p:font typeface="Garet Bold" panose="020B0604020202020204" charset="0"/>
      <p:regular r:id="rId23"/>
    </p:embeddedFont>
    <p:embeddedFont>
      <p:font typeface="TT Ramillas Heavy" panose="020B0604020202020204" charset="0"/>
      <p:regular r:id="rId24"/>
    </p:embeddedFont>
    <p:embeddedFont>
      <p:font typeface="TT Ramillas Italics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693" y="-285059"/>
            <a:ext cx="9647379" cy="10840969"/>
          </a:xfrm>
          <a:custGeom>
            <a:avLst/>
            <a:gdLst/>
            <a:ahLst/>
            <a:cxnLst/>
            <a:rect l="l" t="t" r="r" b="b"/>
            <a:pathLst>
              <a:path w="9647379" h="10840969">
                <a:moveTo>
                  <a:pt x="0" y="0"/>
                </a:moveTo>
                <a:lnTo>
                  <a:pt x="9647378" y="0"/>
                </a:lnTo>
                <a:lnTo>
                  <a:pt x="9647378" y="10840969"/>
                </a:lnTo>
                <a:lnTo>
                  <a:pt x="0" y="1084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0" b="-59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9691140" y="1540911"/>
            <a:ext cx="7568160" cy="793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Selamat Menyertai program </a:t>
            </a: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Kesihatan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untuk </a:t>
            </a:r>
          </a:p>
          <a:p>
            <a:pPr algn="ctr">
              <a:lnSpc>
                <a:spcPts val="8910"/>
              </a:lnSpc>
            </a:pPr>
            <a:r>
              <a:rPr lang="en-US" sz="6600">
                <a:solidFill>
                  <a:srgbClr val="EB4B4B"/>
                </a:solidFill>
                <a:latin typeface="Archivo Black"/>
                <a:ea typeface="Archivo Black"/>
                <a:cs typeface="Archivo Black"/>
                <a:sym typeface="Archivo Black"/>
              </a:rPr>
              <a:t>Kanak-kanak Pintar! </a:t>
            </a:r>
          </a:p>
        </p:txBody>
      </p:sp>
      <p:sp>
        <p:nvSpPr>
          <p:cNvPr id="4" name="Freeform 4"/>
          <p:cNvSpPr/>
          <p:nvPr/>
        </p:nvSpPr>
        <p:spPr>
          <a:xfrm>
            <a:off x="10745396" y="327529"/>
            <a:ext cx="932100" cy="932100"/>
          </a:xfrm>
          <a:custGeom>
            <a:avLst/>
            <a:gdLst/>
            <a:ahLst/>
            <a:cxnLst/>
            <a:rect l="l" t="t" r="r" b="b"/>
            <a:pathLst>
              <a:path w="932100" h="932100">
                <a:moveTo>
                  <a:pt x="0" y="0"/>
                </a:moveTo>
                <a:lnTo>
                  <a:pt x="932101" y="0"/>
                </a:lnTo>
                <a:lnTo>
                  <a:pt x="932101" y="932101"/>
                </a:lnTo>
                <a:lnTo>
                  <a:pt x="0" y="932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Freeform 5"/>
          <p:cNvSpPr/>
          <p:nvPr/>
        </p:nvSpPr>
        <p:spPr>
          <a:xfrm>
            <a:off x="8802903" y="208107"/>
            <a:ext cx="2628159" cy="1238520"/>
          </a:xfrm>
          <a:custGeom>
            <a:avLst/>
            <a:gdLst/>
            <a:ahLst/>
            <a:cxnLst/>
            <a:rect l="l" t="t" r="r" b="b"/>
            <a:pathLst>
              <a:path w="2628159" h="1238520">
                <a:moveTo>
                  <a:pt x="0" y="0"/>
                </a:moveTo>
                <a:lnTo>
                  <a:pt x="2628158" y="0"/>
                </a:lnTo>
                <a:lnTo>
                  <a:pt x="2628158" y="1238519"/>
                </a:lnTo>
                <a:lnTo>
                  <a:pt x="0" y="1238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893610"/>
            <a:ext cx="18288000" cy="3222211"/>
          </a:xfrm>
          <a:custGeom>
            <a:avLst/>
            <a:gdLst/>
            <a:ahLst/>
            <a:cxnLst/>
            <a:rect l="l" t="t" r="r" b="b"/>
            <a:pathLst>
              <a:path w="18288000" h="3222211">
                <a:moveTo>
                  <a:pt x="0" y="0"/>
                </a:moveTo>
                <a:lnTo>
                  <a:pt x="18288000" y="0"/>
                </a:lnTo>
                <a:lnTo>
                  <a:pt x="18288000" y="3222211"/>
                </a:lnTo>
                <a:lnTo>
                  <a:pt x="0" y="32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589" r="-2589" b="-596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0336990" y="2109653"/>
            <a:ext cx="7154201" cy="6528208"/>
          </a:xfrm>
          <a:custGeom>
            <a:avLst/>
            <a:gdLst/>
            <a:ahLst/>
            <a:cxnLst/>
            <a:rect l="l" t="t" r="r" b="b"/>
            <a:pathLst>
              <a:path w="7154201" h="6528208">
                <a:moveTo>
                  <a:pt x="0" y="0"/>
                </a:moveTo>
                <a:lnTo>
                  <a:pt x="7154201" y="0"/>
                </a:lnTo>
                <a:lnTo>
                  <a:pt x="7154201" y="6528208"/>
                </a:lnTo>
                <a:lnTo>
                  <a:pt x="0" y="6528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1481898" y="4664492"/>
            <a:ext cx="8845384" cy="1418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35"/>
              </a:lnSpc>
            </a:pPr>
            <a:r>
              <a:rPr lang="en-US" sz="11372" b="1" spc="-568">
                <a:solidFill>
                  <a:srgbClr val="8B61C2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Nutrition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24200" y="3162300"/>
            <a:ext cx="5107217" cy="902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PELAJARAN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CCA766-2017-A84F-345E-5A7F26E15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85E41BE-8234-910B-498B-33A28E1DE3E8}"/>
              </a:ext>
            </a:extLst>
          </p:cNvPr>
          <p:cNvSpPr/>
          <p:nvPr/>
        </p:nvSpPr>
        <p:spPr>
          <a:xfrm>
            <a:off x="0" y="7893610"/>
            <a:ext cx="18288000" cy="3222211"/>
          </a:xfrm>
          <a:custGeom>
            <a:avLst/>
            <a:gdLst/>
            <a:ahLst/>
            <a:cxnLst/>
            <a:rect l="l" t="t" r="r" b="b"/>
            <a:pathLst>
              <a:path w="18288000" h="3222211">
                <a:moveTo>
                  <a:pt x="0" y="0"/>
                </a:moveTo>
                <a:lnTo>
                  <a:pt x="18288000" y="0"/>
                </a:lnTo>
                <a:lnTo>
                  <a:pt x="18288000" y="3222211"/>
                </a:lnTo>
                <a:lnTo>
                  <a:pt x="0" y="32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589" r="-2589" b="-5960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D7506C6-0980-3DB8-A70F-CA35B51AFE6D}"/>
              </a:ext>
            </a:extLst>
          </p:cNvPr>
          <p:cNvSpPr/>
          <p:nvPr/>
        </p:nvSpPr>
        <p:spPr>
          <a:xfrm>
            <a:off x="10336990" y="2109653"/>
            <a:ext cx="7154201" cy="6528208"/>
          </a:xfrm>
          <a:custGeom>
            <a:avLst/>
            <a:gdLst/>
            <a:ahLst/>
            <a:cxnLst/>
            <a:rect l="l" t="t" r="r" b="b"/>
            <a:pathLst>
              <a:path w="7154201" h="6528208">
                <a:moveTo>
                  <a:pt x="0" y="0"/>
                </a:moveTo>
                <a:lnTo>
                  <a:pt x="7154201" y="0"/>
                </a:lnTo>
                <a:lnTo>
                  <a:pt x="7154201" y="6528208"/>
                </a:lnTo>
                <a:lnTo>
                  <a:pt x="0" y="6528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D168CE5-A6BE-7C94-3C57-0ADACF9F688F}"/>
              </a:ext>
            </a:extLst>
          </p:cNvPr>
          <p:cNvSpPr txBox="1"/>
          <p:nvPr/>
        </p:nvSpPr>
        <p:spPr>
          <a:xfrm>
            <a:off x="1143000" y="3436688"/>
            <a:ext cx="8845384" cy="3874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35"/>
              </a:lnSpc>
            </a:pPr>
            <a:r>
              <a:rPr lang="en-US" sz="11372" b="1" spc="-568">
                <a:solidFill>
                  <a:srgbClr val="8B61C2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Nutrisi</a:t>
            </a:r>
          </a:p>
          <a:p>
            <a:pPr algn="ctr">
              <a:lnSpc>
                <a:spcPts val="10235"/>
              </a:lnSpc>
            </a:pPr>
            <a:r>
              <a:rPr lang="en-US" sz="7200" i="1" spc="-568">
                <a:solidFill>
                  <a:srgbClr val="18375D"/>
                </a:solidFill>
                <a:latin typeface="TT Ramillas Italics"/>
                <a:ea typeface="TT Ramillas Italics"/>
                <a:cs typeface="TT Ramillas Italics"/>
                <a:sym typeface="TT Ramillas Italics"/>
              </a:rPr>
              <a:t>Makanan Sihat Menyerikan Wajah!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2048727-794D-F35F-6522-01F93722196F}"/>
              </a:ext>
            </a:extLst>
          </p:cNvPr>
          <p:cNvSpPr txBox="1"/>
          <p:nvPr/>
        </p:nvSpPr>
        <p:spPr>
          <a:xfrm>
            <a:off x="3276600" y="1658568"/>
            <a:ext cx="5107217" cy="902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PELAJARAN 1</a:t>
            </a:r>
          </a:p>
        </p:txBody>
      </p:sp>
    </p:spTree>
    <p:extLst>
      <p:ext uri="{BB962C8B-B14F-4D97-AF65-F5344CB8AC3E}">
        <p14:creationId xmlns:p14="http://schemas.microsoft.com/office/powerpoint/2010/main" val="3671984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638697" y="838200"/>
            <a:ext cx="10867503" cy="1585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Makanan &amp; Kesihatan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356400"/>
            <a:ext cx="8186813" cy="489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Makanan sangat penting untuk hidup dan kesihatan kita.</a:t>
            </a:r>
          </a:p>
          <a:p>
            <a:pPr algn="ctr">
              <a:lnSpc>
                <a:spcPts val="5599"/>
              </a:lnSpc>
            </a:pPr>
            <a:endParaRPr lang="en-US" sz="39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✔️ Kita makan supaya boleh hidup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✔️ Kita makan supaya boleh sihat dan kuat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89983"/>
            <a:ext cx="18288000" cy="2880932"/>
          </a:xfrm>
          <a:custGeom>
            <a:avLst/>
            <a:gdLst/>
            <a:ahLst/>
            <a:cxnLst/>
            <a:rect l="l" t="t" r="r" b="b"/>
            <a:pathLst>
              <a:path w="18288000" h="2880932">
                <a:moveTo>
                  <a:pt x="0" y="0"/>
                </a:moveTo>
                <a:lnTo>
                  <a:pt x="18288000" y="0"/>
                </a:lnTo>
                <a:lnTo>
                  <a:pt x="18288000" y="2880931"/>
                </a:lnTo>
                <a:lnTo>
                  <a:pt x="0" y="2880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 t="-6338" b="-633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483103" y="2238635"/>
            <a:ext cx="8660897" cy="5770323"/>
          </a:xfrm>
          <a:custGeom>
            <a:avLst/>
            <a:gdLst/>
            <a:ahLst/>
            <a:cxnLst/>
            <a:rect l="l" t="t" r="r" b="b"/>
            <a:pathLst>
              <a:path w="8660897" h="5770323">
                <a:moveTo>
                  <a:pt x="0" y="0"/>
                </a:moveTo>
                <a:lnTo>
                  <a:pt x="8660897" y="0"/>
                </a:lnTo>
                <a:lnTo>
                  <a:pt x="8660897" y="5770323"/>
                </a:lnTo>
                <a:lnTo>
                  <a:pt x="0" y="5770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>
            <a:off x="9410064" y="2258339"/>
            <a:ext cx="8364537" cy="5750619"/>
          </a:xfrm>
          <a:custGeom>
            <a:avLst/>
            <a:gdLst/>
            <a:ahLst/>
            <a:cxnLst/>
            <a:rect l="l" t="t" r="r" b="b"/>
            <a:pathLst>
              <a:path w="8364537" h="5750619">
                <a:moveTo>
                  <a:pt x="0" y="0"/>
                </a:moveTo>
                <a:lnTo>
                  <a:pt x="8364537" y="0"/>
                </a:lnTo>
                <a:lnTo>
                  <a:pt x="8364537" y="5750619"/>
                </a:lnTo>
                <a:lnTo>
                  <a:pt x="0" y="57506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2367356" y="671725"/>
            <a:ext cx="14085416" cy="98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 spc="-284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Tapi... Apa yang berlaku di sekeliling kita sekarang ini?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8170" y="0"/>
            <a:ext cx="18051661" cy="10287000"/>
          </a:xfrm>
          <a:custGeom>
            <a:avLst/>
            <a:gdLst/>
            <a:ahLst/>
            <a:cxnLst/>
            <a:rect l="l" t="t" r="r" b="b"/>
            <a:pathLst>
              <a:path w="18051661" h="10287000">
                <a:moveTo>
                  <a:pt x="0" y="0"/>
                </a:moveTo>
                <a:lnTo>
                  <a:pt x="18051660" y="0"/>
                </a:lnTo>
                <a:lnTo>
                  <a:pt x="180516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953" b="-12953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6500936" y="1814413"/>
            <a:ext cx="6366153" cy="187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19"/>
              </a:lnSpc>
            </a:pPr>
            <a:r>
              <a:rPr lang="en-US" sz="10799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Fakta Dunia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5000" y="4000500"/>
            <a:ext cx="14882639" cy="419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9EEED"/>
                </a:solidFill>
                <a:latin typeface="Garet"/>
                <a:ea typeface="Garet"/>
                <a:cs typeface="Garet"/>
                <a:sym typeface="Garet"/>
              </a:rPr>
              <a:t>🌍 Di dunia hari ini...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9EEED"/>
                </a:solidFill>
                <a:latin typeface="Garet"/>
                <a:ea typeface="Garet"/>
                <a:cs typeface="Garet"/>
                <a:sym typeface="Garet"/>
              </a:rPr>
              <a:t> ➡️ 45 juta orang tak cukup makanan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9EEED"/>
                </a:solidFill>
                <a:latin typeface="Garet"/>
                <a:ea typeface="Garet"/>
                <a:cs typeface="Garet"/>
                <a:sym typeface="Garet"/>
              </a:rPr>
              <a:t> ➡️ 390 juta kanak-kanak pula terlalu banyak makan!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9EEED"/>
                </a:solidFill>
                <a:latin typeface="Garet"/>
                <a:ea typeface="Garet"/>
                <a:cs typeface="Garet"/>
                <a:sym typeface="Garet"/>
              </a:rPr>
              <a:t>Ada yang lapar...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9EEED"/>
                </a:solidFill>
                <a:latin typeface="Garet"/>
                <a:ea typeface="Garet"/>
                <a:cs typeface="Garet"/>
                <a:sym typeface="Garet"/>
              </a:rPr>
              <a:t>Ada pula yang makan terlalu banyak 😢</a:t>
            </a:r>
          </a:p>
          <a:p>
            <a:pPr algn="ctr">
              <a:lnSpc>
                <a:spcPts val="5599"/>
              </a:lnSpc>
            </a:pPr>
            <a:endParaRPr lang="en-US" sz="3999">
              <a:solidFill>
                <a:srgbClr val="F9EEED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470142"/>
            <a:ext cx="4780321" cy="6816858"/>
          </a:xfrm>
          <a:custGeom>
            <a:avLst/>
            <a:gdLst/>
            <a:ahLst/>
            <a:cxnLst/>
            <a:rect l="l" t="t" r="r" b="b"/>
            <a:pathLst>
              <a:path w="4780321" h="6816858">
                <a:moveTo>
                  <a:pt x="0" y="0"/>
                </a:moveTo>
                <a:lnTo>
                  <a:pt x="4780321" y="0"/>
                </a:lnTo>
                <a:lnTo>
                  <a:pt x="4780321" y="6816858"/>
                </a:lnTo>
                <a:lnTo>
                  <a:pt x="0" y="68168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9144000" y="4321324"/>
            <a:ext cx="8887413" cy="5965676"/>
          </a:xfrm>
          <a:custGeom>
            <a:avLst/>
            <a:gdLst/>
            <a:ahLst/>
            <a:cxnLst/>
            <a:rect l="l" t="t" r="r" b="b"/>
            <a:pathLst>
              <a:path w="8887413" h="5965676">
                <a:moveTo>
                  <a:pt x="0" y="0"/>
                </a:moveTo>
                <a:lnTo>
                  <a:pt x="8887413" y="0"/>
                </a:lnTo>
                <a:lnTo>
                  <a:pt x="8887413" y="5965676"/>
                </a:lnTo>
                <a:lnTo>
                  <a:pt x="0" y="5965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2819401" y="838200"/>
            <a:ext cx="12973508" cy="1585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Soalan Untuk Kanak-Kanak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50693" y="3049734"/>
            <a:ext cx="9600486" cy="1052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Apa itu makanan sihat?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5261" y="1742259"/>
            <a:ext cx="7715052" cy="8229600"/>
          </a:xfrm>
          <a:custGeom>
            <a:avLst/>
            <a:gdLst/>
            <a:ahLst/>
            <a:cxnLst/>
            <a:rect l="l" t="t" r="r" b="b"/>
            <a:pathLst>
              <a:path w="7715052" h="8229600">
                <a:moveTo>
                  <a:pt x="0" y="0"/>
                </a:moveTo>
                <a:lnTo>
                  <a:pt x="7715052" y="0"/>
                </a:lnTo>
                <a:lnTo>
                  <a:pt x="771505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675" r="-3442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5568321" y="1028700"/>
            <a:ext cx="2494597" cy="4114800"/>
          </a:xfrm>
          <a:custGeom>
            <a:avLst/>
            <a:gdLst/>
            <a:ahLst/>
            <a:cxnLst/>
            <a:rect l="l" t="t" r="r" b="b"/>
            <a:pathLst>
              <a:path w="2494597" h="4114800">
                <a:moveTo>
                  <a:pt x="0" y="0"/>
                </a:moveTo>
                <a:lnTo>
                  <a:pt x="2494597" y="0"/>
                </a:lnTo>
                <a:lnTo>
                  <a:pt x="24945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TextBox 4"/>
          <p:cNvSpPr txBox="1"/>
          <p:nvPr/>
        </p:nvSpPr>
        <p:spPr>
          <a:xfrm>
            <a:off x="8739400" y="1224358"/>
            <a:ext cx="7895749" cy="2405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00"/>
              </a:lnSpc>
            </a:pPr>
            <a:r>
              <a:rPr lang="en-US" sz="92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Contoh Makanan </a:t>
            </a:r>
          </a:p>
          <a:p>
            <a:pPr algn="ctr">
              <a:lnSpc>
                <a:spcPts val="9200"/>
              </a:lnSpc>
            </a:pPr>
            <a:r>
              <a:rPr lang="en-US" sz="92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Sihat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739400" y="4277571"/>
            <a:ext cx="7326630" cy="465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1"/>
              </a:lnSpc>
              <a:spcBef>
                <a:spcPct val="0"/>
              </a:spcBef>
            </a:pPr>
            <a:r>
              <a:rPr lang="en-US" sz="442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Makanan sihat ialah:</a:t>
            </a:r>
          </a:p>
          <a:p>
            <a:pPr algn="ctr">
              <a:lnSpc>
                <a:spcPts val="6191"/>
              </a:lnSpc>
              <a:spcBef>
                <a:spcPct val="0"/>
              </a:spcBef>
            </a:pPr>
            <a:r>
              <a:rPr lang="en-US" sz="442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🍎 Buah-buahan</a:t>
            </a:r>
          </a:p>
          <a:p>
            <a:pPr algn="ctr">
              <a:lnSpc>
                <a:spcPts val="6191"/>
              </a:lnSpc>
              <a:spcBef>
                <a:spcPct val="0"/>
              </a:spcBef>
            </a:pPr>
            <a:r>
              <a:rPr lang="en-US" sz="442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🥦 Sayur-sayuran</a:t>
            </a:r>
          </a:p>
          <a:p>
            <a:pPr algn="ctr">
              <a:lnSpc>
                <a:spcPts val="6191"/>
              </a:lnSpc>
              <a:spcBef>
                <a:spcPct val="0"/>
              </a:spcBef>
            </a:pPr>
            <a:r>
              <a:rPr lang="en-US" sz="442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🍚 Bijirin penuh</a:t>
            </a:r>
          </a:p>
          <a:p>
            <a:pPr algn="ctr">
              <a:lnSpc>
                <a:spcPts val="6191"/>
              </a:lnSpc>
              <a:spcBef>
                <a:spcPct val="0"/>
              </a:spcBef>
            </a:pPr>
            <a:r>
              <a:rPr lang="en-US" sz="442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🥜 Kekacang dan protein</a:t>
            </a:r>
          </a:p>
          <a:p>
            <a:pPr algn="ctr">
              <a:lnSpc>
                <a:spcPts val="6191"/>
              </a:lnSpc>
              <a:spcBef>
                <a:spcPct val="0"/>
              </a:spcBef>
            </a:pPr>
            <a:r>
              <a:rPr lang="en-US" sz="442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🥛 Susu dan air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0"/>
            <a:ext cx="10930755" cy="11155856"/>
          </a:xfrm>
          <a:custGeom>
            <a:avLst/>
            <a:gdLst/>
            <a:ahLst/>
            <a:cxnLst/>
            <a:rect l="l" t="t" r="r" b="b"/>
            <a:pathLst>
              <a:path w="10930755" h="11155856">
                <a:moveTo>
                  <a:pt x="0" y="0"/>
                </a:moveTo>
                <a:lnTo>
                  <a:pt x="10930755" y="0"/>
                </a:lnTo>
                <a:lnTo>
                  <a:pt x="10930755" y="11155856"/>
                </a:lnTo>
                <a:lnTo>
                  <a:pt x="0" y="11155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29" r="-1029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2134586" y="3292262"/>
            <a:ext cx="5124714" cy="354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24"/>
              </a:lnSpc>
            </a:pPr>
            <a:r>
              <a:rPr lang="en-US" sz="9124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Piramid </a:t>
            </a:r>
          </a:p>
          <a:p>
            <a:pPr algn="ctr">
              <a:lnSpc>
                <a:spcPts val="9124"/>
              </a:lnSpc>
            </a:pPr>
            <a:r>
              <a:rPr lang="en-US" sz="9124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Makanan Sihat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15230" y="3558331"/>
            <a:ext cx="9296952" cy="6728669"/>
          </a:xfrm>
          <a:custGeom>
            <a:avLst/>
            <a:gdLst/>
            <a:ahLst/>
            <a:cxnLst/>
            <a:rect l="l" t="t" r="r" b="b"/>
            <a:pathLst>
              <a:path w="9296952" h="6728669">
                <a:moveTo>
                  <a:pt x="0" y="0"/>
                </a:moveTo>
                <a:lnTo>
                  <a:pt x="9296951" y="0"/>
                </a:lnTo>
                <a:lnTo>
                  <a:pt x="9296951" y="6728669"/>
                </a:lnTo>
                <a:lnTo>
                  <a:pt x="0" y="6728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4876800" y="647700"/>
            <a:ext cx="9600545" cy="1585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Tuhan Sayang Kita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7279" y="2888366"/>
            <a:ext cx="7847311" cy="569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Tuhan beri kita banyak makanan sihat kerana…</a:t>
            </a:r>
          </a:p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❤️ Dia sayang kita</a:t>
            </a:r>
          </a:p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❤️ Dia mahu kita sihat dan gembira</a:t>
            </a:r>
          </a:p>
          <a:p>
            <a:pPr algn="ctr">
              <a:lnSpc>
                <a:spcPts val="5000"/>
              </a:lnSpc>
            </a:pPr>
            <a:endParaRPr lang="en-US" sz="500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Mari buka Alkitab:</a:t>
            </a:r>
          </a:p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📖 3 Yohanes 1:2</a:t>
            </a:r>
          </a:p>
          <a:p>
            <a:pPr algn="ctr">
              <a:lnSpc>
                <a:spcPts val="5000"/>
              </a:lnSpc>
            </a:pPr>
            <a:endParaRPr lang="en-US" sz="500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406069"/>
            <a:ext cx="18288000" cy="2880932"/>
          </a:xfrm>
          <a:custGeom>
            <a:avLst/>
            <a:gdLst/>
            <a:ahLst/>
            <a:cxnLst/>
            <a:rect l="l" t="t" r="r" b="b"/>
            <a:pathLst>
              <a:path w="18288000" h="2880932">
                <a:moveTo>
                  <a:pt x="0" y="0"/>
                </a:moveTo>
                <a:lnTo>
                  <a:pt x="18288000" y="0"/>
                </a:lnTo>
                <a:lnTo>
                  <a:pt x="18288000" y="2880931"/>
                </a:lnTo>
                <a:lnTo>
                  <a:pt x="0" y="28809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338" b="-633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782498" y="1408465"/>
            <a:ext cx="16723004" cy="8173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3 Yohanes 1:2</a:t>
            </a:r>
          </a:p>
          <a:p>
            <a:pPr algn="ctr">
              <a:lnSpc>
                <a:spcPts val="7000"/>
              </a:lnSpc>
            </a:pPr>
            <a:endParaRPr lang="en-US" sz="6199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“Saudaraku yang kekasih, aku berdoa, semoga engkau baik-baik dan sehat-sehat saja dalam segala sesuatu , sama seperti jiwamu baik-baik saja.”</a:t>
            </a:r>
          </a:p>
          <a:p>
            <a:pPr algn="ctr">
              <a:lnSpc>
                <a:spcPts val="7000"/>
              </a:lnSpc>
            </a:pPr>
            <a:endParaRPr lang="en-US" sz="500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algn="ctr">
              <a:lnSpc>
                <a:spcPts val="7000"/>
              </a:lnSpc>
            </a:pPr>
            <a:endParaRPr lang="en-US" sz="500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algn="ctr">
              <a:lnSpc>
                <a:spcPts val="7000"/>
              </a:lnSpc>
            </a:pPr>
            <a:endParaRPr lang="en-US" sz="500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algn="ctr">
              <a:lnSpc>
                <a:spcPts val="7000"/>
              </a:lnSpc>
            </a:pPr>
            <a:endParaRPr lang="en-US" sz="5000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01184" y="2820875"/>
            <a:ext cx="7245332" cy="7254400"/>
          </a:xfrm>
          <a:custGeom>
            <a:avLst/>
            <a:gdLst/>
            <a:ahLst/>
            <a:cxnLst/>
            <a:rect l="l" t="t" r="r" b="b"/>
            <a:pathLst>
              <a:path w="7245332" h="7254400">
                <a:moveTo>
                  <a:pt x="0" y="0"/>
                </a:moveTo>
                <a:lnTo>
                  <a:pt x="7245332" y="0"/>
                </a:lnTo>
                <a:lnTo>
                  <a:pt x="7245332" y="7254401"/>
                </a:lnTo>
                <a:lnTo>
                  <a:pt x="0" y="72544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2142594" y="850532"/>
            <a:ext cx="13694207" cy="2085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Tuhan Mahu Kita Sihat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42594" y="3390551"/>
            <a:ext cx="7001406" cy="601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"Aku berdoa semoga engkau baik dalam segala hal dan sihat secara jasmani, seperti jiwamu juga baik adanya."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 3 Yohanes 1:2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9670" y="2953672"/>
            <a:ext cx="18497670" cy="7333328"/>
          </a:xfrm>
          <a:custGeom>
            <a:avLst/>
            <a:gdLst/>
            <a:ahLst/>
            <a:cxnLst/>
            <a:rect l="l" t="t" r="r" b="b"/>
            <a:pathLst>
              <a:path w="18497670" h="7333328">
                <a:moveTo>
                  <a:pt x="0" y="0"/>
                </a:moveTo>
                <a:lnTo>
                  <a:pt x="18497670" y="0"/>
                </a:lnTo>
                <a:lnTo>
                  <a:pt x="18497670" y="7333328"/>
                </a:lnTo>
                <a:lnTo>
                  <a:pt x="0" y="73333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90" r="-3290" b="-6528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2709617" y="855150"/>
            <a:ext cx="13258800" cy="1574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Makanan Berasal dari Tuhan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80465" y="2677783"/>
            <a:ext cx="11117104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Apakah makanan pertama yang 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Tuhan beri kepada manusia?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05801" y="4984103"/>
            <a:ext cx="906672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Mari buka 📖 Kejadian 1:29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474814" y="121920"/>
            <a:ext cx="15630897" cy="5021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7299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Kejadian 1:29</a:t>
            </a:r>
          </a:p>
          <a:p>
            <a:pPr algn="ctr">
              <a:lnSpc>
                <a:spcPts val="7419"/>
              </a:lnSpc>
            </a:pPr>
            <a:r>
              <a:rPr lang="en-US" sz="5299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Berfirmanlah Allah: "Lihatlah, Aku memberikan kepadamu segala tumbuh-tumbuhan yang berbiji di seluruh bumi dan segala pohon-pohonan yang buahnya berbiji; itulah akan menjadi makananmu.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89967" y="2657869"/>
            <a:ext cx="10534725" cy="6966087"/>
          </a:xfrm>
          <a:custGeom>
            <a:avLst/>
            <a:gdLst/>
            <a:ahLst/>
            <a:cxnLst/>
            <a:rect l="l" t="t" r="r" b="b"/>
            <a:pathLst>
              <a:path w="10534725" h="6966087">
                <a:moveTo>
                  <a:pt x="0" y="0"/>
                </a:moveTo>
                <a:lnTo>
                  <a:pt x="10534725" y="0"/>
                </a:lnTo>
                <a:lnTo>
                  <a:pt x="10534725" y="6966087"/>
                </a:lnTo>
                <a:lnTo>
                  <a:pt x="0" y="69660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4114800" y="550135"/>
            <a:ext cx="9313069" cy="1585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Mari Kita Mulakan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874" y="2887815"/>
            <a:ext cx="7342710" cy="489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Kita boleh mulakan dengan: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🙏 Minta Tuhan bantu kita pilih makanan sihat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🍇 Makan buah dan sayur yang kita suka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🥦 Cuba makanan sihat lain yang belum pernah rasa!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99690" y="-1698142"/>
            <a:ext cx="4643095" cy="4654732"/>
          </a:xfrm>
          <a:custGeom>
            <a:avLst/>
            <a:gdLst/>
            <a:ahLst/>
            <a:cxnLst/>
            <a:rect l="l" t="t" r="r" b="b"/>
            <a:pathLst>
              <a:path w="4643095" h="4654732">
                <a:moveTo>
                  <a:pt x="0" y="0"/>
                </a:moveTo>
                <a:lnTo>
                  <a:pt x="4643095" y="0"/>
                </a:lnTo>
                <a:lnTo>
                  <a:pt x="4643095" y="4654732"/>
                </a:lnTo>
                <a:lnTo>
                  <a:pt x="0" y="46547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Freeform 3"/>
          <p:cNvSpPr/>
          <p:nvPr/>
        </p:nvSpPr>
        <p:spPr>
          <a:xfrm>
            <a:off x="11076148" y="4824725"/>
            <a:ext cx="7795485" cy="5145020"/>
          </a:xfrm>
          <a:custGeom>
            <a:avLst/>
            <a:gdLst/>
            <a:ahLst/>
            <a:cxnLst/>
            <a:rect l="l" t="t" r="r" b="b"/>
            <a:pathLst>
              <a:path w="7795485" h="5145020">
                <a:moveTo>
                  <a:pt x="0" y="0"/>
                </a:moveTo>
                <a:lnTo>
                  <a:pt x="7795485" y="0"/>
                </a:lnTo>
                <a:lnTo>
                  <a:pt x="7795485" y="5145020"/>
                </a:lnTo>
                <a:lnTo>
                  <a:pt x="0" y="5145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4" name="Freeform 4"/>
          <p:cNvSpPr/>
          <p:nvPr/>
        </p:nvSpPr>
        <p:spPr>
          <a:xfrm flipH="1">
            <a:off x="-1004349" y="1301920"/>
            <a:ext cx="3618224" cy="8414474"/>
          </a:xfrm>
          <a:custGeom>
            <a:avLst/>
            <a:gdLst/>
            <a:ahLst/>
            <a:cxnLst/>
            <a:rect l="l" t="t" r="r" b="b"/>
            <a:pathLst>
              <a:path w="3618224" h="8414474">
                <a:moveTo>
                  <a:pt x="3618223" y="0"/>
                </a:moveTo>
                <a:lnTo>
                  <a:pt x="0" y="0"/>
                </a:lnTo>
                <a:lnTo>
                  <a:pt x="0" y="8414473"/>
                </a:lnTo>
                <a:lnTo>
                  <a:pt x="3618223" y="8414473"/>
                </a:lnTo>
                <a:lnTo>
                  <a:pt x="361822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5" name="TextBox 5"/>
          <p:cNvSpPr txBox="1"/>
          <p:nvPr/>
        </p:nvSpPr>
        <p:spPr>
          <a:xfrm>
            <a:off x="2616333" y="2552700"/>
            <a:ext cx="8968526" cy="1585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Makan untuk Yesus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22245" y="4365599"/>
            <a:ext cx="7432078" cy="3618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8"/>
              </a:lnSpc>
              <a:spcBef>
                <a:spcPct val="0"/>
              </a:spcBef>
            </a:pPr>
            <a:r>
              <a:rPr lang="en-US" sz="344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💡 Ingat anak-anak semua...</a:t>
            </a:r>
          </a:p>
          <a:p>
            <a:pPr algn="ctr">
              <a:lnSpc>
                <a:spcPts val="4818"/>
              </a:lnSpc>
              <a:spcBef>
                <a:spcPct val="0"/>
              </a:spcBef>
            </a:pPr>
            <a:r>
              <a:rPr lang="en-US" sz="344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Setiap kali kita makan, buatlah seolah-olah kita makan untuk Yesus!</a:t>
            </a:r>
          </a:p>
          <a:p>
            <a:pPr algn="ctr">
              <a:lnSpc>
                <a:spcPts val="4818"/>
              </a:lnSpc>
              <a:spcBef>
                <a:spcPct val="0"/>
              </a:spcBef>
            </a:pPr>
            <a:r>
              <a:rPr lang="en-US" sz="344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Tuhan mahu kita sihat, kuat dan gembira!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5186" y="263017"/>
            <a:ext cx="12494035" cy="9760965"/>
          </a:xfrm>
          <a:custGeom>
            <a:avLst/>
            <a:gdLst/>
            <a:ahLst/>
            <a:cxnLst/>
            <a:rect l="l" t="t" r="r" b="b"/>
            <a:pathLst>
              <a:path w="12494035" h="9760965">
                <a:moveTo>
                  <a:pt x="0" y="0"/>
                </a:moveTo>
                <a:lnTo>
                  <a:pt x="12494035" y="0"/>
                </a:lnTo>
                <a:lnTo>
                  <a:pt x="12494035" y="9760966"/>
                </a:lnTo>
                <a:lnTo>
                  <a:pt x="0" y="976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3625251" y="3418224"/>
            <a:ext cx="3634049" cy="3102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1"/>
              </a:lnSpc>
            </a:pPr>
            <a:r>
              <a:rPr lang="en-US" sz="675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Pinggan</a:t>
            </a:r>
          </a:p>
          <a:p>
            <a:pPr algn="ctr">
              <a:lnSpc>
                <a:spcPts val="8101"/>
              </a:lnSpc>
            </a:pPr>
            <a:r>
              <a:rPr lang="en-US" sz="675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Suku-suku </a:t>
            </a:r>
          </a:p>
          <a:p>
            <a:pPr algn="ctr">
              <a:lnSpc>
                <a:spcPts val="8101"/>
              </a:lnSpc>
            </a:pPr>
            <a:r>
              <a:rPr lang="en-US" sz="6751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Separuh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0018774" cy="10287000"/>
          </a:xfrm>
          <a:custGeom>
            <a:avLst/>
            <a:gdLst/>
            <a:ahLst/>
            <a:cxnLst/>
            <a:rect l="l" t="t" r="r" b="b"/>
            <a:pathLst>
              <a:path w="20018774" h="10287000">
                <a:moveTo>
                  <a:pt x="0" y="0"/>
                </a:moveTo>
                <a:lnTo>
                  <a:pt x="20018774" y="0"/>
                </a:lnTo>
                <a:lnTo>
                  <a:pt x="2001877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MY"/>
          </a:p>
        </p:txBody>
      </p:sp>
      <p:sp>
        <p:nvSpPr>
          <p:cNvPr id="3" name="TextBox 3"/>
          <p:cNvSpPr txBox="1"/>
          <p:nvPr/>
        </p:nvSpPr>
        <p:spPr>
          <a:xfrm>
            <a:off x="1232869" y="2671763"/>
            <a:ext cx="5759053" cy="656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39"/>
              </a:lnSpc>
            </a:pPr>
            <a:r>
              <a:rPr lang="en-US" sz="10699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Contoh Pinggan</a:t>
            </a:r>
          </a:p>
          <a:p>
            <a:pPr algn="ctr">
              <a:lnSpc>
                <a:spcPts val="12839"/>
              </a:lnSpc>
            </a:pPr>
            <a:r>
              <a:rPr lang="en-US" sz="10699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Suku-suku </a:t>
            </a:r>
          </a:p>
          <a:p>
            <a:pPr algn="ctr">
              <a:lnSpc>
                <a:spcPts val="12839"/>
              </a:lnSpc>
            </a:pPr>
            <a:r>
              <a:rPr lang="en-US" sz="10699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Separuh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344</Words>
  <Application>Microsoft Office PowerPoint</Application>
  <PresentationFormat>Custom</PresentationFormat>
  <Paragraphs>68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TT Ramillas Italics</vt:lpstr>
      <vt:lpstr>Garet</vt:lpstr>
      <vt:lpstr>Garet Bold</vt:lpstr>
      <vt:lpstr>TT Ramillas Heavy</vt:lpstr>
      <vt:lpstr>Chewy</vt:lpstr>
      <vt:lpstr>Archivo Black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Pelajaran 1 Health for Smart Kids new</dc:title>
  <dc:creator>ASUS</dc:creator>
  <cp:lastModifiedBy>Faridah Lausin (MAUM)</cp:lastModifiedBy>
  <cp:revision>6</cp:revision>
  <dcterms:created xsi:type="dcterms:W3CDTF">2006-08-16T00:00:00Z</dcterms:created>
  <dcterms:modified xsi:type="dcterms:W3CDTF">2026-03-04T04:17:35Z</dcterms:modified>
  <dc:identifier>DAGo7qExblc</dc:identifier>
</cp:coreProperties>
</file>