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57" r:id="rId3"/>
    <p:sldId id="277" r:id="rId4"/>
    <p:sldId id="267" r:id="rId5"/>
    <p:sldId id="268" r:id="rId6"/>
    <p:sldId id="272" r:id="rId7"/>
    <p:sldId id="278" r:id="rId8"/>
    <p:sldId id="273" r:id="rId9"/>
    <p:sldId id="274" r:id="rId10"/>
    <p:sldId id="282" r:id="rId11"/>
    <p:sldId id="279" r:id="rId12"/>
    <p:sldId id="275" r:id="rId13"/>
    <p:sldId id="280" r:id="rId14"/>
    <p:sldId id="281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06" autoAdjust="0"/>
    <p:restoredTop sz="96327"/>
  </p:normalViewPr>
  <p:slideViewPr>
    <p:cSldViewPr snapToGrid="0">
      <p:cViewPr varScale="1">
        <p:scale>
          <a:sx n="78" d="100"/>
          <a:sy n="78" d="100"/>
        </p:scale>
        <p:origin x="2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3052BC5-4540-5A09-783D-C89CEACB1C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3771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559" y="2839796"/>
            <a:ext cx="9497658" cy="2574686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Bekerja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bersama-sama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sebagai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projek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khusus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memberkati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sup,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menjaga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semula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memungut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sampah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0593661A-8A59-7566-C2A7-8180115919A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15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63513"/>
            <a:ext cx="9339430" cy="2314277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berbeza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agihkan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kertas-kertas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bulatan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DA489BDE-6D1F-5F6C-643F-471F43520FC7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32093"/>
            <a:ext cx="9339430" cy="2337137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Mintalah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generasi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mengajar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Nikmati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masa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86BEA0C5-8120-9C44-ECC9-CCF17CD17E56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B08128-EAE7-305C-C608-84CCD1D4A64B}"/>
              </a:ext>
            </a:extLst>
          </p:cNvPr>
          <p:cNvSpPr txBox="1"/>
          <p:nvPr/>
        </p:nvSpPr>
        <p:spPr>
          <a:xfrm>
            <a:off x="1522644" y="3565438"/>
            <a:ext cx="7255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MATLAMAT</a:t>
            </a:r>
            <a:endParaRPr lang="en-US" altLang="ko-KR" sz="48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9537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1" y="2596986"/>
            <a:ext cx="9338310" cy="30797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b="1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rupa-rupa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karunia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rupa-rupa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pelayanan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berbagai-bagai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ajaib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mengerjakan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semuanya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orang.</a:t>
            </a:r>
          </a:p>
          <a:p>
            <a:pPr marL="0" indent="0" algn="just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FA02D5-9B2F-EB98-DB6F-09E015E021C5}"/>
              </a:ext>
            </a:extLst>
          </p:cNvPr>
          <p:cNvSpPr txBox="1"/>
          <p:nvPr/>
        </p:nvSpPr>
        <p:spPr>
          <a:xfrm>
            <a:off x="854393" y="743364"/>
            <a:ext cx="609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Korintus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12:4-6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0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FB08128-EAE7-305C-C608-84CCD1D4A64B}"/>
              </a:ext>
            </a:extLst>
          </p:cNvPr>
          <p:cNvSpPr txBox="1"/>
          <p:nvPr/>
        </p:nvSpPr>
        <p:spPr>
          <a:xfrm>
            <a:off x="1522644" y="3565438"/>
            <a:ext cx="72555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781" y="2596986"/>
            <a:ext cx="9338310" cy="30797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b="1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rupa-rupa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karunia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rupa-rupa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pelayanan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Dan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berbagai-bagai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perbuatan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ajaib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mengerjakan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semuanya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orang.</a:t>
            </a:r>
          </a:p>
          <a:p>
            <a:pPr marL="0" indent="0" algn="just">
              <a:buNone/>
            </a:pPr>
            <a:endParaRPr lang="en-US" altLang="ko-KR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FA02D5-9B2F-EB98-DB6F-09E015E021C5}"/>
              </a:ext>
            </a:extLst>
          </p:cNvPr>
          <p:cNvSpPr txBox="1"/>
          <p:nvPr/>
        </p:nvSpPr>
        <p:spPr>
          <a:xfrm>
            <a:off x="854393" y="743364"/>
            <a:ext cx="609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Korintus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12:4-6 </a:t>
            </a:r>
            <a:endParaRPr lang="en-ID" sz="32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759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130" y="2865530"/>
            <a:ext cx="8664388" cy="25670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Kita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perlu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tahu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bahwa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apa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yang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kita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lakukan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itu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BERHARGA, dan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itu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dihargai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oleh </a:t>
            </a:r>
            <a:r>
              <a:rPr lang="en-GB" altLang="ko-KR" sz="44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Tuhan</a:t>
            </a:r>
            <a:r>
              <a:rPr lang="en-GB" altLang="ko-KR" sz="44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dan orang lain.</a:t>
            </a:r>
            <a:endParaRPr lang="ko-KR" altLang="ko-KR" sz="4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marL="0" indent="0" algn="ctr">
              <a:buNone/>
            </a:pPr>
            <a:endParaRPr lang="ko-KR" altLang="en-US" sz="3600" b="1" dirty="0"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494" y="2740025"/>
            <a:ext cx="9452386" cy="302069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5-10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seronok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en-GB" altLang="ko-KR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Mulakan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projek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menyenangkan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mudah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minit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5B74FCD-8F7F-7614-44AC-05E743A4D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87118" cy="766445"/>
          </a:xfrm>
        </p:spPr>
        <p:txBody>
          <a:bodyPr>
            <a:normAutofit/>
          </a:bodyPr>
          <a:lstStyle/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90677"/>
            <a:ext cx="9289452" cy="3015764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catatan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"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"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mengembangkan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siapakah anda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kongsikan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?</a:t>
            </a:r>
          </a:p>
          <a:p>
            <a:pPr marL="0" lvl="0" indent="0">
              <a:buNone/>
            </a:pPr>
            <a:endParaRPr lang="ko-KR" alt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695216D2-EB80-A66E-A5F8-85816748561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3139" y="2699237"/>
            <a:ext cx="8397240" cy="2364254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tugas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Cari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menyeronokkan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695216D2-EB80-A66E-A5F8-85816748561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80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754" y="2560731"/>
            <a:ext cx="9911826" cy="2982819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mendatangkan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lain.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Kirim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catatan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penghargaan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ringkas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ahli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sekelas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sekerja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20CA6D-EE10-99EB-E49C-21CD3E797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936E2378-8270-0DC2-11E9-545273A7D7D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07" y="2893218"/>
            <a:ext cx="9497658" cy="240002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garis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riwayat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salah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kemahiran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memerhatikan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perkembangannya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jerih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payah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0593661A-8A59-7566-C2A7-8180115919A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8987118" cy="766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MATLAMAT</a:t>
            </a:r>
            <a:endParaRPr lang="en-US" sz="36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363</Words>
  <Application>Microsoft Office PowerPoint</Application>
  <PresentationFormat>Widescreen</PresentationFormat>
  <Paragraphs>36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MEMILIH MATLAMAT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23</cp:revision>
  <dcterms:created xsi:type="dcterms:W3CDTF">2022-07-07T04:27:28Z</dcterms:created>
  <dcterms:modified xsi:type="dcterms:W3CDTF">2024-12-27T08:03:48Z</dcterms:modified>
</cp:coreProperties>
</file>