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5" r:id="rId2"/>
    <p:sldId id="257" r:id="rId3"/>
    <p:sldId id="277" r:id="rId4"/>
    <p:sldId id="267" r:id="rId5"/>
    <p:sldId id="268" r:id="rId6"/>
    <p:sldId id="278" r:id="rId7"/>
    <p:sldId id="272" r:id="rId8"/>
    <p:sldId id="279" r:id="rId9"/>
    <p:sldId id="273" r:id="rId10"/>
    <p:sldId id="280" r:id="rId11"/>
    <p:sldId id="274" r:id="rId12"/>
    <p:sldId id="281" r:id="rId13"/>
    <p:sldId id="275" r:id="rId14"/>
    <p:sldId id="282" r:id="rId15"/>
    <p:sldId id="283" r:id="rId16"/>
    <p:sldId id="284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78" autoAdjust="0"/>
    <p:restoredTop sz="79739" autoAdjust="0"/>
  </p:normalViewPr>
  <p:slideViewPr>
    <p:cSldViewPr snapToGrid="0">
      <p:cViewPr varScale="1">
        <p:scale>
          <a:sx n="66" d="100"/>
          <a:sy n="66" d="100"/>
        </p:scale>
        <p:origin x="864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2360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7B189B-6989-C1BF-FF64-B2858DEF25E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0389DC-9071-54AE-CE1F-0399DBE4E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B2C09-9274-2A47-856F-26CCE1114BBC}" type="datetimeFigureOut">
              <a:rPr lang="en-US" smtClean="0"/>
              <a:t>12/27/2024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A6D83-E67C-7A66-E3EA-A191A26DE6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99C6F8-A0B1-6B3B-05A9-0F61D43B49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FD93A-81EE-744A-ACFF-E93971C665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035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DC352-9E90-4404-83B2-084FA7EE301E}" type="datetimeFigureOut">
              <a:rPr lang="en-MY" smtClean="0"/>
              <a:t>27/12/2024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6056F-9155-4ABE-BB2F-C16B3B70606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25578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/>
              <a:t>Berapa banyak butiran yang boleh anda temui yang anda tidak pernah perasan sebelum ini?</a:t>
            </a:r>
          </a:p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A6056F-9155-4ABE-BB2F-C16B3B70606F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37171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/>
              <a:t>Isi balang atau pasu besar di rumah anda dengan koleksi objek semula jadi yang mengagumkan anda – seperti bulu burung merak, kulit kerang, kulit kayu, batu, dan sebagainya.</a:t>
            </a:r>
          </a:p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A6056F-9155-4ABE-BB2F-C16B3B70606F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82346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/>
              <a:t>Bacalah Mazmur 104 dengan suara lantang dan biarkan diri anda dipenuhi dengan rasa kagum. Tulislah mazmur anda sendiri yang penuh dengan keajaiban.</a:t>
            </a:r>
          </a:p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A6056F-9155-4ABE-BB2F-C16B3B70606F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49402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7A5D181-0402-164E-6CC5-7B5C1B35FE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602" y="-1"/>
            <a:ext cx="12200602" cy="6956777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191" y="946118"/>
            <a:ext cx="9016394" cy="2482882"/>
          </a:xfrm>
        </p:spPr>
        <p:txBody>
          <a:bodyPr>
            <a:normAutofit/>
          </a:bodyPr>
          <a:lstStyle/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Berapa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banyak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butiran yang boleh anda temui yang anda tidak pernah perasan sebelum ini? </a:t>
            </a:r>
            <a:endParaRPr lang="en-GB" altLang="ko-KR" sz="32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Pujilah Tuhan atas karya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tangan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-Nya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menakjubkan!</a:t>
            </a:r>
            <a:endParaRPr lang="ko-KR" altLang="ko-KR" sz="32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8715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253" y="1213413"/>
            <a:ext cx="9220200" cy="1772855"/>
          </a:xfrm>
        </p:spPr>
        <p:txBody>
          <a:bodyPr>
            <a:normAutofit/>
          </a:bodyPr>
          <a:lstStyle/>
          <a:p>
            <a:pPr lvl="0"/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Tonton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klip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video </a:t>
            </a:r>
            <a:r>
              <a:rPr lang="en-GB" altLang="ko-KR" sz="36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36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filem dokumentari tentang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alam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6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sz="36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merasa kagum. </a:t>
            </a:r>
            <a:endParaRPr lang="en-GB" altLang="ko-KR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103" y="623104"/>
            <a:ext cx="9220200" cy="3463551"/>
          </a:xfrm>
        </p:spPr>
        <p:txBody>
          <a:bodyPr>
            <a:normAutofit/>
          </a:bodyPr>
          <a:lstStyle/>
          <a:p>
            <a:pPr lvl="0"/>
            <a:r>
              <a:rPr lang="en-GB" altLang="ko-KR" sz="36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Isi balang atau pasu besar 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 </a:t>
            </a:r>
            <a:r>
              <a:rPr lang="en-GB" altLang="ko-KR" sz="36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rumah</a:t>
            </a:r>
            <a:r>
              <a:rPr lang="en-GB" altLang="ko-KR" sz="36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koleksi</a:t>
            </a:r>
            <a:r>
              <a:rPr lang="en-GB" altLang="ko-KR" sz="36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objek semula jadi yang mengagumkan anda –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seperti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bulu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merak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kerang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kulit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kayu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batu,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dll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sz="32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596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315" y="753553"/>
            <a:ext cx="8971247" cy="2406336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en-GB" altLang="ko-KR" sz="90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Bacalah </a:t>
            </a:r>
            <a:r>
              <a:rPr lang="en-GB" altLang="ko-KR" sz="90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Mazmur</a:t>
            </a:r>
            <a:r>
              <a:rPr lang="en-GB" altLang="ko-KR" sz="90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104 </a:t>
            </a:r>
            <a:r>
              <a:rPr lang="en-GB" altLang="ko-KR" sz="90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90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suara lantang dan biarkan diri anda dipenuhi dengan rasa kagum. </a:t>
            </a:r>
            <a:endParaRPr lang="en-GB" altLang="ko-KR" sz="90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sz="90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sz="90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90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mazmur</a:t>
            </a:r>
            <a:r>
              <a:rPr lang="en-GB" altLang="ko-KR" sz="90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90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keajaiban</a:t>
            </a:r>
            <a:r>
              <a:rPr lang="en-GB" altLang="ko-KR" sz="90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90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</a:t>
            </a:r>
            <a:r>
              <a:rPr lang="en-GB" altLang="ko-KR" sz="90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821" y="325290"/>
            <a:ext cx="9561556" cy="3875928"/>
          </a:xfrm>
        </p:spPr>
        <p:txBody>
          <a:bodyPr>
            <a:normAutofit/>
          </a:bodyPr>
          <a:lstStyle/>
          <a:p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Fikirkan tentang 6 hari Penciptaan. </a:t>
            </a:r>
          </a:p>
          <a:p>
            <a:pPr lvl="0"/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Ambil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foto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temukan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gambar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mengilustrasikan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keajaiban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ciptakan setiap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mengilustrasikan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Sabat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</a:t>
            </a:r>
            <a:endParaRPr lang="ko-KR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55775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126F85-9B84-1081-B314-C805A48638AB}"/>
              </a:ext>
            </a:extLst>
          </p:cNvPr>
          <p:cNvSpPr txBox="1"/>
          <p:nvPr/>
        </p:nvSpPr>
        <p:spPr>
          <a:xfrm>
            <a:off x="781289" y="1460553"/>
            <a:ext cx="901089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PILIHLAH UNTUK MENGAGUMI</a:t>
            </a:r>
            <a:endParaRPr lang="en-US" altLang="ko-KR" sz="4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1527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6433"/>
            <a:ext cx="9062013" cy="2721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Engkau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antara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para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Kaubuat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Sebab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Engkau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besar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melakukan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keajaiban-keajaiban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;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Engkau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saja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Allah.</a:t>
            </a:r>
          </a:p>
          <a:p>
            <a:pPr marL="0" indent="0">
              <a:buNone/>
            </a:pPr>
            <a:endParaRPr lang="en-US" altLang="ko-KR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CAC469-07D1-EEC1-E4AD-8501F7AD93D6}"/>
              </a:ext>
            </a:extLst>
          </p:cNvPr>
          <p:cNvSpPr txBox="1"/>
          <p:nvPr/>
        </p:nvSpPr>
        <p:spPr>
          <a:xfrm>
            <a:off x="457200" y="5907790"/>
            <a:ext cx="60998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Mazmur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86: 8, 10 </a:t>
            </a:r>
            <a:endParaRPr lang="en-ID" sz="28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01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F126F85-9B84-1081-B314-C805A48638AB}"/>
              </a:ext>
            </a:extLst>
          </p:cNvPr>
          <p:cNvSpPr txBox="1"/>
          <p:nvPr/>
        </p:nvSpPr>
        <p:spPr>
          <a:xfrm>
            <a:off x="781290" y="2270782"/>
            <a:ext cx="89329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UNTUK MENGAGUMI</a:t>
            </a:r>
            <a:endParaRPr lang="en-US" altLang="ko-KR" sz="48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6433"/>
            <a:ext cx="9062013" cy="2721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Engkau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antara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para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seperti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Kau buat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Sebab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Engkau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besar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melakukan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keajaiban-keajaiban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;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Engkau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sendiri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saja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Allah.</a:t>
            </a:r>
          </a:p>
          <a:p>
            <a:pPr marL="0" indent="0">
              <a:buNone/>
            </a:pPr>
            <a:endParaRPr lang="en-US" altLang="ko-KR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CAC469-07D1-EEC1-E4AD-8501F7AD93D6}"/>
              </a:ext>
            </a:extLst>
          </p:cNvPr>
          <p:cNvSpPr txBox="1"/>
          <p:nvPr/>
        </p:nvSpPr>
        <p:spPr>
          <a:xfrm>
            <a:off x="457200" y="5907790"/>
            <a:ext cx="60998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Mazmur</a:t>
            </a:r>
            <a:r>
              <a:rPr lang="en-US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86: 8, 10 </a:t>
            </a:r>
            <a:endParaRPr lang="en-ID" sz="28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871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606" y="648182"/>
            <a:ext cx="9247496" cy="27808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Ketika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memandang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alam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6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rasa kagum,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memenuhi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6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kehangatan sinaran kegembiraan, 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membawa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dekat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.</a:t>
            </a:r>
            <a:endParaRPr lang="ko-KR" altLang="ko-KR" sz="36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endParaRPr lang="ko-KR" altLang="en-US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8553" y="606425"/>
            <a:ext cx="9220200" cy="2553464"/>
          </a:xfrm>
        </p:spPr>
        <p:txBody>
          <a:bodyPr>
            <a:normAutofit fontScale="92500"/>
          </a:bodyPr>
          <a:lstStyle/>
          <a:p>
            <a:pPr lvl="0"/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Dipenuhi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dengan rasa kagum terhadap semua perkara menakjubkan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dilakukan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oleh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tangan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yang diciptakan Tuhan! </a:t>
            </a:r>
            <a:endParaRPr lang="en-GB" altLang="ko-KR" sz="32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Senaraikan 30 perkara yang anda suka lakukan dengan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tangan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829" y="374931"/>
            <a:ext cx="8777412" cy="3696634"/>
          </a:xfrm>
        </p:spPr>
        <p:txBody>
          <a:bodyPr>
            <a:normAutofit/>
          </a:bodyPr>
          <a:lstStyle/>
          <a:p>
            <a:pPr lvl="0"/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Berjalan-jalan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dan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temukan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5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hal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kagum. </a:t>
            </a:r>
            <a:endParaRPr lang="en-GB" altLang="ko-KR" sz="32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endParaRPr lang="en-GB" altLang="ko-KR" sz="7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Ambil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foto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dan kongsikan dengan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orang lain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sehingga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juga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merasa kagum. 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65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510" y="755135"/>
            <a:ext cx="9561982" cy="2439478"/>
          </a:xfrm>
        </p:spPr>
        <p:txBody>
          <a:bodyPr>
            <a:normAutofit/>
          </a:bodyPr>
          <a:lstStyle/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Saksikan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matahari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terbenam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selama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setengah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jam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bersama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teman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ahli 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berbaring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atas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selimut/tikar dan memandang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langit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waktu malam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912" y="569940"/>
            <a:ext cx="8867501" cy="3140822"/>
          </a:xfrm>
        </p:spPr>
        <p:txBody>
          <a:bodyPr>
            <a:normAutofit/>
          </a:bodyPr>
          <a:lstStyle/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Lihatlah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orang-orang di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sekitar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melalui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mata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mengagumi.  </a:t>
            </a:r>
            <a:endParaRPr lang="en-GB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 mereka dicipta menurut imej Allah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Bagaimanakah kekaguman membantu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melihatnya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secara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berbeza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</a:t>
            </a:r>
            <a:endParaRPr lang="ko-KR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821825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489" y="943225"/>
            <a:ext cx="9143716" cy="2170365"/>
          </a:xfrm>
        </p:spPr>
        <p:txBody>
          <a:bodyPr>
            <a:normAutofit/>
          </a:bodyPr>
          <a:lstStyle/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Sebutkan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3 perkara yang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rasakan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lihat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hidu,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sentuh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dengar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merasa kagum. </a:t>
            </a:r>
            <a:endParaRPr lang="en-GB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tumbuhan dan selidiki dengan teliti.  </a:t>
            </a:r>
            <a:endParaRPr lang="en-GB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462</Words>
  <Application>Microsoft Office PowerPoint</Application>
  <PresentationFormat>Widescreen</PresentationFormat>
  <Paragraphs>39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맑은 고딕</vt:lpstr>
      <vt:lpstr>Aptos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18</cp:revision>
  <dcterms:created xsi:type="dcterms:W3CDTF">2022-07-07T04:27:28Z</dcterms:created>
  <dcterms:modified xsi:type="dcterms:W3CDTF">2024-12-27T08:01:23Z</dcterms:modified>
</cp:coreProperties>
</file>