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5" r:id="rId2"/>
    <p:sldId id="277" r:id="rId3"/>
    <p:sldId id="257" r:id="rId4"/>
    <p:sldId id="267" r:id="rId5"/>
    <p:sldId id="268" r:id="rId6"/>
    <p:sldId id="278" r:id="rId7"/>
    <p:sldId id="272" r:id="rId8"/>
    <p:sldId id="279" r:id="rId9"/>
    <p:sldId id="280" r:id="rId10"/>
    <p:sldId id="274" r:id="rId11"/>
    <p:sldId id="281" r:id="rId12"/>
    <p:sldId id="282" r:id="rId13"/>
    <p:sldId id="275" r:id="rId14"/>
    <p:sldId id="283" r:id="rId15"/>
    <p:sldId id="284" r:id="rId1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AD8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455" autoAdjust="0"/>
    <p:restoredTop sz="96327"/>
  </p:normalViewPr>
  <p:slideViewPr>
    <p:cSldViewPr snapToGrid="0">
      <p:cViewPr varScale="1">
        <p:scale>
          <a:sx n="78" d="100"/>
          <a:sy n="78" d="100"/>
        </p:scale>
        <p:origin x="3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46C23-4729-4195-8A40-B66130E3AC18}" type="datetimeFigureOut">
              <a:rPr lang="en-MY" smtClean="0"/>
              <a:t>27/12/2024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912EA-BF9B-420E-AC07-39B87041318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75647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/>
              <a:t>Atau memilih untuk berharap.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0912EA-BF9B-420E-AC07-39B870413182}" type="slidenum">
              <a:rPr lang="en-MY" smtClean="0"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77067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DBAFAFB-8465-FF3A-93D9-A54FD16F92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-23182"/>
            <a:ext cx="12191998" cy="6889964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000" b="-999"/>
            </a:stretch>
          </a:blipFill>
        </p:spPr>
        <p:txBody>
          <a:bodyPr/>
          <a:lstStyle/>
          <a:p>
            <a:endParaRPr lang="en-MY" sz="1200"/>
          </a:p>
        </p:txBody>
      </p:sp>
      <p:grpSp>
        <p:nvGrpSpPr>
          <p:cNvPr id="3" name="Group 3"/>
          <p:cNvGrpSpPr/>
          <p:nvPr/>
        </p:nvGrpSpPr>
        <p:grpSpPr>
          <a:xfrm>
            <a:off x="5034329" y="4082088"/>
            <a:ext cx="5071386" cy="1887474"/>
            <a:chOff x="0" y="0"/>
            <a:chExt cx="2003511" cy="74566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03511" cy="745669"/>
            </a:xfrm>
            <a:custGeom>
              <a:avLst/>
              <a:gdLst/>
              <a:ahLst/>
              <a:cxnLst/>
              <a:rect l="l" t="t" r="r" b="b"/>
              <a:pathLst>
                <a:path w="2003511" h="745669">
                  <a:moveTo>
                    <a:pt x="0" y="0"/>
                  </a:moveTo>
                  <a:lnTo>
                    <a:pt x="2003511" y="0"/>
                  </a:lnTo>
                  <a:lnTo>
                    <a:pt x="2003511" y="745669"/>
                  </a:lnTo>
                  <a:lnTo>
                    <a:pt x="0" y="7456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MY" sz="1200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003511" cy="783769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  <a:spcBef>
                  <a:spcPct val="0"/>
                </a:spcBef>
              </a:pPr>
              <a:endParaRPr sz="1200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437032" y="4461343"/>
            <a:ext cx="4860077" cy="134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PILIHLAH DENGAN BAIK, FIKIRKAN DENGAN</a:t>
            </a:r>
          </a:p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BAIK, HIDUP DENGAN BAIK!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Idea-idea praktikal untuk membantu keluarga,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kanak-kanak dan orang dewasa untuk menjaga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kesejahteraan emosi dan mental mereka.</a:t>
            </a:r>
          </a:p>
        </p:txBody>
      </p:sp>
      <p:sp>
        <p:nvSpPr>
          <p:cNvPr id="7" name="AutoShape 7"/>
          <p:cNvSpPr/>
          <p:nvPr/>
        </p:nvSpPr>
        <p:spPr>
          <a:xfrm flipV="1">
            <a:off x="5203347" y="4499442"/>
            <a:ext cx="0" cy="1319105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MY"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68" y="751837"/>
            <a:ext cx="8996265" cy="2549842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Berkongsi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harapan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Berikan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lilin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kad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seseorang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sedang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mengalami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saat-saat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sukar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beritahu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bahwa</a:t>
            </a:r>
            <a:r>
              <a:rPr lang="en-GB" altLang="ko-KR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berdoa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620" y="575323"/>
            <a:ext cx="8442333" cy="2468819"/>
          </a:xfrm>
        </p:spPr>
        <p:txBody>
          <a:bodyPr>
            <a:normAutofit lnSpcReduction="10000"/>
          </a:bodyPr>
          <a:lstStyle/>
          <a:p>
            <a:pPr lvl="0"/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Ketika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seseorang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meminta</a:t>
            </a:r>
            <a:r>
              <a:rPr lang="en-GB" altLang="ko-KR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berdoa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tulislah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doa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boleh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memberikan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semangat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kirimkan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rakam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doa</a:t>
            </a:r>
            <a:r>
              <a:rPr lang="en-GB" altLang="ko-KR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dan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kirimkan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06422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642" y="1103111"/>
            <a:ext cx="9202092" cy="2091501"/>
          </a:xfrm>
        </p:spPr>
        <p:txBody>
          <a:bodyPr/>
          <a:lstStyle/>
          <a:p>
            <a:pPr lvl="0"/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Fikirkan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tentang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sesuatu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membimbangkan</a:t>
            </a:r>
            <a:r>
              <a:rPr lang="en-GB" altLang="ko-KR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Sebutkan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3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perkara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baik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mungkin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sebaliknya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terjadi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 marL="0" lvl="0" indent="0">
              <a:buNone/>
            </a:pP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914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792" y="1233327"/>
            <a:ext cx="7801555" cy="2195673"/>
          </a:xfrm>
        </p:spPr>
        <p:txBody>
          <a:bodyPr/>
          <a:lstStyle/>
          <a:p>
            <a:pPr lvl="0"/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Senaraikan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30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perkara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benar-benar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ingin</a:t>
            </a:r>
            <a:r>
              <a:rPr lang="en-GB" altLang="ko-KR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lakukan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Mulailah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melakukan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hal-hal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senarai</a:t>
            </a:r>
            <a:r>
              <a:rPr lang="en-GB" altLang="ko-KR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chemeClr val="tx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en-US" dirty="0">
              <a:ln>
                <a:solidFill>
                  <a:schemeClr val="tx1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78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0049" y="1713054"/>
            <a:ext cx="7388328" cy="81022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altLang="ko-KR" sz="4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PILIHLAH UNTUK BERHARAP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417716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248" y="277792"/>
            <a:ext cx="7237857" cy="3669175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Semoga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Allah,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sumber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pengharapan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,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memenuhi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kamu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dengan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segala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sukacita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dan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damai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sejahtera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dalam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iman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kamu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,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supaya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oleh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kekuatan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Roh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Kudus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kamu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berlimpah-limpah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dalam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pengharapan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.</a:t>
            </a:r>
          </a:p>
          <a:p>
            <a:pPr marL="0" indent="0" algn="ctr">
              <a:buNone/>
            </a:pP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D33C4E-5FC2-DA84-2996-7D5C9357986A}"/>
              </a:ext>
            </a:extLst>
          </p:cNvPr>
          <p:cNvSpPr txBox="1"/>
          <p:nvPr/>
        </p:nvSpPr>
        <p:spPr>
          <a:xfrm>
            <a:off x="760248" y="5307521"/>
            <a:ext cx="39672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Romans 15:13</a:t>
            </a:r>
            <a:endParaRPr lang="en-ID" sz="28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409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0720" y="1713054"/>
            <a:ext cx="7388328" cy="81022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altLang="ko-KR" sz="4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MEMILIH PENGHARAPAN</a:t>
            </a:r>
            <a:endParaRPr lang="en-US" altLang="ko-KR" sz="48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endParaRPr lang="en-US" altLang="ko-KR" dirty="0"/>
          </a:p>
          <a:p>
            <a:pPr marL="0" indent="0" algn="ctr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52667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248" y="277792"/>
            <a:ext cx="7237857" cy="3669175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Semoga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Allah,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sumber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pengharapan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,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memenuhi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kamu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dengan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segala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sukacita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dan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damai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sejahtera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dalam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iman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kamu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,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supaya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oleh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kekuatan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Roh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Kudus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kamu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berlimpah-limpah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dalam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pengharapan</a:t>
            </a:r>
            <a:r>
              <a:rPr lang="en-ID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.</a:t>
            </a:r>
          </a:p>
          <a:p>
            <a:pPr marL="0" indent="0" algn="ctr">
              <a:buNone/>
            </a:pP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D33C4E-5FC2-DA84-2996-7D5C9357986A}"/>
              </a:ext>
            </a:extLst>
          </p:cNvPr>
          <p:cNvSpPr txBox="1"/>
          <p:nvPr/>
        </p:nvSpPr>
        <p:spPr>
          <a:xfrm>
            <a:off x="760248" y="5307521"/>
            <a:ext cx="39672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Romans 15:13</a:t>
            </a:r>
            <a:endParaRPr lang="en-ID" sz="28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505" y="824288"/>
            <a:ext cx="8230681" cy="260471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altLang="ko-KR" sz="40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PENGHARAPAN adalah </a:t>
            </a:r>
            <a:r>
              <a:rPr lang="en-GB" altLang="ko-KR" sz="40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seperti</a:t>
            </a:r>
            <a:r>
              <a:rPr lang="en-GB" altLang="ko-KR" sz="40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0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cahaya</a:t>
            </a:r>
            <a:r>
              <a:rPr lang="en-GB" altLang="ko-KR" sz="40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40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membantu</a:t>
            </a:r>
            <a:r>
              <a:rPr lang="en-GB" altLang="ko-KR" sz="40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0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kita</a:t>
            </a:r>
            <a:r>
              <a:rPr lang="en-GB" altLang="ko-KR" sz="40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0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melalui</a:t>
            </a:r>
            <a:r>
              <a:rPr lang="en-GB" altLang="ko-KR" sz="40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0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terowong</a:t>
            </a:r>
            <a:r>
              <a:rPr lang="en-GB" altLang="ko-KR" sz="40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0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gelap</a:t>
            </a:r>
            <a:r>
              <a:rPr lang="en-GB" altLang="ko-KR" sz="40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0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kehidupan</a:t>
            </a:r>
            <a:r>
              <a:rPr lang="en-GB" altLang="ko-KR" sz="40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  <a:endParaRPr lang="ko-KR" altLang="ko-KR" sz="40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endParaRPr lang="ko-KR" altLang="en-US" sz="4000" b="1" dirty="0">
              <a:solidFill>
                <a:srgbClr val="FF8AD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830" y="658944"/>
            <a:ext cx="7763965" cy="2118981"/>
          </a:xfrm>
        </p:spPr>
        <p:txBody>
          <a:bodyPr>
            <a:normAutofit/>
          </a:bodyPr>
          <a:lstStyle/>
          <a:p>
            <a:pPr lvl="0"/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Cari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ayat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petikan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Alkitab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memberi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pengharapan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Tuliskan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pada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kad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indeks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biasa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hiasi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hafalkan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marL="0" lvl="0" indent="0">
              <a:buNone/>
            </a:pPr>
            <a:endParaRPr lang="ko-KR" altLang="ko-KR" dirty="0"/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431" y="763116"/>
            <a:ext cx="7274503" cy="1875912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Senaraikan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semua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anda nanti-nantikan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–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minggu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bulan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tahun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di masa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mendatang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endParaRPr lang="ko-KR" altLang="ko-KR" dirty="0"/>
          </a:p>
        </p:txBody>
      </p:sp>
    </p:spTree>
    <p:extLst>
      <p:ext uri="{BB962C8B-B14F-4D97-AF65-F5344CB8AC3E}">
        <p14:creationId xmlns:p14="http://schemas.microsoft.com/office/powerpoint/2010/main" val="2951333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6500" y="614022"/>
            <a:ext cx="7857662" cy="2569016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Sebutkan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5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kecil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yang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nantikan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setiap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Jadikan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momen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istimewa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kongsikan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orang lain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jika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boleh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 marL="0" lv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259" y="1088585"/>
            <a:ext cx="7684042" cy="2059730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Berbual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keluarga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kawan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rapat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tentang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paling anda nanti-nantikan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bumi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baru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(Wahyu 21).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2042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992" y="839750"/>
            <a:ext cx="9722282" cy="2308563"/>
          </a:xfrm>
        </p:spPr>
        <p:txBody>
          <a:bodyPr>
            <a:normAutofit lnSpcReduction="10000"/>
          </a:bodyPr>
          <a:lstStyle/>
          <a:p>
            <a:pPr lvl="0"/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Rancang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sesuatu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menggembirakan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dinanti-nantikan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oleh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keluarga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rakan</a:t>
            </a:r>
            <a:r>
              <a:rPr lang="en-GB" altLang="ko-KR" sz="2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Fikirkan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3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keadaan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sz="2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mana anda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bimbang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tentang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sesuatu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tetapi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ternyata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jauh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lebih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baik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dari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yang anda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jangkakan</a:t>
            </a:r>
            <a:r>
              <a:rPr lang="en-GB" altLang="ko-KR" sz="2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.. </a:t>
            </a:r>
            <a:r>
              <a:rPr lang="en-GB" altLang="ko-KR" sz="280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Apa yang dapat anda pelajari dari pengalaman ini?</a:t>
            </a:r>
            <a:endParaRPr lang="ko-KR" altLang="ko-KR" sz="280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lvl="0"/>
            <a:endParaRPr lang="en-GB" altLang="ko-KR" sz="28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marL="0" lv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7271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328</Words>
  <Application>Microsoft Office PowerPoint</Application>
  <PresentationFormat>Widescreen</PresentationFormat>
  <Paragraphs>29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맑은 고딕</vt:lpstr>
      <vt:lpstr>Aptos</vt:lpstr>
      <vt:lpstr>Arial</vt:lpstr>
      <vt:lpstr>Arimo</vt:lpstr>
      <vt:lpstr>Arimo Bold</vt:lpstr>
      <vt:lpstr>Calibri</vt:lpstr>
      <vt:lpstr>Century Gothic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Faridah Lausin (MAUM)</cp:lastModifiedBy>
  <cp:revision>25</cp:revision>
  <dcterms:created xsi:type="dcterms:W3CDTF">2022-07-07T04:27:28Z</dcterms:created>
  <dcterms:modified xsi:type="dcterms:W3CDTF">2024-12-27T08:03:16Z</dcterms:modified>
</cp:coreProperties>
</file>