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57" r:id="rId3"/>
    <p:sldId id="277" r:id="rId4"/>
    <p:sldId id="267" r:id="rId5"/>
    <p:sldId id="278" r:id="rId6"/>
    <p:sldId id="268" r:id="rId7"/>
    <p:sldId id="280" r:id="rId8"/>
    <p:sldId id="279" r:id="rId9"/>
    <p:sldId id="273" r:id="rId10"/>
    <p:sldId id="281" r:id="rId11"/>
    <p:sldId id="274" r:id="rId12"/>
    <p:sldId id="275" r:id="rId13"/>
    <p:sldId id="282" r:id="rId14"/>
    <p:sldId id="283" r:id="rId15"/>
    <p:sldId id="284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D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34" autoAdjust="0"/>
    <p:restoredTop sz="86667" autoAdjust="0"/>
  </p:normalViewPr>
  <p:slideViewPr>
    <p:cSldViewPr snapToGrid="0">
      <p:cViewPr varScale="1">
        <p:scale>
          <a:sx n="71" d="100"/>
          <a:sy n="71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27881-F6CE-4F4D-83D7-8E84F726861D}" type="datetimeFigureOut">
              <a:rPr lang="en-MY" smtClean="0"/>
              <a:t>27/12/2024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2F936-A013-4B56-9BD7-029703F9730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37967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/>
              <a:t>Lukis di sekeliling tangan anda. Bayangkan ia adalah tangan Tuhan. Tulis kebimbangan anda di tapak tangan dan serahkan kepada Tuhan. Setiap kali kebimbangan datang ke dalam fikiran anda – ingatlah bahawa anda telah menyerahkannya kepada Tuhan.</a:t>
            </a:r>
          </a:p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2F936-A013-4B56-9BD7-029703F9730D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9799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7B68157-D535-3205-B31A-D50142F99E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" y="-34952"/>
            <a:ext cx="12174418" cy="689951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527" y="2874765"/>
            <a:ext cx="8844986" cy="2184124"/>
          </a:xfrm>
        </p:spPr>
        <p:txBody>
          <a:bodyPr>
            <a:normAutofit fontScale="92500"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Tampalkan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buah-buah fikiran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sekelilingnya gambar itu. 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C41B53-67BD-B17C-9E03-69711A4BA4E5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1099731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265" y="2054431"/>
            <a:ext cx="9904021" cy="388916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Ulangi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perlahan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Cubalah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‘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Diam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ketahuilah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bahwa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Akulah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.’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Mazmur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46:10.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Ucapkan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setiap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perkataan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bergilir-gilir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fikirkan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maksudnya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Rapikan/kemaskan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berantakan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hidup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anda agar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F94D82-B32D-9035-435E-37744CEFFA81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173" y="2625785"/>
            <a:ext cx="8921262" cy="2311556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Lukis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garisan-garisan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bergelombang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pensil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buah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kata-kata,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ungkapan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menyejukkan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garisan-garisan</a:t>
            </a:r>
            <a:r>
              <a:rPr lang="en-GB" altLang="ko-KR" sz="41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1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sz="41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sz="41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Gunakan tona warna biru yang berbeza-beza untuk membuat halaman kedamaian.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8D2F9F-0DBF-7483-9980-684534F5EEF0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485" y="2664205"/>
            <a:ext cx="9450170" cy="2715317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Kunjungi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gereja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lain.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Duduk diam.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Berdoa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dipenuhi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kedamaian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A9CE8-6ADB-44FD-1915-0E0960A23134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209929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13BAB2-01D5-AB1E-39B3-B879F0AE379F}"/>
              </a:ext>
            </a:extLst>
          </p:cNvPr>
          <p:cNvSpPr txBox="1"/>
          <p:nvPr/>
        </p:nvSpPr>
        <p:spPr>
          <a:xfrm>
            <a:off x="1129831" y="296733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DAMAI</a:t>
            </a:r>
            <a:endParaRPr lang="en-US" altLang="ko-KR" sz="5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012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450" y="2677505"/>
            <a:ext cx="9308580" cy="2360427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Damai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sejahtera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Kutinggalkan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Damai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sejahtera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-Ku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dunia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Janganlah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gelisah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gentar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hatimu.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A40DE4-7062-17B3-1949-94551658A11A}"/>
              </a:ext>
            </a:extLst>
          </p:cNvPr>
          <p:cNvSpPr txBox="1"/>
          <p:nvPr/>
        </p:nvSpPr>
        <p:spPr>
          <a:xfrm>
            <a:off x="495795" y="817657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Yohanes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14:27</a:t>
            </a:r>
          </a:p>
        </p:txBody>
      </p:sp>
    </p:spTree>
    <p:extLst>
      <p:ext uri="{BB962C8B-B14F-4D97-AF65-F5344CB8AC3E}">
        <p14:creationId xmlns:p14="http://schemas.microsoft.com/office/powerpoint/2010/main" val="410513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13BAB2-01D5-AB1E-39B3-B879F0AE379F}"/>
              </a:ext>
            </a:extLst>
          </p:cNvPr>
          <p:cNvSpPr txBox="1"/>
          <p:nvPr/>
        </p:nvSpPr>
        <p:spPr>
          <a:xfrm>
            <a:off x="1129831" y="2967335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692" y="3161599"/>
            <a:ext cx="9308580" cy="2360427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Damai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sejahtera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Kutinggalkan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Damai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sejahtera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-Ku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diberikan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dunia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Janganlah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gelisah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gentar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hatimu.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A40DE4-7062-17B3-1949-94551658A11A}"/>
              </a:ext>
            </a:extLst>
          </p:cNvPr>
          <p:cNvSpPr txBox="1"/>
          <p:nvPr/>
        </p:nvSpPr>
        <p:spPr>
          <a:xfrm>
            <a:off x="495795" y="817657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Yohanes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14:27</a:t>
            </a:r>
          </a:p>
        </p:txBody>
      </p:sp>
    </p:spTree>
    <p:extLst>
      <p:ext uri="{BB962C8B-B14F-4D97-AF65-F5344CB8AC3E}">
        <p14:creationId xmlns:p14="http://schemas.microsoft.com/office/powerpoint/2010/main" val="351245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140" y="2385849"/>
            <a:ext cx="9417133" cy="3278682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Kita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40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PERLAHAN SEDIKIT dan 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MENJADI DAMAI dan TENANG.</a:t>
            </a:r>
            <a:endParaRPr lang="ko-KR" altLang="ko-KR" sz="40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406" y="2174626"/>
            <a:ext cx="9470496" cy="3549280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gelembung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(bubble)! Tarik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nafas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dalam-dalam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gelembung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imaginasi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alami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tubuh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meniupkan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kekhuatiran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menghirup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kedamaian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-Nya. </a:t>
            </a:r>
            <a:endParaRPr lang="ko-KR" altLang="ko-KR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479722-D47E-1A0D-4A55-0C5EA62ABABA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118319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888" y="2299040"/>
            <a:ext cx="9773392" cy="4012468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duduk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4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3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sentuh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2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1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kamu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rasa (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taste).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kepada Tuhan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C5C27F-8181-696D-AEA0-49F521A356D5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446" y="2177317"/>
            <a:ext cx="9498585" cy="4557590"/>
          </a:xfrm>
        </p:spPr>
        <p:txBody>
          <a:bodyPr>
            <a:normAutofit/>
          </a:bodyPr>
          <a:lstStyle/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Lukis di sekeliling tangan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lukisan itu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telapak tangan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kekhuatiran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telapak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serahkan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kali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kekhuatiran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muncul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dalam fikiran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–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ingatlah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menyerahkannya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7C379-2223-5E55-8E89-938C4E67EA86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383376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2329" y="2189192"/>
            <a:ext cx="8762315" cy="313095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Nyalakan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lilin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nyalaan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perhatikan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lilin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kuasa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bateri berkedip-kedip.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Yesus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Dunia,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memancarkan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kedamaian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7C379-2223-5E55-8E89-938C4E67EA86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82811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276" y="2566006"/>
            <a:ext cx="9201245" cy="2718514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air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terjun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kicauan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burung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menghidu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aroma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oren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lavender,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membakar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roti,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mengurut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C41B53-67BD-B17C-9E03-69711A4BA4E5}"/>
              </a:ext>
            </a:extLst>
          </p:cNvPr>
          <p:cNvSpPr txBox="1"/>
          <p:nvPr/>
        </p:nvSpPr>
        <p:spPr>
          <a:xfrm>
            <a:off x="979789" y="364653"/>
            <a:ext cx="666791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DAMAI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499</Words>
  <Application>Microsoft Office PowerPoint</Application>
  <PresentationFormat>Widescreen</PresentationFormat>
  <Paragraphs>47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맑은 고딕</vt:lpstr>
      <vt:lpstr>Aptos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25</cp:revision>
  <dcterms:created xsi:type="dcterms:W3CDTF">2022-07-07T04:27:28Z</dcterms:created>
  <dcterms:modified xsi:type="dcterms:W3CDTF">2024-12-27T08:05:15Z</dcterms:modified>
</cp:coreProperties>
</file>