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77" r:id="rId3"/>
    <p:sldId id="257" r:id="rId4"/>
    <p:sldId id="267" r:id="rId5"/>
    <p:sldId id="278" r:id="rId6"/>
    <p:sldId id="268" r:id="rId7"/>
    <p:sldId id="272" r:id="rId8"/>
    <p:sldId id="280" r:id="rId9"/>
    <p:sldId id="281" r:id="rId10"/>
    <p:sldId id="273" r:id="rId11"/>
    <p:sldId id="282" r:id="rId12"/>
    <p:sldId id="274" r:id="rId13"/>
    <p:sldId id="283" r:id="rId14"/>
    <p:sldId id="286" r:id="rId15"/>
    <p:sldId id="275" r:id="rId16"/>
    <p:sldId id="285" r:id="rId17"/>
    <p:sldId id="287" r:id="rId18"/>
    <p:sldId id="288" r:id="rId1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AD8"/>
    <a:srgbClr val="4E8F00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04" autoAdjust="0"/>
    <p:restoredTop sz="96327"/>
  </p:normalViewPr>
  <p:slideViewPr>
    <p:cSldViewPr snapToGrid="0">
      <p:cViewPr varScale="1">
        <p:scale>
          <a:sx n="78" d="100"/>
          <a:sy n="78" d="100"/>
        </p:scale>
        <p:origin x="41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FB4433F-1872-EBAE-4E7A-6E3EABF2F2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98064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00" b="-999"/>
            </a:stretch>
          </a:blipFill>
        </p:spPr>
        <p:txBody>
          <a:bodyPr/>
          <a:lstStyle/>
          <a:p>
            <a:endParaRPr lang="en-MY" sz="1200"/>
          </a:p>
        </p:txBody>
      </p:sp>
      <p:grpSp>
        <p:nvGrpSpPr>
          <p:cNvPr id="3" name="Group 3"/>
          <p:cNvGrpSpPr/>
          <p:nvPr/>
        </p:nvGrpSpPr>
        <p:grpSpPr>
          <a:xfrm>
            <a:off x="5034329" y="4082088"/>
            <a:ext cx="5071386" cy="1887474"/>
            <a:chOff x="0" y="0"/>
            <a:chExt cx="2003511" cy="74566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03511" cy="745669"/>
            </a:xfrm>
            <a:custGeom>
              <a:avLst/>
              <a:gdLst/>
              <a:ahLst/>
              <a:cxnLst/>
              <a:rect l="l" t="t" r="r" b="b"/>
              <a:pathLst>
                <a:path w="2003511" h="745669">
                  <a:moveTo>
                    <a:pt x="0" y="0"/>
                  </a:moveTo>
                  <a:lnTo>
                    <a:pt x="2003511" y="0"/>
                  </a:lnTo>
                  <a:lnTo>
                    <a:pt x="2003511" y="745669"/>
                  </a:lnTo>
                  <a:lnTo>
                    <a:pt x="0" y="7456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MY" sz="1200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003511" cy="783769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437032" y="4461343"/>
            <a:ext cx="4860077" cy="134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PILIHLAH DENGAN BAIK, FIKIRKAN DENGAN</a:t>
            </a:r>
          </a:p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BAIK, HIDUP DENGAN BAIK!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Idea-idea praktikal untuk membantu keluarga,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kanak-kanak dan orang dewasa untuk menjaga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kesejahteraan emosi dan mental mereka.</a:t>
            </a:r>
          </a:p>
        </p:txBody>
      </p:sp>
      <p:sp>
        <p:nvSpPr>
          <p:cNvPr id="7" name="AutoShape 7"/>
          <p:cNvSpPr/>
          <p:nvPr/>
        </p:nvSpPr>
        <p:spPr>
          <a:xfrm flipV="1">
            <a:off x="5203347" y="4499442"/>
            <a:ext cx="0" cy="1319105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943" y="2614564"/>
            <a:ext cx="8935285" cy="3531593"/>
          </a:xfrm>
        </p:spPr>
        <p:txBody>
          <a:bodyPr>
            <a:normAutofit/>
          </a:bodyPr>
          <a:lstStyle/>
          <a:p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Maria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kreatif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ketika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dia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tempat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tidur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Yesus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palungan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</a:t>
            </a:r>
          </a:p>
          <a:p>
            <a:r>
              <a:rPr lang="en-GB" altLang="ko-KR" sz="2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Jokebed kreatif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ketika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dia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perahu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kecil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bayi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Musa. </a:t>
            </a:r>
          </a:p>
          <a:p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Pilih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5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benda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sz="28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rumah</a:t>
            </a:r>
            <a:r>
              <a:rPr lang="en-GB" altLang="ko-KR" sz="2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seperti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buku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balang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potongan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kayu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dll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., dan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fikirkan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5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cara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berbeza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bagaimana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anda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boleh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menggunakan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benda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tersebut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271" y="2720167"/>
            <a:ext cx="9132056" cy="2987583"/>
          </a:xfrm>
        </p:spPr>
        <p:txBody>
          <a:bodyPr>
            <a:normAutofit/>
          </a:bodyPr>
          <a:lstStyle/>
          <a:p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Jadilah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kreatif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makanan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! </a:t>
            </a:r>
          </a:p>
          <a:p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Gunakan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ada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dapur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smoothie, salad,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makanan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belum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pernah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buat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sebelumnya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susun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atur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makanan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diambil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gambar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 </a:t>
            </a:r>
            <a:endParaRPr lang="ko-KR" altLang="en-US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915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6205" y="2852372"/>
            <a:ext cx="8909957" cy="262245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Baca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sebarang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cerita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Alkitab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renungkan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  </a:t>
            </a:r>
          </a:p>
          <a:p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Kemudian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buat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sederhana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sebagai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respon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terhadap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telah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pelajari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cerita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tersebut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Tidak ada orang lain yang perlu melihat apa yang anda buat, tetapi itu akan membantu anda untuk berfikir lebih dalam tentang cerita itu dan mengingatinya.</a:t>
            </a:r>
          </a:p>
          <a:p>
            <a:pPr lvl="0"/>
            <a:endParaRPr lang="en-GB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860" y="3083865"/>
            <a:ext cx="9251091" cy="2205765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Pergilah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hutan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sebuah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tempat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selamat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dijadikan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tempat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berpiknik.  </a:t>
            </a:r>
            <a:endParaRPr lang="en-GB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Lebih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seronok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lagi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jika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melakukannya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rakan-rakan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keluarga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!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40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889" y="3125032"/>
            <a:ext cx="9668982" cy="2164598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Cipta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mesin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memecahkan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salah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masalah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terbesar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Bagaimana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berfungsi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dilakukannya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? </a:t>
            </a: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729716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360" y="3067159"/>
            <a:ext cx="9668982" cy="2153023"/>
          </a:xfrm>
        </p:spPr>
        <p:txBody>
          <a:bodyPr>
            <a:normAutofit/>
          </a:bodyPr>
          <a:lstStyle/>
          <a:p>
            <a:pPr lvl="0"/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Meskipun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tidak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benar-benar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memiliki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mesin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mesin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ajarkan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tentang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peyelesaian masalah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sebenar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?</a:t>
            </a: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59" y="2986137"/>
            <a:ext cx="9282545" cy="2592861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Kunjungi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galeri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sebuah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tempat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istimewa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mana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melihat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mendengar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kreativiti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 lain.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Gunakan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kreativiti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menginspirasi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sebagian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daripada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kreativiti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sendiri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9742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AA55F3B-BC53-0CDA-2C6A-AD7E83E82EC9}"/>
              </a:ext>
            </a:extLst>
          </p:cNvPr>
          <p:cNvSpPr txBox="1"/>
          <p:nvPr/>
        </p:nvSpPr>
        <p:spPr>
          <a:xfrm>
            <a:off x="1648089" y="3429000"/>
            <a:ext cx="73570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altLang="ko-KR" sz="4800">
                <a:ln>
                  <a:solidFill>
                    <a:sysClr val="windowText" lastClr="000000"/>
                  </a:solidFill>
                </a:ln>
                <a:solidFill>
                  <a:srgbClr val="4E8F00"/>
                </a:solidFill>
                <a:latin typeface="Century Gothic" panose="020B0502020202020204" pitchFamily="34" charset="0"/>
              </a:rPr>
              <a:t>PILIHLAH KREATIVITI</a:t>
            </a:r>
            <a:r>
              <a:rPr lang="en-US" altLang="ko-KR" sz="4800" dirty="0">
                <a:ln>
                  <a:solidFill>
                    <a:sysClr val="windowText" lastClr="000000"/>
                  </a:solidFill>
                </a:ln>
                <a:solidFill>
                  <a:srgbClr val="4E8F00"/>
                </a:solidFill>
                <a:latin typeface="Century Gothic" panose="020B050202020202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6020254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9917" y="2884200"/>
            <a:ext cx="8184473" cy="210935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Apa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pun juga yang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kamu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perbuat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perbuatlah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segenap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hatimu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seperti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Tuhan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bukan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manusia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CA27FE-884C-0E42-69EE-D19F4025E0DA}"/>
              </a:ext>
            </a:extLst>
          </p:cNvPr>
          <p:cNvSpPr txBox="1"/>
          <p:nvPr/>
        </p:nvSpPr>
        <p:spPr>
          <a:xfrm>
            <a:off x="2847373" y="752883"/>
            <a:ext cx="42942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Kolose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3:23</a:t>
            </a:r>
          </a:p>
        </p:txBody>
      </p:sp>
    </p:spTree>
    <p:extLst>
      <p:ext uri="{BB962C8B-B14F-4D97-AF65-F5344CB8AC3E}">
        <p14:creationId xmlns:p14="http://schemas.microsoft.com/office/powerpoint/2010/main" val="4222569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AA55F3B-BC53-0CDA-2C6A-AD7E83E82EC9}"/>
              </a:ext>
            </a:extLst>
          </p:cNvPr>
          <p:cNvSpPr txBox="1"/>
          <p:nvPr/>
        </p:nvSpPr>
        <p:spPr>
          <a:xfrm>
            <a:off x="1648089" y="3429000"/>
            <a:ext cx="73570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altLang="ko-KR" sz="4800" dirty="0">
                <a:ln>
                  <a:solidFill>
                    <a:sysClr val="windowText" lastClr="000000"/>
                  </a:solidFill>
                </a:ln>
                <a:solidFill>
                  <a:srgbClr val="4E8F00"/>
                </a:solidFill>
                <a:latin typeface="Century Gothic" panose="020B0502020202020204" pitchFamily="34" charset="0"/>
              </a:rPr>
              <a:t>MEMILIH KREATIVITI!</a:t>
            </a:r>
          </a:p>
        </p:txBody>
      </p:sp>
    </p:spTree>
    <p:extLst>
      <p:ext uri="{BB962C8B-B14F-4D97-AF65-F5344CB8AC3E}">
        <p14:creationId xmlns:p14="http://schemas.microsoft.com/office/powerpoint/2010/main" val="2260059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9917" y="2884200"/>
            <a:ext cx="8184473" cy="210935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Apa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pun juga yang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kamu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perbuat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perbuatlah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segenap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hatimu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seperti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Tuhan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bukan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manusia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CA27FE-884C-0E42-69EE-D19F4025E0DA}"/>
              </a:ext>
            </a:extLst>
          </p:cNvPr>
          <p:cNvSpPr txBox="1"/>
          <p:nvPr/>
        </p:nvSpPr>
        <p:spPr>
          <a:xfrm>
            <a:off x="2847373" y="752883"/>
            <a:ext cx="429420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Kolose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3:23</a:t>
            </a:r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2171" y="2711896"/>
            <a:ext cx="9247252" cy="2811689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Kreativiti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dapat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membantu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kita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menjadi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bahagia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!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Fokus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menikmati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apa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pun </a:t>
            </a:r>
            <a:r>
              <a:rPr lang="en-US" altLang="ko-KR" sz="36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yang anda lakukan,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daripada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mengkritik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pekerjaan</a:t>
            </a:r>
            <a:r>
              <a:rPr lang="en-US" altLang="ko-KR" sz="36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!</a:t>
            </a:r>
          </a:p>
          <a:p>
            <a:pPr marL="0" indent="0" algn="ctr">
              <a:lnSpc>
                <a:spcPct val="150000"/>
              </a:lnSpc>
              <a:buNone/>
            </a:pPr>
            <a:endParaRPr lang="ko-KR" altLang="en-US" sz="3600" b="1" dirty="0">
              <a:solidFill>
                <a:srgbClr val="FF8AD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579" y="3113591"/>
            <a:ext cx="9486418" cy="2338085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Gunakan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sebarang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bahan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pewarna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sumber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daya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kreatif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cari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kolaj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gambar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tentang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perkara-perkara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berasa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gembira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endParaRPr lang="ko-KR" altLang="ko-KR" dirty="0"/>
          </a:p>
        </p:txBody>
      </p:sp>
    </p:spTree>
    <p:extLst>
      <p:ext uri="{BB962C8B-B14F-4D97-AF65-F5344CB8AC3E}">
        <p14:creationId xmlns:p14="http://schemas.microsoft.com/office/powerpoint/2010/main" val="859604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902" y="3073080"/>
            <a:ext cx="9289648" cy="2274424"/>
          </a:xfrm>
        </p:spPr>
        <p:txBody>
          <a:bodyPr>
            <a:normAutofit/>
          </a:bodyPr>
          <a:lstStyle/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Cuba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kitar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semula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halaman-halaman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berwarna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dari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majalah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lama.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Buatlah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mengingatkan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betapa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Tuhan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mengasihi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</a:endParaRPr>
          </a:p>
          <a:p>
            <a:pPr lvl="0"/>
            <a:endParaRPr lang="ko-KR" altLang="ko-KR" dirty="0"/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429" y="3234429"/>
            <a:ext cx="9669338" cy="1615364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Tulis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mazmur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lagu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pujian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sendiri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raikan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semua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Dia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lakukan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4647" y="3199705"/>
            <a:ext cx="9391546" cy="2194098"/>
          </a:xfrm>
        </p:spPr>
        <p:txBody>
          <a:bodyPr>
            <a:normAutofit/>
          </a:bodyPr>
          <a:lstStyle/>
          <a:p>
            <a:pPr lvl="0"/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Gunakan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warna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pelangi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pada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masa dan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isi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halaman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semua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jenis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warna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merah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–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menggunakan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cat,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krayon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potongan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kertas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merah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dan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potongan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gambar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merah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digunting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dari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majalah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dll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0950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7406" y="3429000"/>
            <a:ext cx="9669338" cy="1166149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Kemudian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cuba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warna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jingga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kuning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hijau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biru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ungu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dan indigo, 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nikmati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prosesnya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!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21663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456</Words>
  <Application>Microsoft Office PowerPoint</Application>
  <PresentationFormat>Widescreen</PresentationFormat>
  <Paragraphs>35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맑은 고딕</vt:lpstr>
      <vt:lpstr>Arial</vt:lpstr>
      <vt:lpstr>Arimo</vt:lpstr>
      <vt:lpstr>Arimo Bold</vt:lpstr>
      <vt:lpstr>Calibri</vt:lpstr>
      <vt:lpstr>Century Gothic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Faridah Lausin (MAUM)</cp:lastModifiedBy>
  <cp:revision>28</cp:revision>
  <dcterms:created xsi:type="dcterms:W3CDTF">2022-07-07T04:27:28Z</dcterms:created>
  <dcterms:modified xsi:type="dcterms:W3CDTF">2024-12-27T08:05:51Z</dcterms:modified>
</cp:coreProperties>
</file>