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2" r:id="rId2"/>
    <p:sldId id="277" r:id="rId3"/>
    <p:sldId id="257" r:id="rId4"/>
    <p:sldId id="267" r:id="rId5"/>
    <p:sldId id="268" r:id="rId6"/>
    <p:sldId id="272" r:id="rId7"/>
    <p:sldId id="273" r:id="rId8"/>
    <p:sldId id="278" r:id="rId9"/>
    <p:sldId id="274" r:id="rId10"/>
    <p:sldId id="279" r:id="rId11"/>
    <p:sldId id="275" r:id="rId12"/>
    <p:sldId id="280" r:id="rId13"/>
    <p:sldId id="281" r:id="rId1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D8"/>
    <a:srgbClr val="FF40FF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20" autoAdjust="0"/>
    <p:restoredTop sz="96327"/>
  </p:normalViewPr>
  <p:slideViewPr>
    <p:cSldViewPr snapToGrid="0">
      <p:cViewPr varScale="1">
        <p:scale>
          <a:sx n="78" d="100"/>
          <a:sy n="78" d="100"/>
        </p:scale>
        <p:origin x="5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DBA51-714F-2847-957C-538D36EF1338}" type="datetimeFigureOut">
              <a:rPr lang="en-US" smtClean="0"/>
              <a:t>12/27/2024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825FF-6CA5-5F43-812C-09072C7E7C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575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0890DF8-384E-4367-7E7F-8FEC60BED3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790"/>
            <a:ext cx="12192000" cy="6863790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B30F7B7-9202-6EDB-3231-C09B36A40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790"/>
            <a:ext cx="12192000" cy="6863790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 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1306" y="1099852"/>
            <a:ext cx="9332347" cy="1984871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skrap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hiasi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papan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pengumuman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ayat-ayat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kata-kata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menginspirasi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yang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sangat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mendorong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en-US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83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231" y="942222"/>
            <a:ext cx="9266695" cy="2358917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Mintalah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generasi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lebih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menceritakan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kisah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inspiratif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kehidupan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Senaraikan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sifat-sifat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Allah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berbeza-beza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semoga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terinspirasi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oleh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karakter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-Nya.</a:t>
            </a:r>
            <a:endParaRPr lang="ko-KR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ko-K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0317" y="1908425"/>
            <a:ext cx="9007313" cy="80101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54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PILIHLAH INSPIRASI</a:t>
            </a:r>
            <a:endParaRPr lang="en-US" altLang="ko-KR" sz="54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altLang="ko-KR" sz="3600" b="1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180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43" y="1361048"/>
            <a:ext cx="9007313" cy="20679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32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Bersukacitalah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pengharapan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sabarlah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kesesakan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bertekunlah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doa.</a:t>
            </a:r>
            <a:endParaRPr lang="en-US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324822-34C3-7262-62E2-07F94A0515CA}"/>
              </a:ext>
            </a:extLst>
          </p:cNvPr>
          <p:cNvSpPr txBox="1"/>
          <p:nvPr/>
        </p:nvSpPr>
        <p:spPr>
          <a:xfrm>
            <a:off x="515038" y="5356818"/>
            <a:ext cx="60978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32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Roma </a:t>
            </a:r>
            <a:r>
              <a:rPr lang="en-ID" sz="32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12:2</a:t>
            </a:r>
          </a:p>
        </p:txBody>
      </p:sp>
    </p:spTree>
    <p:extLst>
      <p:ext uri="{BB962C8B-B14F-4D97-AF65-F5344CB8AC3E}">
        <p14:creationId xmlns:p14="http://schemas.microsoft.com/office/powerpoint/2010/main" val="4000378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530" y="2085406"/>
            <a:ext cx="9007313" cy="80101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ko-KR" sz="54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INSPIRASI</a:t>
            </a:r>
          </a:p>
          <a:p>
            <a:pPr marL="0" indent="0">
              <a:buNone/>
            </a:pPr>
            <a:endParaRPr lang="en-US" altLang="ko-KR" sz="3600" b="1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925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143" y="1361048"/>
            <a:ext cx="9007313" cy="20679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32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Bersukacitalah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pengharapan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sabarlah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kesesakan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bertekunlah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US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doa.</a:t>
            </a:r>
            <a:endParaRPr lang="en-US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324822-34C3-7262-62E2-07F94A0515CA}"/>
              </a:ext>
            </a:extLst>
          </p:cNvPr>
          <p:cNvSpPr txBox="1"/>
          <p:nvPr/>
        </p:nvSpPr>
        <p:spPr>
          <a:xfrm>
            <a:off x="515038" y="5356818"/>
            <a:ext cx="60978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D" sz="320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Roma </a:t>
            </a:r>
            <a:r>
              <a:rPr lang="en-ID" sz="32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12:2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574" y="840783"/>
            <a:ext cx="9321314" cy="225887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fi-FI" altLang="ko-KR" sz="40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Ketika kita terinspirasi oleh sesuatu atau seseorang, kita </a:t>
            </a:r>
            <a:r>
              <a:rPr lang="fi-FI" altLang="ko-KR" sz="40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merasa TERANGKAT.</a:t>
            </a:r>
            <a:endParaRPr lang="ko-KR" altLang="ko-KR" sz="4000" dirty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Century Gothic" panose="020B0502020202020204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ko-KR" altLang="en-US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09" y="298342"/>
            <a:ext cx="9789529" cy="3130658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Cari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berita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positif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mendatangkan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inspirasi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kongsikan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media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sosial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Pilih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karakter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Alkitab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boleh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menjadi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inspirasi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pelajari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kehidupan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Mengapa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mendapati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memberi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inspirasi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dan apakah 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inspirasikan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?</a:t>
            </a:r>
            <a:endParaRPr lang="ko-KR" altLang="ko-KR" sz="3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ko-K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562" y="591079"/>
            <a:ext cx="9627335" cy="2560395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Pilih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ayat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Alkitab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menginspirasikan dan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karya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rumah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Bacalah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biografi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menginspirasi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5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pelajaran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penting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terapkan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hidup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991" y="1036145"/>
            <a:ext cx="8385347" cy="3040843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Cari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lagu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pujian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menginspirasi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Kongsikan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jelaskan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bagaimana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perasaan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lvl="0" indent="0">
              <a:buNone/>
            </a:pPr>
            <a:endParaRPr lang="ko-KR" alt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704" y="771740"/>
            <a:ext cx="9080715" cy="3040843"/>
          </a:xfrm>
        </p:spPr>
        <p:txBody>
          <a:bodyPr>
            <a:normAutofit/>
          </a:bodyPr>
          <a:lstStyle/>
          <a:p>
            <a:pPr lvl="0"/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Siapa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menjadi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inspirasi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terbesar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hidup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? </a:t>
            </a:r>
          </a:p>
          <a:p>
            <a:pPr lvl="0"/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Beritahu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perbezaan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positif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hidup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lvl="0" indent="0">
              <a:buNone/>
            </a:pPr>
            <a:endParaRPr lang="ko-KR" alt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578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137" y="956633"/>
            <a:ext cx="9773022" cy="2106056"/>
          </a:xfrm>
        </p:spPr>
        <p:txBody>
          <a:bodyPr>
            <a:normAutofit/>
          </a:bodyPr>
          <a:lstStyle/>
          <a:p>
            <a:pPr lvl="0"/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Baca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ucapan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bahagia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Matius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5:3-12. </a:t>
            </a:r>
          </a:p>
          <a:p>
            <a:pPr lvl="0"/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bagaimana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ucapan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bahagia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menginspirasi</a:t>
            </a:r>
            <a:r>
              <a:rPr lang="en-GB" altLang="ko-KR" sz="32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hidup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baik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lvl="0" indent="0">
              <a:buNone/>
            </a:pPr>
            <a:endParaRPr lang="ko-KR" altLang="en-US" sz="3200" b="1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260</Words>
  <Application>Microsoft Office PowerPoint</Application>
  <PresentationFormat>Widescreen</PresentationFormat>
  <Paragraphs>28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맑은 고딕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28</cp:revision>
  <dcterms:created xsi:type="dcterms:W3CDTF">2022-07-07T04:27:28Z</dcterms:created>
  <dcterms:modified xsi:type="dcterms:W3CDTF">2024-12-27T08:00:43Z</dcterms:modified>
</cp:coreProperties>
</file>