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5" r:id="rId2"/>
    <p:sldId id="257" r:id="rId3"/>
    <p:sldId id="277" r:id="rId4"/>
    <p:sldId id="267" r:id="rId5"/>
    <p:sldId id="268" r:id="rId6"/>
    <p:sldId id="278" r:id="rId7"/>
    <p:sldId id="272" r:id="rId8"/>
    <p:sldId id="273" r:id="rId9"/>
    <p:sldId id="279" r:id="rId10"/>
    <p:sldId id="280" r:id="rId11"/>
    <p:sldId id="274" r:id="rId12"/>
    <p:sldId id="275" r:id="rId13"/>
    <p:sldId id="281" r:id="rId14"/>
    <p:sldId id="282" r:id="rId15"/>
    <p:sldId id="283" r:id="rId16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AD8"/>
    <a:srgbClr val="FF9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329" autoAdjust="0"/>
    <p:restoredTop sz="96327"/>
  </p:normalViewPr>
  <p:slideViewPr>
    <p:cSldViewPr snapToGrid="0">
      <p:cViewPr varScale="1">
        <p:scale>
          <a:sx n="78" d="100"/>
          <a:sy n="78" d="100"/>
        </p:scale>
        <p:origin x="403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D30EAE7-29EC-4FD2-AA35-819284590A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394BD688-68BF-4DFB-A683-240BF73B66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91A2DE9-91ED-4BBC-BF37-FD415CB80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565B464-7609-4257-AC63-A5D0E456B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CA28440-F128-4C00-A83D-1AF937002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4622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BCB73CF-43A9-4779-B435-9517A5F7A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735CD6C-3A45-4FB6-A721-81680A43F5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83382B9-353D-4629-AFCC-A52BA2240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B471021-6FB1-416D-BB46-E3FF12F3C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DA6B063-F08D-4191-86C7-9E3DE2458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6487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69F34E82-AD2C-498E-825D-6438B0E700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25C38FA0-0D73-41C3-88E9-2F47CD9B77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FD45CFC-1D21-4063-9D8B-5C84257FA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0873381-6C35-47F7-B8EA-6E96F02EB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06E17E9-F8C5-4784-BD4A-6F4BC7EF3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9893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45E1C84-D564-9616-3679-AA46EEEA60F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953249"/>
          </a:xfrm>
          <a:prstGeom prst="rect">
            <a:avLst/>
          </a:prstGeom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229FBC28-0AC3-40E7-8F1B-8AE73D321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768D592-A4C2-4504-8CD4-ADE946D6DE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82B2AE5-22A6-4CAA-A253-7DB8F0C7B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8D4089DB-79DD-415E-8856-BEB7661155A1}" type="datetimeFigureOut">
              <a:rPr lang="ko-KR" altLang="en-US" smtClean="0"/>
              <a:pPr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2342284-74F9-4AD8-8548-F4271F9F3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61A2720-52D3-42E0-983E-95564A2E5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AB4690A6-F322-4557-B50C-08D12C1A3E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8020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E48D638-0C52-4FD4-99A7-3C58CB940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BA7142F-BAC8-44B5-A109-7CDE3DD922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F763598-7FB8-4290-93FA-4FC848387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4620476-E3EF-4C3C-B661-E74E32207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3AD5810-6AC4-4E2A-9FB2-A80AC7227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8963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8F23F22-4F21-4779-B754-222E0805F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3400961-C9BD-47FB-B59F-110092926B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809E5BF-0F4F-4DDC-B515-1BEFEC8FD5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5175030-2074-4D7D-87A9-31A1D284B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7BEC16A-195B-4D4A-BE41-7DFF02EAC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99F20BA-159F-4DA9-827C-0D97B5F09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5326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FB42F23-AC88-4FAB-A95F-EB4D979EB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A072D60-1768-4A90-8089-2A460BD0A9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F029507-1A0F-4253-BFA7-DEC145B323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DC032E25-AC10-4C2D-AEA3-3E02B96D76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CC92220-6F66-4650-98E8-B4A8596683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2A7ED824-C39C-4B53-9DC8-DFF0A5B66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72B1166F-B149-4A43-AC23-239AF513C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063C936C-4E2C-4664-93CD-30773E4F9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8547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053BAC-464C-443B-BF51-196138506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645A45FF-C965-4F61-BEFD-FBCC2393E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AD0B4AA9-2C82-46F3-A313-DA4F928F3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68D83DE7-B376-4866-92A1-7CF3D9837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077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728BC52D-F560-4A17-9C95-377949AC7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B80394EF-F77D-4EC2-9637-1F5697468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EA9D1E-61AA-4123-9EEF-907734962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97680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ACB494A-DAC5-4E84-984C-D21F5BF936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3A21B76-6943-4920-A589-4089FB28BE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3F83E8E-6701-40C9-AFC3-0FA30EFF1B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84FD6B8-080D-44A5-911B-40AA0803E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951CBF1-B25A-4C0D-8B38-191AC459A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B12DBD3-15C7-4ABD-B553-10E7DFAC2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7784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8E55CD0-8C91-48C2-9A76-98EF09E4E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EA4F7F5-7CE6-43E0-BF1A-A97B19392C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C22FD9F-B021-43D2-8ACF-CEC141FBF0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D4EDD14-C774-4F3C-8D65-2595B8F4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9849B6C-ACD9-4759-A33E-1E95036B4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D5049A0-CF5E-422F-92B7-FFF21F204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2612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FEF8FA05-0ACB-48BC-BC1A-DAF56571E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29937B4-059C-4C89-8EA8-0B653B2F08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5A494EA-6295-4B43-AB6E-7DFC9656B8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1B77EEF-4500-4A9A-A56F-A01CE3F67C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B00BE00-EB64-47F1-AD6F-1740202B14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9226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000" b="-999"/>
            </a:stretch>
          </a:blipFill>
        </p:spPr>
        <p:txBody>
          <a:bodyPr/>
          <a:lstStyle/>
          <a:p>
            <a:endParaRPr lang="en-MY" sz="1200"/>
          </a:p>
        </p:txBody>
      </p:sp>
      <p:grpSp>
        <p:nvGrpSpPr>
          <p:cNvPr id="3" name="Group 3"/>
          <p:cNvGrpSpPr/>
          <p:nvPr/>
        </p:nvGrpSpPr>
        <p:grpSpPr>
          <a:xfrm>
            <a:off x="5034329" y="4082088"/>
            <a:ext cx="5071386" cy="1887474"/>
            <a:chOff x="0" y="0"/>
            <a:chExt cx="2003511" cy="745669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003511" cy="745669"/>
            </a:xfrm>
            <a:custGeom>
              <a:avLst/>
              <a:gdLst/>
              <a:ahLst/>
              <a:cxnLst/>
              <a:rect l="l" t="t" r="r" b="b"/>
              <a:pathLst>
                <a:path w="2003511" h="745669">
                  <a:moveTo>
                    <a:pt x="0" y="0"/>
                  </a:moveTo>
                  <a:lnTo>
                    <a:pt x="2003511" y="0"/>
                  </a:lnTo>
                  <a:lnTo>
                    <a:pt x="2003511" y="745669"/>
                  </a:lnTo>
                  <a:lnTo>
                    <a:pt x="0" y="74566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MY" sz="1200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2003511" cy="783769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773"/>
                </a:lnSpc>
                <a:spcBef>
                  <a:spcPct val="0"/>
                </a:spcBef>
              </a:pPr>
              <a:endParaRPr sz="1200"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5437032" y="4461343"/>
            <a:ext cx="4860077" cy="1349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240"/>
              </a:lnSpc>
            </a:pPr>
            <a:r>
              <a:rPr lang="en-US" sz="1600" b="1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rPr>
              <a:t>PILIHLAH DENGAN BAIK, FIKIRKAN DENGAN</a:t>
            </a:r>
          </a:p>
          <a:p>
            <a:pPr>
              <a:lnSpc>
                <a:spcPts val="2240"/>
              </a:lnSpc>
            </a:pPr>
            <a:r>
              <a:rPr lang="en-US" sz="1600" b="1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rPr>
              <a:t>BAIK, HIDUP DENGAN BAIK!</a:t>
            </a:r>
          </a:p>
          <a:p>
            <a:pPr>
              <a:lnSpc>
                <a:spcPts val="2147"/>
              </a:lnSpc>
            </a:pPr>
            <a:r>
              <a:rPr lang="en-US" sz="1533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Idea-idea praktikal untuk membantu keluarga, </a:t>
            </a:r>
          </a:p>
          <a:p>
            <a:pPr>
              <a:lnSpc>
                <a:spcPts val="2147"/>
              </a:lnSpc>
            </a:pPr>
            <a:r>
              <a:rPr lang="en-US" sz="1533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kanak-kanak dan orang dewasa untuk menjaga </a:t>
            </a:r>
          </a:p>
          <a:p>
            <a:pPr>
              <a:lnSpc>
                <a:spcPts val="2147"/>
              </a:lnSpc>
            </a:pPr>
            <a:r>
              <a:rPr lang="en-US" sz="1533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kesejahteraan emosi dan mental mereka.</a:t>
            </a:r>
          </a:p>
        </p:txBody>
      </p:sp>
      <p:sp>
        <p:nvSpPr>
          <p:cNvPr id="7" name="AutoShape 7"/>
          <p:cNvSpPr/>
          <p:nvPr/>
        </p:nvSpPr>
        <p:spPr>
          <a:xfrm flipV="1">
            <a:off x="5203347" y="4499442"/>
            <a:ext cx="0" cy="1319105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MY" sz="12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9912" y="911225"/>
            <a:ext cx="8775501" cy="3481468"/>
          </a:xfrm>
        </p:spPr>
        <p:txBody>
          <a:bodyPr>
            <a:normAutofit/>
          </a:bodyPr>
          <a:lstStyle/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Sumbangkan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beberapa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paket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makanan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berkualiti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baik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bank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makanan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tempat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perlindungan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wanita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atau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tempat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penampungan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gelandangan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</a:p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Bungkus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hadiah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mungkin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disukai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oleh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sesiapa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pun.  </a:t>
            </a:r>
          </a:p>
        </p:txBody>
      </p:sp>
    </p:spTree>
    <p:extLst>
      <p:ext uri="{BB962C8B-B14F-4D97-AF65-F5344CB8AC3E}">
        <p14:creationId xmlns:p14="http://schemas.microsoft.com/office/powerpoint/2010/main" val="4122241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3614" y="1365531"/>
            <a:ext cx="8497708" cy="2063469"/>
          </a:xfrm>
        </p:spPr>
        <p:txBody>
          <a:bodyPr>
            <a:normAutofit/>
          </a:bodyPr>
          <a:lstStyle/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Tambahkan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tag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berbunyi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: 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'Jika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menjumpai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hadiah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ini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-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ini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! Jika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ia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tidak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sesuai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tolong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berikan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kepada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orang lain.’</a:t>
            </a:r>
            <a:endParaRPr lang="ko-KR" altLang="ko-K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31510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1570" y="1349674"/>
            <a:ext cx="8829670" cy="2284777"/>
          </a:xfrm>
        </p:spPr>
        <p:txBody>
          <a:bodyPr>
            <a:normAutofit lnSpcReduction="10000"/>
          </a:bodyPr>
          <a:lstStyle/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Kumpulkan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wang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bersama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rakan-rakan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membeli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sesuatu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bagi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mereka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memerlukan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</a:p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Atau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sumbangkan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wang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badan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amal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kecil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setempat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anda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50787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5270" y="1129755"/>
            <a:ext cx="9315807" cy="2597293"/>
          </a:xfrm>
        </p:spPr>
        <p:txBody>
          <a:bodyPr>
            <a:normAutofit lnSpcReduction="10000"/>
          </a:bodyPr>
          <a:lstStyle/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Tulis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beberapa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pesanan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singkat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positif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pada nota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lekat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 </a:t>
            </a:r>
          </a:p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Tampalkan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di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tempat-tempat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berbeza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- di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dalam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majalah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dalam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buku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perpustakaan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pada 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bungkusan-bungkusan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 di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kedai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bahan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makanan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di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cermin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dll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  <a:endParaRPr lang="ko-KR" altLang="ko-K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0045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B64A00D-48B1-B3F4-CA12-A0563B3F4DB8}"/>
              </a:ext>
            </a:extLst>
          </p:cNvPr>
          <p:cNvSpPr txBox="1"/>
          <p:nvPr/>
        </p:nvSpPr>
        <p:spPr>
          <a:xfrm>
            <a:off x="1043902" y="2073622"/>
            <a:ext cx="724357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altLang="ko-KR" sz="540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PILIHLAH KEBAIKAN</a:t>
            </a:r>
            <a:endParaRPr lang="en-US" altLang="ko-KR" sz="54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82187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>
            <a:extLst>
              <a:ext uri="{FF2B5EF4-FFF2-40B4-BE49-F238E27FC236}">
                <a16:creationId xmlns:a16="http://schemas.microsoft.com/office/drawing/2014/main" id="{D8DC5DEB-72A6-4E5D-86E9-746DBA450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295" y="1738688"/>
            <a:ext cx="8956624" cy="2245897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Tetapi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hendaklah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kamu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ramah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seorang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terhadap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yang lain,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penuh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kasih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mesra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dan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saling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mengampuni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sebagaimana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Allah di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dalam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Kristus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telah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mengampuni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kamu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</a:t>
            </a:r>
          </a:p>
          <a:p>
            <a:pPr marL="0" indent="0">
              <a:buNone/>
            </a:pPr>
            <a:endParaRPr lang="en-US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205C20E-4849-695B-0005-3B4413013BF8}"/>
              </a:ext>
            </a:extLst>
          </p:cNvPr>
          <p:cNvSpPr txBox="1"/>
          <p:nvPr/>
        </p:nvSpPr>
        <p:spPr>
          <a:xfrm>
            <a:off x="604778" y="5573739"/>
            <a:ext cx="609407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Efesus </a:t>
            </a:r>
            <a:r>
              <a:rPr lang="en-US" sz="3200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4:32 </a:t>
            </a:r>
            <a:endParaRPr lang="en-ID" sz="3200" dirty="0">
              <a:ln>
                <a:solidFill>
                  <a:sysClr val="windowText" lastClr="000000"/>
                </a:solidFill>
              </a:ln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40824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B64A00D-48B1-B3F4-CA12-A0563B3F4DB8}"/>
              </a:ext>
            </a:extLst>
          </p:cNvPr>
          <p:cNvSpPr txBox="1"/>
          <p:nvPr/>
        </p:nvSpPr>
        <p:spPr>
          <a:xfrm>
            <a:off x="1043902" y="2073622"/>
            <a:ext cx="724357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altLang="ko-KR" sz="54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MEMILIH KEBAIKAN</a:t>
            </a:r>
          </a:p>
        </p:txBody>
      </p:sp>
    </p:spTree>
    <p:extLst>
      <p:ext uri="{BB962C8B-B14F-4D97-AF65-F5344CB8AC3E}">
        <p14:creationId xmlns:p14="http://schemas.microsoft.com/office/powerpoint/2010/main" val="31590371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>
            <a:extLst>
              <a:ext uri="{FF2B5EF4-FFF2-40B4-BE49-F238E27FC236}">
                <a16:creationId xmlns:a16="http://schemas.microsoft.com/office/drawing/2014/main" id="{D8DC5DEB-72A6-4E5D-86E9-746DBA450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295" y="1738688"/>
            <a:ext cx="8956624" cy="2245897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Tetapi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hendaklah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kamu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ramah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seorang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terhadap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yang lain,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penuh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kasih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mesra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dan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saling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mengampuni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sebagaimana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Allah di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dalam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Kristus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telah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mengampuni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kamu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</a:t>
            </a:r>
          </a:p>
          <a:p>
            <a:pPr marL="0" indent="0">
              <a:buNone/>
            </a:pPr>
            <a:endParaRPr lang="en-US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205C20E-4849-695B-0005-3B4413013BF8}"/>
              </a:ext>
            </a:extLst>
          </p:cNvPr>
          <p:cNvSpPr txBox="1"/>
          <p:nvPr/>
        </p:nvSpPr>
        <p:spPr>
          <a:xfrm>
            <a:off x="604778" y="5573739"/>
            <a:ext cx="609407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Efesus </a:t>
            </a:r>
            <a:r>
              <a:rPr lang="en-US" sz="3200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4:32 </a:t>
            </a:r>
            <a:endParaRPr lang="en-ID" sz="3200" dirty="0">
              <a:ln>
                <a:solidFill>
                  <a:sysClr val="windowText" lastClr="000000"/>
                </a:solidFill>
              </a:ln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2858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2791" y="1043622"/>
            <a:ext cx="8997735" cy="2667766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sv-SE" altLang="ko-KR" sz="34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Melakukan hal-hal baik untuk orang lain ada kalanya  boleh menjadi cara yang paling efektif untuk mengangkat semangat </a:t>
            </a:r>
            <a:r>
              <a:rPr lang="sv-SE" altLang="ko-KR" sz="340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kita ketika merasa </a:t>
            </a:r>
            <a:r>
              <a:rPr lang="sv-SE" altLang="ko-KR" sz="34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sedih dan hilang semangat.</a:t>
            </a:r>
            <a:endParaRPr lang="en-US" altLang="ko-KR" sz="34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ko-KR" altLang="en-US" sz="3400" b="1" dirty="0">
              <a:solidFill>
                <a:srgbClr val="FF9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4701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117" y="1508247"/>
            <a:ext cx="9807499" cy="1605343"/>
          </a:xfrm>
        </p:spPr>
        <p:txBody>
          <a:bodyPr>
            <a:normAutofit/>
          </a:bodyPr>
          <a:lstStyle/>
          <a:p>
            <a:pPr lvl="0"/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Cuba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lakukan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sesuatu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baik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setiap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hari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seseorang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di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rumah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di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tempat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kerja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atau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di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persekitaran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</a:p>
          <a:p>
            <a:pPr lvl="0"/>
            <a:endParaRPr lang="ko-KR" altLang="ko-KR" dirty="0"/>
          </a:p>
        </p:txBody>
      </p:sp>
    </p:spTree>
    <p:extLst>
      <p:ext uri="{BB962C8B-B14F-4D97-AF65-F5344CB8AC3E}">
        <p14:creationId xmlns:p14="http://schemas.microsoft.com/office/powerpoint/2010/main" val="26131577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692" y="2048719"/>
            <a:ext cx="9807499" cy="2301510"/>
          </a:xfrm>
        </p:spPr>
        <p:txBody>
          <a:bodyPr>
            <a:normAutofit/>
          </a:bodyPr>
          <a:lstStyle/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Beli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kad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hadiah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kafe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setempat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berikan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kepada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seseorang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memerlukan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minuman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panas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sesuatu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dimakan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  <a:endParaRPr lang="ko-KR" altLang="ko-K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lvl="0"/>
            <a:endParaRPr lang="ko-KR" altLang="ko-KR" dirty="0"/>
          </a:p>
        </p:txBody>
      </p:sp>
    </p:spTree>
    <p:extLst>
      <p:ext uri="{BB962C8B-B14F-4D97-AF65-F5344CB8AC3E}">
        <p14:creationId xmlns:p14="http://schemas.microsoft.com/office/powerpoint/2010/main" val="3435570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4276" y="998961"/>
            <a:ext cx="9093573" cy="2647065"/>
          </a:xfrm>
        </p:spPr>
        <p:txBody>
          <a:bodyPr>
            <a:normAutofit/>
          </a:bodyPr>
          <a:lstStyle/>
          <a:p>
            <a:pPr lvl="0"/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Hubungi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seseorang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hidup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sendirian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luangkan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waktu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mendengarkan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mereka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</a:p>
          <a:p>
            <a:pPr lvl="0"/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Buat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atau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beli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kuih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jajan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kelompok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orang-orang yang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prihatin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terhadap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orang lain (guru di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sekolah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balai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polis,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dokter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bedah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dll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.).</a:t>
            </a:r>
            <a:endParaRPr lang="ko-KR" altLang="ko-KR" sz="2800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5455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2789" y="515834"/>
            <a:ext cx="9394977" cy="3349879"/>
          </a:xfrm>
        </p:spPr>
        <p:txBody>
          <a:bodyPr>
            <a:normAutofit/>
          </a:bodyPr>
          <a:lstStyle/>
          <a:p>
            <a:pPr lvl="0"/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Isi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sebuah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kotak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dengan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barang-barang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baik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tidak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lagi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perlukan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 </a:t>
            </a:r>
          </a:p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Serahkan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kedai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amal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 </a:t>
            </a:r>
          </a:p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Atau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tinggalkan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di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tempat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kering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di mana orang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dapat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mengambil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sendiri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barang-barang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itu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84388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5468" y="1603855"/>
            <a:ext cx="9000744" cy="1509736"/>
          </a:xfrm>
        </p:spPr>
        <p:txBody>
          <a:bodyPr>
            <a:normAutofit fontScale="92500"/>
          </a:bodyPr>
          <a:lstStyle/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Beli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tumbuhan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kecil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atau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sejambang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bunga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tinggalkan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dengan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ucapan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baik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di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atas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meja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atau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di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depan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pintu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seseorang</a:t>
            </a:r>
            <a:r>
              <a:rPr lang="en-GB" altLang="ko-KR" b="1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  <a:endParaRPr lang="ko-KR" altLang="ko-KR" b="1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77491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361</Words>
  <Application>Microsoft Office PowerPoint</Application>
  <PresentationFormat>Widescreen</PresentationFormat>
  <Paragraphs>27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맑은 고딕</vt:lpstr>
      <vt:lpstr>Arial</vt:lpstr>
      <vt:lpstr>Arimo</vt:lpstr>
      <vt:lpstr>Arimo Bold</vt:lpstr>
      <vt:lpstr>Calibri</vt:lpstr>
      <vt:lpstr>Century Gothic</vt:lpstr>
      <vt:lpstr>Office 테마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Flourish! Choose well – Think well – Live well</dc:title>
  <dc:creator>hnjung</dc:creator>
  <cp:lastModifiedBy>Faridah Lausin (MAUM)</cp:lastModifiedBy>
  <cp:revision>29</cp:revision>
  <dcterms:created xsi:type="dcterms:W3CDTF">2022-07-07T04:27:28Z</dcterms:created>
  <dcterms:modified xsi:type="dcterms:W3CDTF">2024-12-27T08:04:21Z</dcterms:modified>
</cp:coreProperties>
</file>