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1" r:id="rId3"/>
    <p:sldId id="257" r:id="rId4"/>
    <p:sldId id="267" r:id="rId5"/>
    <p:sldId id="268" r:id="rId6"/>
    <p:sldId id="282" r:id="rId7"/>
    <p:sldId id="283" r:id="rId8"/>
    <p:sldId id="272" r:id="rId9"/>
    <p:sldId id="273" r:id="rId10"/>
    <p:sldId id="274" r:id="rId11"/>
    <p:sldId id="275" r:id="rId12"/>
    <p:sldId id="284" r:id="rId13"/>
    <p:sldId id="279" r:id="rId14"/>
    <p:sldId id="285" r:id="rId15"/>
    <p:sldId id="276" r:id="rId16"/>
    <p:sldId id="286" r:id="rId17"/>
    <p:sldId id="287" r:id="rId1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469A"/>
    <a:srgbClr val="FCA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39" autoAdjust="0"/>
    <p:restoredTop sz="78367"/>
  </p:normalViewPr>
  <p:slideViewPr>
    <p:cSldViewPr snapToGrid="0">
      <p:cViewPr varScale="1">
        <p:scale>
          <a:sx n="64" d="100"/>
          <a:sy n="64" d="100"/>
        </p:scale>
        <p:origin x="1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41C9C-65BA-6447-AF4D-F8CEB3565624}" type="datetimeFigureOut">
              <a:rPr lang="en-US" smtClean="0"/>
              <a:t>12/27/2024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3D390-C845-9846-8FDC-377AA681F9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19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379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57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ko-KR" altLang="ko-K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76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ko-KR" b="1" dirty="0" err="1"/>
              <a:t>Setiap</a:t>
            </a:r>
            <a:r>
              <a:rPr lang="en-GB" altLang="ko-KR" b="1" dirty="0"/>
              <a:t> </a:t>
            </a:r>
            <a:r>
              <a:rPr lang="en-GB" altLang="ko-KR" b="1" dirty="0" err="1"/>
              <a:t>hari</a:t>
            </a:r>
            <a:r>
              <a:rPr lang="en-GB" altLang="ko-KR" b="1" dirty="0"/>
              <a:t> </a:t>
            </a:r>
            <a:r>
              <a:rPr lang="en-GB" altLang="ko-KR" b="1" dirty="0" err="1"/>
              <a:t>kita</a:t>
            </a:r>
            <a:r>
              <a:rPr lang="en-GB" altLang="ko-KR" b="1" dirty="0"/>
              <a:t> </a:t>
            </a:r>
            <a:r>
              <a:rPr lang="en-GB" altLang="ko-KR" b="1" dirty="0" err="1"/>
              <a:t>mengalami</a:t>
            </a:r>
            <a:r>
              <a:rPr lang="en-GB" altLang="ko-KR" b="1" dirty="0"/>
              <a:t> </a:t>
            </a:r>
            <a:r>
              <a:rPr lang="en-GB" altLang="ko-KR" b="1" dirty="0" err="1"/>
              <a:t>emosi</a:t>
            </a:r>
            <a:r>
              <a:rPr lang="en-GB" altLang="ko-KR" b="1" dirty="0"/>
              <a:t> </a:t>
            </a:r>
            <a:r>
              <a:rPr lang="en-GB" altLang="ko-KR" b="1" dirty="0" err="1"/>
              <a:t>negatif</a:t>
            </a:r>
            <a:r>
              <a:rPr lang="en-GB" altLang="ko-KR" b="1" dirty="0"/>
              <a:t> yang </a:t>
            </a:r>
            <a:r>
              <a:rPr lang="en-GB" altLang="ko-KR" b="1" dirty="0" err="1"/>
              <a:t>memerah</a:t>
            </a:r>
            <a:r>
              <a:rPr lang="en-GB" altLang="ko-KR" b="1" dirty="0"/>
              <a:t> </a:t>
            </a:r>
            <a:r>
              <a:rPr lang="en-GB" altLang="ko-KR" b="1" dirty="0" err="1"/>
              <a:t>tenaga</a:t>
            </a:r>
            <a:r>
              <a:rPr lang="en-GB" altLang="ko-KR" b="1" dirty="0"/>
              <a:t> </a:t>
            </a:r>
            <a:r>
              <a:rPr lang="en-GB" altLang="ko-KR" b="1" dirty="0" err="1"/>
              <a:t>kita</a:t>
            </a:r>
            <a:r>
              <a:rPr lang="en-GB" altLang="ko-KR" b="1" dirty="0"/>
              <a:t>, dan </a:t>
            </a:r>
            <a:r>
              <a:rPr lang="en-GB" altLang="ko-KR" b="1" dirty="0" err="1"/>
              <a:t>emosi</a:t>
            </a:r>
            <a:r>
              <a:rPr lang="en-GB" altLang="ko-KR" b="1" dirty="0"/>
              <a:t> </a:t>
            </a:r>
            <a:r>
              <a:rPr lang="en-GB" altLang="ko-KR" b="1" dirty="0" err="1"/>
              <a:t>positif</a:t>
            </a:r>
            <a:r>
              <a:rPr lang="en-GB" altLang="ko-KR" b="1" dirty="0"/>
              <a:t> yang </a:t>
            </a:r>
            <a:r>
              <a:rPr lang="en-GB" altLang="ko-KR" b="1" dirty="0" err="1"/>
              <a:t>mengisi</a:t>
            </a:r>
            <a:r>
              <a:rPr lang="en-GB" altLang="ko-KR" b="1" dirty="0"/>
              <a:t> </a:t>
            </a:r>
            <a:r>
              <a:rPr lang="en-GB" altLang="ko-KR" b="1" dirty="0" err="1"/>
              <a:t>kita</a:t>
            </a:r>
            <a:r>
              <a:rPr lang="en-GB" altLang="ko-KR" b="1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ko-KR" b="1" dirty="0" err="1"/>
              <a:t>Perasaan</a:t>
            </a:r>
            <a:r>
              <a:rPr lang="en-GB" altLang="ko-KR" b="1" dirty="0"/>
              <a:t> </a:t>
            </a:r>
            <a:r>
              <a:rPr lang="en-GB" altLang="ko-KR" b="1" dirty="0" err="1"/>
              <a:t>ini</a:t>
            </a:r>
            <a:r>
              <a:rPr lang="en-GB" altLang="ko-KR" b="1" dirty="0"/>
              <a:t> </a:t>
            </a:r>
            <a:r>
              <a:rPr lang="en-GB" altLang="ko-KR" b="1" dirty="0" err="1"/>
              <a:t>tidak</a:t>
            </a:r>
            <a:r>
              <a:rPr lang="en-GB" altLang="ko-KR" b="1" dirty="0"/>
              <a:t> </a:t>
            </a:r>
            <a:r>
              <a:rPr lang="en-GB" altLang="ko-KR" b="1" dirty="0" err="1"/>
              <a:t>baik</a:t>
            </a:r>
            <a:r>
              <a:rPr lang="en-GB" altLang="ko-KR" b="1" dirty="0"/>
              <a:t> </a:t>
            </a:r>
            <a:r>
              <a:rPr lang="en-GB" altLang="ko-KR" b="1" dirty="0" err="1"/>
              <a:t>atau</a:t>
            </a:r>
            <a:r>
              <a:rPr lang="en-GB" altLang="ko-KR" b="1" dirty="0"/>
              <a:t> </a:t>
            </a:r>
            <a:r>
              <a:rPr lang="en-GB" altLang="ko-KR" b="1" dirty="0" err="1"/>
              <a:t>buruk</a:t>
            </a:r>
            <a:r>
              <a:rPr lang="en-GB" altLang="ko-KR" b="1" dirty="0"/>
              <a:t> – </a:t>
            </a:r>
            <a:r>
              <a:rPr lang="en-GB" altLang="ko-KR" b="1" dirty="0" err="1"/>
              <a:t>itu</a:t>
            </a:r>
            <a:r>
              <a:rPr lang="en-GB" altLang="ko-KR" b="1" dirty="0"/>
              <a:t> </a:t>
            </a:r>
            <a:r>
              <a:rPr lang="en-GB" altLang="ko-KR" b="1" dirty="0" err="1"/>
              <a:t>adalah</a:t>
            </a:r>
            <a:r>
              <a:rPr lang="en-GB" altLang="ko-KR" b="1" dirty="0"/>
              <a:t> </a:t>
            </a:r>
            <a:r>
              <a:rPr lang="en-GB" altLang="ko-KR" b="1" dirty="0" err="1"/>
              <a:t>respon</a:t>
            </a:r>
            <a:r>
              <a:rPr lang="en-GB" altLang="ko-KR" b="1" dirty="0"/>
              <a:t> normal </a:t>
            </a:r>
            <a:r>
              <a:rPr lang="en-GB" altLang="ko-KR" b="1" dirty="0" err="1"/>
              <a:t>untuk</a:t>
            </a:r>
            <a:r>
              <a:rPr lang="en-GB" altLang="ko-KR" b="1" dirty="0"/>
              <a:t> </a:t>
            </a:r>
            <a:r>
              <a:rPr lang="en-GB" altLang="ko-KR" b="1" dirty="0" err="1"/>
              <a:t>hidup</a:t>
            </a:r>
            <a:r>
              <a:rPr lang="en-GB" altLang="ko-KR" b="1" dirty="0"/>
              <a:t> di </a:t>
            </a:r>
            <a:r>
              <a:rPr lang="en-GB" altLang="ko-KR" b="1" dirty="0" err="1"/>
              <a:t>dalam</a:t>
            </a:r>
            <a:r>
              <a:rPr lang="en-GB" altLang="ko-KR" b="1" dirty="0"/>
              <a:t> dunia </a:t>
            </a:r>
            <a:r>
              <a:rPr lang="en-GB" altLang="ko-KR" b="1" dirty="0" err="1"/>
              <a:t>kita</a:t>
            </a:r>
            <a:r>
              <a:rPr lang="en-GB" altLang="ko-KR" b="1" dirty="0"/>
              <a:t> yang </a:t>
            </a:r>
            <a:r>
              <a:rPr lang="en-GB" altLang="ko-KR" b="1" dirty="0" err="1"/>
              <a:t>rosak</a:t>
            </a:r>
            <a:r>
              <a:rPr lang="en-GB" altLang="ko-KR" b="1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ko-KR" b="1" dirty="0" err="1"/>
              <a:t>Emosi</a:t>
            </a:r>
            <a:r>
              <a:rPr lang="en-GB" altLang="ko-KR" b="1" dirty="0"/>
              <a:t> </a:t>
            </a:r>
            <a:r>
              <a:rPr lang="en-GB" altLang="ko-KR" b="1" dirty="0" err="1"/>
              <a:t>negatif</a:t>
            </a:r>
            <a:r>
              <a:rPr lang="en-GB" altLang="ko-KR" b="1" dirty="0"/>
              <a:t> </a:t>
            </a:r>
            <a:r>
              <a:rPr lang="en-GB" altLang="ko-KR" b="1" dirty="0" err="1"/>
              <a:t>adalah</a:t>
            </a:r>
            <a:r>
              <a:rPr lang="en-GB" altLang="ko-KR" b="1" dirty="0"/>
              <a:t> </a:t>
            </a:r>
            <a:r>
              <a:rPr lang="en-GB" altLang="ko-KR" b="1" dirty="0" err="1"/>
              <a:t>perasaan</a:t>
            </a:r>
            <a:r>
              <a:rPr lang="en-GB" altLang="ko-KR" b="1" dirty="0"/>
              <a:t> </a:t>
            </a:r>
            <a:r>
              <a:rPr lang="en-GB" altLang="ko-KR" b="1" dirty="0" err="1"/>
              <a:t>marah</a:t>
            </a:r>
            <a:r>
              <a:rPr lang="en-GB" altLang="ko-KR" b="1" dirty="0"/>
              <a:t>, </a:t>
            </a:r>
            <a:r>
              <a:rPr lang="en-GB" altLang="ko-KR" b="1" dirty="0" err="1"/>
              <a:t>kekecewaan</a:t>
            </a:r>
            <a:r>
              <a:rPr lang="en-GB" altLang="ko-KR" b="1" dirty="0"/>
              <a:t>, </a:t>
            </a:r>
            <a:r>
              <a:rPr lang="en-GB" altLang="ko-KR" b="1" dirty="0" err="1"/>
              <a:t>takut</a:t>
            </a:r>
            <a:r>
              <a:rPr lang="en-GB" altLang="ko-KR" b="1" dirty="0"/>
              <a:t>, </a:t>
            </a:r>
            <a:r>
              <a:rPr lang="en-GB" altLang="ko-KR" b="1" dirty="0" err="1"/>
              <a:t>stres</a:t>
            </a:r>
            <a:r>
              <a:rPr lang="en-GB" altLang="ko-KR" b="1" dirty="0"/>
              <a:t>, </a:t>
            </a:r>
            <a:r>
              <a:rPr lang="en-GB" altLang="ko-KR" b="1" dirty="0" err="1"/>
              <a:t>perasaan</a:t>
            </a:r>
            <a:r>
              <a:rPr lang="en-GB" altLang="ko-KR" b="1" dirty="0"/>
              <a:t> </a:t>
            </a:r>
            <a:r>
              <a:rPr lang="en-GB" altLang="ko-KR" b="1" dirty="0" err="1"/>
              <a:t>bersalah</a:t>
            </a:r>
            <a:r>
              <a:rPr lang="en-GB" altLang="ko-KR" b="1" dirty="0"/>
              <a:t>, </a:t>
            </a:r>
            <a:r>
              <a:rPr lang="en-GB" altLang="ko-KR" b="1" dirty="0" err="1"/>
              <a:t>malu</a:t>
            </a:r>
            <a:r>
              <a:rPr lang="en-GB" altLang="ko-KR" b="1" dirty="0"/>
              <a:t>, </a:t>
            </a:r>
            <a:r>
              <a:rPr lang="en-GB" altLang="ko-KR" b="1" dirty="0" err="1"/>
              <a:t>jijik</a:t>
            </a:r>
            <a:r>
              <a:rPr lang="en-GB" altLang="ko-KR" b="1" dirty="0"/>
              <a:t>, dan </a:t>
            </a:r>
            <a:r>
              <a:rPr lang="en-GB" altLang="ko-KR" b="1" dirty="0" err="1"/>
              <a:t>sedih</a:t>
            </a:r>
            <a:r>
              <a:rPr lang="en-GB" altLang="ko-KR" b="1" dirty="0"/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altLang="ko-KR" b="1" dirty="0" err="1"/>
              <a:t>Emosi</a:t>
            </a:r>
            <a:r>
              <a:rPr lang="en-GB" altLang="ko-KR" b="1" dirty="0"/>
              <a:t> </a:t>
            </a:r>
            <a:r>
              <a:rPr lang="en-GB" altLang="ko-KR" b="1" dirty="0" err="1"/>
              <a:t>positif</a:t>
            </a:r>
            <a:r>
              <a:rPr lang="en-GB" altLang="ko-KR" b="1" dirty="0"/>
              <a:t> </a:t>
            </a:r>
            <a:r>
              <a:rPr lang="en-GB" altLang="ko-KR" b="1" dirty="0" err="1"/>
              <a:t>adalah</a:t>
            </a:r>
            <a:r>
              <a:rPr lang="en-GB" altLang="ko-KR" b="1" dirty="0"/>
              <a:t> </a:t>
            </a:r>
            <a:r>
              <a:rPr lang="en-GB" altLang="ko-KR" b="1" dirty="0" err="1"/>
              <a:t>cinta</a:t>
            </a:r>
            <a:r>
              <a:rPr lang="en-GB" altLang="ko-KR" b="1" dirty="0"/>
              <a:t>, </a:t>
            </a:r>
            <a:r>
              <a:rPr lang="en-GB" altLang="ko-KR" b="1" dirty="0" err="1"/>
              <a:t>kegembiraan</a:t>
            </a:r>
            <a:r>
              <a:rPr lang="en-GB" altLang="ko-KR" b="1" dirty="0"/>
              <a:t>, </a:t>
            </a:r>
            <a:r>
              <a:rPr lang="en-GB" altLang="ko-KR" b="1" dirty="0" err="1"/>
              <a:t>kedamaian</a:t>
            </a:r>
            <a:r>
              <a:rPr lang="en-GB" altLang="ko-KR" b="1" dirty="0"/>
              <a:t>, </a:t>
            </a:r>
            <a:r>
              <a:rPr lang="en-GB" altLang="ko-KR" b="1" dirty="0" err="1"/>
              <a:t>harapan</a:t>
            </a:r>
            <a:r>
              <a:rPr lang="en-GB" altLang="ko-KR" b="1" dirty="0"/>
              <a:t>, </a:t>
            </a:r>
            <a:r>
              <a:rPr lang="en-GB" altLang="ko-KR" b="1" dirty="0" err="1"/>
              <a:t>inspirasi</a:t>
            </a:r>
            <a:r>
              <a:rPr lang="en-GB" altLang="ko-KR" b="1" dirty="0"/>
              <a:t>, </a:t>
            </a:r>
            <a:r>
              <a:rPr lang="en-GB" altLang="ko-KR" b="1" dirty="0" err="1"/>
              <a:t>keajaiban</a:t>
            </a:r>
            <a:r>
              <a:rPr lang="en-GB" altLang="ko-KR" b="1" dirty="0"/>
              <a:t>, </a:t>
            </a:r>
            <a:r>
              <a:rPr lang="en-GB" altLang="ko-KR" b="1" dirty="0" err="1"/>
              <a:t>bersyukur</a:t>
            </a:r>
            <a:r>
              <a:rPr lang="en-GB" altLang="ko-KR" b="1" dirty="0"/>
              <a:t>, </a:t>
            </a:r>
            <a:r>
              <a:rPr lang="en-GB" altLang="ko-KR" b="1" dirty="0" err="1"/>
              <a:t>keseronokan</a:t>
            </a:r>
            <a:r>
              <a:rPr lang="en-GB" altLang="ko-KR" b="1" dirty="0"/>
              <a:t>, </a:t>
            </a:r>
            <a:r>
              <a:rPr lang="en-GB" altLang="ko-KR" b="1" dirty="0" err="1"/>
              <a:t>dll</a:t>
            </a:r>
            <a:r>
              <a:rPr lang="en-GB" altLang="ko-KR" b="1" dirty="0"/>
              <a:t>. </a:t>
            </a:r>
            <a:r>
              <a:rPr lang="en-GB" altLang="ko-KR" b="1" dirty="0" err="1"/>
              <a:t>Tetapi</a:t>
            </a:r>
            <a:r>
              <a:rPr lang="en-GB" altLang="ko-KR" b="1" dirty="0"/>
              <a:t> </a:t>
            </a:r>
            <a:r>
              <a:rPr lang="en-GB" altLang="ko-KR" b="1" dirty="0" err="1"/>
              <a:t>apa</a:t>
            </a:r>
            <a:r>
              <a:rPr lang="en-GB" altLang="ko-KR" b="1" dirty="0"/>
              <a:t> pun yang </a:t>
            </a:r>
            <a:r>
              <a:rPr lang="en-GB" altLang="ko-KR" b="1" dirty="0" err="1"/>
              <a:t>kita</a:t>
            </a:r>
            <a:r>
              <a:rPr lang="en-GB" altLang="ko-KR" b="1" dirty="0"/>
              <a:t> </a:t>
            </a:r>
            <a:r>
              <a:rPr lang="en-GB" altLang="ko-KR" b="1" dirty="0" err="1"/>
              <a:t>rasakan</a:t>
            </a:r>
            <a:r>
              <a:rPr lang="en-GB" altLang="ko-KR" b="1" dirty="0"/>
              <a:t>, </a:t>
            </a:r>
            <a:r>
              <a:rPr lang="en-GB" altLang="ko-KR" b="1" dirty="0" err="1"/>
              <a:t>kita</a:t>
            </a:r>
            <a:r>
              <a:rPr lang="en-GB" altLang="ko-KR" b="1" dirty="0"/>
              <a:t> juga </a:t>
            </a:r>
            <a:r>
              <a:rPr lang="en-GB" altLang="ko-KR" b="1" dirty="0" err="1"/>
              <a:t>dapat</a:t>
            </a:r>
            <a:r>
              <a:rPr lang="en-GB" altLang="ko-KR" b="1" dirty="0"/>
              <a:t> </a:t>
            </a:r>
            <a:r>
              <a:rPr lang="en-GB" altLang="ko-KR" b="1" dirty="0" err="1"/>
              <a:t>memilih</a:t>
            </a:r>
            <a:r>
              <a:rPr lang="en-GB" altLang="ko-KR" b="1" dirty="0"/>
              <a:t> </a:t>
            </a:r>
            <a:r>
              <a:rPr lang="en-GB" altLang="ko-KR" b="1" dirty="0" err="1"/>
              <a:t>untuk</a:t>
            </a:r>
            <a:r>
              <a:rPr lang="en-GB" altLang="ko-KR" b="1" dirty="0"/>
              <a:t> </a:t>
            </a:r>
            <a:r>
              <a:rPr lang="en-GB" altLang="ko-KR" b="1" dirty="0" err="1"/>
              <a:t>mengalami</a:t>
            </a:r>
            <a:r>
              <a:rPr lang="en-GB" altLang="ko-KR" b="1" dirty="0"/>
              <a:t> </a:t>
            </a:r>
            <a:r>
              <a:rPr lang="en-GB" altLang="ko-KR" b="1" dirty="0" err="1"/>
              <a:t>beberapa</a:t>
            </a:r>
            <a:r>
              <a:rPr lang="en-GB" altLang="ko-KR" b="1" dirty="0"/>
              <a:t> </a:t>
            </a:r>
            <a:r>
              <a:rPr lang="en-GB" altLang="ko-KR" b="1" dirty="0" err="1"/>
              <a:t>emosi</a:t>
            </a:r>
            <a:r>
              <a:rPr lang="en-GB" altLang="ko-KR" b="1" dirty="0"/>
              <a:t> </a:t>
            </a:r>
            <a:r>
              <a:rPr lang="en-GB" altLang="ko-KR" b="1" dirty="0" err="1"/>
              <a:t>positif</a:t>
            </a:r>
            <a:r>
              <a:rPr lang="en-GB" altLang="ko-KR" b="1" dirty="0"/>
              <a:t> yang </a:t>
            </a:r>
            <a:r>
              <a:rPr lang="en-GB" altLang="ko-KR" b="1" dirty="0" err="1"/>
              <a:t>menyeimbangkan</a:t>
            </a:r>
            <a:r>
              <a:rPr lang="en-GB" altLang="ko-KR" b="1" dirty="0"/>
              <a:t> </a:t>
            </a:r>
            <a:r>
              <a:rPr lang="en-GB" altLang="ko-KR" b="1" dirty="0" err="1"/>
              <a:t>kita</a:t>
            </a:r>
            <a:r>
              <a:rPr lang="en-GB" altLang="ko-KR" b="1" dirty="0"/>
              <a:t> </a:t>
            </a:r>
            <a:r>
              <a:rPr lang="en-GB" altLang="ko-KR" b="1" dirty="0" err="1"/>
              <a:t>kembali</a:t>
            </a:r>
            <a:r>
              <a:rPr lang="en-GB" altLang="ko-KR" b="1" dirty="0"/>
              <a:t> dan </a:t>
            </a:r>
            <a:r>
              <a:rPr lang="en-GB" altLang="ko-KR" b="1" dirty="0" err="1"/>
              <a:t>membantu</a:t>
            </a:r>
            <a:r>
              <a:rPr lang="en-GB" altLang="ko-KR" b="1" dirty="0"/>
              <a:t> </a:t>
            </a:r>
            <a:r>
              <a:rPr lang="en-GB" altLang="ko-KR" b="1" dirty="0" err="1"/>
              <a:t>kita</a:t>
            </a:r>
            <a:r>
              <a:rPr lang="en-GB" altLang="ko-KR" b="1" dirty="0"/>
              <a:t> </a:t>
            </a:r>
            <a:r>
              <a:rPr lang="en-GB" altLang="ko-KR" b="1" dirty="0" err="1"/>
              <a:t>mengalami</a:t>
            </a:r>
            <a:r>
              <a:rPr lang="en-GB" altLang="ko-KR" b="1" dirty="0"/>
              <a:t> </a:t>
            </a:r>
            <a:r>
              <a:rPr lang="en-GB" altLang="ko-KR" b="1" dirty="0" err="1"/>
              <a:t>kehidupan</a:t>
            </a:r>
            <a:r>
              <a:rPr lang="en-GB" altLang="ko-KR" b="1" dirty="0"/>
              <a:t> yang </a:t>
            </a:r>
            <a:r>
              <a:rPr lang="en-GB" altLang="ko-KR" b="1" dirty="0" err="1"/>
              <a:t>berkelimpahan</a:t>
            </a:r>
            <a:r>
              <a:rPr lang="en-GB" altLang="ko-KR" b="1" dirty="0"/>
              <a:t>  yang </a:t>
            </a:r>
            <a:r>
              <a:rPr lang="en-GB" altLang="ko-KR" b="1" dirty="0" err="1"/>
              <a:t>Yesus</a:t>
            </a:r>
            <a:r>
              <a:rPr lang="en-GB" altLang="ko-KR" b="1" dirty="0"/>
              <a:t> </a:t>
            </a:r>
            <a:r>
              <a:rPr lang="en-GB" altLang="ko-KR" b="1" dirty="0" err="1"/>
              <a:t>berikan</a:t>
            </a:r>
            <a:r>
              <a:rPr lang="en-GB" altLang="ko-KR" b="1" dirty="0"/>
              <a:t> </a:t>
            </a:r>
            <a:r>
              <a:rPr lang="en-GB" altLang="ko-KR" b="1" dirty="0" err="1"/>
              <a:t>kepada</a:t>
            </a:r>
            <a:r>
              <a:rPr lang="en-GB" altLang="ko-KR" b="1" dirty="0"/>
              <a:t> </a:t>
            </a:r>
            <a:r>
              <a:rPr lang="en-GB" altLang="ko-KR" b="1" dirty="0" err="1"/>
              <a:t>kita</a:t>
            </a:r>
            <a:r>
              <a:rPr lang="en-GB" altLang="ko-KR" b="1" dirty="0"/>
              <a:t>. (</a:t>
            </a:r>
            <a:r>
              <a:rPr lang="en-GB" altLang="ko-KR" b="1" dirty="0" err="1"/>
              <a:t>Yohanes</a:t>
            </a:r>
            <a:r>
              <a:rPr lang="en-GB" altLang="ko-KR" b="1" dirty="0"/>
              <a:t> 10:10).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ko-KR" altLang="ko-K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82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ko-KR" b="1" dirty="0" err="1"/>
              <a:t>Setiap</a:t>
            </a:r>
            <a:r>
              <a:rPr lang="en-GB" altLang="ko-KR" b="1" dirty="0"/>
              <a:t> kali Anda </a:t>
            </a:r>
            <a:r>
              <a:rPr lang="en-GB" altLang="ko-KR" b="1" dirty="0" err="1"/>
              <a:t>merasa</a:t>
            </a:r>
            <a:r>
              <a:rPr lang="en-GB" altLang="ko-KR" b="1" dirty="0"/>
              <a:t> </a:t>
            </a:r>
            <a:r>
              <a:rPr lang="en-GB" altLang="ko-KR" b="1" dirty="0" err="1"/>
              <a:t>terbeban</a:t>
            </a:r>
            <a:r>
              <a:rPr lang="en-GB" altLang="ko-KR" b="1" dirty="0"/>
              <a:t> oleh </a:t>
            </a:r>
            <a:r>
              <a:rPr lang="en-GB" altLang="ko-KR" b="1" dirty="0" err="1"/>
              <a:t>emosi</a:t>
            </a:r>
            <a:r>
              <a:rPr lang="en-GB" altLang="ko-KR" b="1" dirty="0"/>
              <a:t> </a:t>
            </a:r>
            <a:r>
              <a:rPr lang="en-GB" altLang="ko-KR" b="1" dirty="0" err="1"/>
              <a:t>negatif</a:t>
            </a:r>
            <a:r>
              <a:rPr lang="en-GB" altLang="ko-KR" b="1" dirty="0"/>
              <a:t> yang </a:t>
            </a:r>
            <a:r>
              <a:rPr lang="en-GB" altLang="ko-KR" b="1" dirty="0" err="1"/>
              <a:t>memerah</a:t>
            </a:r>
            <a:r>
              <a:rPr lang="en-GB" altLang="ko-KR" b="1" dirty="0"/>
              <a:t> </a:t>
            </a:r>
            <a:r>
              <a:rPr lang="en-GB" altLang="ko-KR" b="1" dirty="0" err="1"/>
              <a:t>tenaga</a:t>
            </a:r>
            <a:r>
              <a:rPr lang="en-GB" altLang="ko-KR" b="1" dirty="0"/>
              <a:t> </a:t>
            </a:r>
            <a:r>
              <a:rPr lang="en-GB" altLang="ko-KR" b="1" dirty="0" err="1"/>
              <a:t>anda</a:t>
            </a:r>
            <a:r>
              <a:rPr lang="en-GB" altLang="ko-KR" b="1" dirty="0"/>
              <a:t>, </a:t>
            </a:r>
            <a:r>
              <a:rPr lang="en-GB" altLang="ko-KR" b="1" dirty="0" err="1"/>
              <a:t>ambil</a:t>
            </a:r>
            <a:r>
              <a:rPr lang="en-GB" altLang="ko-KR" b="1" dirty="0"/>
              <a:t> </a:t>
            </a:r>
            <a:r>
              <a:rPr lang="en-GB" altLang="ko-KR" b="1" dirty="0" err="1"/>
              <a:t>waktu</a:t>
            </a:r>
            <a:r>
              <a:rPr lang="en-GB" altLang="ko-KR" b="1" dirty="0"/>
              <a:t> </a:t>
            </a:r>
            <a:r>
              <a:rPr lang="en-GB" altLang="ko-KR" b="1" dirty="0" err="1"/>
              <a:t>sejenak</a:t>
            </a:r>
            <a:r>
              <a:rPr lang="en-GB" altLang="ko-KR" b="1" dirty="0"/>
              <a:t>, dan </a:t>
            </a:r>
            <a:r>
              <a:rPr lang="en-GB" altLang="ko-KR" b="1" dirty="0" err="1"/>
              <a:t>segarkan</a:t>
            </a:r>
            <a:r>
              <a:rPr lang="en-GB" altLang="ko-KR" b="1" dirty="0"/>
              <a:t> </a:t>
            </a:r>
            <a:r>
              <a:rPr lang="en-GB" altLang="ko-KR" b="1" dirty="0" err="1"/>
              <a:t>pikiran</a:t>
            </a:r>
            <a:r>
              <a:rPr lang="en-GB" altLang="ko-KR" b="1" dirty="0"/>
              <a:t> Anda </a:t>
            </a:r>
            <a:r>
              <a:rPr lang="en-GB" altLang="ko-KR" b="1" dirty="0" err="1"/>
              <a:t>dengan</a:t>
            </a:r>
            <a:r>
              <a:rPr lang="en-GB" altLang="ko-KR" b="1" dirty="0"/>
              <a:t> </a:t>
            </a:r>
            <a:r>
              <a:rPr lang="en-GB" altLang="ko-KR" b="1" dirty="0" err="1"/>
              <a:t>memikirkan</a:t>
            </a:r>
            <a:r>
              <a:rPr lang="en-GB" altLang="ko-KR" b="1" dirty="0"/>
              <a:t> </a:t>
            </a:r>
            <a:r>
              <a:rPr lang="en-GB" altLang="ko-KR" b="1" dirty="0" err="1"/>
              <a:t>hal-hal</a:t>
            </a:r>
            <a:r>
              <a:rPr lang="en-GB" altLang="ko-KR" b="1" dirty="0"/>
              <a:t> </a:t>
            </a:r>
            <a:r>
              <a:rPr lang="en-GB" altLang="ko-KR" b="1" dirty="0" err="1"/>
              <a:t>baik</a:t>
            </a:r>
            <a:r>
              <a:rPr lang="en-GB" altLang="ko-KR" b="1" dirty="0"/>
              <a:t> dan </a:t>
            </a:r>
            <a:r>
              <a:rPr lang="en-GB" altLang="ko-KR" b="1" dirty="0" err="1"/>
              <a:t>positif</a:t>
            </a:r>
            <a:r>
              <a:rPr lang="en-GB" altLang="ko-KR" b="1" dirty="0"/>
              <a:t> </a:t>
            </a:r>
            <a:r>
              <a:rPr lang="en-GB" altLang="ko-KR" b="1" dirty="0" err="1"/>
              <a:t>dalam</a:t>
            </a:r>
            <a:r>
              <a:rPr lang="en-GB" altLang="ko-KR" b="1" dirty="0"/>
              <a:t> </a:t>
            </a:r>
            <a:r>
              <a:rPr lang="en-GB" altLang="ko-KR" b="1" dirty="0" err="1"/>
              <a:t>hidup</a:t>
            </a:r>
            <a:r>
              <a:rPr lang="en-GB" altLang="ko-KR" b="1" dirty="0"/>
              <a:t> Anda.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ko-KR" b="1" dirty="0"/>
              <a:t>Baca </a:t>
            </a:r>
            <a:r>
              <a:rPr lang="en-GB" altLang="ko-KR" b="1" dirty="0" err="1"/>
              <a:t>Mazmur</a:t>
            </a:r>
            <a:r>
              <a:rPr lang="en-GB" altLang="ko-KR" b="1" dirty="0"/>
              <a:t> 103 dan </a:t>
            </a:r>
            <a:r>
              <a:rPr lang="en-GB" altLang="ko-KR" b="1" dirty="0" err="1"/>
              <a:t>ingat</a:t>
            </a:r>
            <a:r>
              <a:rPr lang="en-GB" altLang="ko-KR" b="1" dirty="0"/>
              <a:t> </a:t>
            </a:r>
            <a:r>
              <a:rPr lang="en-GB" altLang="ko-KR" b="1" dirty="0" err="1"/>
              <a:t>akan</a:t>
            </a:r>
            <a:r>
              <a:rPr lang="en-GB" altLang="ko-KR" b="1" dirty="0"/>
              <a:t> </a:t>
            </a:r>
            <a:r>
              <a:rPr lang="en-GB" altLang="ko-KR" b="1" dirty="0" err="1"/>
              <a:t>semua</a:t>
            </a:r>
            <a:r>
              <a:rPr lang="en-GB" altLang="ko-KR" b="1" dirty="0"/>
              <a:t> </a:t>
            </a:r>
            <a:r>
              <a:rPr lang="en-GB" altLang="ko-KR" b="1" dirty="0" err="1"/>
              <a:t>kebaikan</a:t>
            </a:r>
            <a:r>
              <a:rPr lang="en-GB" altLang="ko-KR" b="1" dirty="0"/>
              <a:t> dan </a:t>
            </a:r>
            <a:r>
              <a:rPr lang="en-GB" altLang="ko-KR" b="1" dirty="0" err="1"/>
              <a:t>kasih</a:t>
            </a:r>
            <a:r>
              <a:rPr lang="en-GB" altLang="ko-KR" b="1" dirty="0"/>
              <a:t> </a:t>
            </a:r>
            <a:r>
              <a:rPr lang="en-GB" altLang="ko-KR" b="1" dirty="0" err="1"/>
              <a:t>Tuhan</a:t>
            </a:r>
            <a:r>
              <a:rPr lang="en-GB" altLang="ko-KR" b="1" dirty="0"/>
              <a:t> </a:t>
            </a:r>
            <a:r>
              <a:rPr lang="en-GB" altLang="ko-KR" b="1" dirty="0" err="1"/>
              <a:t>terhadap</a:t>
            </a:r>
            <a:r>
              <a:rPr lang="en-GB" altLang="ko-KR" b="1" dirty="0"/>
              <a:t> Anda.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ko-KR" b="1" dirty="0" err="1"/>
              <a:t>Senaraikan</a:t>
            </a:r>
            <a:r>
              <a:rPr lang="en-GB" altLang="ko-KR" b="1" dirty="0"/>
              <a:t> </a:t>
            </a:r>
            <a:r>
              <a:rPr lang="en-GB" altLang="ko-KR" b="1" dirty="0" err="1"/>
              <a:t>semua</a:t>
            </a:r>
            <a:r>
              <a:rPr lang="en-GB" altLang="ko-KR" b="1" dirty="0"/>
              <a:t> </a:t>
            </a:r>
            <a:r>
              <a:rPr lang="en-GB" altLang="ko-KR" b="1" dirty="0" err="1"/>
              <a:t>perasaan</a:t>
            </a:r>
            <a:r>
              <a:rPr lang="en-GB" altLang="ko-KR" b="1" dirty="0"/>
              <a:t> yang Anda </a:t>
            </a:r>
            <a:r>
              <a:rPr lang="en-GB" altLang="ko-KR" b="1" dirty="0" err="1"/>
              <a:t>ada</a:t>
            </a:r>
            <a:r>
              <a:rPr lang="en-GB" altLang="ko-KR" b="1" dirty="0"/>
              <a:t> </a:t>
            </a:r>
            <a:r>
              <a:rPr lang="en-GB" altLang="ko-KR" b="1" dirty="0" err="1"/>
              <a:t>saat</a:t>
            </a:r>
            <a:r>
              <a:rPr lang="en-GB" altLang="ko-KR" b="1" dirty="0"/>
              <a:t> </a:t>
            </a:r>
            <a:r>
              <a:rPr lang="en-GB" altLang="ko-KR" b="1" dirty="0" err="1"/>
              <a:t>ini</a:t>
            </a:r>
            <a:r>
              <a:rPr lang="en-GB" altLang="ko-KR" b="1" dirty="0"/>
              <a:t>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ko-KR" b="1" dirty="0"/>
              <a:t>Lukis </a:t>
            </a:r>
            <a:r>
              <a:rPr lang="en-GB" altLang="ko-KR" b="1" dirty="0" err="1"/>
              <a:t>sebuah</a:t>
            </a:r>
            <a:r>
              <a:rPr lang="en-GB" altLang="ko-KR" b="1" dirty="0"/>
              <a:t> </a:t>
            </a:r>
            <a:r>
              <a:rPr lang="en-GB" altLang="ko-KR" b="1" dirty="0" err="1"/>
              <a:t>lingkaran</a:t>
            </a:r>
            <a:r>
              <a:rPr lang="en-GB" altLang="ko-KR" b="1" dirty="0"/>
              <a:t> dan </a:t>
            </a:r>
            <a:r>
              <a:rPr lang="en-GB" altLang="ko-KR" b="1"/>
              <a:t>buat carta pai </a:t>
            </a:r>
            <a:r>
              <a:rPr lang="en-GB" altLang="ko-KR" b="1" dirty="0" err="1"/>
              <a:t>tentang</a:t>
            </a:r>
            <a:r>
              <a:rPr lang="en-GB" altLang="ko-KR" b="1" dirty="0"/>
              <a:t> </a:t>
            </a:r>
            <a:r>
              <a:rPr lang="en-GB" altLang="ko-KR" b="1" dirty="0" err="1"/>
              <a:t>seberapa</a:t>
            </a:r>
            <a:r>
              <a:rPr lang="en-GB" altLang="ko-KR" b="1" dirty="0"/>
              <a:t> </a:t>
            </a:r>
            <a:r>
              <a:rPr lang="en-GB" altLang="ko-KR" b="1" dirty="0" err="1"/>
              <a:t>banyak</a:t>
            </a:r>
            <a:r>
              <a:rPr lang="en-GB" altLang="ko-KR" b="1" dirty="0"/>
              <a:t> </a:t>
            </a:r>
            <a:r>
              <a:rPr lang="en-GB" altLang="ko-KR" b="1" dirty="0" err="1"/>
              <a:t>dari</a:t>
            </a:r>
            <a:r>
              <a:rPr lang="en-GB" altLang="ko-KR" b="1" dirty="0"/>
              <a:t> </a:t>
            </a:r>
            <a:r>
              <a:rPr lang="en-GB" altLang="ko-KR" b="1" dirty="0" err="1"/>
              <a:t>setiap</a:t>
            </a:r>
            <a:r>
              <a:rPr lang="en-GB" altLang="ko-KR" b="1" dirty="0"/>
              <a:t> </a:t>
            </a:r>
            <a:r>
              <a:rPr lang="en-GB" altLang="ko-KR" b="1" dirty="0" err="1"/>
              <a:t>emosi</a:t>
            </a:r>
            <a:r>
              <a:rPr lang="en-GB" altLang="ko-KR" b="1" dirty="0"/>
              <a:t> yang Anda </a:t>
            </a:r>
            <a:r>
              <a:rPr lang="en-GB" altLang="ko-KR" b="1" dirty="0" err="1"/>
              <a:t>alami</a:t>
            </a:r>
            <a:r>
              <a:rPr lang="en-GB" altLang="ko-KR" b="1" dirty="0"/>
              <a:t>. </a:t>
            </a:r>
            <a:r>
              <a:rPr lang="en-GB" altLang="ko-KR" b="1" dirty="0" err="1"/>
              <a:t>Apa</a:t>
            </a:r>
            <a:r>
              <a:rPr lang="en-GB" altLang="ko-KR" b="1" dirty="0"/>
              <a:t> yang </a:t>
            </a:r>
            <a:r>
              <a:rPr lang="en-GB" altLang="ko-KR" b="1" dirty="0" err="1"/>
              <a:t>membantu</a:t>
            </a:r>
            <a:r>
              <a:rPr lang="en-GB" altLang="ko-KR" b="1" dirty="0"/>
              <a:t> </a:t>
            </a:r>
            <a:r>
              <a:rPr lang="en-GB" altLang="ko-KR" b="1" dirty="0" err="1"/>
              <a:t>menenangkan</a:t>
            </a:r>
            <a:r>
              <a:rPr lang="en-GB" altLang="ko-KR" b="1" dirty="0"/>
              <a:t> </a:t>
            </a:r>
            <a:r>
              <a:rPr lang="en-GB" altLang="ko-KR" b="1" dirty="0" err="1"/>
              <a:t>emosi</a:t>
            </a:r>
            <a:r>
              <a:rPr lang="en-GB" altLang="ko-KR" b="1" dirty="0"/>
              <a:t> Anda yang </a:t>
            </a:r>
            <a:r>
              <a:rPr lang="en-GB" altLang="ko-KR" b="1" dirty="0" err="1"/>
              <a:t>mencabar</a:t>
            </a:r>
            <a:r>
              <a:rPr lang="en-GB" altLang="ko-KR" b="1" dirty="0"/>
              <a:t>?</a:t>
            </a:r>
            <a:endParaRPr lang="ko-KR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06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ko-KR" b="1" dirty="0" err="1">
                <a:latin typeface="Century Gothic" panose="020B0502020202020204" pitchFamily="34" charset="0"/>
              </a:rPr>
              <a:t>Pastikan</a:t>
            </a:r>
            <a:r>
              <a:rPr lang="en-GB" altLang="ko-KR" b="1" dirty="0">
                <a:latin typeface="Century Gothic" panose="020B0502020202020204" pitchFamily="34" charset="0"/>
              </a:rPr>
              <a:t> Anda </a:t>
            </a:r>
            <a:r>
              <a:rPr lang="en-GB" altLang="ko-KR" b="1" dirty="0" err="1">
                <a:latin typeface="Century Gothic" panose="020B0502020202020204" pitchFamily="34" charset="0"/>
              </a:rPr>
              <a:t>mendapat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tidur</a:t>
            </a:r>
            <a:r>
              <a:rPr lang="en-GB" altLang="ko-KR" b="1" dirty="0">
                <a:latin typeface="Century Gothic" panose="020B0502020202020204" pitchFamily="34" charset="0"/>
              </a:rPr>
              <a:t> yang </a:t>
            </a:r>
            <a:r>
              <a:rPr lang="en-GB" altLang="ko-KR" b="1" dirty="0" err="1">
                <a:latin typeface="Century Gothic" panose="020B0502020202020204" pitchFamily="34" charset="0"/>
              </a:rPr>
              <a:t>banyak</a:t>
            </a:r>
            <a:r>
              <a:rPr lang="en-GB" altLang="ko-KR" b="1" dirty="0">
                <a:latin typeface="Century Gothic" panose="020B0502020202020204" pitchFamily="34" charset="0"/>
              </a:rPr>
              <a:t> dan </a:t>
            </a:r>
            <a:r>
              <a:rPr lang="en-GB" altLang="ko-KR" b="1" dirty="0" err="1">
                <a:latin typeface="Century Gothic" panose="020B0502020202020204" pitchFamily="34" charset="0"/>
              </a:rPr>
              <a:t>makanan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sihat</a:t>
            </a:r>
            <a:r>
              <a:rPr lang="en-GB" altLang="ko-KR" b="1" dirty="0">
                <a:latin typeface="Century Gothic" panose="020B0502020202020204" pitchFamily="34" charset="0"/>
              </a:rPr>
              <a:t>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ko-KR" b="1" dirty="0">
                <a:latin typeface="Century Gothic" panose="020B0502020202020204" pitchFamily="34" charset="0"/>
              </a:rPr>
              <a:t>Ketika </a:t>
            </a:r>
            <a:r>
              <a:rPr lang="en-GB" altLang="ko-KR" b="1" dirty="0" err="1">
                <a:latin typeface="Century Gothic" panose="020B0502020202020204" pitchFamily="34" charset="0"/>
              </a:rPr>
              <a:t>tubuh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kita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sihat</a:t>
            </a:r>
            <a:r>
              <a:rPr lang="en-GB" altLang="ko-KR" b="1" dirty="0">
                <a:latin typeface="Century Gothic" panose="020B0502020202020204" pitchFamily="34" charset="0"/>
              </a:rPr>
              <a:t>, </a:t>
            </a:r>
            <a:r>
              <a:rPr lang="en-GB" altLang="ko-KR" b="1" dirty="0" err="1">
                <a:latin typeface="Century Gothic" panose="020B0502020202020204" pitchFamily="34" charset="0"/>
              </a:rPr>
              <a:t>kita</a:t>
            </a:r>
            <a:r>
              <a:rPr lang="en-GB" altLang="ko-KR" b="1" dirty="0">
                <a:latin typeface="Century Gothic" panose="020B0502020202020204" pitchFamily="34" charset="0"/>
              </a:rPr>
              <a:t> juga </a:t>
            </a:r>
            <a:r>
              <a:rPr lang="en-GB" altLang="ko-KR" b="1" dirty="0" err="1">
                <a:latin typeface="Century Gothic" panose="020B0502020202020204" pitchFamily="34" charset="0"/>
              </a:rPr>
              <a:t>cenderung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berasa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lebih</a:t>
            </a:r>
            <a:r>
              <a:rPr lang="en-GB" altLang="ko-KR" b="1" dirty="0">
                <a:latin typeface="Century Gothic" panose="020B0502020202020204" pitchFamily="34" charset="0"/>
              </a:rPr>
              <a:t> Bahagia.  </a:t>
            </a:r>
            <a:r>
              <a:rPr lang="en-GB" altLang="ko-KR" b="1" dirty="0" err="1">
                <a:latin typeface="Century Gothic" panose="020B0502020202020204" pitchFamily="34" charset="0"/>
              </a:rPr>
              <a:t>Lakukan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aktiviti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hidup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kegemaran</a:t>
            </a:r>
            <a:r>
              <a:rPr lang="en-GB" altLang="ko-KR" b="1" dirty="0">
                <a:latin typeface="Century Gothic" panose="020B0502020202020204" pitchFamily="34" charset="0"/>
              </a:rPr>
              <a:t> Anda </a:t>
            </a:r>
            <a:r>
              <a:rPr lang="en-GB" altLang="ko-KR" b="1" dirty="0" err="1">
                <a:latin typeface="Century Gothic" panose="020B0502020202020204" pitchFamily="34" charset="0"/>
              </a:rPr>
              <a:t>selama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beberapa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minit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untuk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membantu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memulihkan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tenaga</a:t>
            </a:r>
            <a:r>
              <a:rPr lang="en-GB" altLang="ko-KR" b="1" dirty="0">
                <a:latin typeface="Century Gothic" panose="020B0502020202020204" pitchFamily="34" charset="0"/>
              </a:rPr>
              <a:t> Anda.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altLang="ko-KR" b="1" dirty="0" err="1">
                <a:latin typeface="Century Gothic" panose="020B0502020202020204" pitchFamily="34" charset="0"/>
              </a:rPr>
              <a:t>Perhatikan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bagaimana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perasaan</a:t>
            </a:r>
            <a:r>
              <a:rPr lang="en-GB" altLang="ko-KR" b="1" dirty="0">
                <a:latin typeface="Century Gothic" panose="020B0502020202020204" pitchFamily="34" charset="0"/>
              </a:rPr>
              <a:t> Anda </a:t>
            </a:r>
            <a:r>
              <a:rPr lang="en-GB" altLang="ko-KR" b="1" dirty="0" err="1">
                <a:latin typeface="Century Gothic" panose="020B0502020202020204" pitchFamily="34" charset="0"/>
              </a:rPr>
              <a:t>sebelum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bermula</a:t>
            </a:r>
            <a:r>
              <a:rPr lang="en-GB" altLang="ko-KR" b="1" dirty="0">
                <a:latin typeface="Century Gothic" panose="020B0502020202020204" pitchFamily="34" charset="0"/>
              </a:rPr>
              <a:t>, dan </a:t>
            </a:r>
            <a:r>
              <a:rPr lang="en-GB" altLang="ko-KR" b="1" dirty="0" err="1">
                <a:latin typeface="Century Gothic" panose="020B0502020202020204" pitchFamily="34" charset="0"/>
              </a:rPr>
              <a:t>kemudian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bagaimana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perasaan</a:t>
            </a:r>
            <a:r>
              <a:rPr lang="en-GB" altLang="ko-KR" b="1" dirty="0">
                <a:latin typeface="Century Gothic" panose="020B0502020202020204" pitchFamily="34" charset="0"/>
              </a:rPr>
              <a:t> Anda </a:t>
            </a:r>
            <a:r>
              <a:rPr lang="en-GB" altLang="ko-KR" b="1" dirty="0" err="1">
                <a:latin typeface="Century Gothic" panose="020B0502020202020204" pitchFamily="34" charset="0"/>
              </a:rPr>
              <a:t>selepas</a:t>
            </a:r>
            <a:r>
              <a:rPr lang="en-GB" altLang="ko-KR" b="1" dirty="0">
                <a:latin typeface="Century Gothic" panose="020B0502020202020204" pitchFamily="34" charset="0"/>
              </a:rPr>
              <a:t> </a:t>
            </a:r>
            <a:r>
              <a:rPr lang="en-GB" altLang="ko-KR" b="1" dirty="0" err="1">
                <a:latin typeface="Century Gothic" panose="020B0502020202020204" pitchFamily="34" charset="0"/>
              </a:rPr>
              <a:t>itu</a:t>
            </a:r>
            <a:r>
              <a:rPr lang="en-GB" altLang="ko-KR" b="1" dirty="0">
                <a:latin typeface="Century Gothic" panose="020B0502020202020204" pitchFamily="34" charset="0"/>
              </a:rPr>
              <a:t>.</a:t>
            </a:r>
            <a:endParaRPr lang="ko-KR" altLang="en-US" b="1" dirty="0">
              <a:latin typeface="Century Gothic" panose="020B0502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36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altLang="ko-KR" b="1" dirty="0" err="1"/>
              <a:t>Bercakap</a:t>
            </a:r>
            <a:r>
              <a:rPr lang="en-GB" altLang="ko-KR" b="1" dirty="0"/>
              <a:t> </a:t>
            </a:r>
            <a:r>
              <a:rPr lang="en-GB" altLang="ko-KR" b="1" dirty="0" err="1"/>
              <a:t>tentang</a:t>
            </a:r>
            <a:r>
              <a:rPr lang="en-GB" altLang="ko-KR" b="1" dirty="0"/>
              <a:t> </a:t>
            </a:r>
            <a:r>
              <a:rPr lang="en-GB" altLang="ko-KR" b="1" dirty="0" err="1"/>
              <a:t>bagaimana</a:t>
            </a:r>
            <a:r>
              <a:rPr lang="en-GB" altLang="ko-KR" b="1" dirty="0"/>
              <a:t> </a:t>
            </a:r>
            <a:r>
              <a:rPr lang="en-GB" altLang="ko-KR" b="1" dirty="0" err="1"/>
              <a:t>perasaan</a:t>
            </a:r>
            <a:r>
              <a:rPr lang="en-GB" altLang="ko-KR" b="1" dirty="0"/>
              <a:t> Anda. ‘</a:t>
            </a:r>
            <a:r>
              <a:rPr lang="en-GB" altLang="ko-KR" b="1" dirty="0" err="1"/>
              <a:t>Dalam</a:t>
            </a:r>
            <a:r>
              <a:rPr lang="en-GB" altLang="ko-KR" b="1" dirty="0"/>
              <a:t> </a:t>
            </a:r>
            <a:r>
              <a:rPr lang="en-GB" altLang="ko-KR" b="1" dirty="0" err="1"/>
              <a:t>situasi</a:t>
            </a:r>
            <a:r>
              <a:rPr lang="en-GB" altLang="ko-KR" b="1" dirty="0"/>
              <a:t> </a:t>
            </a:r>
            <a:r>
              <a:rPr lang="en-GB" altLang="ko-KR" b="1" dirty="0" err="1"/>
              <a:t>ini</a:t>
            </a:r>
            <a:r>
              <a:rPr lang="en-GB" altLang="ko-KR" b="1" dirty="0"/>
              <a:t>… </a:t>
            </a:r>
            <a:r>
              <a:rPr lang="en-GB" altLang="ko-KR" b="1" dirty="0" err="1"/>
              <a:t>aku</a:t>
            </a:r>
            <a:r>
              <a:rPr lang="en-GB" altLang="ko-KR" b="1" dirty="0"/>
              <a:t> </a:t>
            </a:r>
            <a:r>
              <a:rPr lang="en-GB" altLang="ko-KR" b="1" dirty="0" err="1"/>
              <a:t>berasa</a:t>
            </a:r>
            <a:r>
              <a:rPr lang="en-GB" altLang="ko-KR" b="1" dirty="0"/>
              <a:t>… kerana… dan </a:t>
            </a:r>
            <a:r>
              <a:rPr lang="en-GB" altLang="ko-KR" b="1" dirty="0" err="1"/>
              <a:t>akan</a:t>
            </a:r>
            <a:r>
              <a:rPr lang="en-GB" altLang="ko-KR" b="1" dirty="0"/>
              <a:t> sangat </a:t>
            </a:r>
            <a:r>
              <a:rPr lang="en-GB" altLang="ko-KR" b="1" dirty="0" err="1"/>
              <a:t>membantuku</a:t>
            </a:r>
            <a:r>
              <a:rPr lang="en-GB" altLang="ko-KR" b="1" dirty="0"/>
              <a:t> </a:t>
            </a:r>
            <a:r>
              <a:rPr lang="en-GB" altLang="ko-KR" b="1" dirty="0" err="1"/>
              <a:t>jika</a:t>
            </a:r>
            <a:r>
              <a:rPr lang="en-GB" altLang="ko-KR" b="1" dirty="0"/>
              <a:t> </a:t>
            </a:r>
            <a:r>
              <a:rPr lang="en-GB" altLang="ko-KR" b="1" dirty="0" err="1"/>
              <a:t>kamu</a:t>
            </a:r>
            <a:r>
              <a:rPr lang="en-GB" altLang="ko-KR" b="1" dirty="0"/>
              <a:t> </a:t>
            </a:r>
            <a:r>
              <a:rPr lang="en-GB" altLang="ko-KR" b="1" dirty="0" err="1"/>
              <a:t>boleh</a:t>
            </a:r>
            <a:r>
              <a:rPr lang="en-GB" altLang="ko-KR" b="1" dirty="0"/>
              <a:t> </a:t>
            </a:r>
            <a:r>
              <a:rPr lang="en-GB" altLang="ko-KR" b="1" dirty="0" err="1"/>
              <a:t>melakukan</a:t>
            </a:r>
            <a:r>
              <a:rPr lang="en-GB" altLang="ko-KR" b="1" dirty="0"/>
              <a:t> </a:t>
            </a:r>
            <a:r>
              <a:rPr lang="en-GB" altLang="ko-KR" b="1" dirty="0" err="1"/>
              <a:t>ini</a:t>
            </a:r>
            <a:r>
              <a:rPr lang="en-GB" altLang="ko-KR" b="1" dirty="0"/>
              <a:t>… </a:t>
            </a:r>
            <a:r>
              <a:rPr lang="en-GB" altLang="ko-KR" b="1" dirty="0" err="1"/>
              <a:t>Apa</a:t>
            </a:r>
            <a:r>
              <a:rPr lang="en-GB" altLang="ko-KR" b="1" dirty="0"/>
              <a:t> yang </a:t>
            </a:r>
            <a:r>
              <a:rPr lang="en-GB" altLang="ko-KR" b="1" dirty="0" err="1"/>
              <a:t>anda</a:t>
            </a:r>
            <a:r>
              <a:rPr lang="en-GB" altLang="ko-KR" b="1" dirty="0"/>
              <a:t> </a:t>
            </a:r>
            <a:r>
              <a:rPr lang="en-GB" altLang="ko-KR" b="1" dirty="0" err="1"/>
              <a:t>rasakan</a:t>
            </a:r>
            <a:r>
              <a:rPr lang="en-GB" altLang="ko-KR" b="1" dirty="0"/>
              <a:t> </a:t>
            </a:r>
            <a:r>
              <a:rPr lang="en-GB" altLang="ko-KR" b="1" dirty="0" err="1"/>
              <a:t>saat</a:t>
            </a:r>
            <a:r>
              <a:rPr lang="en-GB" altLang="ko-KR" b="1" dirty="0"/>
              <a:t> </a:t>
            </a:r>
            <a:r>
              <a:rPr lang="en-GB" altLang="ko-KR" b="1" dirty="0" err="1"/>
              <a:t>ini</a:t>
            </a:r>
            <a:r>
              <a:rPr lang="en-GB" altLang="ko-KR" b="1" dirty="0"/>
              <a:t>? Dan </a:t>
            </a:r>
            <a:r>
              <a:rPr lang="en-GB" altLang="ko-KR" b="1" dirty="0" err="1"/>
              <a:t>bagaimana</a:t>
            </a:r>
            <a:r>
              <a:rPr lang="en-GB" altLang="ko-KR" b="1" dirty="0"/>
              <a:t> </a:t>
            </a:r>
            <a:r>
              <a:rPr lang="en-GB" altLang="ko-KR" b="1" dirty="0" err="1"/>
              <a:t>saya</a:t>
            </a:r>
            <a:r>
              <a:rPr lang="en-GB" altLang="ko-KR" b="1" dirty="0"/>
              <a:t> </a:t>
            </a:r>
            <a:r>
              <a:rPr lang="en-GB" altLang="ko-KR" b="1" dirty="0" err="1"/>
              <a:t>boleh</a:t>
            </a:r>
            <a:r>
              <a:rPr lang="en-GB" altLang="ko-KR" b="1" dirty="0"/>
              <a:t> </a:t>
            </a:r>
            <a:r>
              <a:rPr lang="en-GB" altLang="ko-KR" b="1" dirty="0" err="1"/>
              <a:t>membantu</a:t>
            </a:r>
            <a:r>
              <a:rPr lang="en-GB" altLang="ko-KR" b="1" dirty="0"/>
              <a:t> Anda juga?’</a:t>
            </a:r>
            <a:endParaRPr lang="ko-KR" altLang="ko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9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0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3D390-C845-9846-8FDC-377AA681F96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74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357092" y="4461343"/>
            <a:ext cx="4940018" cy="1349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 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89059"/>
            <a:ext cx="9159240" cy="2468044"/>
          </a:xfrm>
        </p:spPr>
        <p:txBody>
          <a:bodyPr>
            <a:normAutofit fontScale="925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Fikirkan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 3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situasi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di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mana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tenang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bahagia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membuatkan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begitu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? </a:t>
            </a:r>
          </a:p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Bagaimana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daripada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?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Bercakap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bagaimana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perasaan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1050AC-A054-F341-7F05-3A052D4C9570}"/>
              </a:ext>
            </a:extLst>
          </p:cNvPr>
          <p:cNvSpPr txBox="1"/>
          <p:nvPr/>
        </p:nvSpPr>
        <p:spPr>
          <a:xfrm>
            <a:off x="996991" y="2125335"/>
            <a:ext cx="8278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ANDA MENGALAMI EMOSI NEGATIF?</a:t>
            </a:r>
            <a:endParaRPr lang="en-US" sz="32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499" y="2344068"/>
            <a:ext cx="9629819" cy="3848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Jika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tinggal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ambil tahu tentang satu sama lain sekali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salah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'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momen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emosi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negatif’ anda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mencabar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bersama-sama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sama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lain</a:t>
            </a:r>
          </a:p>
          <a:p>
            <a:pPr marL="514350" indent="-514350">
              <a:buFont typeface="+mj-lt"/>
              <a:buAutoNum type="arabicPeriod"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salah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'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momen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emosi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positif’ anda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endParaRPr lang="ko-KR" altLang="en-US" sz="24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947" y="2163652"/>
            <a:ext cx="6203092" cy="396401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Bersukacitalah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dengan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orang yang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bersukacita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dan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menangislah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dengan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orang yang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menangis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!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77B2F40-BCF1-0992-C890-A03BBA2E9C74}"/>
              </a:ext>
            </a:extLst>
          </p:cNvPr>
          <p:cNvSpPr txBox="1">
            <a:spLocks/>
          </p:cNvSpPr>
          <p:nvPr/>
        </p:nvSpPr>
        <p:spPr>
          <a:xfrm>
            <a:off x="325396" y="3564891"/>
            <a:ext cx="3060356" cy="957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Roma 12:15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1848C41-6051-AF63-3EBB-EF296F669AED}"/>
              </a:ext>
            </a:extLst>
          </p:cNvPr>
          <p:cNvCxnSpPr>
            <a:cxnSpLocks/>
          </p:cNvCxnSpPr>
          <p:nvPr/>
        </p:nvCxnSpPr>
        <p:spPr>
          <a:xfrm>
            <a:off x="3521676" y="2182154"/>
            <a:ext cx="0" cy="3945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61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CF8DC-0461-7069-EFA0-8732EBFCD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947" y="2775649"/>
            <a:ext cx="9137073" cy="32570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GB" altLang="ko-KR" sz="5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 TUHAN UNTUK ANDA LUAR BIASA, DALAM, DAN TAK BERUBAH.</a:t>
            </a:r>
            <a:endParaRPr lang="en-US" sz="54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961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5168" y="2610769"/>
            <a:ext cx="8396028" cy="2974485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Bayangkan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Tuhan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sedang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menulis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surat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mendorong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menghibur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ulis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surat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itu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bacakan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kuat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diri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6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sendiri</a:t>
            </a:r>
            <a:r>
              <a:rPr lang="en-GB" altLang="ko-KR" sz="36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821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967" y="2669059"/>
            <a:ext cx="9292281" cy="333668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Bayangkan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sedang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berada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dakapan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Allah Bapa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mengucapkan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selamat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malam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Apa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GB" altLang="ko-KR" sz="3200" i="1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GB" altLang="ko-KR" sz="3200" i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ceritakan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kepada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-Nya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i="1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hari</a:t>
            </a:r>
            <a:r>
              <a:rPr lang="en-GB" altLang="ko-KR" sz="3200" i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anda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bagaimana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Dia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i="1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melayani</a:t>
            </a:r>
            <a:r>
              <a:rPr lang="en-GB" altLang="ko-KR" sz="3200" i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lembut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penuh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i="1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kasih</a:t>
            </a:r>
            <a:r>
              <a:rPr lang="en-GB" altLang="ko-KR" sz="3200" i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ko-KR" altLang="en-US" sz="3200" i="1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30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107" y="2163652"/>
            <a:ext cx="9168685" cy="396401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PILIHLAH  UNTUK  </a:t>
            </a:r>
          </a:p>
          <a:p>
            <a:pPr marL="0" indent="0" algn="ctr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MENGENDALIKAN FIKIRAN ANDA</a:t>
            </a:r>
          </a:p>
          <a:p>
            <a:pPr marL="0" indent="0" algn="ctr">
              <a:buNone/>
            </a:pPr>
            <a:endParaRPr lang="en-US" altLang="ko-KR" sz="1600" dirty="0"/>
          </a:p>
          <a:p>
            <a:pPr marL="0" indent="0" algn="ctr">
              <a:buNone/>
            </a:pPr>
            <a:endParaRPr lang="en-US" altLang="ko-KR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381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947" y="2163652"/>
            <a:ext cx="6203092" cy="396401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altLang="ko-KR" sz="1600" b="1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Jadi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akhirnya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saudara-saudara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benar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mulia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adil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suci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manis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sedap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didengar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disebut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kebajikan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patut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dipuji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pikirkanlah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77B2F40-BCF1-0992-C890-A03BBA2E9C74}"/>
              </a:ext>
            </a:extLst>
          </p:cNvPr>
          <p:cNvSpPr txBox="1">
            <a:spLocks/>
          </p:cNvSpPr>
          <p:nvPr/>
        </p:nvSpPr>
        <p:spPr>
          <a:xfrm>
            <a:off x="325396" y="3564891"/>
            <a:ext cx="3060356" cy="957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Filipi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4:8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1848C41-6051-AF63-3EBB-EF296F669AED}"/>
              </a:ext>
            </a:extLst>
          </p:cNvPr>
          <p:cNvCxnSpPr>
            <a:cxnSpLocks/>
          </p:cNvCxnSpPr>
          <p:nvPr/>
        </p:nvCxnSpPr>
        <p:spPr>
          <a:xfrm>
            <a:off x="3521676" y="2182154"/>
            <a:ext cx="0" cy="3945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70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107" y="2163652"/>
            <a:ext cx="9168685" cy="396401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altLang="ko-KR" sz="44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 </a:t>
            </a:r>
            <a:endParaRPr lang="en-US" altLang="ko-KR" sz="44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n-US" altLang="ko-KR" sz="44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MENGENDALIKAN </a:t>
            </a:r>
          </a:p>
          <a:p>
            <a:pPr marL="0" indent="0" algn="ctr">
              <a:buNone/>
            </a:pPr>
            <a:r>
              <a:rPr lang="en-US" altLang="ko-KR" sz="44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FIKIRAN </a:t>
            </a: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ANDA</a:t>
            </a:r>
          </a:p>
          <a:p>
            <a:pPr marL="0" indent="0" algn="ctr">
              <a:buNone/>
            </a:pPr>
            <a:endParaRPr lang="en-US" altLang="ko-KR" sz="1600" dirty="0"/>
          </a:p>
          <a:p>
            <a:pPr marL="0" indent="0" algn="ctr">
              <a:buNone/>
            </a:pPr>
            <a:endParaRPr lang="en-US" altLang="ko-KR" sz="20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55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947" y="2163652"/>
            <a:ext cx="6203092" cy="396401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altLang="ko-KR" sz="1600" b="1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Jadi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akhirnya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saudara-saudara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benar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mulia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adil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suci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manis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sedap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didengar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disebut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kebajikan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patut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dipuji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pikirkanlah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semuanya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itu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77B2F40-BCF1-0992-C890-A03BBA2E9C74}"/>
              </a:ext>
            </a:extLst>
          </p:cNvPr>
          <p:cNvSpPr txBox="1">
            <a:spLocks/>
          </p:cNvSpPr>
          <p:nvPr/>
        </p:nvSpPr>
        <p:spPr>
          <a:xfrm>
            <a:off x="325396" y="3564891"/>
            <a:ext cx="3060356" cy="957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Filipi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4:8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1848C41-6051-AF63-3EBB-EF296F669AED}"/>
              </a:ext>
            </a:extLst>
          </p:cNvPr>
          <p:cNvCxnSpPr>
            <a:cxnSpLocks/>
          </p:cNvCxnSpPr>
          <p:nvPr/>
        </p:nvCxnSpPr>
        <p:spPr>
          <a:xfrm>
            <a:off x="3521676" y="2182154"/>
            <a:ext cx="0" cy="3945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9632"/>
            <a:ext cx="9171432" cy="378733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Apa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pun yang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terjadi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dalam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hidup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kita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kita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mampu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seperti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Paulus di </a:t>
            </a:r>
            <a:r>
              <a:rPr lang="en-US" altLang="ko-KR" sz="40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penjara</a:t>
            </a:r>
            <a:r>
              <a:rPr lang="en-US" altLang="ko-KR" sz="40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</a:t>
            </a:r>
          </a:p>
          <a:p>
            <a:pPr marL="0" indent="0">
              <a:buNone/>
            </a:pPr>
            <a:endParaRPr lang="en-US" altLang="ko-KR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n-US" altLang="ko-KR" sz="4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“MEMILIH UNTUK FOKUS” </a:t>
            </a:r>
          </a:p>
          <a:p>
            <a:pPr marL="0" indent="0" algn="ctr">
              <a:buNone/>
            </a:pP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pada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hal-hal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hidup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kita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en-US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FFE8231-D57C-7D09-F51C-530820FC6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797" y="2574497"/>
            <a:ext cx="4695568" cy="685286"/>
          </a:xfrm>
        </p:spPr>
        <p:txBody>
          <a:bodyPr>
            <a:normAutofit/>
          </a:bodyPr>
          <a:lstStyle/>
          <a:p>
            <a:r>
              <a:rPr lang="en-GB" sz="3200" b="0" dirty="0">
                <a:ln>
                  <a:solidFill>
                    <a:sysClr val="windowText" lastClr="000000"/>
                  </a:solidFill>
                </a:ln>
                <a:solidFill>
                  <a:srgbClr val="AA469A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EMOSI POSITIF</a:t>
            </a:r>
            <a:endParaRPr lang="en-US" sz="3200" b="0" dirty="0">
              <a:ln>
                <a:solidFill>
                  <a:sysClr val="windowText" lastClr="000000"/>
                </a:solidFill>
              </a:ln>
              <a:solidFill>
                <a:srgbClr val="AA469A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0130" y="3868326"/>
            <a:ext cx="5276335" cy="187219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altLang="ko-KR" dirty="0">
                <a:ln>
                  <a:solidFill>
                    <a:sysClr val="windowText" lastClr="000000"/>
                  </a:solidFill>
                </a:ln>
              </a:rPr>
              <a:t>Cinta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</a:rPr>
              <a:t>, Gembira, Damai, Berharap,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</a:rPr>
              <a:t>Inspirasi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</a:rPr>
              <a:t>, Mengagumi,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</a:rPr>
              <a:t>Bersyukur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</a:rPr>
              <a:t>, Seronok,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</a:rPr>
              <a:t>dll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</a:rPr>
              <a:t>.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EC8D475-E147-31A3-7A77-B277356083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2403092"/>
            <a:ext cx="3652110" cy="823912"/>
          </a:xfrm>
        </p:spPr>
        <p:txBody>
          <a:bodyPr>
            <a:normAutofit/>
          </a:bodyPr>
          <a:lstStyle/>
          <a:p>
            <a:pPr algn="ctr"/>
            <a:r>
              <a:rPr lang="en-GB" altLang="ko-KR" sz="3200" b="0" dirty="0">
                <a:ln>
                  <a:solidFill>
                    <a:sysClr val="windowText" lastClr="000000"/>
                  </a:solidFill>
                </a:ln>
                <a:solidFill>
                  <a:srgbClr val="AA469A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EMOSI NEGATIF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B020A66-F856-FA15-70E2-9AE8671632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0365" y="3835289"/>
            <a:ext cx="3825240" cy="1444916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Marah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Kecewa,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Takut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Stres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Rasa Bersalah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Malu,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Jijik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Sedih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 </a:t>
            </a:r>
            <a:endParaRPr lang="en-US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0ABB05DB-5EFF-45AD-5982-933F3C211F41}"/>
              </a:ext>
            </a:extLst>
          </p:cNvPr>
          <p:cNvSpPr txBox="1"/>
          <p:nvPr/>
        </p:nvSpPr>
        <p:spPr>
          <a:xfrm>
            <a:off x="839100" y="2665521"/>
            <a:ext cx="9157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Tetapi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pun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kita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rasakan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kita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juga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dapat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memilih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mengalami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beberapa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emosi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positif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menyeimbangkan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kita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kembali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membantu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kita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mengalami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hidup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berkelimpahan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diberikan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Yesus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kepada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kita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  <a:endParaRPr lang="ko-KR" altLang="ko-KR" sz="2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52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947" y="2163652"/>
            <a:ext cx="6203092" cy="396401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Pencuri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datang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hanya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untuk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mencuri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membunuh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membinasakan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; Aku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datang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supaya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mereka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mempunyai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hidup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mempunyainya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dalam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segala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kelimpahan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77B2F40-BCF1-0992-C890-A03BBA2E9C74}"/>
              </a:ext>
            </a:extLst>
          </p:cNvPr>
          <p:cNvSpPr txBox="1">
            <a:spLocks/>
          </p:cNvSpPr>
          <p:nvPr/>
        </p:nvSpPr>
        <p:spPr>
          <a:xfrm>
            <a:off x="325396" y="3564891"/>
            <a:ext cx="3060356" cy="957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Yohanes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10:10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1848C41-6051-AF63-3EBB-EF296F669AED}"/>
              </a:ext>
            </a:extLst>
          </p:cNvPr>
          <p:cNvCxnSpPr>
            <a:cxnSpLocks/>
          </p:cNvCxnSpPr>
          <p:nvPr/>
        </p:nvCxnSpPr>
        <p:spPr>
          <a:xfrm>
            <a:off x="3521676" y="2182154"/>
            <a:ext cx="0" cy="3945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398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054" y="2353056"/>
            <a:ext cx="9700054" cy="387705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Avenir Next" panose="020B0503020202020204" pitchFamily="34" charset="0"/>
              </a:rPr>
              <a:t>BERHENTI SEJENAK…  FIKIRKAN… INGAT…</a:t>
            </a:r>
          </a:p>
          <a:p>
            <a:pPr marL="0" indent="0" algn="ctr">
              <a:buNone/>
            </a:pPr>
            <a:endParaRPr lang="en-GB" altLang="ko-KR" sz="1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Senaraikan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perasaan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miliki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Lukis satu lingkaran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carta pai untuk menunjukkan berapa banyaknya setiap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emosi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alami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menenangkan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emosi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mencabar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ko-KR" altLang="en-US" sz="24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710" y="3138616"/>
            <a:ext cx="9506252" cy="3299254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Dapatkan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tidur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cukup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makanlah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makanan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Lakukanlah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aktiviti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kegemaran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selama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minit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memulihkan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tenaga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Perhatikan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bagaimana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perasaan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bermula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bagaimana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perasaan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selepas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BB5D03-C5DD-3FEC-A6D7-3EB53AFEA68F}"/>
              </a:ext>
            </a:extLst>
          </p:cNvPr>
          <p:cNvSpPr txBox="1"/>
          <p:nvPr/>
        </p:nvSpPr>
        <p:spPr>
          <a:xfrm>
            <a:off x="996991" y="2125335"/>
            <a:ext cx="8278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ANDA MENGALAMI EMOSI NEGATIF?</a:t>
            </a:r>
            <a:endParaRPr lang="en-US" sz="32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9562</TotalTime>
  <Words>809</Words>
  <Application>Microsoft Office PowerPoint</Application>
  <PresentationFormat>Widescreen</PresentationFormat>
  <Paragraphs>73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맑은 고딕</vt:lpstr>
      <vt:lpstr>Arial</vt:lpstr>
      <vt:lpstr>Arimo</vt:lpstr>
      <vt:lpstr>Arimo Bold</vt:lpstr>
      <vt:lpstr>Avenir Next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34</cp:revision>
  <dcterms:created xsi:type="dcterms:W3CDTF">2022-07-07T04:27:28Z</dcterms:created>
  <dcterms:modified xsi:type="dcterms:W3CDTF">2024-12-27T07:57:36Z</dcterms:modified>
</cp:coreProperties>
</file>