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77" r:id="rId3"/>
    <p:sldId id="257" r:id="rId4"/>
    <p:sldId id="275" r:id="rId5"/>
    <p:sldId id="278" r:id="rId6"/>
    <p:sldId id="267" r:id="rId7"/>
    <p:sldId id="279" r:id="rId8"/>
    <p:sldId id="268" r:id="rId9"/>
    <p:sldId id="272" r:id="rId10"/>
    <p:sldId id="280" r:id="rId11"/>
    <p:sldId id="281" r:id="rId12"/>
    <p:sldId id="273" r:id="rId13"/>
    <p:sldId id="282" r:id="rId14"/>
    <p:sldId id="274" r:id="rId15"/>
    <p:sldId id="283" r:id="rId16"/>
    <p:sldId id="284" r:id="rId1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D8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02" autoAdjust="0"/>
    <p:restoredTop sz="96327"/>
  </p:normalViewPr>
  <p:slideViewPr>
    <p:cSldViewPr snapToGrid="0">
      <p:cViewPr varScale="1">
        <p:scale>
          <a:sx n="78" d="100"/>
          <a:sy n="78" d="100"/>
        </p:scale>
        <p:origin x="43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0F94DA3-CC6C-FDD4-53D3-0E1EA859C7A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134"/>
            <a:ext cx="12192000" cy="6941421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8D4089DB-79DD-415E-8856-BEB7661155A1}" type="datetimeFigureOut">
              <a:rPr lang="ko-KR" altLang="en-US" smtClean="0"/>
              <a:pPr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3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B4690A6-F322-4557-B50C-08D12C1A3EE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2" y="4461343"/>
            <a:ext cx="4860077" cy="134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</a:t>
            </a:r>
          </a:p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758" y="727224"/>
            <a:ext cx="10193992" cy="2164566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Hantar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kad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sukacita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meraikan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momen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istimewa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!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hantar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kad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bahagia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mencerahkan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113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933" y="1034980"/>
            <a:ext cx="9650505" cy="1913960"/>
          </a:xfrm>
        </p:spPr>
        <p:txBody>
          <a:bodyPr>
            <a:normAutofit/>
          </a:bodyPr>
          <a:lstStyle/>
          <a:p>
            <a:pPr lvl="0"/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Tanyakan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keluarga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28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rakan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10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bahagia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kemudian lakukan salah satu daripada yang terdapat dalam senarai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kegembiraan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sz="28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09241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933" y="486340"/>
            <a:ext cx="9860207" cy="258833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Buat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cari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sebagai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pengingat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tetap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gembira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(joyful reminder)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boleh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bawa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bersama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.  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kali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berfikir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perkara-perkara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sedih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stress,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pengingat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dapat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menginspirasi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memilih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fikiran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menggembirakan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  <a:p>
            <a:pPr lvl="0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240" y="440264"/>
            <a:ext cx="9650506" cy="3266328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fikiran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ungkapan-ungkapan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bahagia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secarik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kertas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Gulung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simpan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balang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Pilih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kali 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memerlukan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kegembiraan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ekstra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158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8240" y="440264"/>
            <a:ext cx="9650506" cy="3266328"/>
          </a:xfrm>
        </p:spPr>
        <p:txBody>
          <a:bodyPr/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Buatlah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balang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kegembiraan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seorang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pada nota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lekat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perkara-perkara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gemari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“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gembira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kerana…”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469" y="1861708"/>
            <a:ext cx="9624029" cy="1132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48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PILIHLAH UNTUK </a:t>
            </a:r>
            <a:r>
              <a:rPr lang="en-US" altLang="ko-KR" sz="4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BERGEMBIRA</a:t>
            </a:r>
          </a:p>
          <a:p>
            <a:pPr marL="0" indent="0">
              <a:buNone/>
            </a:pPr>
            <a:endParaRPr lang="en-US" altLang="ko-KR" sz="5400" dirty="0"/>
          </a:p>
          <a:p>
            <a:pPr marL="0" indent="0" algn="ctr">
              <a:buNone/>
            </a:pP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70989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530" y="1427368"/>
            <a:ext cx="8565440" cy="16473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Bersukacitalah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dengan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orang yang </a:t>
            </a: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bersukacita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dan </a:t>
            </a: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menangislah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dengan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orang yang </a:t>
            </a: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menangis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!</a:t>
            </a:r>
          </a:p>
          <a:p>
            <a:pPr marL="0" indent="0" algn="ctr">
              <a:buNone/>
            </a:pPr>
            <a:endParaRPr lang="ko-KR" altLang="en-US" sz="4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8F0F48-4284-8E53-36F6-054202263834}"/>
              </a:ext>
            </a:extLst>
          </p:cNvPr>
          <p:cNvSpPr txBox="1"/>
          <p:nvPr/>
        </p:nvSpPr>
        <p:spPr>
          <a:xfrm>
            <a:off x="654199" y="5737009"/>
            <a:ext cx="43635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Roma </a:t>
            </a:r>
            <a:r>
              <a:rPr lang="en-US" altLang="ko-KR" sz="2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12:15 </a:t>
            </a:r>
            <a:endParaRPr lang="en-ID" sz="24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039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469" y="1861708"/>
            <a:ext cx="9624029" cy="1132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48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MEMILIH UNTUK BERGEMBIRA</a:t>
            </a:r>
          </a:p>
          <a:p>
            <a:pPr marL="0" indent="0">
              <a:buNone/>
            </a:pPr>
            <a:endParaRPr lang="en-US" altLang="ko-KR" sz="5400" dirty="0"/>
          </a:p>
          <a:p>
            <a:pPr marL="0" indent="0" algn="ctr">
              <a:buNone/>
            </a:pP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99668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D8DC5DEB-72A6-4E5D-86E9-746DBA4501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530" y="1427368"/>
            <a:ext cx="8565440" cy="16473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Bersukacitalah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dengan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orang yang </a:t>
            </a: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bersukacita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, dan </a:t>
            </a: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menangislah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</a:t>
            </a: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dengan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 orang yang </a:t>
            </a:r>
            <a:r>
              <a:rPr lang="en-ID" altLang="ko-KR" sz="3600" dirty="0" err="1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menangis</a:t>
            </a:r>
            <a:r>
              <a:rPr lang="en-ID" altLang="ko-KR" sz="3600" dirty="0">
                <a:ln>
                  <a:solidFill>
                    <a:sysClr val="windowText" lastClr="000000"/>
                  </a:solidFill>
                </a:ln>
                <a:latin typeface="Century Gothic" panose="020B0502020202020204" pitchFamily="34" charset="0"/>
              </a:rPr>
              <a:t>!</a:t>
            </a:r>
          </a:p>
          <a:p>
            <a:pPr marL="0" indent="0" algn="ctr">
              <a:buNone/>
            </a:pPr>
            <a:endParaRPr lang="ko-KR" altLang="en-US" sz="4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8F0F48-4284-8E53-36F6-054202263834}"/>
              </a:ext>
            </a:extLst>
          </p:cNvPr>
          <p:cNvSpPr txBox="1"/>
          <p:nvPr/>
        </p:nvSpPr>
        <p:spPr>
          <a:xfrm>
            <a:off x="654199" y="5737009"/>
            <a:ext cx="43635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Roma </a:t>
            </a:r>
            <a:r>
              <a:rPr lang="en-US" altLang="ko-KR" sz="24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12:15 </a:t>
            </a:r>
            <a:endParaRPr lang="en-ID" sz="2400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45FAE38-B47D-4A9C-9CA8-DB060E0EC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02" y="543672"/>
            <a:ext cx="9809767" cy="2103835"/>
          </a:xfrm>
        </p:spPr>
        <p:txBody>
          <a:bodyPr anchor="ctr"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PILIHLAH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mengalami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kegembiraan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kongsikan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lain –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kegembiraan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60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yang dikongsikan adalah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kegembiraan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berlipat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kali </a:t>
            </a:r>
            <a:r>
              <a:rPr lang="en-GB" altLang="ko-KR" sz="3600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ganda</a:t>
            </a:r>
            <a:r>
              <a:rPr lang="en-GB" altLang="ko-KR" sz="36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en-US" sz="36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114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457" y="391272"/>
            <a:ext cx="10032403" cy="3642846"/>
          </a:xfrm>
        </p:spPr>
        <p:txBody>
          <a:bodyPr>
            <a:normAutofit/>
          </a:bodyPr>
          <a:lstStyle/>
          <a:p>
            <a:pPr lvl="0"/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senarai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100 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perkara-perkara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kecil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sederhana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28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bahagia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! </a:t>
            </a:r>
          </a:p>
          <a:p>
            <a:pPr lvl="0"/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masing-masing pada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kad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indeks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berasingan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Pilih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idea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bahagian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belakang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kad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bagaimana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perasaan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sz="28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58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747" y="494142"/>
            <a:ext cx="9998113" cy="2614818"/>
          </a:xfrm>
        </p:spPr>
        <p:txBody>
          <a:bodyPr>
            <a:normAutofit/>
          </a:bodyPr>
          <a:lstStyle/>
          <a:p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seseorang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bahagia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ini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ukur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berapa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banyak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kegembiraan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rasakan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skala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10, di mana 0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tidak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gembira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dan 10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adalah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amat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gembira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r>
              <a:rPr lang="en-GB" altLang="ko-KR" sz="280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Berapa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banyakkah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kegembiraan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berikan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28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sz="28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orang lain?</a:t>
            </a:r>
            <a:endParaRPr lang="ko-KR" altLang="en-US" sz="28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357" y="704813"/>
            <a:ext cx="9507071" cy="2141257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Pilih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10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ayat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Alkitab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kegemaran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tentang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sukacita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ayat-ayat itu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berkaitan dengan ayat-ayat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tersebut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agar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boleh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melihatnya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6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747" y="156173"/>
            <a:ext cx="10078123" cy="3188564"/>
          </a:xfrm>
        </p:spPr>
        <p:txBody>
          <a:bodyPr>
            <a:normAutofit fontScale="92500" lnSpcReduction="10000"/>
          </a:bodyPr>
          <a:lstStyle/>
          <a:p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 garis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waktu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/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kalender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kegembiraan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Fikirkan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kenangan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indah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kegemaran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pada nota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lekat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lalu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susun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mengikut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urutan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waktu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memori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bahagia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pada sehelai bendera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gantungkan pada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tali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gunakan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buku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skrap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memori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5898" y="601494"/>
            <a:ext cx="10193992" cy="1821666"/>
          </a:xfrm>
        </p:spPr>
        <p:txBody>
          <a:bodyPr>
            <a:normAutofit/>
          </a:bodyPr>
          <a:lstStyle/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Buat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senarai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playlist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lagu-lagu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kegemaran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Turut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gembira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kegembiraan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lain.</a:t>
            </a:r>
          </a:p>
          <a:p>
            <a:pPr marL="0" lv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385</Words>
  <Application>Microsoft Office PowerPoint</Application>
  <PresentationFormat>Widescreen</PresentationFormat>
  <Paragraphs>36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맑은 고딕</vt:lpstr>
      <vt:lpstr>Arial</vt:lpstr>
      <vt:lpstr>Arimo</vt:lpstr>
      <vt:lpstr>Arimo Bold</vt:lpstr>
      <vt:lpstr>Calibri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27</cp:revision>
  <dcterms:created xsi:type="dcterms:W3CDTF">2022-07-07T04:27:28Z</dcterms:created>
  <dcterms:modified xsi:type="dcterms:W3CDTF">2024-12-27T07:59:01Z</dcterms:modified>
</cp:coreProperties>
</file>