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57" r:id="rId3"/>
    <p:sldId id="279" r:id="rId4"/>
    <p:sldId id="267" r:id="rId5"/>
    <p:sldId id="268" r:id="rId6"/>
    <p:sldId id="280" r:id="rId7"/>
    <p:sldId id="281" r:id="rId8"/>
    <p:sldId id="272" r:id="rId9"/>
    <p:sldId id="273" r:id="rId10"/>
    <p:sldId id="282" r:id="rId11"/>
    <p:sldId id="288" r:id="rId12"/>
    <p:sldId id="274" r:id="rId13"/>
    <p:sldId id="275" r:id="rId14"/>
    <p:sldId id="283" r:id="rId15"/>
    <p:sldId id="284" r:id="rId16"/>
    <p:sldId id="276" r:id="rId17"/>
    <p:sldId id="286" r:id="rId18"/>
    <p:sldId id="277" r:id="rId19"/>
    <p:sldId id="285" r:id="rId20"/>
    <p:sldId id="287" r:id="rId2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9300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78" autoAdjust="0"/>
    <p:restoredTop sz="96327"/>
  </p:normalViewPr>
  <p:slideViewPr>
    <p:cSldViewPr snapToGrid="0">
      <p:cViewPr varScale="1">
        <p:scale>
          <a:sx n="78" d="100"/>
          <a:sy n="78" d="100"/>
        </p:scale>
        <p:origin x="4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A7FB07-3E31-DBF7-F3CB-AA1F0B7001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1626" cy="685800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86" y="2005445"/>
            <a:ext cx="9440960" cy="4475566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Pertanyaan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bijak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menunjukkan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bahawa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kisahnya penting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bagi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bahawa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bersedia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terbuka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mendengar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lebih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banyak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dari dia. 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Tanyakan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paling dia bimbangkan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harapanya.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1B0554-99BE-0F1D-90F9-37C098DAB308}"/>
              </a:ext>
            </a:extLst>
          </p:cNvPr>
          <p:cNvSpPr txBox="1"/>
          <p:nvPr/>
        </p:nvSpPr>
        <p:spPr>
          <a:xfrm>
            <a:off x="565485" y="719344"/>
            <a:ext cx="61150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BERSIKAP INGIN TAHU</a:t>
            </a:r>
            <a:endParaRPr lang="en-US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18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4" y="2322930"/>
            <a:ext cx="9817768" cy="428641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Dengarkan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cerita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pembicara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</a:t>
            </a:r>
            <a:r>
              <a:rPr lang="en-US" altLang="ko-KR" sz="4000" u="sng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Berikan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respon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emosi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pembicara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berempati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perasaannya.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'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rasakan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 ...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'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Kedengaran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menyusahkan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menyakitkan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mengecilkan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...'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'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Kedengaran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sangat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menakutkan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Kesian anda harus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sendirian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.’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E8B721-BBC0-4437-132C-3AFF10FEE535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18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4" y="2322930"/>
            <a:ext cx="9817768" cy="428641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Dengarkan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cerita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pembicara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4000" u="sng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</a:t>
            </a:r>
            <a:r>
              <a:rPr lang="en-US" altLang="ko-KR" sz="4000" u="sng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sz="40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‘Jika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berada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sana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bersama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ingin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…’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‘Saya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melihat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memikirkan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pengalaman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menyakitkan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menghibur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?’ </a:t>
            </a:r>
          </a:p>
          <a:p>
            <a:pPr>
              <a:lnSpc>
                <a:spcPct val="12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Hal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menunjukkan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mengenal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pasti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perasaan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terhadap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E8B721-BBC0-4437-132C-3AFF10FEE535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761" y="2207967"/>
            <a:ext cx="9962148" cy="394226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Dengarkan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hubungan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dipenuhi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perhubungan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altLang="ko-KR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hubungan</a:t>
            </a:r>
            <a:r>
              <a:rPr lang="en-US" altLang="ko-KR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ketenangan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penerimaan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/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kebaikan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penghargaan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perhatian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rasa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hormat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dorongan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keamanan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/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keselamatan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dihargai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oleh orang lain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dibantu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6E544-F8F9-C57D-0194-E0476DA916C5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05" y="2506662"/>
            <a:ext cx="9769439" cy="39422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kali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memenuhi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salah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hubungan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sederhana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meredakan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kesusahan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lain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merasa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terlalu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takut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sendirian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gelisah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06E544-F8F9-C57D-0194-E0476DA916C5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269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179" y="2913036"/>
            <a:ext cx="9657347" cy="26543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Dengarkan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praktikalnya. 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Jika orang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tertekan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dia mungkin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fiziknya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terutama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keadaan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darurat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krisis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3E17F-3873-1791-1383-2C8B374FBFFC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0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4" y="3028783"/>
            <a:ext cx="9657347" cy="263123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dia memerlukan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makanan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air,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kehangatan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tempat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berlindung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keselamatan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pakaian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rawatan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perubatan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kelengkapan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peribadi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3E17F-3873-1791-1383-2C8B374FBFFC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425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053" y="2075943"/>
            <a:ext cx="9657347" cy="407428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altLang="ko-KR" sz="35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Tanyakan</a:t>
            </a:r>
            <a:r>
              <a:rPr lang="en-US" altLang="ko-KR" sz="35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‘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Bilakah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kali  </a:t>
            </a: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terakhir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minum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cukup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hangat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mempunyai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tempat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selamat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tidur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berehat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?’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‘</a:t>
            </a: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kecederaan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memerlukan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perhatian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?’ 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‘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paling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perlukan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?’</a:t>
            </a:r>
            <a:endParaRPr lang="ko-KR" altLang="en-US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3E17F-3873-1791-1383-2C8B374FBFFC}"/>
              </a:ext>
            </a:extLst>
          </p:cNvPr>
          <p:cNvSpPr txBox="1"/>
          <p:nvPr/>
        </p:nvSpPr>
        <p:spPr>
          <a:xfrm>
            <a:off x="530761" y="707769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MENDENGAR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80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22" y="2507414"/>
            <a:ext cx="9673389" cy="435058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Tindakan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lanjut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(follow up) - 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Tanyakan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kepadanya jika ada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lain yang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sahaja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janjikan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>
              <a:lnSpc>
                <a:spcPct val="110000"/>
              </a:lnSpc>
            </a:pP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Hubungi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dia nanti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telefon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SMS,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lnSpc>
                <a:spcPct val="110000"/>
              </a:lnSpc>
              <a:buNone/>
            </a:pP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48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796" y="2125449"/>
            <a:ext cx="9673389" cy="4350586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Peringatan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berguna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Gunakan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tubuh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mengingatkan</a:t>
            </a:r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mendengar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 </a:t>
            </a:r>
          </a:p>
          <a:p>
            <a:pPr lvl="1">
              <a:lnSpc>
                <a:spcPct val="100000"/>
              </a:lnSpc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Mata –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kontak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mata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; </a:t>
            </a:r>
          </a:p>
          <a:p>
            <a:pPr lvl="1">
              <a:lnSpc>
                <a:spcPct val="100000"/>
              </a:lnSpc>
            </a:pP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Telinga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–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mendengar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; </a:t>
            </a:r>
          </a:p>
          <a:p>
            <a:pPr lvl="1">
              <a:lnSpc>
                <a:spcPct val="100000"/>
              </a:lnSpc>
            </a:pP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fikiran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–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terlibat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(engaged),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bertimbang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rasa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ingin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tahu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; </a:t>
            </a:r>
          </a:p>
          <a:p>
            <a:pPr lvl="1">
              <a:lnSpc>
                <a:spcPct val="100000"/>
              </a:lnSpc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 –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sedar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emosi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keperluan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hubungan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merawatnya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; </a:t>
            </a:r>
          </a:p>
          <a:p>
            <a:pPr lvl="1">
              <a:lnSpc>
                <a:spcPct val="100000"/>
              </a:lnSpc>
            </a:pP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–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sedia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96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551" y="2621271"/>
            <a:ext cx="8947230" cy="287670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MENOLONG ORANG LAIN DENGAN MENDENGAR DENGAN BAIK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551" y="2621271"/>
            <a:ext cx="8947230" cy="287670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MENOLONG ORANG LAIN DENGAN MENDENGAR DENGAN BAIK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08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346" y="2811097"/>
            <a:ext cx="8798434" cy="220074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Ketika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keprihatinan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ketenangan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pengertian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lain.</a:t>
            </a:r>
          </a:p>
        </p:txBody>
      </p:sp>
    </p:spTree>
    <p:extLst>
      <p:ext uri="{BB962C8B-B14F-4D97-AF65-F5344CB8AC3E}">
        <p14:creationId xmlns:p14="http://schemas.microsoft.com/office/powerpoint/2010/main" val="36002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85" y="2579603"/>
            <a:ext cx="9504490" cy="3724944"/>
          </a:xfrm>
        </p:spPr>
        <p:txBody>
          <a:bodyPr>
            <a:normAutofit/>
          </a:bodyPr>
          <a:lstStyle/>
          <a:p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Sangat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penting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suaranya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didengari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dihargai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–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kanak-kanak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remaja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perempuan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orang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terlantar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lemah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suaranya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dibungkam/disenyapkan  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oleh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budaya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pengalaman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358" y="2272586"/>
            <a:ext cx="9159077" cy="3236964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sepenuh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pembicara (yang meluahkan).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Hentikan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tunjukkan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santai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lapang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fokus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98AEBC-8913-8C7D-6EE8-4617821F6041}"/>
              </a:ext>
            </a:extLst>
          </p:cNvPr>
          <p:cNvSpPr txBox="1"/>
          <p:nvPr/>
        </p:nvSpPr>
        <p:spPr>
          <a:xfrm>
            <a:off x="517358" y="553453"/>
            <a:ext cx="7272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BERIKAN SEPENUH PERHATIAN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726" y="1936919"/>
            <a:ext cx="9240100" cy="3966170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endParaRPr lang="en-US" altLang="ko-KR" b="1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Simpan telefon anda 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kontak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mata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mesra/ramah.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Hindari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mencelah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mengalihkan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perhatiannya,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menceritakan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kisah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98AEBC-8913-8C7D-6EE8-4617821F6041}"/>
              </a:ext>
            </a:extLst>
          </p:cNvPr>
          <p:cNvSpPr txBox="1"/>
          <p:nvPr/>
        </p:nvSpPr>
        <p:spPr>
          <a:xfrm>
            <a:off x="517358" y="553453"/>
            <a:ext cx="7272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BERIKAN SEPENUH PERHATIAN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66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956" y="2606023"/>
            <a:ext cx="9008607" cy="2507759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menunjukkan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berminat dengan orang itu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dia 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perkatakan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98AEBC-8913-8C7D-6EE8-4617821F6041}"/>
              </a:ext>
            </a:extLst>
          </p:cNvPr>
          <p:cNvSpPr txBox="1"/>
          <p:nvPr/>
        </p:nvSpPr>
        <p:spPr>
          <a:xfrm>
            <a:off x="517358" y="553453"/>
            <a:ext cx="72724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BERIKAN SEPENUH PERHATIAN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2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85" y="2088573"/>
            <a:ext cx="9550787" cy="3741821"/>
          </a:xfrm>
        </p:spPr>
        <p:txBody>
          <a:bodyPr anchor="ctr">
            <a:normAutofit lnSpcReduction="10000"/>
          </a:bodyPr>
          <a:lstStyle/>
          <a:p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respon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terhadap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cerita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pembicara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meringkaskan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telah dia  katakan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'Jadi,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mengatakan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bahawa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...?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…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terjadi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?’ </a:t>
            </a:r>
          </a:p>
          <a:p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mendorongnya untuk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bercakap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menunjukkan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betapa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benar-benar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butiran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ceritanya.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968C3C-6F9A-666E-89C1-51D749610C78}"/>
              </a:ext>
            </a:extLst>
          </p:cNvPr>
          <p:cNvSpPr txBox="1"/>
          <p:nvPr/>
        </p:nvSpPr>
        <p:spPr>
          <a:xfrm>
            <a:off x="565485" y="719344"/>
            <a:ext cx="61150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BERIKAN RESPON…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486" y="2005445"/>
            <a:ext cx="9440960" cy="4475566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Bersikap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ingin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tahu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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Ajukan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pertanyaan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mengundang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lebih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banyak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informasi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idea,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: '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terjadi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selepas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?' '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Siapa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paling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waktu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?’ </a:t>
            </a:r>
          </a:p>
          <a:p>
            <a:pPr>
              <a:lnSpc>
                <a:spcPct val="110000"/>
              </a:lnSpc>
            </a:pP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1B0554-99BE-0F1D-90F9-37C098DAB308}"/>
              </a:ext>
            </a:extLst>
          </p:cNvPr>
          <p:cNvSpPr txBox="1"/>
          <p:nvPr/>
        </p:nvSpPr>
        <p:spPr>
          <a:xfrm>
            <a:off x="692806" y="719344"/>
            <a:ext cx="61150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BERSIKAP INGIN TAHU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675</Words>
  <Application>Microsoft Office PowerPoint</Application>
  <PresentationFormat>Widescreen</PresentationFormat>
  <Paragraphs>64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41</cp:revision>
  <dcterms:created xsi:type="dcterms:W3CDTF">2022-07-07T04:27:28Z</dcterms:created>
  <dcterms:modified xsi:type="dcterms:W3CDTF">2024-12-27T08:08:26Z</dcterms:modified>
</cp:coreProperties>
</file>