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91" r:id="rId2"/>
    <p:sldId id="257" r:id="rId3"/>
    <p:sldId id="290" r:id="rId4"/>
    <p:sldId id="279" r:id="rId5"/>
    <p:sldId id="280" r:id="rId6"/>
    <p:sldId id="281" r:id="rId7"/>
    <p:sldId id="282" r:id="rId8"/>
    <p:sldId id="276" r:id="rId9"/>
    <p:sldId id="272" r:id="rId10"/>
    <p:sldId id="283" r:id="rId11"/>
    <p:sldId id="284" r:id="rId12"/>
    <p:sldId id="277" r:id="rId13"/>
    <p:sldId id="285" r:id="rId14"/>
    <p:sldId id="274" r:id="rId15"/>
    <p:sldId id="286" r:id="rId16"/>
    <p:sldId id="287" r:id="rId17"/>
    <p:sldId id="275" r:id="rId18"/>
    <p:sldId id="288" r:id="rId19"/>
    <p:sldId id="289" r:id="rId20"/>
    <p:sldId id="278" r:id="rId21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577" autoAdjust="0"/>
    <p:restoredTop sz="77255" autoAdjust="0"/>
  </p:normalViewPr>
  <p:slideViewPr>
    <p:cSldViewPr snapToGrid="0">
      <p:cViewPr varScale="1">
        <p:scale>
          <a:sx n="63" d="100"/>
          <a:sy n="63" d="100"/>
        </p:scale>
        <p:origin x="101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00A430-7FC0-45DD-8363-AC251A330778}" type="datetimeFigureOut">
              <a:rPr lang="en-MY" smtClean="0"/>
              <a:t>27/12/2024</a:t>
            </a:fld>
            <a:endParaRPr lang="en-MY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MY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788CCE-C09B-45D5-BADD-3732171920FC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4562826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MY"/>
              <a:t>Kewalahan means overwhelmed.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788CCE-C09B-45D5-BADD-3732171920FC}" type="slidenum">
              <a:rPr lang="en-MY" smtClean="0"/>
              <a:t>4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8026902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788CCE-C09B-45D5-BADD-3732171920FC}" type="slidenum">
              <a:rPr lang="en-MY" smtClean="0"/>
              <a:t>14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9484502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D30EAE7-29EC-4FD2-AA35-819284590A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394BD688-68BF-4DFB-A683-240BF73B66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91A2DE9-91ED-4BBC-BF37-FD415CB80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565B464-7609-4257-AC63-A5D0E456B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CA28440-F128-4C00-A83D-1AF937002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046220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BCB73CF-43A9-4779-B435-9517A5F7AF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E735CD6C-3A45-4FB6-A721-81680A43F5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83382B9-353D-4629-AFCC-A52BA2240E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B471021-6FB1-416D-BB46-E3FF12F3CF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DA6B063-F08D-4191-86C7-9E3DE2458E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064877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69F34E82-AD2C-498E-825D-6438B0E7004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25C38FA0-0D73-41C3-88E9-2F47CD9B77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FD45CFC-1D21-4063-9D8B-5C84257FAD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0873381-6C35-47F7-B8EA-6E96F02EB2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06E17E9-F8C5-4784-BD4A-6F4BC7EF3C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39893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E4D7FE56-19DA-FE1B-EF92-85488AA15CF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46"/>
            <a:ext cx="12192000" cy="6853754"/>
          </a:xfrm>
          <a:prstGeom prst="rect">
            <a:avLst/>
          </a:prstGeom>
        </p:spPr>
      </p:pic>
      <p:sp>
        <p:nvSpPr>
          <p:cNvPr id="2" name="제목 1">
            <a:extLst>
              <a:ext uri="{FF2B5EF4-FFF2-40B4-BE49-F238E27FC236}">
                <a16:creationId xmlns:a16="http://schemas.microsoft.com/office/drawing/2014/main" id="{229FBC28-0AC3-40E7-8F1B-8AE73D321C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768D592-A4C2-4504-8CD4-ADE946D6DE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82B2AE5-22A6-4CAA-A253-7DB8F0C7B7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8D4089DB-79DD-415E-8856-BEB7661155A1}" type="datetimeFigureOut">
              <a:rPr lang="ko-KR" altLang="en-US" smtClean="0"/>
              <a:pPr/>
              <a:t>2024-12-27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2342284-74F9-4AD8-8548-F4271F9F3D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61A2720-52D3-42E0-983E-95564A2E5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AB4690A6-F322-4557-B50C-08D12C1A3EE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080205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E48D638-0C52-4FD4-99A7-3C58CB940F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BA7142F-BAC8-44B5-A109-7CDE3DD922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F763598-7FB8-4290-93FA-4FC8483870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4620476-E3EF-4C3C-B661-E74E32207A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3AD5810-6AC4-4E2A-9FB2-A80AC7227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08963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8F23F22-4F21-4779-B754-222E0805F8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3400961-C9BD-47FB-B59F-110092926B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9809E5BF-0F4F-4DDC-B515-1BEFEC8FD5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B5175030-2074-4D7D-87A9-31A1D284B9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7BEC16A-195B-4D4A-BE41-7DFF02EAC3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C99F20BA-159F-4DA9-827C-0D97B5F09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053263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FB42F23-AC88-4FAB-A95F-EB4D979EB4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A072D60-1768-4A90-8089-2A460BD0A9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DF029507-1A0F-4253-BFA7-DEC145B323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DC032E25-AC10-4C2D-AEA3-3E02B96D76E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3CC92220-6F66-4650-98E8-B4A85966838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2A7ED824-C39C-4B53-9DC8-DFF0A5B665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72B1166F-B149-4A43-AC23-239AF513C7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063C936C-4E2C-4664-93CD-30773E4F9C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385479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4053BAC-464C-443B-BF51-1961385060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645A45FF-C965-4F61-BEFD-FBCC2393EC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AD0B4AA9-2C82-46F3-A313-DA4F928F31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68D83DE7-B376-4866-92A1-7CF3D98371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70775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728BC52D-F560-4A17-9C95-377949AC73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B80394EF-F77D-4EC2-9637-1F5697468F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EEA9D1E-61AA-4123-9EEF-907734962E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976808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ACB494A-DAC5-4E84-984C-D21F5BF936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3A21B76-6943-4920-A589-4089FB28BE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03F83E8E-6701-40C9-AFC3-0FA30EFF1B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84FD6B8-080D-44A5-911B-40AA0803E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7951CBF1-B25A-4C0D-8B38-191AC459A6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8B12DBD3-15C7-4ABD-B553-10E7DFAC24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277844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8E55CD0-8C91-48C2-9A76-98EF09E4ED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EA4F7F5-7CE6-43E0-BF1A-A97B19392CC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6C22FD9F-B021-43D2-8ACF-CEC141FBF0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D4EDD14-C774-4F3C-8D65-2595B8F40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39849B6C-ACD9-4759-A33E-1E95036B4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BD5049A0-CF5E-422F-92B7-FFF21F204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22612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FEF8FA05-0ACB-48BC-BC1A-DAF56571ED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29937B4-059C-4C89-8EA8-0B653B2F08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5A494EA-6295-4B43-AB6E-7DFC9656B80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1B77EEF-4500-4A9A-A56F-A01CE3F67C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B00BE00-EB64-47F1-AD6F-1740202B14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39226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000" b="-999"/>
            </a:stretch>
          </a:blipFill>
        </p:spPr>
        <p:txBody>
          <a:bodyPr/>
          <a:lstStyle/>
          <a:p>
            <a:endParaRPr lang="en-MY" sz="1200"/>
          </a:p>
        </p:txBody>
      </p:sp>
      <p:grpSp>
        <p:nvGrpSpPr>
          <p:cNvPr id="3" name="Group 3"/>
          <p:cNvGrpSpPr/>
          <p:nvPr/>
        </p:nvGrpSpPr>
        <p:grpSpPr>
          <a:xfrm>
            <a:off x="5034329" y="4082088"/>
            <a:ext cx="5071386" cy="1887474"/>
            <a:chOff x="0" y="0"/>
            <a:chExt cx="2003511" cy="745669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2003511" cy="745669"/>
            </a:xfrm>
            <a:custGeom>
              <a:avLst/>
              <a:gdLst/>
              <a:ahLst/>
              <a:cxnLst/>
              <a:rect l="l" t="t" r="r" b="b"/>
              <a:pathLst>
                <a:path w="2003511" h="745669">
                  <a:moveTo>
                    <a:pt x="0" y="0"/>
                  </a:moveTo>
                  <a:lnTo>
                    <a:pt x="2003511" y="0"/>
                  </a:lnTo>
                  <a:lnTo>
                    <a:pt x="2003511" y="745669"/>
                  </a:lnTo>
                  <a:lnTo>
                    <a:pt x="0" y="745669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n-MY" sz="1200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-38100"/>
              <a:ext cx="2003511" cy="783769"/>
            </a:xfrm>
            <a:prstGeom prst="rect">
              <a:avLst/>
            </a:prstGeom>
          </p:spPr>
          <p:txBody>
            <a:bodyPr lIns="33867" tIns="33867" rIns="33867" bIns="33867" rtlCol="0" anchor="ctr"/>
            <a:lstStyle/>
            <a:p>
              <a:pPr algn="ctr">
                <a:lnSpc>
                  <a:spcPts val="1773"/>
                </a:lnSpc>
                <a:spcBef>
                  <a:spcPct val="0"/>
                </a:spcBef>
              </a:pPr>
              <a:endParaRPr sz="1200"/>
            </a:p>
          </p:txBody>
        </p:sp>
      </p:grpSp>
      <p:sp>
        <p:nvSpPr>
          <p:cNvPr id="6" name="TextBox 6"/>
          <p:cNvSpPr txBox="1"/>
          <p:nvPr/>
        </p:nvSpPr>
        <p:spPr>
          <a:xfrm>
            <a:off x="5437032" y="4461343"/>
            <a:ext cx="4860077" cy="13496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240"/>
              </a:lnSpc>
            </a:pPr>
            <a:r>
              <a:rPr lang="en-US" sz="1600" b="1">
                <a:solidFill>
                  <a:srgbClr val="000000"/>
                </a:solidFill>
                <a:latin typeface="Arimo Bold"/>
                <a:ea typeface="Arimo Bold"/>
                <a:cs typeface="Arimo Bold"/>
                <a:sym typeface="Arimo Bold"/>
              </a:rPr>
              <a:t>PILIHLAH DENGAN BAIK, FIKIRKAN DENGAN</a:t>
            </a:r>
          </a:p>
          <a:p>
            <a:pPr>
              <a:lnSpc>
                <a:spcPts val="2240"/>
              </a:lnSpc>
            </a:pPr>
            <a:r>
              <a:rPr lang="en-US" sz="1600" b="1">
                <a:solidFill>
                  <a:srgbClr val="000000"/>
                </a:solidFill>
                <a:latin typeface="Arimo Bold"/>
                <a:ea typeface="Arimo Bold"/>
                <a:cs typeface="Arimo Bold"/>
                <a:sym typeface="Arimo Bold"/>
              </a:rPr>
              <a:t>BAIK, HIDUP DENGAN BAIK!</a:t>
            </a:r>
          </a:p>
          <a:p>
            <a:pPr>
              <a:lnSpc>
                <a:spcPts val="2147"/>
              </a:lnSpc>
            </a:pPr>
            <a:r>
              <a:rPr lang="en-US" sz="1533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Idea-idea praktikal untuk membantu keluarga, </a:t>
            </a:r>
          </a:p>
          <a:p>
            <a:pPr>
              <a:lnSpc>
                <a:spcPts val="2147"/>
              </a:lnSpc>
            </a:pPr>
            <a:r>
              <a:rPr lang="en-US" sz="1533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kanak-kanak dan orang dewasa untuk menjaga </a:t>
            </a:r>
          </a:p>
          <a:p>
            <a:pPr>
              <a:lnSpc>
                <a:spcPts val="2147"/>
              </a:lnSpc>
            </a:pPr>
            <a:r>
              <a:rPr lang="en-US" sz="1533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kesejahteraan emosi dan mental mereka.</a:t>
            </a:r>
          </a:p>
        </p:txBody>
      </p:sp>
      <p:sp>
        <p:nvSpPr>
          <p:cNvPr id="7" name="AutoShape 7"/>
          <p:cNvSpPr/>
          <p:nvPr/>
        </p:nvSpPr>
        <p:spPr>
          <a:xfrm flipV="1">
            <a:off x="5203347" y="4499442"/>
            <a:ext cx="0" cy="1319105"/>
          </a:xfrm>
          <a:prstGeom prst="line">
            <a:avLst/>
          </a:prstGeom>
          <a:ln w="952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MY" sz="12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4196" y="2245123"/>
            <a:ext cx="9364038" cy="3611147"/>
          </a:xfrm>
        </p:spPr>
        <p:txBody>
          <a:bodyPr anchor="ctr">
            <a:normAutofit/>
          </a:bodyPr>
          <a:lstStyle/>
          <a:p>
            <a:pPr lvl="0">
              <a:lnSpc>
                <a:spcPct val="110000"/>
              </a:lnSpc>
            </a:pP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Bagaimana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perasaan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anda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hari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ini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? Dan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apa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yang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boleh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saya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lakukan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untuk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membantu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anda 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juga?</a:t>
            </a:r>
          </a:p>
          <a:p>
            <a:pPr lvl="0">
              <a:lnSpc>
                <a:spcPct val="110000"/>
              </a:lnSpc>
            </a:pP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Bahkan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tertawa ketika anda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sedih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juga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adalah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sihat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dan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baik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930C87C-423E-386B-CF79-B1D1CED9E90E}"/>
              </a:ext>
            </a:extLst>
          </p:cNvPr>
          <p:cNvSpPr txBox="1"/>
          <p:nvPr/>
        </p:nvSpPr>
        <p:spPr>
          <a:xfrm>
            <a:off x="864196" y="788464"/>
            <a:ext cx="892824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PRIHATIN SAAT HIDUP SEDIH</a:t>
            </a:r>
          </a:p>
        </p:txBody>
      </p:sp>
    </p:spTree>
    <p:extLst>
      <p:ext uri="{BB962C8B-B14F-4D97-AF65-F5344CB8AC3E}">
        <p14:creationId xmlns:p14="http://schemas.microsoft.com/office/powerpoint/2010/main" val="2456060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4196" y="2995136"/>
            <a:ext cx="9163382" cy="1926185"/>
          </a:xfrm>
        </p:spPr>
        <p:txBody>
          <a:bodyPr anchor="ctr">
            <a:normAutofit/>
          </a:bodyPr>
          <a:lstStyle/>
          <a:p>
            <a:pPr lvl="0">
              <a:lnSpc>
                <a:spcPct val="110000"/>
              </a:lnSpc>
            </a:pP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Tonton film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lucu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atau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klip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YouTube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bersama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atau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cari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gambar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kartun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dan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jenaka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yang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lucu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di internet.</a:t>
            </a:r>
            <a:endParaRPr lang="ko-KR" altLang="ko-KR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930C87C-423E-386B-CF79-B1D1CED9E90E}"/>
              </a:ext>
            </a:extLst>
          </p:cNvPr>
          <p:cNvSpPr txBox="1"/>
          <p:nvPr/>
        </p:nvSpPr>
        <p:spPr>
          <a:xfrm>
            <a:off x="864196" y="788464"/>
            <a:ext cx="892824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PRIHATIN SAAT HIDUP SEDIH</a:t>
            </a:r>
          </a:p>
        </p:txBody>
      </p:sp>
    </p:spTree>
    <p:extLst>
      <p:ext uri="{BB962C8B-B14F-4D97-AF65-F5344CB8AC3E}">
        <p14:creationId xmlns:p14="http://schemas.microsoft.com/office/powerpoint/2010/main" val="12764890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590" y="2095927"/>
            <a:ext cx="9655444" cy="4232953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GB" altLang="ko-KR" u="sng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Jika anda </a:t>
            </a:r>
            <a:r>
              <a:rPr lang="en-GB" altLang="ko-KR" u="sng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sendirian</a:t>
            </a:r>
            <a:r>
              <a:rPr lang="en-GB" altLang="ko-KR" u="sng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dan </a:t>
            </a:r>
            <a:r>
              <a:rPr lang="en-GB" altLang="ko-KR" u="sng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merasa</a:t>
            </a:r>
            <a:r>
              <a:rPr lang="en-GB" altLang="ko-KR" u="sng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u="sng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sedih</a:t>
            </a:r>
            <a:r>
              <a:rPr lang="en-GB" altLang="ko-KR" u="sng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:</a:t>
            </a:r>
          </a:p>
          <a:p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Bayangkan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Tuhan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atau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seseorang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yang sangat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mengasihimu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memelukmu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rapat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ke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hatinya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dan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menenangkanmu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</a:t>
            </a:r>
          </a:p>
          <a:p>
            <a:r>
              <a:rPr lang="en-GB" altLang="ko-KR" sz="280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Bayangkan</a:t>
            </a:r>
            <a:r>
              <a:rPr lang="en-GB" altLang="ko-KR" sz="280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dia mengatakan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perkara-perkara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yang paling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baik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dan paling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menghibur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serta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penuh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kasih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kepada</a:t>
            </a:r>
            <a:r>
              <a:rPr lang="en-GB" altLang="ko-KR" sz="280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anda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</a:t>
            </a:r>
          </a:p>
          <a:p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Tarik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nafas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dalam-dalam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dan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tenang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dalam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pelukan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imaginasi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 </a:t>
            </a:r>
          </a:p>
          <a:p>
            <a:pPr lvl="0"/>
            <a:endParaRPr lang="ko-KR" alt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A8FA35A-305F-D26E-3BC6-4AB85D1B5483}"/>
              </a:ext>
            </a:extLst>
          </p:cNvPr>
          <p:cNvSpPr txBox="1"/>
          <p:nvPr/>
        </p:nvSpPr>
        <p:spPr>
          <a:xfrm>
            <a:off x="864196" y="788464"/>
            <a:ext cx="892824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PRIHATIN SAAT HIDUP SEDIH</a:t>
            </a:r>
          </a:p>
        </p:txBody>
      </p:sp>
    </p:spTree>
    <p:extLst>
      <p:ext uri="{BB962C8B-B14F-4D97-AF65-F5344CB8AC3E}">
        <p14:creationId xmlns:p14="http://schemas.microsoft.com/office/powerpoint/2010/main" val="2317976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9464" y="2445249"/>
            <a:ext cx="9282441" cy="2958958"/>
          </a:xfrm>
        </p:spPr>
        <p:txBody>
          <a:bodyPr>
            <a:normAutofit lnSpcReduction="10000"/>
          </a:bodyPr>
          <a:lstStyle/>
          <a:p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Atau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berikan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diri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anda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pelukan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hangat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dan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menenangkan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dengan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tangan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anda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sendiri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</a:t>
            </a:r>
          </a:p>
          <a:p>
            <a:endParaRPr lang="en-GB" altLang="ko-KR" sz="1400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  <a:p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Berjalan-jalan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bersama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menghirup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udara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segar, dan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mencari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perkara-perkara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indah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di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alam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semula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jadi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yang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biasanya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tidak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anda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sedari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</a:t>
            </a:r>
            <a:endParaRPr lang="ko-KR" altLang="ko-KR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  <a:p>
            <a:pPr lvl="0"/>
            <a:endParaRPr lang="ko-KR" alt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A8FA35A-305F-D26E-3BC6-4AB85D1B5483}"/>
              </a:ext>
            </a:extLst>
          </p:cNvPr>
          <p:cNvSpPr txBox="1"/>
          <p:nvPr/>
        </p:nvSpPr>
        <p:spPr>
          <a:xfrm>
            <a:off x="864196" y="788464"/>
            <a:ext cx="892824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PRIHATIN SAAT HIDUP SEDIH</a:t>
            </a:r>
          </a:p>
        </p:txBody>
      </p:sp>
    </p:spTree>
    <p:extLst>
      <p:ext uri="{BB962C8B-B14F-4D97-AF65-F5344CB8AC3E}">
        <p14:creationId xmlns:p14="http://schemas.microsoft.com/office/powerpoint/2010/main" val="2225235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357" y="2547079"/>
            <a:ext cx="9252487" cy="2692741"/>
          </a:xfrm>
        </p:spPr>
        <p:txBody>
          <a:bodyPr>
            <a:normAutofit/>
          </a:bodyPr>
          <a:lstStyle/>
          <a:p>
            <a:pPr lvl="0">
              <a:lnSpc>
                <a:spcPct val="100000"/>
              </a:lnSpc>
            </a:pP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Bermain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game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bersama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membuat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resepI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baru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membuat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puzzle,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pergi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ke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kafe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berjalan-jalan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di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tempat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yang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indah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mendengarkan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musik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kegemaran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atau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melakukan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hobi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bersama-sama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 </a:t>
            </a:r>
          </a:p>
          <a:p>
            <a:pPr marL="0" indent="0">
              <a:buNone/>
            </a:pPr>
            <a:endParaRPr lang="ko-KR" alt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2EB1623-FACA-1090-5D73-33D1C55572B1}"/>
              </a:ext>
            </a:extLst>
          </p:cNvPr>
          <p:cNvSpPr txBox="1"/>
          <p:nvPr/>
        </p:nvSpPr>
        <p:spPr>
          <a:xfrm>
            <a:off x="864196" y="788464"/>
            <a:ext cx="892824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PRIHATIN SAAT HIDUP SEDIH</a:t>
            </a:r>
          </a:p>
        </p:txBody>
      </p:sp>
    </p:spTree>
    <p:extLst>
      <p:ext uri="{BB962C8B-B14F-4D97-AF65-F5344CB8AC3E}">
        <p14:creationId xmlns:p14="http://schemas.microsoft.com/office/powerpoint/2010/main" val="15631510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952" y="3101884"/>
            <a:ext cx="9252487" cy="1778341"/>
          </a:xfrm>
        </p:spPr>
        <p:txBody>
          <a:bodyPr>
            <a:normAutofit/>
          </a:bodyPr>
          <a:lstStyle/>
          <a:p>
            <a:pPr lvl="0">
              <a:lnSpc>
                <a:spcPct val="100000"/>
              </a:lnSpc>
            </a:pP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Pilih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aktiviti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yang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mengalihkan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perhatian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anda 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dan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rehatkan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fikiran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anda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dari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rasa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sedih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dan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stres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untuk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sementara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waktu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</a:t>
            </a:r>
          </a:p>
          <a:p>
            <a:pPr marL="0" indent="0">
              <a:buNone/>
            </a:pPr>
            <a:endParaRPr lang="ko-KR" alt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2EB1623-FACA-1090-5D73-33D1C55572B1}"/>
              </a:ext>
            </a:extLst>
          </p:cNvPr>
          <p:cNvSpPr txBox="1"/>
          <p:nvPr/>
        </p:nvSpPr>
        <p:spPr>
          <a:xfrm>
            <a:off x="864196" y="788464"/>
            <a:ext cx="892824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PRIHATIN SAAT HIDUP SEDIH</a:t>
            </a:r>
          </a:p>
        </p:txBody>
      </p:sp>
    </p:spTree>
    <p:extLst>
      <p:ext uri="{BB962C8B-B14F-4D97-AF65-F5344CB8AC3E}">
        <p14:creationId xmlns:p14="http://schemas.microsoft.com/office/powerpoint/2010/main" val="30226263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952" y="2762838"/>
            <a:ext cx="9252487" cy="2795482"/>
          </a:xfrm>
        </p:spPr>
        <p:txBody>
          <a:bodyPr>
            <a:normAutofit/>
          </a:bodyPr>
          <a:lstStyle/>
          <a:p>
            <a:pPr lvl="0">
              <a:lnSpc>
                <a:spcPct val="100000"/>
              </a:lnSpc>
            </a:pP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Beberapa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keluarga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merasa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ia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sangat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membantu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meluangkan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satu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waktu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khusus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setiap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hari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atau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minggu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di mana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mereka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dapat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mengingat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orang yang telah pergi bersedih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bersama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dan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saling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menghibur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</a:t>
            </a:r>
            <a:endParaRPr lang="ko-KR" altLang="ko-KR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  <a:p>
            <a:pPr marL="0" indent="0">
              <a:buNone/>
            </a:pPr>
            <a:endParaRPr lang="ko-KR" alt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2EB1623-FACA-1090-5D73-33D1C55572B1}"/>
              </a:ext>
            </a:extLst>
          </p:cNvPr>
          <p:cNvSpPr txBox="1"/>
          <p:nvPr/>
        </p:nvSpPr>
        <p:spPr>
          <a:xfrm>
            <a:off x="864196" y="788464"/>
            <a:ext cx="892824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PRIHATIN SAAT HIDUP SEDIH</a:t>
            </a:r>
          </a:p>
        </p:txBody>
      </p:sp>
    </p:spTree>
    <p:extLst>
      <p:ext uri="{BB962C8B-B14F-4D97-AF65-F5344CB8AC3E}">
        <p14:creationId xmlns:p14="http://schemas.microsoft.com/office/powerpoint/2010/main" val="27280533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7545" y="2490310"/>
            <a:ext cx="9441951" cy="3345411"/>
          </a:xfrm>
        </p:spPr>
        <p:txBody>
          <a:bodyPr>
            <a:normAutofit/>
          </a:bodyPr>
          <a:lstStyle/>
          <a:p>
            <a:pPr lvl="0">
              <a:lnSpc>
                <a:spcPct val="100000"/>
              </a:lnSpc>
            </a:pP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Bayangkan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orang yang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telah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pergi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dapat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melihat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betapa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sedihnya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anda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 </a:t>
            </a:r>
          </a:p>
          <a:p>
            <a:pPr lvl="0">
              <a:lnSpc>
                <a:spcPct val="100000"/>
              </a:lnSpc>
            </a:pP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Apa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yang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mungkin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mereka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katakan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atau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lakukan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untuk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menghibur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dan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meyakinkan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anda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jika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mereka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tahu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bagaimana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perasaan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anda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saat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ini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?</a:t>
            </a:r>
          </a:p>
          <a:p>
            <a:pPr marL="0" indent="0">
              <a:buNone/>
            </a:pPr>
            <a:endParaRPr lang="ko-KR" alt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CBFABA1-90F2-AC80-45AB-B80C58E75E7A}"/>
              </a:ext>
            </a:extLst>
          </p:cNvPr>
          <p:cNvSpPr txBox="1"/>
          <p:nvPr/>
        </p:nvSpPr>
        <p:spPr>
          <a:xfrm>
            <a:off x="864196" y="788464"/>
            <a:ext cx="892824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PRIHATIN SAAT HIDUP SEDIH</a:t>
            </a:r>
          </a:p>
        </p:txBody>
      </p:sp>
    </p:spTree>
    <p:extLst>
      <p:ext uri="{BB962C8B-B14F-4D97-AF65-F5344CB8AC3E}">
        <p14:creationId xmlns:p14="http://schemas.microsoft.com/office/powerpoint/2010/main" val="850787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3766" y="2182086"/>
            <a:ext cx="9871129" cy="3437878"/>
          </a:xfrm>
        </p:spPr>
        <p:txBody>
          <a:bodyPr>
            <a:normAutofit/>
          </a:bodyPr>
          <a:lstStyle/>
          <a:p>
            <a:pPr lvl="0">
              <a:lnSpc>
                <a:spcPct val="100000"/>
              </a:lnSpc>
            </a:pP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Isi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bakul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dengan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beberapa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aktiviti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yang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menenangkan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–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cerita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lucu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projek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kraf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kecil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teka-teki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atau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buku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jenaka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krim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tangan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gelembung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untuk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ditiup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(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pernapasan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yang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dalam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dan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lambat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dapat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membantu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menenangkan</a:t>
            </a:r>
            <a:r>
              <a:rPr lang="en-GB" altLang="ko-KR" sz="280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anda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),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minyak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lavender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atau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oren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untuk</a:t>
            </a:r>
            <a:r>
              <a:rPr lang="en-GB" altLang="ko-KR" sz="280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dihidu, 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dan sachet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minuman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panas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kegemaran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Anda.</a:t>
            </a:r>
            <a:endParaRPr lang="ko-KR" altLang="ko-KR" sz="2800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  <a:p>
            <a:pPr marL="0" indent="0">
              <a:buNone/>
            </a:pPr>
            <a:endParaRPr lang="ko-KR" alt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CBFABA1-90F2-AC80-45AB-B80C58E75E7A}"/>
              </a:ext>
            </a:extLst>
          </p:cNvPr>
          <p:cNvSpPr txBox="1"/>
          <p:nvPr/>
        </p:nvSpPr>
        <p:spPr>
          <a:xfrm>
            <a:off x="864196" y="788464"/>
            <a:ext cx="892824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PRIHATIN SAAT HIDUP SEDIH</a:t>
            </a:r>
          </a:p>
        </p:txBody>
      </p:sp>
    </p:spTree>
    <p:extLst>
      <p:ext uri="{BB962C8B-B14F-4D97-AF65-F5344CB8AC3E}">
        <p14:creationId xmlns:p14="http://schemas.microsoft.com/office/powerpoint/2010/main" val="186274358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4551148-1A28-9B97-1926-856498A3F0ED}"/>
              </a:ext>
            </a:extLst>
          </p:cNvPr>
          <p:cNvSpPr txBox="1"/>
          <p:nvPr/>
        </p:nvSpPr>
        <p:spPr>
          <a:xfrm>
            <a:off x="821932" y="2981936"/>
            <a:ext cx="892824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GB" altLang="ko-KR" sz="480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PRIHATIN </a:t>
            </a:r>
            <a:r>
              <a:rPr lang="en-GB" altLang="ko-KR" sz="4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SAAT HIDUP SEDIH</a:t>
            </a:r>
          </a:p>
        </p:txBody>
      </p:sp>
    </p:spTree>
    <p:extLst>
      <p:ext uri="{BB962C8B-B14F-4D97-AF65-F5344CB8AC3E}">
        <p14:creationId xmlns:p14="http://schemas.microsoft.com/office/powerpoint/2010/main" val="14733583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4551148-1A28-9B97-1926-856498A3F0ED}"/>
              </a:ext>
            </a:extLst>
          </p:cNvPr>
          <p:cNvSpPr txBox="1"/>
          <p:nvPr/>
        </p:nvSpPr>
        <p:spPr>
          <a:xfrm>
            <a:off x="821932" y="2981936"/>
            <a:ext cx="892824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GB" altLang="ko-KR" sz="4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PRIHATIN SAAT HIDUP SEDIH</a:t>
            </a:r>
          </a:p>
        </p:txBody>
      </p:sp>
    </p:spTree>
    <p:extLst>
      <p:ext uri="{BB962C8B-B14F-4D97-AF65-F5344CB8AC3E}">
        <p14:creationId xmlns:p14="http://schemas.microsoft.com/office/powerpoint/2010/main" val="31590371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>
            <a:extLst>
              <a:ext uri="{FF2B5EF4-FFF2-40B4-BE49-F238E27FC236}">
                <a16:creationId xmlns:a16="http://schemas.microsoft.com/office/drawing/2014/main" id="{D8DC5DEB-72A6-4E5D-86E9-746DBA4501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0335" y="2500410"/>
            <a:ext cx="8118599" cy="275995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GB" altLang="ko-KR" sz="4000" b="1" dirty="0">
              <a:solidFill>
                <a:schemeClr val="accent2"/>
              </a:solidFill>
            </a:endParaRPr>
          </a:p>
          <a:p>
            <a:pPr marL="0" indent="0" algn="ctr">
              <a:lnSpc>
                <a:spcPct val="100000"/>
              </a:lnSpc>
              <a:buNone/>
            </a:pPr>
            <a:r>
              <a:rPr lang="en-GB" altLang="ko-KR" sz="34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Bersukacitalah</a:t>
            </a:r>
            <a:r>
              <a:rPr lang="en-GB" altLang="ko-KR" sz="34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4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dengan</a:t>
            </a:r>
            <a:r>
              <a:rPr lang="en-GB" altLang="ko-KR" sz="34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orang yang </a:t>
            </a:r>
            <a:r>
              <a:rPr lang="en-GB" altLang="ko-KR" sz="34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bersukacita</a:t>
            </a:r>
            <a:r>
              <a:rPr lang="en-GB" altLang="ko-KR" sz="34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dan </a:t>
            </a:r>
            <a:r>
              <a:rPr lang="en-GB" altLang="ko-KR" sz="34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menangislah</a:t>
            </a:r>
            <a:r>
              <a:rPr lang="en-GB" altLang="ko-KR" sz="34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4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dengan</a:t>
            </a:r>
            <a:r>
              <a:rPr lang="en-GB" altLang="ko-KR" sz="34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orang yang </a:t>
            </a:r>
            <a:r>
              <a:rPr lang="en-GB" altLang="ko-KR" sz="34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menangis</a:t>
            </a:r>
            <a:r>
              <a:rPr lang="en-GB" altLang="ko-KR" sz="34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!</a:t>
            </a:r>
          </a:p>
          <a:p>
            <a:pPr marL="0" indent="0" algn="ctr">
              <a:buNone/>
            </a:pPr>
            <a:endParaRPr lang="ko-KR" altLang="en-US" sz="4000" b="1" dirty="0">
              <a:solidFill>
                <a:schemeClr val="accent2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99168D1-FF72-C944-8189-50599C1CF880}"/>
              </a:ext>
            </a:extLst>
          </p:cNvPr>
          <p:cNvSpPr txBox="1"/>
          <p:nvPr/>
        </p:nvSpPr>
        <p:spPr>
          <a:xfrm>
            <a:off x="1877602" y="811925"/>
            <a:ext cx="609771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Roma 12:15</a:t>
            </a:r>
            <a:endParaRPr lang="ko-KR" altLang="ko-KR" sz="4800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77636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>
            <a:extLst>
              <a:ext uri="{FF2B5EF4-FFF2-40B4-BE49-F238E27FC236}">
                <a16:creationId xmlns:a16="http://schemas.microsoft.com/office/drawing/2014/main" id="{D8DC5DEB-72A6-4E5D-86E9-746DBA4501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0335" y="2500410"/>
            <a:ext cx="8118599" cy="275995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GB" altLang="ko-KR" sz="4000" b="1" dirty="0">
              <a:solidFill>
                <a:schemeClr val="accent2"/>
              </a:solidFill>
            </a:endParaRPr>
          </a:p>
          <a:p>
            <a:pPr marL="0" indent="0" algn="ctr">
              <a:lnSpc>
                <a:spcPct val="100000"/>
              </a:lnSpc>
              <a:buNone/>
            </a:pPr>
            <a:r>
              <a:rPr lang="en-GB" altLang="ko-KR" sz="34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Bersukacitalah</a:t>
            </a:r>
            <a:r>
              <a:rPr lang="en-GB" altLang="ko-KR" sz="34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4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dengan</a:t>
            </a:r>
            <a:r>
              <a:rPr lang="en-GB" altLang="ko-KR" sz="34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orang yang </a:t>
            </a:r>
            <a:r>
              <a:rPr lang="en-GB" altLang="ko-KR" sz="34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bersukacita</a:t>
            </a:r>
            <a:r>
              <a:rPr lang="en-GB" altLang="ko-KR" sz="34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dan </a:t>
            </a:r>
            <a:r>
              <a:rPr lang="en-GB" altLang="ko-KR" sz="34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menangislah</a:t>
            </a:r>
            <a:r>
              <a:rPr lang="en-GB" altLang="ko-KR" sz="34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4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dengan</a:t>
            </a:r>
            <a:r>
              <a:rPr lang="en-GB" altLang="ko-KR" sz="34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orang yang </a:t>
            </a:r>
            <a:r>
              <a:rPr lang="en-GB" altLang="ko-KR" sz="34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menangis</a:t>
            </a:r>
            <a:r>
              <a:rPr lang="en-GB" altLang="ko-KR" sz="34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!</a:t>
            </a:r>
          </a:p>
          <a:p>
            <a:pPr marL="0" indent="0" algn="ctr">
              <a:buNone/>
            </a:pPr>
            <a:endParaRPr lang="ko-KR" altLang="en-US" sz="4000" b="1" dirty="0">
              <a:solidFill>
                <a:schemeClr val="accent2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99168D1-FF72-C944-8189-50599C1CF880}"/>
              </a:ext>
            </a:extLst>
          </p:cNvPr>
          <p:cNvSpPr txBox="1"/>
          <p:nvPr/>
        </p:nvSpPr>
        <p:spPr>
          <a:xfrm>
            <a:off x="1877602" y="811925"/>
            <a:ext cx="609771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Roma 12:15</a:t>
            </a:r>
            <a:endParaRPr lang="ko-KR" altLang="ko-KR" sz="4800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32988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6719" y="2876764"/>
            <a:ext cx="8676888" cy="2517169"/>
          </a:xfrm>
        </p:spPr>
        <p:txBody>
          <a:bodyPr>
            <a:normAutofit fontScale="92500"/>
          </a:bodyPr>
          <a:lstStyle/>
          <a:p>
            <a:pPr marL="0" lvl="0" indent="0">
              <a:lnSpc>
                <a:spcPct val="110000"/>
              </a:lnSpc>
              <a:buNone/>
            </a:pP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Berikut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adalah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beberapa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idea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untuk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membantu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anda 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dan orang 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yang anda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kasihi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untuk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saling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mengambil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berat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saat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anda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berasa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sedih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tertekan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dan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kewalahan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</a:t>
            </a:r>
          </a:p>
          <a:p>
            <a:pPr marL="0" lvl="0" indent="0">
              <a:buNone/>
            </a:pPr>
            <a:endParaRPr lang="ko-KR" altLang="ko-KR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A193770-A036-CD43-5385-65963541FB8C}"/>
              </a:ext>
            </a:extLst>
          </p:cNvPr>
          <p:cNvSpPr txBox="1"/>
          <p:nvPr/>
        </p:nvSpPr>
        <p:spPr>
          <a:xfrm>
            <a:off x="721106" y="772993"/>
            <a:ext cx="892824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PRIHATIN SAAT HIDUP SEDIH</a:t>
            </a:r>
          </a:p>
        </p:txBody>
      </p:sp>
    </p:spTree>
    <p:extLst>
      <p:ext uri="{BB962C8B-B14F-4D97-AF65-F5344CB8AC3E}">
        <p14:creationId xmlns:p14="http://schemas.microsoft.com/office/powerpoint/2010/main" val="21009173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2207" y="3195263"/>
            <a:ext cx="8804953" cy="1664413"/>
          </a:xfrm>
        </p:spPr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buNone/>
            </a:pP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Adalah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baik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untuk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memberi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tahu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satu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sama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lain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ketika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anda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memerlukan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keprihatinan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dan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perhatian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tambahan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</a:t>
            </a:r>
          </a:p>
          <a:p>
            <a:pPr marL="0" lvl="0" indent="0">
              <a:buNone/>
            </a:pPr>
            <a:endParaRPr lang="ko-KR" altLang="ko-KR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A193770-A036-CD43-5385-65963541FB8C}"/>
              </a:ext>
            </a:extLst>
          </p:cNvPr>
          <p:cNvSpPr txBox="1"/>
          <p:nvPr/>
        </p:nvSpPr>
        <p:spPr>
          <a:xfrm>
            <a:off x="556719" y="680525"/>
            <a:ext cx="892824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PRIHATIN SAAT HIDUP SEDIH</a:t>
            </a:r>
          </a:p>
        </p:txBody>
      </p:sp>
    </p:spTree>
    <p:extLst>
      <p:ext uri="{BB962C8B-B14F-4D97-AF65-F5344CB8AC3E}">
        <p14:creationId xmlns:p14="http://schemas.microsoft.com/office/powerpoint/2010/main" val="28896974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2670" y="2928135"/>
            <a:ext cx="8656340" cy="2321959"/>
          </a:xfrm>
        </p:spPr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buNone/>
            </a:pP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Ingatlah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bahwa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setiap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orang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mempunyai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cara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tersendiri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untuk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bersedih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dan 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cara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tersendiri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yang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mereka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suka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untuk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ditenangkan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dan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dihiburkan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</a:t>
            </a:r>
            <a:endParaRPr lang="ko-KR" altLang="ko-KR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  <a:p>
            <a:pPr marL="0" lvl="0" indent="0">
              <a:buNone/>
            </a:pPr>
            <a:endParaRPr lang="ko-KR" altLang="ko-KR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A193770-A036-CD43-5385-65963541FB8C}"/>
              </a:ext>
            </a:extLst>
          </p:cNvPr>
          <p:cNvSpPr txBox="1"/>
          <p:nvPr/>
        </p:nvSpPr>
        <p:spPr>
          <a:xfrm>
            <a:off x="556719" y="680525"/>
            <a:ext cx="892824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PRIHATIN SAAT HIDUP SEDIH</a:t>
            </a:r>
          </a:p>
        </p:txBody>
      </p:sp>
    </p:spTree>
    <p:extLst>
      <p:ext uri="{BB962C8B-B14F-4D97-AF65-F5344CB8AC3E}">
        <p14:creationId xmlns:p14="http://schemas.microsoft.com/office/powerpoint/2010/main" val="25483624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9337" y="3135320"/>
            <a:ext cx="8724254" cy="2053131"/>
          </a:xfrm>
        </p:spPr>
        <p:txBody>
          <a:bodyPr>
            <a:normAutofit/>
          </a:bodyPr>
          <a:lstStyle/>
          <a:p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Di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penghujung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hari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setiap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hari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kongsi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momen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paling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menyedihkan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atau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paling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mencabar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bagi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anda 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pada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hari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itu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dan hiburkan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satu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sama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lain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sebelum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tidur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 </a:t>
            </a:r>
            <a:endParaRPr lang="ko-KR" altLang="ko-KR" dirty="0">
              <a:ln>
                <a:solidFill>
                  <a:sysClr val="windowText" lastClr="000000"/>
                </a:solidFill>
              </a:ln>
              <a:latin typeface="Century Gothic" panose="020B0502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4111439-CDC1-CBEE-8D04-F1C722084250}"/>
              </a:ext>
            </a:extLst>
          </p:cNvPr>
          <p:cNvSpPr txBox="1"/>
          <p:nvPr/>
        </p:nvSpPr>
        <p:spPr>
          <a:xfrm>
            <a:off x="864196" y="788464"/>
            <a:ext cx="892824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PRIHATIN SAAT HIDUP SEDIH</a:t>
            </a:r>
          </a:p>
        </p:txBody>
      </p:sp>
    </p:spTree>
    <p:extLst>
      <p:ext uri="{BB962C8B-B14F-4D97-AF65-F5344CB8AC3E}">
        <p14:creationId xmlns:p14="http://schemas.microsoft.com/office/powerpoint/2010/main" val="29195357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7416" y="2362266"/>
            <a:ext cx="9400435" cy="370727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Kemudian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kongsikan tentang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saat-saat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paling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menggembirakan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pada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hari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itu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dan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sebutkan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10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perkara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yang anda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syukuri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</a:t>
            </a:r>
          </a:p>
          <a:p>
            <a:pPr>
              <a:lnSpc>
                <a:spcPct val="100000"/>
              </a:lnSpc>
            </a:pP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Sebutkan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3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perkara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yang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berjalan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dengan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lancar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dan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raikan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perkara-perkara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baik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yang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terjadi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betapa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kecil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sekali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pun.</a:t>
            </a:r>
            <a:endParaRPr lang="ko-KR" altLang="ko-KR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  <a:p>
            <a:pPr marL="0" lvl="0" indent="0">
              <a:buNone/>
            </a:pPr>
            <a:endParaRPr lang="ko-KR" altLang="ko-KR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4111439-CDC1-CBEE-8D04-F1C722084250}"/>
              </a:ext>
            </a:extLst>
          </p:cNvPr>
          <p:cNvSpPr txBox="1"/>
          <p:nvPr/>
        </p:nvSpPr>
        <p:spPr>
          <a:xfrm>
            <a:off x="864196" y="788464"/>
            <a:ext cx="892824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PRIHATIN SAAT HIDUP SEDIH</a:t>
            </a:r>
          </a:p>
        </p:txBody>
      </p:sp>
    </p:spTree>
    <p:extLst>
      <p:ext uri="{BB962C8B-B14F-4D97-AF65-F5344CB8AC3E}">
        <p14:creationId xmlns:p14="http://schemas.microsoft.com/office/powerpoint/2010/main" val="1715357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8128" y="2347864"/>
            <a:ext cx="8910234" cy="3097439"/>
          </a:xfrm>
        </p:spPr>
        <p:txBody>
          <a:bodyPr anchor="ctr">
            <a:normAutofit/>
          </a:bodyPr>
          <a:lstStyle/>
          <a:p>
            <a:pPr lvl="0">
              <a:lnSpc>
                <a:spcPct val="110000"/>
              </a:lnSpc>
            </a:pP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Bercakap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tentang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perasaan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anda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: Saya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merasakan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ini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dan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ini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…kerana…dan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sangat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membantu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saya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jika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anda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melakukan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ini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untuk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saya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…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Terima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kasih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 </a:t>
            </a:r>
            <a:endParaRPr lang="ko-KR" altLang="ko-KR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930C87C-423E-386B-CF79-B1D1CED9E90E}"/>
              </a:ext>
            </a:extLst>
          </p:cNvPr>
          <p:cNvSpPr txBox="1"/>
          <p:nvPr/>
        </p:nvSpPr>
        <p:spPr>
          <a:xfrm>
            <a:off x="864196" y="788464"/>
            <a:ext cx="892824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PRIHATIN SAAT HIDUP SEDIH</a:t>
            </a:r>
          </a:p>
        </p:txBody>
      </p:sp>
    </p:spTree>
    <p:extLst>
      <p:ext uri="{BB962C8B-B14F-4D97-AF65-F5344CB8AC3E}">
        <p14:creationId xmlns:p14="http://schemas.microsoft.com/office/powerpoint/2010/main" val="19154554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592</TotalTime>
  <Words>581</Words>
  <Application>Microsoft Office PowerPoint</Application>
  <PresentationFormat>Widescreen</PresentationFormat>
  <Paragraphs>54</Paragraphs>
  <Slides>20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8" baseType="lpstr">
      <vt:lpstr>맑은 고딕</vt:lpstr>
      <vt:lpstr>Aptos</vt:lpstr>
      <vt:lpstr>Arial</vt:lpstr>
      <vt:lpstr>Arimo</vt:lpstr>
      <vt:lpstr>Arimo Bold</vt:lpstr>
      <vt:lpstr>Calibri</vt:lpstr>
      <vt:lpstr>Century Gothic</vt:lpstr>
      <vt:lpstr>Office 테마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Flourish! Choose well – Think well – Live well</dc:title>
  <dc:creator>hnjung</dc:creator>
  <cp:lastModifiedBy>Faridah Lausin (MAUM)</cp:lastModifiedBy>
  <cp:revision>33</cp:revision>
  <dcterms:created xsi:type="dcterms:W3CDTF">2022-07-07T04:27:28Z</dcterms:created>
  <dcterms:modified xsi:type="dcterms:W3CDTF">2024-12-27T08:07:47Z</dcterms:modified>
</cp:coreProperties>
</file>