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67" r:id="rId5"/>
    <p:sldId id="268" r:id="rId6"/>
    <p:sldId id="279" r:id="rId7"/>
    <p:sldId id="272" r:id="rId8"/>
    <p:sldId id="280" r:id="rId9"/>
    <p:sldId id="281" r:id="rId10"/>
    <p:sldId id="273" r:id="rId11"/>
    <p:sldId id="282" r:id="rId12"/>
    <p:sldId id="274" r:id="rId13"/>
    <p:sldId id="283" r:id="rId14"/>
    <p:sldId id="275" r:id="rId15"/>
    <p:sldId id="284" r:id="rId16"/>
    <p:sldId id="285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890" autoAdjust="0"/>
    <p:restoredTop sz="96327"/>
  </p:normalViewPr>
  <p:slideViewPr>
    <p:cSldViewPr snapToGrid="0">
      <p:cViewPr varScale="1">
        <p:scale>
          <a:sx n="78" d="100"/>
          <a:sy n="78" d="100"/>
        </p:scale>
        <p:origin x="42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9D6D6D8-0D08-F7AA-4609-97D145631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5731"/>
            <a:ext cx="12192000" cy="6931045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7789531-31F0-F69A-466A-51A74A294C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75388" cy="6842642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744" y="895787"/>
            <a:ext cx="7193066" cy="288754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Cari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ayat-ayat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gambarkannya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sebagai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komik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strip,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lakonkan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pantomimkan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sementara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cuba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42" y="1235317"/>
            <a:ext cx="7252018" cy="1747913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00000"/>
              </a:lnSpc>
            </a:pP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telunjuk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melukis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objek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belakang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pakaiannya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Lihat seberapa cepat dia boleh meneka apa yang anda lukis atau tulis.</a:t>
            </a:r>
          </a:p>
          <a:p>
            <a:pPr lvl="0">
              <a:lnSpc>
                <a:spcPct val="100000"/>
              </a:lnSpc>
            </a:pP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058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42" y="720091"/>
            <a:ext cx="9469438" cy="2183130"/>
          </a:xfrm>
        </p:spPr>
        <p:txBody>
          <a:bodyPr>
            <a:normAutofit/>
          </a:bodyPr>
          <a:lstStyle/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Beli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mainan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kanak-kanak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bermain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483" y="654471"/>
            <a:ext cx="8221447" cy="2774529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secara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online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permainan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'Minute to Win It'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menggembirakan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melucukan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mainkan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meggunakan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benda-benda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sekitar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88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03" y="563031"/>
            <a:ext cx="7581367" cy="3071710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gelembung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raksasa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(giant bubble) dan buat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anak-anak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setempat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(www.redtedart.com). </a:t>
            </a:r>
          </a:p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kapur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trotoar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menulis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ungkapan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kata-kata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jalan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masuk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menghibur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orang-orang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lalu-lalang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145FB6-F3F6-59AF-4D23-829C53920023}"/>
              </a:ext>
            </a:extLst>
          </p:cNvPr>
          <p:cNvSpPr txBox="1"/>
          <p:nvPr/>
        </p:nvSpPr>
        <p:spPr>
          <a:xfrm>
            <a:off x="988170" y="1599969"/>
            <a:ext cx="84627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GELAK KETAWA </a:t>
            </a:r>
            <a:endParaRPr lang="en-US" altLang="ko-KR" sz="5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99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20240"/>
            <a:ext cx="6829293" cy="142875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Hati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gembira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obat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manjur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semangat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patah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mengeringkan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tulang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US" altLang="ko-K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EEF58-F8DD-F548-B990-ED827C66BB0D}"/>
              </a:ext>
            </a:extLst>
          </p:cNvPr>
          <p:cNvSpPr txBox="1"/>
          <p:nvPr/>
        </p:nvSpPr>
        <p:spPr>
          <a:xfrm>
            <a:off x="868680" y="5461307"/>
            <a:ext cx="5452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Amsal</a:t>
            </a:r>
            <a:r>
              <a:rPr lang="en-US" altLang="ko-KR" sz="2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17:22 </a:t>
            </a:r>
            <a:endParaRPr lang="en-ID" sz="24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63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145FB6-F3F6-59AF-4D23-829C53920023}"/>
              </a:ext>
            </a:extLst>
          </p:cNvPr>
          <p:cNvSpPr txBox="1"/>
          <p:nvPr/>
        </p:nvSpPr>
        <p:spPr>
          <a:xfrm>
            <a:off x="683369" y="1580305"/>
            <a:ext cx="84627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5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GELAK KETAWA</a:t>
            </a:r>
            <a:endParaRPr lang="en-US" altLang="ko-KR" sz="5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20240"/>
            <a:ext cx="6829293" cy="142875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Hati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gembira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obat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manjur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tetapi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semangat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patah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mengeringkan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26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tulang</a:t>
            </a:r>
            <a:r>
              <a:rPr lang="en-US" altLang="ko-KR" sz="2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en-US" altLang="ko-K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endParaRPr lang="ko-KR" altLang="en-US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9CEEF58-F8DD-F548-B990-ED827C66BB0D}"/>
              </a:ext>
            </a:extLst>
          </p:cNvPr>
          <p:cNvSpPr txBox="1"/>
          <p:nvPr/>
        </p:nvSpPr>
        <p:spPr>
          <a:xfrm>
            <a:off x="868680" y="5461307"/>
            <a:ext cx="54521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Amsal</a:t>
            </a:r>
            <a:r>
              <a:rPr lang="en-US" altLang="ko-KR" sz="2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17:22 </a:t>
            </a:r>
            <a:endParaRPr lang="en-ID" sz="24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53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0" y="1154417"/>
            <a:ext cx="6858000" cy="28622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Tertawa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membuatkan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seluruh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tubuh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40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40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sz="40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baik!</a:t>
            </a:r>
            <a:endParaRPr lang="ko-KR" altLang="ko-KR" sz="40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ko-KR" altLang="en-US" sz="4000" b="1" dirty="0">
              <a:ln>
                <a:solidFill>
                  <a:sysClr val="windowText" lastClr="000000"/>
                </a:solidFill>
              </a:ln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956" y="1517239"/>
            <a:ext cx="6891394" cy="2643281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Jemput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berkongsi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membuatkan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tertawa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minggu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ko-KR" sz="3600" dirty="0"/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516" y="731521"/>
            <a:ext cx="7211434" cy="2560319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Tonton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klip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video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haiwan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melakukan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jemput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semua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kumpulan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rakan-rakan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berkongsi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video-video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mana yang paling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  <a:p>
            <a:pPr lvl="0"/>
            <a:endParaRPr lang="ko-KR" altLang="ko-KR" sz="3600" dirty="0"/>
          </a:p>
        </p:txBody>
      </p:sp>
    </p:spTree>
    <p:extLst>
      <p:ext uri="{BB962C8B-B14F-4D97-AF65-F5344CB8AC3E}">
        <p14:creationId xmlns:p14="http://schemas.microsoft.com/office/powerpoint/2010/main" val="312644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027" y="876263"/>
            <a:ext cx="7333354" cy="2861347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Mintalah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kesepian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memberi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tahu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gemari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kemudian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jemput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melakukannya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bersama-sama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186" y="910553"/>
            <a:ext cx="7447653" cy="2518447"/>
          </a:xfrm>
        </p:spPr>
        <p:txBody>
          <a:bodyPr>
            <a:normAutofit/>
          </a:bodyPr>
          <a:lstStyle/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filem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lucu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ditonton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Masak popcorn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nikmati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malam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91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024" y="1124387"/>
            <a:ext cx="8358926" cy="255607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Lakonkan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sandiwara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keluarga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rakan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–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lakonkan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filem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lagu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,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dan tajuk buku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diteka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orang lain.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Baca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Amsal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terjemahan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Alkitab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moden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5550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351</Words>
  <Application>Microsoft Office PowerPoint</Application>
  <PresentationFormat>Widescreen</PresentationFormat>
  <Paragraphs>26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31</cp:revision>
  <dcterms:created xsi:type="dcterms:W3CDTF">2022-07-07T04:27:28Z</dcterms:created>
  <dcterms:modified xsi:type="dcterms:W3CDTF">2024-12-27T08:02:29Z</dcterms:modified>
</cp:coreProperties>
</file>