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7" r:id="rId3"/>
    <p:sldId id="267" r:id="rId4"/>
    <p:sldId id="280" r:id="rId5"/>
    <p:sldId id="268" r:id="rId6"/>
    <p:sldId id="272" r:id="rId7"/>
    <p:sldId id="273" r:id="rId8"/>
    <p:sldId id="274" r:id="rId9"/>
    <p:sldId id="275" r:id="rId10"/>
    <p:sldId id="278" r:id="rId11"/>
    <p:sldId id="281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A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97" autoAdjust="0"/>
    <p:restoredTop sz="96115"/>
  </p:normalViewPr>
  <p:slideViewPr>
    <p:cSldViewPr snapToGrid="0">
      <p:cViewPr varScale="1">
        <p:scale>
          <a:sx n="78" d="100"/>
          <a:sy n="78" d="100"/>
        </p:scale>
        <p:origin x="6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D30EAE7-29EC-4FD2-AA35-819284590A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94BD688-68BF-4DFB-A683-240BF73B66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91A2DE9-91ED-4BBC-BF37-FD415CB80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65B464-7609-4257-AC63-A5D0E456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A28440-F128-4C00-A83D-1AF93700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62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CB73CF-43A9-4779-B435-9517A5F7A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735CD6C-3A45-4FB6-A721-81680A43F5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3382B9-353D-4629-AFCC-A52BA224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B471021-6FB1-416D-BB46-E3FF12F3C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A6B063-F08D-4191-86C7-9E3DE245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648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9F34E82-AD2C-498E-825D-6438B0E700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5C38FA0-0D73-41C3-88E9-2F47CD9B7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FD45CFC-1D21-4063-9D8B-5C84257FA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0873381-6C35-47F7-B8EA-6E96F02EB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06E17E9-F8C5-4784-BD4A-6F4BC7EF3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89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9FBC28-0AC3-40E7-8F1B-8AE73D321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68D592-A4C2-4504-8CD4-ADE946D6DE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82B2AE5-22A6-4CAA-A253-7DB8F0C7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2342284-74F9-4AD8-8548-F4271F9F3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61A2720-52D3-42E0-983E-95564A2E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02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48D638-0C52-4FD4-99A7-3C58CB940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BA7142F-BAC8-44B5-A109-7CDE3DD92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763598-7FB8-4290-93FA-4FC848387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620476-E3EF-4C3C-B661-E74E3220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AD5810-6AC4-4E2A-9FB2-A80AC722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08963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8F23F22-4F21-4779-B754-222E0805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400961-C9BD-47FB-B59F-110092926B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809E5BF-0F4F-4DDC-B515-1BEFEC8FD5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5175030-2074-4D7D-87A9-31A1D284B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7BEC16A-195B-4D4A-BE41-7DFF02EA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99F20BA-159F-4DA9-827C-0D97B5F09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5326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B42F23-AC88-4FAB-A95F-EB4D979E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072D60-1768-4A90-8089-2A460BD0A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F029507-1A0F-4253-BFA7-DEC145B32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DC032E25-AC10-4C2D-AEA3-3E02B96D76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CC92220-6F66-4650-98E8-B4A8596683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A7ED824-C39C-4B53-9DC8-DFF0A5B66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2B1166F-B149-4A43-AC23-239AF513C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63C936C-4E2C-4664-93CD-30773E4F9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854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053BAC-464C-443B-BF51-196138506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45A45FF-C965-4F61-BEFD-FBCC2393E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0B4AA9-2C82-46F3-A313-DA4F928F3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8D83DE7-B376-4866-92A1-7CF3D9837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077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28BC52D-F560-4A17-9C95-377949AC7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B80394EF-F77D-4EC2-9637-1F5697468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EEA9D1E-61AA-4123-9EEF-90773496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7680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CB494A-DAC5-4E84-984C-D21F5BF93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21B76-6943-4920-A589-4089FB28B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3F83E8E-6701-40C9-AFC3-0FA30EFF1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84FD6B8-080D-44A5-911B-40AA0803E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951CBF1-B25A-4C0D-8B38-191AC45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B12DBD3-15C7-4ABD-B553-10E7DFAC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7784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E55CD0-8C91-48C2-9A76-98EF09E4E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EA4F7F5-7CE6-43E0-BF1A-A97B19392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22FD9F-B021-43D2-8ACF-CEC141FBF0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D4EDD14-C774-4F3C-8D65-2595B8F4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9849B6C-ACD9-4759-A33E-1E95036B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D5049A0-CF5E-422F-92B7-FFF21F2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612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FEF8FA05-0ACB-48BC-BC1A-DAF56571E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9937B4-059C-4C89-8EA8-0B653B2F08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5A494EA-6295-4B43-AB6E-7DFC9656B8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089DB-79DD-415E-8856-BEB7661155A1}" type="datetimeFigureOut">
              <a:rPr lang="ko-KR" altLang="en-US" smtClean="0"/>
              <a:t>2024-12-27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B77EEF-4500-4A9A-A56F-A01CE3F67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00BE00-EB64-47F1-AD6F-1740202B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690A6-F322-4557-B50C-08D12C1A3E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9226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t="-1000" b="-999"/>
            </a:stretch>
          </a:blipFill>
        </p:spPr>
        <p:txBody>
          <a:bodyPr/>
          <a:lstStyle/>
          <a:p>
            <a:endParaRPr lang="en-MY" sz="1200"/>
          </a:p>
        </p:txBody>
      </p:sp>
      <p:grpSp>
        <p:nvGrpSpPr>
          <p:cNvPr id="3" name="Group 3"/>
          <p:cNvGrpSpPr/>
          <p:nvPr/>
        </p:nvGrpSpPr>
        <p:grpSpPr>
          <a:xfrm>
            <a:off x="5034329" y="4082088"/>
            <a:ext cx="5071386" cy="1887474"/>
            <a:chOff x="0" y="0"/>
            <a:chExt cx="2003511" cy="745669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003511" cy="745669"/>
            </a:xfrm>
            <a:custGeom>
              <a:avLst/>
              <a:gdLst/>
              <a:ahLst/>
              <a:cxnLst/>
              <a:rect l="l" t="t" r="r" b="b"/>
              <a:pathLst>
                <a:path w="2003511" h="745669">
                  <a:moveTo>
                    <a:pt x="0" y="0"/>
                  </a:moveTo>
                  <a:lnTo>
                    <a:pt x="2003511" y="0"/>
                  </a:lnTo>
                  <a:lnTo>
                    <a:pt x="2003511" y="745669"/>
                  </a:lnTo>
                  <a:lnTo>
                    <a:pt x="0" y="74566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n-MY" sz="1200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2003511" cy="783769"/>
            </a:xfrm>
            <a:prstGeom prst="rect">
              <a:avLst/>
            </a:prstGeom>
          </p:spPr>
          <p:txBody>
            <a:bodyPr lIns="33867" tIns="33867" rIns="33867" bIns="33867" rtlCol="0" anchor="ctr"/>
            <a:lstStyle/>
            <a:p>
              <a:pPr algn="ctr">
                <a:lnSpc>
                  <a:spcPts val="1773"/>
                </a:lnSpc>
                <a:spcBef>
                  <a:spcPct val="0"/>
                </a:spcBef>
              </a:pPr>
              <a:endParaRPr sz="1200"/>
            </a:p>
          </p:txBody>
        </p:sp>
      </p:grpSp>
      <p:sp>
        <p:nvSpPr>
          <p:cNvPr id="6" name="TextBox 6"/>
          <p:cNvSpPr txBox="1"/>
          <p:nvPr/>
        </p:nvSpPr>
        <p:spPr>
          <a:xfrm>
            <a:off x="5437033" y="4461343"/>
            <a:ext cx="4267406" cy="13496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240"/>
              </a:lnSpc>
            </a:pPr>
            <a:r>
              <a:rPr lang="en-US" sz="1600" b="1">
                <a:solidFill>
                  <a:srgbClr val="000000"/>
                </a:solidFill>
                <a:latin typeface="Arimo Bold"/>
                <a:ea typeface="Arimo Bold"/>
                <a:cs typeface="Arimo Bold"/>
                <a:sym typeface="Arimo Bold"/>
              </a:rPr>
              <a:t>PILIHLAH DENGAN BAIK, FIKIRKAN DENGAN BAIK, HIDUP DENGAN BAIK!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Idea-idea praktikal untuk membantu keluarga,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kanak-kanak dan orang dewasa untuk menjaga </a:t>
            </a:r>
          </a:p>
          <a:p>
            <a:pPr>
              <a:lnSpc>
                <a:spcPts val="2147"/>
              </a:lnSpc>
            </a:pPr>
            <a:r>
              <a:rPr lang="en-US" sz="1533">
                <a:solidFill>
                  <a:srgbClr val="000000"/>
                </a:solidFill>
                <a:latin typeface="Arimo"/>
                <a:ea typeface="Arimo"/>
                <a:cs typeface="Arimo"/>
                <a:sym typeface="Arimo"/>
              </a:rPr>
              <a:t>kesejahteraan emosi dan mental mereka.</a:t>
            </a:r>
          </a:p>
        </p:txBody>
      </p:sp>
      <p:sp>
        <p:nvSpPr>
          <p:cNvPr id="7" name="AutoShape 7"/>
          <p:cNvSpPr/>
          <p:nvPr/>
        </p:nvSpPr>
        <p:spPr>
          <a:xfrm flipV="1">
            <a:off x="5203347" y="4499442"/>
            <a:ext cx="0" cy="1319105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MY" sz="1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5D532E-5CF3-8C1E-9CE0-645F02654366}"/>
              </a:ext>
            </a:extLst>
          </p:cNvPr>
          <p:cNvSpPr txBox="1"/>
          <p:nvPr/>
        </p:nvSpPr>
        <p:spPr>
          <a:xfrm>
            <a:off x="1145276" y="1392307"/>
            <a:ext cx="81169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ko-KR" sz="480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PILIHLAH UNTUK </a:t>
            </a:r>
            <a:r>
              <a:rPr lang="en-US" altLang="ko-KR" sz="48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BERSYUKUR</a:t>
            </a:r>
            <a:endParaRPr lang="en-US" altLang="ko-KR" sz="4800" dirty="0">
              <a:solidFill>
                <a:srgbClr val="7030A0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363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7E28B80D-3A02-52FE-A807-7C5D70D47699}"/>
              </a:ext>
            </a:extLst>
          </p:cNvPr>
          <p:cNvSpPr txBox="1">
            <a:spLocks/>
          </p:cNvSpPr>
          <p:nvPr/>
        </p:nvSpPr>
        <p:spPr>
          <a:xfrm>
            <a:off x="4111640" y="2477385"/>
            <a:ext cx="6203092" cy="3312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Mengucap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syukurlah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dalam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segala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hal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sebab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itulah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dikehendaki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Allah di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dalam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Kristus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Yesus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bagi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kamu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id="{312EFE64-111A-8738-E412-2442ADBF6F38}"/>
              </a:ext>
            </a:extLst>
          </p:cNvPr>
          <p:cNvSpPr txBox="1">
            <a:spLocks/>
          </p:cNvSpPr>
          <p:nvPr/>
        </p:nvSpPr>
        <p:spPr>
          <a:xfrm>
            <a:off x="325396" y="3564891"/>
            <a:ext cx="3060356" cy="957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Filipi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4:8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99DE54-43A5-7AE6-211D-5AE0369AC244}"/>
              </a:ext>
            </a:extLst>
          </p:cNvPr>
          <p:cNvCxnSpPr>
            <a:cxnSpLocks/>
          </p:cNvCxnSpPr>
          <p:nvPr/>
        </p:nvCxnSpPr>
        <p:spPr>
          <a:xfrm>
            <a:off x="3521676" y="2169042"/>
            <a:ext cx="0" cy="39054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863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5D532E-5CF3-8C1E-9CE0-645F02654366}"/>
              </a:ext>
            </a:extLst>
          </p:cNvPr>
          <p:cNvSpPr txBox="1"/>
          <p:nvPr/>
        </p:nvSpPr>
        <p:spPr>
          <a:xfrm>
            <a:off x="247383" y="1772083"/>
            <a:ext cx="95510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ko-KR" sz="4800" dirty="0">
                <a:solidFill>
                  <a:srgbClr val="7030A0"/>
                </a:solidFill>
                <a:latin typeface="Century Gothic" panose="020B0502020202020204" pitchFamily="34" charset="0"/>
              </a:rPr>
              <a:t>MEMILIH UNTUK BERSYUKUR</a:t>
            </a:r>
          </a:p>
        </p:txBody>
      </p:sp>
    </p:spTree>
    <p:extLst>
      <p:ext uri="{BB962C8B-B14F-4D97-AF65-F5344CB8AC3E}">
        <p14:creationId xmlns:p14="http://schemas.microsoft.com/office/powerpoint/2010/main" val="3159037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>
            <a:extLst>
              <a:ext uri="{FF2B5EF4-FFF2-40B4-BE49-F238E27FC236}">
                <a16:creationId xmlns:a16="http://schemas.microsoft.com/office/drawing/2014/main" id="{7E28B80D-3A02-52FE-A807-7C5D70D47699}"/>
              </a:ext>
            </a:extLst>
          </p:cNvPr>
          <p:cNvSpPr txBox="1">
            <a:spLocks/>
          </p:cNvSpPr>
          <p:nvPr/>
        </p:nvSpPr>
        <p:spPr>
          <a:xfrm>
            <a:off x="4111640" y="2477385"/>
            <a:ext cx="6203092" cy="3312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Mengucap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syukurlah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dalam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segala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hal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sebab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itulah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yang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dikehendaki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Allah di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dalam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Kristus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Yesus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bagi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kamu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6" name="제목 1">
            <a:extLst>
              <a:ext uri="{FF2B5EF4-FFF2-40B4-BE49-F238E27FC236}">
                <a16:creationId xmlns:a16="http://schemas.microsoft.com/office/drawing/2014/main" id="{312EFE64-111A-8738-E412-2442ADBF6F38}"/>
              </a:ext>
            </a:extLst>
          </p:cNvPr>
          <p:cNvSpPr txBox="1">
            <a:spLocks/>
          </p:cNvSpPr>
          <p:nvPr/>
        </p:nvSpPr>
        <p:spPr>
          <a:xfrm>
            <a:off x="325396" y="3564891"/>
            <a:ext cx="3060356" cy="957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Filipi</a:t>
            </a:r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 4:8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99DE54-43A5-7AE6-211D-5AE0369AC244}"/>
              </a:ext>
            </a:extLst>
          </p:cNvPr>
          <p:cNvCxnSpPr>
            <a:cxnSpLocks/>
          </p:cNvCxnSpPr>
          <p:nvPr/>
        </p:nvCxnSpPr>
        <p:spPr>
          <a:xfrm>
            <a:off x="3521676" y="2169042"/>
            <a:ext cx="0" cy="39054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47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893" y="2568737"/>
            <a:ext cx="8667307" cy="3214822"/>
          </a:xfrm>
        </p:spPr>
        <p:txBody>
          <a:bodyPr/>
          <a:lstStyle/>
          <a:p>
            <a:pPr marL="0" indent="0" algn="ctr">
              <a:buNone/>
            </a:pP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kali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kita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mengucapkan</a:t>
            </a:r>
            <a:r>
              <a:rPr lang="en-GB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 algn="ctr">
              <a:buNone/>
            </a:pPr>
            <a:r>
              <a:rPr lang="en-GB" altLang="ko-KR" sz="6600" dirty="0">
                <a:ln>
                  <a:solidFill>
                    <a:sysClr val="windowText" lastClr="000000"/>
                  </a:solidFill>
                </a:ln>
                <a:solidFill>
                  <a:srgbClr val="FCA138"/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“TERIMAKASIH” </a:t>
            </a:r>
          </a:p>
          <a:p>
            <a:pPr marL="0" indent="0" algn="ctr">
              <a:buNone/>
            </a:pPr>
            <a:r>
              <a:rPr lang="pl-PL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 orang lain, k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ita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US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akan</a:t>
            </a:r>
            <a:r>
              <a:rPr lang="pl-PL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MY" altLang="ko-KR" sz="3200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berasa</a:t>
            </a:r>
            <a:r>
              <a:rPr lang="pl-PL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lebih </a:t>
            </a:r>
            <a:r>
              <a:rPr lang="en-US" altLang="ko-KR" sz="32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BAHAGIA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418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4563"/>
            <a:ext cx="9142927" cy="2792470"/>
          </a:xfrm>
        </p:spPr>
        <p:txBody>
          <a:bodyPr>
            <a:normAutofit lnSpcReduction="10000"/>
          </a:bodyPr>
          <a:lstStyle/>
          <a:p>
            <a:pPr lvl="0"/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Panjatkan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syukur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yanga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berbeza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hidup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ini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umpama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warna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pelangi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berbeza-beza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.  </a:t>
            </a:r>
          </a:p>
          <a:p>
            <a:pPr lvl="0"/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Sebutkan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30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yang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syukuri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sebelum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bangun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tidur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pagi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hari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ketika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makan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malam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0" indent="0">
              <a:buNone/>
            </a:pPr>
            <a:endParaRPr lang="ko-KR" altLang="ko-KR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7279512-2CC4-BDF0-04D5-94AFAB0BB13D}"/>
              </a:ext>
            </a:extLst>
          </p:cNvPr>
          <p:cNvSpPr txBox="1">
            <a:spLocks/>
          </p:cNvSpPr>
          <p:nvPr/>
        </p:nvSpPr>
        <p:spPr>
          <a:xfrm>
            <a:off x="74428" y="362978"/>
            <a:ext cx="75703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buNone/>
            </a:pP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UNTUK BERSYUKUR</a:t>
            </a:r>
          </a:p>
        </p:txBody>
      </p:sp>
    </p:spTree>
    <p:extLst>
      <p:ext uri="{BB962C8B-B14F-4D97-AF65-F5344CB8AC3E}">
        <p14:creationId xmlns:p14="http://schemas.microsoft.com/office/powerpoint/2010/main" val="2613157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64321"/>
            <a:ext cx="9539177" cy="3472400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Ucapkan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terima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dimulai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huruf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abjad.</a:t>
            </a:r>
          </a:p>
          <a:p>
            <a:pPr lvl="0"/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Bersyukurlah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terhadap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perkara-perkara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berbeza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nikmati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melalui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pancaindera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–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hal-hal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rasakan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sentuh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hidu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lvl="0" indent="0">
              <a:buNone/>
            </a:pPr>
            <a:endParaRPr lang="ko-KR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567AA7-4141-8783-65B4-410F8CB23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b="1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UNTUK BERSYUKUR</a:t>
            </a:r>
          </a:p>
        </p:txBody>
      </p:sp>
    </p:spTree>
    <p:extLst>
      <p:ext uri="{BB962C8B-B14F-4D97-AF65-F5344CB8AC3E}">
        <p14:creationId xmlns:p14="http://schemas.microsoft.com/office/powerpoint/2010/main" val="191545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89894"/>
            <a:ext cx="9142927" cy="3472400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Pergilah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bersiar-siar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ucapkan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kesyukuran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demi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dapat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lihat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sepanjang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jalan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en-GB" altLang="ko-K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catatan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keluarga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beberapa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orang rakan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ucapkan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terima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atas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sesuatu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istimewa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telah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mereka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lakukan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.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289876-1E2E-20FB-8E02-00DB02041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UNTUK BERSYUKUR</a:t>
            </a:r>
            <a:endParaRPr lang="en-US" altLang="ko-KR" sz="3600" dirty="0">
              <a:solidFill>
                <a:srgbClr val="7030A0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88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5975"/>
            <a:ext cx="9142927" cy="4025847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yang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sangat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syukuri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setiap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bulan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tahun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lalu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endParaRPr lang="en-GB" altLang="ko-KR" sz="105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Sediakan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papan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pengumuman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tampal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sekeping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kertas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di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peti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sejuk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</a:t>
            </a:r>
          </a:p>
          <a:p>
            <a:pPr lvl="0"/>
            <a:endParaRPr lang="en-GB" altLang="ko-KR" sz="12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apa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yang anda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syukuri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tambahkan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dengan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guntingan-guntingan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gambar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foto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,kata-kata,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ayat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Alkitab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petikan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membuat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"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dinding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kesyukuran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".</a:t>
            </a:r>
            <a:endParaRPr lang="ko-KR" altLang="en-US" dirty="0">
              <a:ln>
                <a:solidFill>
                  <a:sysClr val="windowText" lastClr="000000"/>
                </a:solidFill>
              </a:ln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CB94AC-B361-6492-70DE-A624A0AC5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UNTUK BERSYUKUR</a:t>
            </a:r>
            <a:endParaRPr lang="en-US" altLang="ko-KR" sz="3600" dirty="0">
              <a:solidFill>
                <a:srgbClr val="7030A0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15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F5CCE5B-CF24-43A2-B500-2AC2B165B8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21791"/>
            <a:ext cx="9400953" cy="3472400"/>
          </a:xfrm>
        </p:spPr>
        <p:txBody>
          <a:bodyPr>
            <a:normAutofit/>
          </a:bodyPr>
          <a:lstStyle/>
          <a:p>
            <a:pPr lvl="0"/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Terangkan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satu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luar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biasa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yang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syukuri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</a:p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hantaran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dalam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 media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sosial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beritahu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rakan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mengenai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perkara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itu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  </a:t>
            </a:r>
          </a:p>
          <a:p>
            <a:pPr lvl="0"/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Buat dan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tulis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kad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ucapan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terima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khusus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Tuhan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,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untuk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berterima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-Nya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atas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altLang="ko-KR" dirty="0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kasih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-Nya </a:t>
            </a:r>
            <a:r>
              <a:rPr lang="en-GB" altLang="ko-KR" err="1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kepada</a:t>
            </a:r>
            <a:r>
              <a:rPr lang="en-GB" altLang="ko-KR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anda</a:t>
            </a:r>
            <a:r>
              <a:rPr lang="en-GB" altLang="ko-K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ko-KR" altLang="ko-KR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ko-KR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886402-1B88-4195-29F3-D96C1F2EF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3600" dirty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Century Gothic" panose="020B0502020202020204" pitchFamily="34" charset="0"/>
              </a:rPr>
              <a:t>MEMILIH UNTUK BERSYUKUR</a:t>
            </a:r>
            <a:endParaRPr lang="en-US" altLang="ko-KR" sz="3600" dirty="0">
              <a:solidFill>
                <a:srgbClr val="7030A0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787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</TotalTime>
  <Words>330</Words>
  <Application>Microsoft Office PowerPoint</Application>
  <PresentationFormat>Widescreen</PresentationFormat>
  <Paragraphs>35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맑은 고딕</vt:lpstr>
      <vt:lpstr>Arial</vt:lpstr>
      <vt:lpstr>Arimo</vt:lpstr>
      <vt:lpstr>Arimo Bold</vt:lpstr>
      <vt:lpstr>Avenir Next</vt:lpstr>
      <vt:lpstr>Century Gothic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MEMILIH UNTUK BERSYUKUR</vt:lpstr>
      <vt:lpstr>MEMILIH UNTUK BERSYUKUR</vt:lpstr>
      <vt:lpstr>MEMILIH UNTUK BERSYUKUR</vt:lpstr>
      <vt:lpstr>MEMILIH UNTUK BERSYUKUR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Flourish! Choose well – Think well – Live well</dc:title>
  <dc:creator>hnjung</dc:creator>
  <cp:lastModifiedBy>Faridah Lausin (MAUM)</cp:lastModifiedBy>
  <cp:revision>19</cp:revision>
  <dcterms:created xsi:type="dcterms:W3CDTF">2022-07-07T04:27:28Z</dcterms:created>
  <dcterms:modified xsi:type="dcterms:W3CDTF">2024-12-27T07:58:12Z</dcterms:modified>
</cp:coreProperties>
</file>