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77" r:id="rId3"/>
    <p:sldId id="257" r:id="rId4"/>
    <p:sldId id="267" r:id="rId5"/>
    <p:sldId id="268" r:id="rId6"/>
    <p:sldId id="278" r:id="rId7"/>
    <p:sldId id="272" r:id="rId8"/>
    <p:sldId id="279" r:id="rId9"/>
    <p:sldId id="273" r:id="rId10"/>
    <p:sldId id="280" r:id="rId11"/>
    <p:sldId id="274" r:id="rId12"/>
    <p:sldId id="281" r:id="rId13"/>
    <p:sldId id="275" r:id="rId14"/>
    <p:sldId id="282" r:id="rId15"/>
    <p:sldId id="283" r:id="rId16"/>
    <p:sldId id="284" r:id="rId1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09" autoAdjust="0"/>
    <p:restoredTop sz="96327"/>
  </p:normalViewPr>
  <p:slideViewPr>
    <p:cSldViewPr snapToGrid="0">
      <p:cViewPr varScale="1">
        <p:scale>
          <a:sx n="78" d="100"/>
          <a:sy n="78" d="100"/>
        </p:scale>
        <p:origin x="5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9887C8F-DC21-61C0-A735-276C2D3D1F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3792"/>
            <a:ext cx="12192000" cy="6925584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00" b="-999"/>
            </a:stretch>
          </a:blipFill>
        </p:spPr>
        <p:txBody>
          <a:bodyPr/>
          <a:lstStyle/>
          <a:p>
            <a:endParaRPr lang="en-MY" sz="1200"/>
          </a:p>
        </p:txBody>
      </p:sp>
      <p:grpSp>
        <p:nvGrpSpPr>
          <p:cNvPr id="3" name="Group 3"/>
          <p:cNvGrpSpPr/>
          <p:nvPr/>
        </p:nvGrpSpPr>
        <p:grpSpPr>
          <a:xfrm>
            <a:off x="5034329" y="4082088"/>
            <a:ext cx="5071386" cy="1887474"/>
            <a:chOff x="0" y="0"/>
            <a:chExt cx="2003511" cy="7456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03511" cy="745669"/>
            </a:xfrm>
            <a:custGeom>
              <a:avLst/>
              <a:gdLst/>
              <a:ahLst/>
              <a:cxnLst/>
              <a:rect l="l" t="t" r="r" b="b"/>
              <a:pathLst>
                <a:path w="2003511" h="745669">
                  <a:moveTo>
                    <a:pt x="0" y="0"/>
                  </a:moveTo>
                  <a:lnTo>
                    <a:pt x="2003511" y="0"/>
                  </a:lnTo>
                  <a:lnTo>
                    <a:pt x="2003511" y="745669"/>
                  </a:lnTo>
                  <a:lnTo>
                    <a:pt x="0" y="7456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MY" sz="120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003511" cy="783769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437032" y="4461343"/>
            <a:ext cx="4860077" cy="134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PILIHLAH DENGAN BAIK, FIKIRKAN DENGAN</a:t>
            </a:r>
          </a:p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BAIK, HIDUP DENGAN BAIK!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Idea-idea praktikal untuk membantu keluarga,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kanak-kanak dan orang dewasa untuk menjaga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kesejahteraan emosi dan mental mereka.</a:t>
            </a:r>
          </a:p>
        </p:txBody>
      </p:sp>
      <p:sp>
        <p:nvSpPr>
          <p:cNvPr id="7" name="AutoShape 7"/>
          <p:cNvSpPr/>
          <p:nvPr/>
        </p:nvSpPr>
        <p:spPr>
          <a:xfrm flipV="1">
            <a:off x="5203347" y="4499442"/>
            <a:ext cx="0" cy="1319105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770" y="1474166"/>
            <a:ext cx="8943767" cy="1954834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Nantikan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acara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percuma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tempat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 mana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mencuba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kraf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hobi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kemahiran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baru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kelas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kraf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internet.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11931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0586" y="712648"/>
            <a:ext cx="8976730" cy="2498903"/>
          </a:xfrm>
        </p:spPr>
        <p:txBody>
          <a:bodyPr>
            <a:normAutofit/>
          </a:bodyPr>
          <a:lstStyle/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Cari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resepi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baru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dan buat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kuih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Mintalah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anda agar anda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seronok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memasak kuih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menikmatinya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bersama-sama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489" y="1069487"/>
            <a:ext cx="8576688" cy="2153215"/>
          </a:xfrm>
        </p:spPr>
        <p:txBody>
          <a:bodyPr>
            <a:normAutofit/>
          </a:bodyPr>
          <a:lstStyle/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Cuba origami -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yang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perlukan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cuma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sekeping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kertas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Cari video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tunjuk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ajar  di internet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cuba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membuatnya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.  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8967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618" y="837013"/>
            <a:ext cx="8819734" cy="2508354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Tetapkan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diri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cabaran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kreatif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seperti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mencari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huruf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persekitaran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kemudian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memotretnya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mengeja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nama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pesanan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107" y="396539"/>
            <a:ext cx="9813073" cy="3032461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Pilih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perkataan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mengandungi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sekurang-kurangnya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10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huruf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Mungkin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memiliki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bunyi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makna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khusus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seperti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perkataan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‘kesederhanaan’. </a:t>
            </a:r>
            <a:endParaRPr lang="en-GB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Kemudian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cuba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bina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sekurang-kurangnya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30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perkataan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lain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daripada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huruf-huruf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tersebut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en-US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548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9711" y="1869241"/>
            <a:ext cx="7143726" cy="7804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48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PILIHLAH ALIRAN</a:t>
            </a:r>
            <a:endParaRPr lang="en-US" altLang="ko-KR" sz="48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endParaRPr lang="en-US" altLang="ko-KR" dirty="0"/>
          </a:p>
          <a:p>
            <a:pPr marL="0" indent="0" algn="ctr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6335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233" y="953580"/>
            <a:ext cx="7791914" cy="24754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Tak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lebih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baik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bagi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manusia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dari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pada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minum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bersenang-senang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jerih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payahnya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Aku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menyadari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bahwa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pun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dari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tangan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Allah.</a:t>
            </a:r>
          </a:p>
          <a:p>
            <a:pPr marL="0" indent="0">
              <a:buNone/>
            </a:pPr>
            <a:endParaRPr lang="en-US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C0E3B9-5F45-1B0E-0708-196607AA6329}"/>
              </a:ext>
            </a:extLst>
          </p:cNvPr>
          <p:cNvSpPr txBox="1"/>
          <p:nvPr/>
        </p:nvSpPr>
        <p:spPr>
          <a:xfrm>
            <a:off x="649560" y="5642810"/>
            <a:ext cx="60941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Pengkhotbah 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2:24 </a:t>
            </a:r>
            <a:endParaRPr lang="en-ID" sz="28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574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059" y="2252699"/>
            <a:ext cx="7143726" cy="780434"/>
          </a:xfrm>
        </p:spPr>
        <p:txBody>
          <a:bodyPr/>
          <a:lstStyle/>
          <a:p>
            <a:pPr marL="0" indent="0">
              <a:buNone/>
            </a:pPr>
            <a:r>
              <a:rPr lang="en-US" altLang="ko-KR" sz="48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ALIRAN</a:t>
            </a:r>
          </a:p>
          <a:p>
            <a:pPr marL="0" indent="0" algn="ctr">
              <a:buNone/>
            </a:pPr>
            <a:endParaRPr lang="en-US" altLang="ko-KR" dirty="0"/>
          </a:p>
          <a:p>
            <a:pPr marL="0" indent="0" algn="ctr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0760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233" y="953580"/>
            <a:ext cx="7791914" cy="24754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Tak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lebih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baik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bagi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manusia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dari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pada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minum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bersenang-senang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jerih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payahnya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Aku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menyadari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bahwa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pun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dari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tangan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Allah.</a:t>
            </a:r>
          </a:p>
          <a:p>
            <a:pPr marL="0" indent="0">
              <a:buNone/>
            </a:pPr>
            <a:endParaRPr lang="en-US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C0E3B9-5F45-1B0E-0708-196607AA6329}"/>
              </a:ext>
            </a:extLst>
          </p:cNvPr>
          <p:cNvSpPr txBox="1"/>
          <p:nvPr/>
        </p:nvSpPr>
        <p:spPr>
          <a:xfrm>
            <a:off x="649560" y="5642810"/>
            <a:ext cx="60941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Pengkhotbah 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2:24 </a:t>
            </a:r>
            <a:endParaRPr lang="en-ID" sz="28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183" y="1393760"/>
            <a:ext cx="9300411" cy="2035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Aliran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adalah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perasaan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indah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yang anda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dapatkan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ketika anda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benar-benar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terserap/khusyuk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dalam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melakukan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sesuatu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membuat</a:t>
            </a:r>
            <a:r>
              <a:rPr lang="en-US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bahagia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marL="0" indent="0" algn="ctr">
              <a:buNone/>
            </a:pPr>
            <a:endParaRPr lang="ko-KR" altLang="en-US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232" y="1061473"/>
            <a:ext cx="9557084" cy="199396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Senaraikan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aktiviti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luar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skrin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(off-screen)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kegemaran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Luangkan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sekurang-kurangnya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10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minit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daripada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aktiviti-aktiviti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menyeronokkan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232" y="944385"/>
            <a:ext cx="9087363" cy="2484615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Isikan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sebuah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bakul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aktiviti-aktiviti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menarik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(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buku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teka-teki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kraf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tangan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dll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.). </a:t>
            </a:r>
          </a:p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Masukkan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tangan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bakul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tersebut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ketika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memerlukan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mengalihkan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perhatian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fikiran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negatif. 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lvl="0"/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val="3383402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266" y="1014999"/>
            <a:ext cx="9477656" cy="2414001"/>
          </a:xfrm>
        </p:spPr>
        <p:txBody>
          <a:bodyPr>
            <a:normAutofit fontScale="92500" lnSpcReduction="10000"/>
          </a:bodyPr>
          <a:lstStyle/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Cubalah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selesaikan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teka-teki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jigsaw,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membaca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mendengarkan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buku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bagus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aktiviti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kraf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mudah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bersiar-siar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menikmati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semulajadi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kuih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mandi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berkebun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menulis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surat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dll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Amati bagaimana perasaan anda ketika melakukan aktiviti itu.</a:t>
            </a:r>
          </a:p>
          <a:p>
            <a:pPr lvl="0"/>
            <a:endParaRPr lang="en-GB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534" y="549346"/>
            <a:ext cx="9801042" cy="3131386"/>
          </a:xfrm>
        </p:spPr>
        <p:txBody>
          <a:bodyPr>
            <a:normAutofit/>
          </a:bodyPr>
          <a:lstStyle/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Amati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bagaimana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perasaan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Mempelajari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baru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mengalihkan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perhatian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kekhuatiran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dan masalah.  </a:t>
            </a:r>
            <a:endParaRPr lang="en-GB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Apakah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amat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ingin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pelajari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bagaimana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memulainya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?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75548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862" y="1145204"/>
            <a:ext cx="9746655" cy="2456639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Adakah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pekerjaan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benci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?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Ubah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menjadi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teka-teki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cabaran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kreatif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bayangkan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melakukannya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sebagai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hadiah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luar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biasa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orang-orang di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sekeliling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404</Words>
  <Application>Microsoft Office PowerPoint</Application>
  <PresentationFormat>Widescreen</PresentationFormat>
  <Paragraphs>31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맑은 고딕</vt:lpstr>
      <vt:lpstr>Arial</vt:lpstr>
      <vt:lpstr>Arimo</vt:lpstr>
      <vt:lpstr>Arimo Bold</vt:lpstr>
      <vt:lpstr>Calibri</vt:lpstr>
      <vt:lpstr>Century Gothic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Faridah Lausin (MAUM)</cp:lastModifiedBy>
  <cp:revision>23</cp:revision>
  <dcterms:created xsi:type="dcterms:W3CDTF">2022-07-07T04:27:28Z</dcterms:created>
  <dcterms:modified xsi:type="dcterms:W3CDTF">2024-12-27T08:04:48Z</dcterms:modified>
</cp:coreProperties>
</file>