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3" r:id="rId2"/>
    <p:sldId id="257" r:id="rId3"/>
    <p:sldId id="267" r:id="rId4"/>
    <p:sldId id="279" r:id="rId5"/>
    <p:sldId id="280" r:id="rId6"/>
    <p:sldId id="281" r:id="rId7"/>
    <p:sldId id="272" r:id="rId8"/>
    <p:sldId id="282" r:id="rId9"/>
    <p:sldId id="273" r:id="rId10"/>
    <p:sldId id="292" r:id="rId11"/>
    <p:sldId id="283" r:id="rId12"/>
    <p:sldId id="274" r:id="rId13"/>
    <p:sldId id="284" r:id="rId14"/>
    <p:sldId id="285" r:id="rId15"/>
    <p:sldId id="275" r:id="rId16"/>
    <p:sldId id="286" r:id="rId17"/>
    <p:sldId id="276" r:id="rId18"/>
    <p:sldId id="287" r:id="rId19"/>
    <p:sldId id="288" r:id="rId20"/>
    <p:sldId id="289" r:id="rId21"/>
    <p:sldId id="277" r:id="rId22"/>
    <p:sldId id="290" r:id="rId23"/>
    <p:sldId id="291" r:id="rId2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75" autoAdjust="0"/>
    <p:restoredTop sz="96327"/>
  </p:normalViewPr>
  <p:slideViewPr>
    <p:cSldViewPr snapToGrid="0">
      <p:cViewPr varScale="1">
        <p:scale>
          <a:sx n="78" d="100"/>
          <a:sy n="78" d="100"/>
        </p:scale>
        <p:origin x="46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AB94B-2AB8-4F83-9AE5-2C4447035C35}" type="datetimeFigureOut">
              <a:rPr lang="en-ID" smtClean="0"/>
              <a:t>27/12/2024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C6021-E8E4-461A-8F2A-D12C665B4FCB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74482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1C6021-E8E4-461A-8F2A-D12C665B4FCB}" type="slidenum">
              <a:rPr lang="en-ID" smtClean="0"/>
              <a:t>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59905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A8C4369-F75F-02F1-3FA7-BD1DD2CCC6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47095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720" y="2846069"/>
            <a:ext cx="9265920" cy="294894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Ketenangan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kedengaran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seperti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kehangatan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keheningan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dekat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tangisan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kata-kata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seperti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“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Saya kasihan melihat anda mengalami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pengalaman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.”</a:t>
            </a: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6627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440" y="2583815"/>
            <a:ext cx="9265920" cy="321119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pun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harus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melalui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seperti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"Aku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denganmu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rasa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sakitmu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." "Aku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berharap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sana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segera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menghiburmu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sehingga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kamu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harus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melalui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rasa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sakit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sendirian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."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50119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60" y="2206625"/>
            <a:ext cx="9530080" cy="3759835"/>
          </a:xfrm>
        </p:spPr>
        <p:txBody>
          <a:bodyPr>
            <a:normAutofit/>
          </a:bodyPr>
          <a:lstStyle/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Mendengar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penuh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melibatkan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memberikan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sepenuh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perhatian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kontak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hangat/mesra,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sekali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sekala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merumuskan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katakan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menuliskan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poin-poin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kunci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sekeping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kertas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menunjukkan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bahwa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benar-benar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mendengar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memahami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040" y="2595245"/>
            <a:ext cx="9530080" cy="287972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sebalik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kata-kata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sebarang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sokongan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mungkin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perlukan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perhatian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dorongan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penerimaan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hangat/mesra,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bantuan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praktikal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rasa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selamat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terjamin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5853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040" y="2595245"/>
            <a:ext cx="9530080" cy="3256915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Fikirkan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keperluan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lain kerana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mungkin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bahwa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lapar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dahaga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memerlukan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bantuan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perubatan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bahawa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perlu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memberi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tahu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secara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formal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terjadi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5791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526665"/>
            <a:ext cx="8900160" cy="285686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Jika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penghiburan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kejadian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traumatik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agar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pengalaman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ditenangkan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sebelum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526665"/>
            <a:ext cx="9467850" cy="276542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Memori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diproses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oleh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otak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koneksi/hubungan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menghiburkan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hangat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menurunkan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tahap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tekanan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kalau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tidak tidak turun,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menyebabkan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risiko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kemurungan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depresi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besar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814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420" y="3033395"/>
            <a:ext cx="9707880" cy="2384425"/>
          </a:xfrm>
        </p:spPr>
        <p:txBody>
          <a:bodyPr>
            <a:normAutofit lnSpcReduction="10000"/>
          </a:bodyPr>
          <a:lstStyle/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Kadang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kala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trauma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kembali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menceritakan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kisahnya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mengembalikan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semula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kenangan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menyakitkan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7927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857" y="2790025"/>
            <a:ext cx="9707880" cy="2903221"/>
          </a:xfrm>
        </p:spPr>
        <p:txBody>
          <a:bodyPr>
            <a:normAutofit/>
          </a:bodyPr>
          <a:lstStyle/>
          <a:p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Jadi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biarkan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ingin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menceritakan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kisahnya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Sebaliknya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boleh bercakap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kesan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pengalaman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terhadap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kehidupan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8330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937509"/>
            <a:ext cx="9707880" cy="2103121"/>
          </a:xfrm>
        </p:spPr>
        <p:txBody>
          <a:bodyPr>
            <a:normAutofit/>
          </a:bodyPr>
          <a:lstStyle/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Tanyakan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pilihan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buat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mengendalikan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rasa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sakit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kesusahan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149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440" y="2249214"/>
            <a:ext cx="8011160" cy="384678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altLang="ko-KR" sz="4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</a:t>
            </a:r>
            <a:r>
              <a:rPr lang="en-GB" altLang="ko-KR" sz="4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HIDUP MENGALAMI TRAUMA</a:t>
            </a:r>
            <a:endParaRPr lang="ko-KR" altLang="ko-KR" sz="4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937509"/>
            <a:ext cx="9204960" cy="2103121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Kemudian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banyak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sedikit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sukar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diatasi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01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510" y="2194561"/>
            <a:ext cx="9235440" cy="401193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Bantu orang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mengakses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kaunseling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sokongan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psikologis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sesegera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mungkin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selepas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trauma. </a:t>
            </a:r>
          </a:p>
          <a:p>
            <a:pPr>
              <a:lnSpc>
                <a:spcPct val="12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sangat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tertekan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mungkin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perlu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agar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kesedihan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kesusahannya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ditenangkan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dihibur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sementara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waktu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sebelum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menggunakan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sokongan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kaunseling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sebaik-baiknya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9765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440" y="2249214"/>
            <a:ext cx="8011160" cy="384678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altLang="ko-KR" sz="4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</a:t>
            </a:r>
            <a:r>
              <a:rPr lang="en-GB" altLang="ko-KR" sz="4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MENGALAMI TRAUMA</a:t>
            </a:r>
            <a:endParaRPr lang="ko-KR" altLang="ko-KR" sz="4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0559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090" y="2322831"/>
            <a:ext cx="8854440" cy="328929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GB" altLang="ko-KR" b="1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hal-hal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kuperhatikan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oleh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sebab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berharap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: Tak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berkesudahan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TUHAN,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habis-habisnya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rahmat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-Nya,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selalu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baru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;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besar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kesetiaan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-Mu!</a:t>
            </a:r>
          </a:p>
          <a:p>
            <a:pPr marL="0" indent="0" algn="ctr">
              <a:buNone/>
            </a:pPr>
            <a:endParaRPr lang="ko-KR" altLang="ko-K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B07CAD-6645-1423-5C00-F390B686B8B8}"/>
              </a:ext>
            </a:extLst>
          </p:cNvPr>
          <p:cNvSpPr txBox="1"/>
          <p:nvPr/>
        </p:nvSpPr>
        <p:spPr>
          <a:xfrm>
            <a:off x="2568893" y="809685"/>
            <a:ext cx="39804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Ratapan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3:21-23  </a:t>
            </a:r>
            <a:endParaRPr lang="en-ID" sz="32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966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1090" y="2322831"/>
            <a:ext cx="8854440" cy="328929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GB" altLang="ko-KR" b="1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hal-hal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kuperhatikan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oleh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sebab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berharap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: Tak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berkesudahan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TUHAN,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habis-habisnya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rahmat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-Nya,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selalu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baru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;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besar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kesetiaan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-Mu!</a:t>
            </a:r>
          </a:p>
          <a:p>
            <a:pPr marL="0" indent="0" algn="ctr">
              <a:buNone/>
            </a:pPr>
            <a:endParaRPr lang="ko-KR" altLang="ko-K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B07CAD-6645-1423-5C00-F390B686B8B8}"/>
              </a:ext>
            </a:extLst>
          </p:cNvPr>
          <p:cNvSpPr txBox="1"/>
          <p:nvPr/>
        </p:nvSpPr>
        <p:spPr>
          <a:xfrm>
            <a:off x="2618055" y="839181"/>
            <a:ext cx="39804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Ratapan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3:21-23  </a:t>
            </a:r>
            <a:endParaRPr lang="en-ID" sz="32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9620" y="2658745"/>
            <a:ext cx="9022080" cy="2610485"/>
          </a:xfrm>
        </p:spPr>
        <p:txBody>
          <a:bodyPr/>
          <a:lstStyle/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Setelah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trauma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kita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sering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terkejut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rasa. </a:t>
            </a:r>
          </a:p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normal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adalah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tubuh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melindungi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kelelahan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disebabkan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oleh rasa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sakit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kesusahan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03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9630" y="2864485"/>
            <a:ext cx="9022080" cy="20389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Sangat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-  duduk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hangat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menghirup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minuman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menenangkan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menarik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nafas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dalam-dalam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dirangkul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serta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dipeluk</a:t>
            </a:r>
            <a:r>
              <a:rPr lang="en-GB" altLang="ko-KR" b="1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b="1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664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6820" y="2761615"/>
            <a:ext cx="8305800" cy="2484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menghibur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menjaga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kita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juga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kerana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kita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disayangi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940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480" y="2435225"/>
            <a:ext cx="9231630" cy="4011295"/>
          </a:xfrm>
        </p:spPr>
        <p:txBody>
          <a:bodyPr>
            <a:normAutofit/>
          </a:bodyPr>
          <a:lstStyle/>
          <a:p>
            <a:r>
              <a:rPr lang="en-GB" altLang="ko-KR" sz="36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Ingatlah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bahwa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pernah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mengalami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trauma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teruk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mungkin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mengatakan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melakukan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perkara-perkara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biasanya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perlu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mencari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cara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mengungkapkan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kesedihan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mendalam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480" y="2435225"/>
            <a:ext cx="9231630" cy="3279775"/>
          </a:xfrm>
        </p:spPr>
        <p:txBody>
          <a:bodyPr>
            <a:normAutofit fontScale="92500"/>
          </a:bodyPr>
          <a:lstStyle/>
          <a:p>
            <a:r>
              <a:rPr lang="en-GB" altLang="ko-KR" sz="3600" u="sng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Terimalah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6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hangat/mesra,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jangan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memberikan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sebarang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komen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terhadap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kata-kata dan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tindakannya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jangan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menghakiminya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r>
              <a:rPr lang="en-GB" altLang="ko-KR" sz="3600" u="sng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Jaga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keselamatan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kerahsiaan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momen-momen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68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720" y="3086099"/>
            <a:ext cx="9265920" cy="200025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Ada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kalanya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sangat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bercakap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trauma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pendengar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menghibur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menenangkan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hati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marL="0" lv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639</Words>
  <Application>Microsoft Office PowerPoint</Application>
  <PresentationFormat>Widescreen</PresentationFormat>
  <Paragraphs>37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맑은 고딕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44</cp:revision>
  <dcterms:created xsi:type="dcterms:W3CDTF">2022-07-07T04:27:28Z</dcterms:created>
  <dcterms:modified xsi:type="dcterms:W3CDTF">2024-12-27T08:07:36Z</dcterms:modified>
</cp:coreProperties>
</file>