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9" r:id="rId2"/>
    <p:sldId id="278" r:id="rId3"/>
    <p:sldId id="267" r:id="rId4"/>
    <p:sldId id="268" r:id="rId5"/>
    <p:sldId id="272" r:id="rId6"/>
    <p:sldId id="279" r:id="rId7"/>
    <p:sldId id="274" r:id="rId8"/>
    <p:sldId id="281" r:id="rId9"/>
    <p:sldId id="282" r:id="rId10"/>
    <p:sldId id="283" r:id="rId11"/>
    <p:sldId id="275" r:id="rId12"/>
    <p:sldId id="284" r:id="rId13"/>
    <p:sldId id="276" r:id="rId14"/>
    <p:sldId id="277" r:id="rId15"/>
    <p:sldId id="286" r:id="rId16"/>
    <p:sldId id="285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48A0"/>
    <a:srgbClr val="FF9300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389" autoAdjust="0"/>
    <p:restoredTop sz="96327"/>
  </p:normalViewPr>
  <p:slideViewPr>
    <p:cSldViewPr snapToGrid="0">
      <p:cViewPr varScale="1">
        <p:scale>
          <a:sx n="78" d="100"/>
          <a:sy n="78" d="100"/>
        </p:scale>
        <p:origin x="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789D0-B638-4877-BB7A-1703EA1FFFAA}" type="datetimeFigureOut">
              <a:rPr lang="en-ID" smtClean="0"/>
              <a:t>27/12/2024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25420-1439-4B37-A339-292AEB1684B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4474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sitivityratio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You can do an assessment at </a:t>
            </a:r>
            <a:r>
              <a:rPr lang="en-GB" altLang="ko-KR" u="sng" dirty="0">
                <a:hlinkClick r:id="rId3"/>
              </a:rPr>
              <a:t>www.positivityratio.com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E25420-1439-4B37-A339-292AEB1684BC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22488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3C8D3F-E4AD-F58C-C10E-41BD5233AD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92001" cy="685225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670" y="1996106"/>
            <a:ext cx="9515440" cy="451318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Renungkan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pertanyaan-pertanyaan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berikut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fokus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aspek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positif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paling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syukuri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3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 manakah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bekerja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</a:t>
            </a:r>
          </a:p>
          <a:p>
            <a:pPr marL="971550" lvl="1" indent="-514350">
              <a:lnSpc>
                <a:spcPct val="110000"/>
              </a:lnSpc>
              <a:buFont typeface="+mj-lt"/>
              <a:buAutoNum type="arabicPeriod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-Nya dengan orang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lain?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C652DA-AA6F-E008-7E4A-D34E8F413659}"/>
              </a:ext>
            </a:extLst>
          </p:cNvPr>
          <p:cNvSpPr txBox="1"/>
          <p:nvPr/>
        </p:nvSpPr>
        <p:spPr>
          <a:xfrm>
            <a:off x="714214" y="675222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REFLEKSI</a:t>
            </a:r>
            <a:endParaRPr lang="en-US" sz="3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7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210" y="2064686"/>
            <a:ext cx="9675460" cy="4513182"/>
          </a:xfrm>
        </p:spPr>
        <p:txBody>
          <a:bodyPr>
            <a:normAutofit/>
          </a:bodyPr>
          <a:lstStyle/>
          <a:p>
            <a:pPr marL="971550" lvl="1" indent="-514350">
              <a:buAutoNum type="arabicPeriod" startAt="4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Apakah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berjalan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lancar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?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3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f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ikirkan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buat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menyumbang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pada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kesuksesannya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  </a:t>
            </a:r>
          </a:p>
          <a:p>
            <a:pPr marL="971550" lvl="1" indent="-514350">
              <a:buAutoNum type="arabicPeriod" startAt="4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Apakah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pelajari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menjadi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bijaksana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cekap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?</a:t>
            </a:r>
          </a:p>
          <a:p>
            <a:pPr marL="971550" lvl="1" indent="-514350">
              <a:buAutoNum type="arabicPeriod" startAt="4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Apakah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membuatkan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membuatmu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tertawa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?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C652DA-AA6F-E008-7E4A-D34E8F413659}"/>
              </a:ext>
            </a:extLst>
          </p:cNvPr>
          <p:cNvSpPr txBox="1"/>
          <p:nvPr/>
        </p:nvSpPr>
        <p:spPr>
          <a:xfrm>
            <a:off x="714214" y="675222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REFLEKSI</a:t>
            </a:r>
            <a:endParaRPr lang="en-US" sz="3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37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57" y="2024009"/>
            <a:ext cx="9308735" cy="45782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tinggal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cerita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bersama-sama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penghiburan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saat-saat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lain,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saling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menghargai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saling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saling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mendorong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EC162-56E6-BDC0-DB08-1B34E18BFC51}"/>
              </a:ext>
            </a:extLst>
          </p:cNvPr>
          <p:cNvSpPr txBox="1"/>
          <p:nvPr/>
        </p:nvSpPr>
        <p:spPr>
          <a:xfrm>
            <a:off x="714214" y="675222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KONGSIKAN…</a:t>
            </a:r>
          </a:p>
        </p:txBody>
      </p:sp>
    </p:spTree>
    <p:extLst>
      <p:ext uri="{BB962C8B-B14F-4D97-AF65-F5344CB8AC3E}">
        <p14:creationId xmlns:p14="http://schemas.microsoft.com/office/powerpoint/2010/main" val="145763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57" y="2024009"/>
            <a:ext cx="9308735" cy="457826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Biarkan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betapa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istimewanya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menyeronokkan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Saling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berkongsi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bersama-sama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berasa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terlalu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cabaran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EC162-56E6-BDC0-DB08-1B34E18BFC51}"/>
              </a:ext>
            </a:extLst>
          </p:cNvPr>
          <p:cNvSpPr txBox="1"/>
          <p:nvPr/>
        </p:nvSpPr>
        <p:spPr>
          <a:xfrm>
            <a:off x="714214" y="675222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KONGSIKAN…</a:t>
            </a:r>
          </a:p>
        </p:txBody>
      </p:sp>
    </p:spTree>
    <p:extLst>
      <p:ext uri="{BB962C8B-B14F-4D97-AF65-F5344CB8AC3E}">
        <p14:creationId xmlns:p14="http://schemas.microsoft.com/office/powerpoint/2010/main" val="331210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657" y="2024009"/>
            <a:ext cx="9308735" cy="457826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HUBUNGAN YANG HANGAT DAN POSITIF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ORANG LAIN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mengendalikan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naik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turun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kehidupan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di dunia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seimbang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72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81" y="2823723"/>
            <a:ext cx="9955530" cy="2605527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BANTUAN SETELAH ANDA  MENGALAMI </a:t>
            </a:r>
            <a:r>
              <a:rPr lang="en-GB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HARI </a:t>
            </a: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YANG MENCABAR</a:t>
            </a:r>
            <a:endParaRPr lang="ko-KR" altLang="en-US" sz="36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640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9197" y="1944414"/>
            <a:ext cx="8693258" cy="4330262"/>
          </a:xfrm>
        </p:spPr>
        <p:txBody>
          <a:bodyPr anchor="ctr"/>
          <a:lstStyle/>
          <a:p>
            <a:pPr marL="0" indent="0">
              <a:buNone/>
            </a:pP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Janganlah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takut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sebab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Aku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menyertai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engkau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janganlah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bimbang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sebab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Aku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ini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Allahmu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; Aku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meneguhkan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bahkan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menolong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engkau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; Aku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memegang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engkau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tangan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kanan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-Ku yang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membawa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kemenangan</a:t>
            </a:r>
            <a:r>
              <a:rPr lang="en-US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7C986B-B4F7-57B3-EFA3-CA1A930B3182}"/>
              </a:ext>
            </a:extLst>
          </p:cNvPr>
          <p:cNvSpPr txBox="1"/>
          <p:nvPr/>
        </p:nvSpPr>
        <p:spPr>
          <a:xfrm>
            <a:off x="1060133" y="958334"/>
            <a:ext cx="6097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Yesaya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41:10 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00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181" y="2823723"/>
            <a:ext cx="9955530" cy="2605527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BANTUAN SETELAH ANDA </a:t>
            </a:r>
          </a:p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MENGALAMI HARI </a:t>
            </a:r>
          </a:p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848A0"/>
                </a:solidFill>
                <a:latin typeface="Century Gothic" panose="020B0502020202020204" pitchFamily="34" charset="0"/>
              </a:rPr>
              <a:t>MENCABAR</a:t>
            </a:r>
            <a:endParaRPr lang="ko-KR" altLang="en-US" sz="36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07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299" y="1569404"/>
            <a:ext cx="8146985" cy="43302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Janganlah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takut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sebab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Aku menyertai engkau </a:t>
            </a:r>
          </a:p>
          <a:p>
            <a:pPr marL="0" indent="0">
              <a:buNone/>
            </a:pP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janganlah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bimbang</a:t>
            </a: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sebab Aku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ini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Allahmu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; </a:t>
            </a: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Aku </a:t>
            </a:r>
          </a:p>
          <a:p>
            <a:pPr marL="0" indent="0">
              <a:buNone/>
            </a:pP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akan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meneguhkan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bahkan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akan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menolong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engkau</a:t>
            </a: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; </a:t>
            </a:r>
          </a:p>
          <a:p>
            <a:pPr marL="0" indent="0">
              <a:buNone/>
            </a:pP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Aku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akan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memegang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engkau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tangan</a:t>
            </a: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24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kanan-Ku 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yang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membawa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kemenangan</a:t>
            </a:r>
            <a:r>
              <a:rPr lang="en-US" sz="24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7C986B-B4F7-57B3-EFA3-CA1A930B3182}"/>
              </a:ext>
            </a:extLst>
          </p:cNvPr>
          <p:cNvSpPr txBox="1"/>
          <p:nvPr/>
        </p:nvSpPr>
        <p:spPr>
          <a:xfrm>
            <a:off x="1060133" y="958334"/>
            <a:ext cx="6097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Yesaya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41:10 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14" y="2112579"/>
            <a:ext cx="9599715" cy="4024749"/>
          </a:xfrm>
        </p:spPr>
        <p:txBody>
          <a:bodyPr anchor="ctr"/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Periksa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renungkan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keseimbangan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emosional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pada hari ini. 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Jika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mengalami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banyak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emosi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negatif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(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meletihkan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) di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anda,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menyeimbangkan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kembali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poster ‘Flourish!’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lain.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4C80F3-7B62-51A4-EDFF-A6F18C96C3D0}"/>
              </a:ext>
            </a:extLst>
          </p:cNvPr>
          <p:cNvSpPr txBox="1"/>
          <p:nvPr/>
        </p:nvSpPr>
        <p:spPr>
          <a:xfrm>
            <a:off x="251460" y="675222"/>
            <a:ext cx="72466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PERIKSALAH DIRI </a:t>
            </a:r>
            <a:r>
              <a:rPr lang="en-GB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ANDA</a:t>
            </a: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214" y="1975945"/>
            <a:ext cx="9149876" cy="4372303"/>
          </a:xfrm>
        </p:spPr>
        <p:txBody>
          <a:bodyPr anchor="ctr">
            <a:normAutofit/>
          </a:bodyPr>
          <a:lstStyle/>
          <a:p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menghabiskan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masa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benar-benar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gemari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EB65C-7740-3E28-84B5-F77F9300CBB0}"/>
              </a:ext>
            </a:extLst>
          </p:cNvPr>
          <p:cNvSpPr txBox="1"/>
          <p:nvPr/>
        </p:nvSpPr>
        <p:spPr>
          <a:xfrm>
            <a:off x="714214" y="675222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PADA MALAM HARI…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214" y="1975945"/>
            <a:ext cx="9149876" cy="4372303"/>
          </a:xfrm>
        </p:spPr>
        <p:txBody>
          <a:bodyPr anchor="ctr">
            <a:normAutofit/>
          </a:bodyPr>
          <a:lstStyle/>
          <a:p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Tonton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berjalan-jalan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musik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kegemaran, bermain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game,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berbual-bual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kawan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baca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menarik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mandi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air suam,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nyalakan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lilin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…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sahaja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rileks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EB65C-7740-3E28-84B5-F77F9300CBB0}"/>
              </a:ext>
            </a:extLst>
          </p:cNvPr>
          <p:cNvSpPr txBox="1"/>
          <p:nvPr/>
        </p:nvSpPr>
        <p:spPr>
          <a:xfrm>
            <a:off x="714214" y="675222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PADA MALAM HARI…</a:t>
            </a:r>
            <a:endParaRPr lang="en-US" sz="36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94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15" y="2800351"/>
            <a:ext cx="9565425" cy="2571750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konflik-konflik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diselesaikan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menyebabkan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kemurungan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depresi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serta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meningkatkan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stres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Jadi,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cubalah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menyelesaikan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masalah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bersama-sama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25B5C-2174-738D-5D56-F43EF22928BC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PADA MALAM HARI…</a:t>
            </a: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014" y="2755557"/>
            <a:ext cx="9439695" cy="2440478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mempunyai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pengalaman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traumatik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bercakap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mengenainya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prihatin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pada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menyokong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25B5C-2174-738D-5D56-F43EF22928BC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PADA MALAM HARI…</a:t>
            </a: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135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715" y="2868931"/>
            <a:ext cx="9439695" cy="2125980"/>
          </a:xfrm>
        </p:spPr>
        <p:txBody>
          <a:bodyPr>
            <a:normAutofit/>
          </a:bodyPr>
          <a:lstStyle/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Pengalaman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ditenangkan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oleh orang lain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juga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melindungi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kesehatan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emosi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C25B5C-2174-738D-5D56-F43EF22928BC}"/>
              </a:ext>
            </a:extLst>
          </p:cNvPr>
          <p:cNvSpPr txBox="1"/>
          <p:nvPr/>
        </p:nvSpPr>
        <p:spPr>
          <a:xfrm>
            <a:off x="714214" y="675222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PADA MALAM HARI…</a:t>
            </a: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21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541</Words>
  <Application>Microsoft Office PowerPoint</Application>
  <PresentationFormat>Widescreen</PresentationFormat>
  <Paragraphs>52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36</cp:revision>
  <dcterms:created xsi:type="dcterms:W3CDTF">2022-07-07T04:27:28Z</dcterms:created>
  <dcterms:modified xsi:type="dcterms:W3CDTF">2024-12-27T08:08:06Z</dcterms:modified>
</cp:coreProperties>
</file>