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72" r:id="rId6"/>
    <p:sldId id="273" r:id="rId7"/>
    <p:sldId id="274" r:id="rId8"/>
    <p:sldId id="275" r:id="rId9"/>
    <p:sldId id="276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AD8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4A5906-A565-9448-8782-3E013376D436}" v="2" dt="2022-11-23T16:57:59.0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55" autoAdjust="0"/>
    <p:restoredTop sz="96327"/>
  </p:normalViewPr>
  <p:slideViewPr>
    <p:cSldViewPr snapToGrid="0">
      <p:cViewPr varScale="1">
        <p:scale>
          <a:sx n="119" d="100"/>
          <a:sy n="119" d="100"/>
        </p:scale>
        <p:origin x="224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tin, Nilde" userId="4a5681fe-fcae-4d84-8342-8bf611bd7e79" providerId="ADAL" clId="{5E4A5906-A565-9448-8782-3E013376D436}"/>
    <pc:docChg chg="undo custSel addSld modSld sldOrd">
      <pc:chgData name="Itin, Nilde" userId="4a5681fe-fcae-4d84-8342-8bf611bd7e79" providerId="ADAL" clId="{5E4A5906-A565-9448-8782-3E013376D436}" dt="2022-11-23T23:58:52.004" v="99" actId="207"/>
      <pc:docMkLst>
        <pc:docMk/>
      </pc:docMkLst>
      <pc:sldChg chg="modSp mod">
        <pc:chgData name="Itin, Nilde" userId="4a5681fe-fcae-4d84-8342-8bf611bd7e79" providerId="ADAL" clId="{5E4A5906-A565-9448-8782-3E013376D436}" dt="2022-11-23T23:55:48.977" v="64" actId="207"/>
        <pc:sldMkLst>
          <pc:docMk/>
          <pc:sldMk cId="3159037131" sldId="257"/>
        </pc:sldMkLst>
        <pc:spChg chg="mod">
          <ac:chgData name="Itin, Nilde" userId="4a5681fe-fcae-4d84-8342-8bf611bd7e79" providerId="ADAL" clId="{5E4A5906-A565-9448-8782-3E013376D436}" dt="2022-11-23T23:55:48.977" v="64" actId="207"/>
          <ac:spMkLst>
            <pc:docMk/>
            <pc:sldMk cId="3159037131" sldId="257"/>
            <ac:spMk id="5" creationId="{D8DC5DEB-72A6-4E5D-86E9-746DBA450130}"/>
          </ac:spMkLst>
        </pc:spChg>
      </pc:sldChg>
      <pc:sldChg chg="modSp mod">
        <pc:chgData name="Itin, Nilde" userId="4a5681fe-fcae-4d84-8342-8bf611bd7e79" providerId="ADAL" clId="{5E4A5906-A565-9448-8782-3E013376D436}" dt="2022-11-23T16:58:52.255" v="48" actId="403"/>
        <pc:sldMkLst>
          <pc:docMk/>
          <pc:sldMk cId="2096470166" sldId="267"/>
        </pc:sldMkLst>
        <pc:spChg chg="mod">
          <ac:chgData name="Itin, Nilde" userId="4a5681fe-fcae-4d84-8342-8bf611bd7e79" providerId="ADAL" clId="{5E4A5906-A565-9448-8782-3E013376D436}" dt="2022-11-23T16:58:52.255" v="48" actId="403"/>
          <ac:spMkLst>
            <pc:docMk/>
            <pc:sldMk cId="2096470166" sldId="267"/>
            <ac:spMk id="3" creationId="{CF5CCE5B-CF24-43A2-B500-2AC2B165B86A}"/>
          </ac:spMkLst>
        </pc:spChg>
      </pc:sldChg>
      <pc:sldChg chg="modSp mod">
        <pc:chgData name="Itin, Nilde" userId="4a5681fe-fcae-4d84-8342-8bf611bd7e79" providerId="ADAL" clId="{5E4A5906-A565-9448-8782-3E013376D436}" dt="2022-11-23T23:58:11.438" v="91" actId="404"/>
        <pc:sldMkLst>
          <pc:docMk/>
          <pc:sldMk cId="2613157746" sldId="268"/>
        </pc:sldMkLst>
        <pc:spChg chg="mod">
          <ac:chgData name="Itin, Nilde" userId="4a5681fe-fcae-4d84-8342-8bf611bd7e79" providerId="ADAL" clId="{5E4A5906-A565-9448-8782-3E013376D436}" dt="2022-11-23T23:58:11.438" v="91" actId="404"/>
          <ac:spMkLst>
            <pc:docMk/>
            <pc:sldMk cId="2613157746" sldId="268"/>
            <ac:spMk id="3" creationId="{CF5CCE5B-CF24-43A2-B500-2AC2B165B86A}"/>
          </ac:spMkLst>
        </pc:spChg>
      </pc:sldChg>
      <pc:sldChg chg="modSp mod">
        <pc:chgData name="Itin, Nilde" userId="4a5681fe-fcae-4d84-8342-8bf611bd7e79" providerId="ADAL" clId="{5E4A5906-A565-9448-8782-3E013376D436}" dt="2022-11-23T23:58:19.450" v="93" actId="404"/>
        <pc:sldMkLst>
          <pc:docMk/>
          <pc:sldMk cId="1915455417" sldId="272"/>
        </pc:sldMkLst>
        <pc:spChg chg="mod">
          <ac:chgData name="Itin, Nilde" userId="4a5681fe-fcae-4d84-8342-8bf611bd7e79" providerId="ADAL" clId="{5E4A5906-A565-9448-8782-3E013376D436}" dt="2022-11-23T23:58:19.450" v="93" actId="404"/>
          <ac:spMkLst>
            <pc:docMk/>
            <pc:sldMk cId="1915455417" sldId="272"/>
            <ac:spMk id="3" creationId="{CF5CCE5B-CF24-43A2-B500-2AC2B165B86A}"/>
          </ac:spMkLst>
        </pc:spChg>
      </pc:sldChg>
      <pc:sldChg chg="modSp mod">
        <pc:chgData name="Itin, Nilde" userId="4a5681fe-fcae-4d84-8342-8bf611bd7e79" providerId="ADAL" clId="{5E4A5906-A565-9448-8782-3E013376D436}" dt="2022-11-23T23:58:34.210" v="96" actId="404"/>
        <pc:sldMkLst>
          <pc:docMk/>
          <pc:sldMk cId="684388020" sldId="273"/>
        </pc:sldMkLst>
        <pc:spChg chg="mod">
          <ac:chgData name="Itin, Nilde" userId="4a5681fe-fcae-4d84-8342-8bf611bd7e79" providerId="ADAL" clId="{5E4A5906-A565-9448-8782-3E013376D436}" dt="2022-11-23T23:58:34.210" v="96" actId="404"/>
          <ac:spMkLst>
            <pc:docMk/>
            <pc:sldMk cId="684388020" sldId="273"/>
            <ac:spMk id="3" creationId="{CF5CCE5B-CF24-43A2-B500-2AC2B165B86A}"/>
          </ac:spMkLst>
        </pc:spChg>
      </pc:sldChg>
      <pc:sldChg chg="modSp mod">
        <pc:chgData name="Itin, Nilde" userId="4a5681fe-fcae-4d84-8342-8bf611bd7e79" providerId="ADAL" clId="{5E4A5906-A565-9448-8782-3E013376D436}" dt="2022-11-23T23:57:19.710" v="83" actId="404"/>
        <pc:sldMkLst>
          <pc:docMk/>
          <pc:sldMk cId="1563151049" sldId="274"/>
        </pc:sldMkLst>
        <pc:spChg chg="mod">
          <ac:chgData name="Itin, Nilde" userId="4a5681fe-fcae-4d84-8342-8bf611bd7e79" providerId="ADAL" clId="{5E4A5906-A565-9448-8782-3E013376D436}" dt="2022-11-23T23:57:19.710" v="83" actId="404"/>
          <ac:spMkLst>
            <pc:docMk/>
            <pc:sldMk cId="1563151049" sldId="274"/>
            <ac:spMk id="3" creationId="{CF5CCE5B-CF24-43A2-B500-2AC2B165B86A}"/>
          </ac:spMkLst>
        </pc:spChg>
      </pc:sldChg>
      <pc:sldChg chg="modSp mod ord">
        <pc:chgData name="Itin, Nilde" userId="4a5681fe-fcae-4d84-8342-8bf611bd7e79" providerId="ADAL" clId="{5E4A5906-A565-9448-8782-3E013376D436}" dt="2022-11-23T23:58:44.883" v="98" actId="404"/>
        <pc:sldMkLst>
          <pc:docMk/>
          <pc:sldMk cId="850787879" sldId="275"/>
        </pc:sldMkLst>
        <pc:spChg chg="mod">
          <ac:chgData name="Itin, Nilde" userId="4a5681fe-fcae-4d84-8342-8bf611bd7e79" providerId="ADAL" clId="{5E4A5906-A565-9448-8782-3E013376D436}" dt="2022-11-23T23:58:44.883" v="98" actId="404"/>
          <ac:spMkLst>
            <pc:docMk/>
            <pc:sldMk cId="850787879" sldId="275"/>
            <ac:spMk id="3" creationId="{CF5CCE5B-CF24-43A2-B500-2AC2B165B86A}"/>
          </ac:spMkLst>
        </pc:spChg>
      </pc:sldChg>
      <pc:sldChg chg="modSp add mod ord">
        <pc:chgData name="Itin, Nilde" userId="4a5681fe-fcae-4d84-8342-8bf611bd7e79" providerId="ADAL" clId="{5E4A5906-A565-9448-8782-3E013376D436}" dt="2022-11-23T23:58:52.004" v="99" actId="207"/>
        <pc:sldMkLst>
          <pc:docMk/>
          <pc:sldMk cId="257896407" sldId="276"/>
        </pc:sldMkLst>
        <pc:spChg chg="mod">
          <ac:chgData name="Itin, Nilde" userId="4a5681fe-fcae-4d84-8342-8bf611bd7e79" providerId="ADAL" clId="{5E4A5906-A565-9448-8782-3E013376D436}" dt="2022-11-23T23:58:52.004" v="99" actId="207"/>
          <ac:spMkLst>
            <pc:docMk/>
            <pc:sldMk cId="257896407" sldId="276"/>
            <ac:spMk id="5" creationId="{D8DC5DEB-72A6-4E5D-86E9-746DBA45013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DBAFAFB-8465-FF3A-93D9-A54FD16F92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-23182"/>
            <a:ext cx="12191998" cy="6889964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925E16A-62EB-508E-55D0-5F8234EA11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98778"/>
            <a:ext cx="12192001" cy="695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81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927" y="447869"/>
            <a:ext cx="9145555" cy="4460131"/>
          </a:xfrm>
        </p:spPr>
        <p:txBody>
          <a:bodyPr/>
          <a:lstStyle/>
          <a:p>
            <a:pPr marL="0" indent="0">
              <a:buNone/>
            </a:pPr>
            <a:r>
              <a:rPr lang="en-US" altLang="ko-KR" sz="4800" b="1" dirty="0">
                <a:solidFill>
                  <a:schemeClr val="accent6"/>
                </a:solidFill>
                <a:latin typeface="Avenir Next" panose="020B0503020202020204" pitchFamily="34" charset="0"/>
              </a:rPr>
              <a:t>CHOOSE HOPE!</a:t>
            </a:r>
          </a:p>
          <a:p>
            <a:pPr marL="0" indent="0" algn="ctr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Now may the God of hope fill you with all joy and peace in believing, that you may abound in hope by the power of the Holy Spirit. </a:t>
            </a:r>
            <a:r>
              <a:rPr lang="en-US" altLang="ko-K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Romans 15:13, NKJV</a:t>
            </a:r>
            <a:endParaRPr lang="en-US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251" y="462579"/>
            <a:ext cx="9332167" cy="32703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ko-KR" sz="4800" b="1" dirty="0">
                <a:solidFill>
                  <a:schemeClr val="accent6"/>
                </a:solidFill>
              </a:rPr>
              <a:t>HOPE</a:t>
            </a:r>
            <a:r>
              <a:rPr lang="en-GB" altLang="ko-KR" sz="4800" b="1" dirty="0">
                <a:solidFill>
                  <a:srgbClr val="FF8AD8"/>
                </a:solidFill>
              </a:rPr>
              <a:t> </a:t>
            </a:r>
          </a:p>
          <a:p>
            <a:pPr marL="0" indent="0">
              <a:buNone/>
            </a:pPr>
            <a:r>
              <a:rPr lang="en-GB" altLang="ko-KR" sz="4000" b="1" dirty="0">
                <a:solidFill>
                  <a:srgbClr val="FF8AD8"/>
                </a:solidFill>
              </a:rPr>
              <a:t>is like a</a:t>
            </a:r>
            <a:r>
              <a:rPr lang="en-GB" altLang="ko-KR" sz="4000" b="1" dirty="0">
                <a:solidFill>
                  <a:schemeClr val="accent4"/>
                </a:solidFill>
              </a:rPr>
              <a:t> </a:t>
            </a:r>
            <a:r>
              <a:rPr lang="en-GB" altLang="ko-KR" sz="4800" dirty="0">
                <a:solidFill>
                  <a:schemeClr val="accent4"/>
                </a:solidFill>
                <a:latin typeface="Modern Love" pitchFamily="82" charset="0"/>
              </a:rPr>
              <a:t>light </a:t>
            </a:r>
          </a:p>
          <a:p>
            <a:pPr marL="0" indent="0">
              <a:buNone/>
            </a:pPr>
            <a:r>
              <a:rPr lang="en-GB" altLang="ko-KR" sz="4000" b="1" dirty="0">
                <a:solidFill>
                  <a:srgbClr val="FF8AD8"/>
                </a:solidFill>
              </a:rPr>
              <a:t>that helps us to get through </a:t>
            </a:r>
          </a:p>
          <a:p>
            <a:pPr marL="0" indent="0">
              <a:buNone/>
            </a:pPr>
            <a:r>
              <a:rPr lang="en-GB" altLang="ko-KR" sz="4000" b="1" dirty="0">
                <a:solidFill>
                  <a:srgbClr val="FF8AD8"/>
                </a:solidFill>
              </a:rPr>
              <a:t>the dark tunnels of life. </a:t>
            </a:r>
            <a:endParaRPr lang="ko-KR" altLang="ko-KR" sz="4000" b="1" dirty="0">
              <a:solidFill>
                <a:srgbClr val="FF8AD8"/>
              </a:solidFill>
            </a:endParaRPr>
          </a:p>
          <a:p>
            <a:pPr marL="0" indent="0" algn="ctr">
              <a:buNone/>
            </a:pPr>
            <a:endParaRPr lang="ko-KR" altLang="en-US" sz="4000" b="1" dirty="0">
              <a:solidFill>
                <a:srgbClr val="FF8AD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634" y="612645"/>
            <a:ext cx="9044125" cy="4351338"/>
          </a:xfrm>
        </p:spPr>
        <p:txBody>
          <a:bodyPr/>
          <a:lstStyle/>
          <a:p>
            <a:pPr lvl="0"/>
            <a:r>
              <a:rPr lang="en-GB" altLang="ko-KR" b="1" dirty="0">
                <a:solidFill>
                  <a:srgbClr val="FF9300"/>
                </a:solidFill>
              </a:rPr>
              <a:t>Find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Bible verses or quotes that </a:t>
            </a:r>
            <a:r>
              <a:rPr lang="en-GB" altLang="ko-KR" b="1" dirty="0">
                <a:solidFill>
                  <a:srgbClr val="FF9300"/>
                </a:solidFill>
              </a:rPr>
              <a:t>give you hope</a:t>
            </a:r>
            <a:r>
              <a:rPr lang="en-GB" altLang="ko-KR" dirty="0"/>
              <a:t>.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them on plain index cards, decorate them and memorise them.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b="1" dirty="0">
                <a:solidFill>
                  <a:srgbClr val="FF9300"/>
                </a:solidFill>
              </a:rPr>
              <a:t>Make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list of </a:t>
            </a:r>
            <a:r>
              <a:rPr lang="en-GB" altLang="ko-KR" b="1" dirty="0">
                <a:solidFill>
                  <a:srgbClr val="FF9300"/>
                </a:solidFill>
              </a:rPr>
              <a:t>all the things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you are looking forward to – today, this week, this month, this year and in the future. 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endParaRPr lang="ko-KR" altLang="ko-KR" dirty="0"/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535" y="625597"/>
            <a:ext cx="8604380" cy="4164628"/>
          </a:xfrm>
        </p:spPr>
        <p:txBody>
          <a:bodyPr/>
          <a:lstStyle/>
          <a:p>
            <a:pPr lvl="0"/>
            <a:r>
              <a:rPr lang="en-GB" altLang="ko-KR" b="1" dirty="0">
                <a:solidFill>
                  <a:schemeClr val="accent6"/>
                </a:solidFill>
              </a:rPr>
              <a:t>List 5 small things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that you look forward to every day. </a:t>
            </a:r>
            <a:r>
              <a:rPr lang="en-GB" altLang="ko-KR" b="1" dirty="0">
                <a:solidFill>
                  <a:schemeClr val="accent6"/>
                </a:solidFill>
              </a:rPr>
              <a:t>Make those moments special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share them with others if possible.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b="1" dirty="0">
                <a:solidFill>
                  <a:schemeClr val="accent6"/>
                </a:solidFill>
              </a:rPr>
              <a:t>Talk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 your close family or friends about what you are most looking forward to </a:t>
            </a:r>
            <a:r>
              <a:rPr lang="en-GB" altLang="ko-KR" b="1" dirty="0">
                <a:solidFill>
                  <a:schemeClr val="accent6"/>
                </a:solidFill>
              </a:rPr>
              <a:t>in the earth made new (Rev. 21).</a:t>
            </a:r>
            <a:endParaRPr lang="ko-KR" altLang="ko-KR" b="1" dirty="0">
              <a:solidFill>
                <a:schemeClr val="accent6"/>
              </a:solidFill>
            </a:endParaRPr>
          </a:p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439" y="608257"/>
            <a:ext cx="9530415" cy="4351338"/>
          </a:xfrm>
        </p:spPr>
        <p:txBody>
          <a:bodyPr/>
          <a:lstStyle/>
          <a:p>
            <a:pPr lvl="0"/>
            <a:r>
              <a:rPr lang="en-GB" altLang="ko-KR" sz="3600" b="1" dirty="0">
                <a:solidFill>
                  <a:srgbClr val="FF8AD8"/>
                </a:solidFill>
              </a:rPr>
              <a:t>Plan</a:t>
            </a:r>
            <a:r>
              <a:rPr lang="en-GB" altLang="ko-KR" dirty="0">
                <a:solidFill>
                  <a:schemeClr val="accent6"/>
                </a:solidFill>
              </a:rPr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something fun for </a:t>
            </a:r>
            <a:r>
              <a:rPr lang="en-GB" altLang="ko-KR" b="1" dirty="0">
                <a:solidFill>
                  <a:srgbClr val="FF8AD8"/>
                </a:solidFill>
              </a:rPr>
              <a:t>your family or friends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look forward to. 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b="1" dirty="0">
                <a:solidFill>
                  <a:srgbClr val="FF8AD8"/>
                </a:solidFill>
              </a:rPr>
              <a:t>Think of 3 times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where you were worried about something, but things turned out much better than you expected. </a:t>
            </a:r>
            <a:r>
              <a:rPr lang="en-GB" altLang="ko-KR" b="1" dirty="0">
                <a:solidFill>
                  <a:srgbClr val="FF8AD8"/>
                </a:solidFill>
              </a:rPr>
              <a:t>What can you learn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from these experiences?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84388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620" y="575323"/>
            <a:ext cx="8996265" cy="3866048"/>
          </a:xfrm>
        </p:spPr>
        <p:txBody>
          <a:bodyPr/>
          <a:lstStyle/>
          <a:p>
            <a:pPr lvl="0"/>
            <a:r>
              <a:rPr lang="en-GB" altLang="ko-KR" b="1" dirty="0">
                <a:solidFill>
                  <a:srgbClr val="FF9300"/>
                </a:solidFill>
              </a:rPr>
              <a:t>Share hope.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Give a candle or card to someone going through a difficult time and </a:t>
            </a:r>
            <a:r>
              <a:rPr lang="en-GB" altLang="ko-KR" b="1" dirty="0">
                <a:solidFill>
                  <a:srgbClr val="FF9300"/>
                </a:solidFill>
              </a:rPr>
              <a:t>let them know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you are praying for them.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When someone asks you to pray for them, </a:t>
            </a:r>
            <a:r>
              <a:rPr lang="en-GB" altLang="ko-KR" b="1" dirty="0">
                <a:solidFill>
                  <a:srgbClr val="FF9300"/>
                </a:solidFill>
              </a:rPr>
              <a:t>write an encouraging prayer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send it to them, or </a:t>
            </a:r>
            <a:r>
              <a:rPr lang="en-GB" altLang="ko-KR" b="1" dirty="0">
                <a:solidFill>
                  <a:srgbClr val="FF9300"/>
                </a:solidFill>
              </a:rPr>
              <a:t>record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your prayer and</a:t>
            </a:r>
            <a:r>
              <a:rPr lang="en-GB" altLang="ko-K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altLang="ko-KR" b="1" dirty="0">
                <a:solidFill>
                  <a:srgbClr val="FF9300"/>
                </a:solidFill>
              </a:rPr>
              <a:t>send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them the message. 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792" y="605400"/>
            <a:ext cx="9388150" cy="4351338"/>
          </a:xfrm>
        </p:spPr>
        <p:txBody>
          <a:bodyPr/>
          <a:lstStyle/>
          <a:p>
            <a:pPr lvl="0"/>
            <a:r>
              <a:rPr lang="en-GB" altLang="ko-KR" b="1" dirty="0">
                <a:solidFill>
                  <a:schemeClr val="accent6"/>
                </a:solidFill>
              </a:rPr>
              <a:t>Think</a:t>
            </a:r>
            <a:r>
              <a:rPr lang="en-GB" altLang="ko-KR" sz="2800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about something that is worrying you. </a:t>
            </a:r>
            <a:r>
              <a:rPr lang="en-GB" altLang="ko-KR" b="1" dirty="0">
                <a:solidFill>
                  <a:schemeClr val="accent6"/>
                </a:solidFill>
              </a:rPr>
              <a:t>List 3 good things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that might happen instead.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altLang="ko-KR" b="1" dirty="0">
                <a:solidFill>
                  <a:schemeClr val="accent6"/>
                </a:solidFill>
              </a:rPr>
              <a:t>Make a list of 30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things you really want to do. </a:t>
            </a:r>
            <a:r>
              <a:rPr lang="en-GB" altLang="ko-KR" b="1" dirty="0">
                <a:solidFill>
                  <a:schemeClr val="accent6"/>
                </a:solidFill>
              </a:rPr>
              <a:t>Start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doing the things on your list. 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787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927" y="447869"/>
            <a:ext cx="9145555" cy="4460131"/>
          </a:xfrm>
        </p:spPr>
        <p:txBody>
          <a:bodyPr/>
          <a:lstStyle/>
          <a:p>
            <a:pPr marL="0" indent="0">
              <a:buNone/>
            </a:pPr>
            <a:r>
              <a:rPr lang="en-US" altLang="ko-KR" sz="4800" b="1" dirty="0">
                <a:solidFill>
                  <a:schemeClr val="accent6"/>
                </a:solidFill>
                <a:latin typeface="Avenir Next" panose="020B0503020202020204" pitchFamily="34" charset="0"/>
              </a:rPr>
              <a:t>CHOOSE HOPE!</a:t>
            </a:r>
          </a:p>
          <a:p>
            <a:pPr marL="0" indent="0" algn="ctr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Now may the God of hope fill you with all joy and peace in believing, that you may abound in hope by the power of the Holy Spirit. </a:t>
            </a:r>
            <a:r>
              <a:rPr lang="en-US" altLang="ko-K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Romans 15:13, NKJV</a:t>
            </a:r>
            <a:endParaRPr lang="en-US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896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324</Words>
  <Application>Microsoft Macintosh PowerPoint</Application>
  <PresentationFormat>Widescreen</PresentationFormat>
  <Paragraphs>20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맑은 고딕</vt:lpstr>
      <vt:lpstr>Arial</vt:lpstr>
      <vt:lpstr>Avenir Next</vt:lpstr>
      <vt:lpstr>Calibri</vt:lpstr>
      <vt:lpstr>Modern Love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Itin, Nilde</cp:lastModifiedBy>
  <cp:revision>7</cp:revision>
  <dcterms:created xsi:type="dcterms:W3CDTF">2022-07-07T04:27:28Z</dcterms:created>
  <dcterms:modified xsi:type="dcterms:W3CDTF">2022-11-23T23:58:55Z</dcterms:modified>
</cp:coreProperties>
</file>