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76" r:id="rId5"/>
    <p:sldId id="272" r:id="rId6"/>
    <p:sldId id="277" r:id="rId7"/>
    <p:sldId id="274" r:id="rId8"/>
    <p:sldId id="275" r:id="rId9"/>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1E9636-C056-ED40-B2BE-916F225E8C27}" v="9" dt="2022-11-23T22:27:30.6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77" autoAdjust="0"/>
    <p:restoredTop sz="96327"/>
  </p:normalViewPr>
  <p:slideViewPr>
    <p:cSldViewPr snapToGrid="0">
      <p:cViewPr varScale="1">
        <p:scale>
          <a:sx n="121" d="100"/>
          <a:sy n="121" d="100"/>
        </p:scale>
        <p:origin x="168" y="3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tin, Nilde" userId="4a5681fe-fcae-4d84-8342-8bf611bd7e79" providerId="ADAL" clId="{631E9636-C056-ED40-B2BE-916F225E8C27}"/>
    <pc:docChg chg="undo redo custSel addSld delSld modSld">
      <pc:chgData name="Itin, Nilde" userId="4a5681fe-fcae-4d84-8342-8bf611bd7e79" providerId="ADAL" clId="{631E9636-C056-ED40-B2BE-916F225E8C27}" dt="2022-11-24T00:18:22.684" v="244" actId="207"/>
      <pc:docMkLst>
        <pc:docMk/>
      </pc:docMkLst>
      <pc:sldChg chg="addSp modSp mod">
        <pc:chgData name="Itin, Nilde" userId="4a5681fe-fcae-4d84-8342-8bf611bd7e79" providerId="ADAL" clId="{631E9636-C056-ED40-B2BE-916F225E8C27}" dt="2022-11-24T00:15:40.589" v="197" actId="207"/>
        <pc:sldMkLst>
          <pc:docMk/>
          <pc:sldMk cId="3159037131" sldId="257"/>
        </pc:sldMkLst>
        <pc:spChg chg="add mod">
          <ac:chgData name="Itin, Nilde" userId="4a5681fe-fcae-4d84-8342-8bf611bd7e79" providerId="ADAL" clId="{631E9636-C056-ED40-B2BE-916F225E8C27}" dt="2022-11-23T21:33:39.587" v="21" actId="1076"/>
          <ac:spMkLst>
            <pc:docMk/>
            <pc:sldMk cId="3159037131" sldId="257"/>
            <ac:spMk id="3" creationId="{B4551148-1A28-9B97-1926-856498A3F0ED}"/>
          </ac:spMkLst>
        </pc:spChg>
        <pc:spChg chg="mod">
          <ac:chgData name="Itin, Nilde" userId="4a5681fe-fcae-4d84-8342-8bf611bd7e79" providerId="ADAL" clId="{631E9636-C056-ED40-B2BE-916F225E8C27}" dt="2022-11-24T00:15:40.589" v="197" actId="207"/>
          <ac:spMkLst>
            <pc:docMk/>
            <pc:sldMk cId="3159037131" sldId="257"/>
            <ac:spMk id="5" creationId="{D8DC5DEB-72A6-4E5D-86E9-746DBA450130}"/>
          </ac:spMkLst>
        </pc:spChg>
      </pc:sldChg>
      <pc:sldChg chg="addSp modSp mod">
        <pc:chgData name="Itin, Nilde" userId="4a5681fe-fcae-4d84-8342-8bf611bd7e79" providerId="ADAL" clId="{631E9636-C056-ED40-B2BE-916F225E8C27}" dt="2022-11-24T00:16:01.745" v="203" actId="207"/>
        <pc:sldMkLst>
          <pc:docMk/>
          <pc:sldMk cId="2613157746" sldId="268"/>
        </pc:sldMkLst>
        <pc:spChg chg="add mod">
          <ac:chgData name="Itin, Nilde" userId="4a5681fe-fcae-4d84-8342-8bf611bd7e79" providerId="ADAL" clId="{631E9636-C056-ED40-B2BE-916F225E8C27}" dt="2022-11-23T22:28:07.286" v="196" actId="20577"/>
          <ac:spMkLst>
            <pc:docMk/>
            <pc:sldMk cId="2613157746" sldId="268"/>
            <ac:spMk id="2" creationId="{4A193770-A036-CD43-5385-65963541FB8C}"/>
          </ac:spMkLst>
        </pc:spChg>
        <pc:spChg chg="mod">
          <ac:chgData name="Itin, Nilde" userId="4a5681fe-fcae-4d84-8342-8bf611bd7e79" providerId="ADAL" clId="{631E9636-C056-ED40-B2BE-916F225E8C27}" dt="2022-11-24T00:16:01.745" v="203" actId="207"/>
          <ac:spMkLst>
            <pc:docMk/>
            <pc:sldMk cId="2613157746" sldId="268"/>
            <ac:spMk id="3" creationId="{CF5CCE5B-CF24-43A2-B500-2AC2B165B86A}"/>
          </ac:spMkLst>
        </pc:spChg>
      </pc:sldChg>
      <pc:sldChg chg="addSp modSp mod">
        <pc:chgData name="Itin, Nilde" userId="4a5681fe-fcae-4d84-8342-8bf611bd7e79" providerId="ADAL" clId="{631E9636-C056-ED40-B2BE-916F225E8C27}" dt="2022-11-24T00:17:36.032" v="233" actId="207"/>
        <pc:sldMkLst>
          <pc:docMk/>
          <pc:sldMk cId="1915455417" sldId="272"/>
        </pc:sldMkLst>
        <pc:spChg chg="add mod">
          <ac:chgData name="Itin, Nilde" userId="4a5681fe-fcae-4d84-8342-8bf611bd7e79" providerId="ADAL" clId="{631E9636-C056-ED40-B2BE-916F225E8C27}" dt="2022-11-23T22:20:59.559" v="84"/>
          <ac:spMkLst>
            <pc:docMk/>
            <pc:sldMk cId="1915455417" sldId="272"/>
            <ac:spMk id="2" creationId="{456981A8-2A9C-A631-BAE3-431F2F856893}"/>
          </ac:spMkLst>
        </pc:spChg>
        <pc:spChg chg="mod">
          <ac:chgData name="Itin, Nilde" userId="4a5681fe-fcae-4d84-8342-8bf611bd7e79" providerId="ADAL" clId="{631E9636-C056-ED40-B2BE-916F225E8C27}" dt="2022-11-24T00:17:36.032" v="233" actId="207"/>
          <ac:spMkLst>
            <pc:docMk/>
            <pc:sldMk cId="1915455417" sldId="272"/>
            <ac:spMk id="3" creationId="{CF5CCE5B-CF24-43A2-B500-2AC2B165B86A}"/>
          </ac:spMkLst>
        </pc:spChg>
      </pc:sldChg>
      <pc:sldChg chg="addSp delSp modSp del mod">
        <pc:chgData name="Itin, Nilde" userId="4a5681fe-fcae-4d84-8342-8bf611bd7e79" providerId="ADAL" clId="{631E9636-C056-ED40-B2BE-916F225E8C27}" dt="2022-11-23T22:20:07.532" v="75" actId="2696"/>
        <pc:sldMkLst>
          <pc:docMk/>
          <pc:sldMk cId="684388020" sldId="273"/>
        </pc:sldMkLst>
        <pc:spChg chg="del mod">
          <ac:chgData name="Itin, Nilde" userId="4a5681fe-fcae-4d84-8342-8bf611bd7e79" providerId="ADAL" clId="{631E9636-C056-ED40-B2BE-916F225E8C27}" dt="2022-11-23T22:20:05.318" v="74" actId="478"/>
          <ac:spMkLst>
            <pc:docMk/>
            <pc:sldMk cId="684388020" sldId="273"/>
            <ac:spMk id="3" creationId="{CF5CCE5B-CF24-43A2-B500-2AC2B165B86A}"/>
          </ac:spMkLst>
        </pc:spChg>
        <pc:spChg chg="add mod">
          <ac:chgData name="Itin, Nilde" userId="4a5681fe-fcae-4d84-8342-8bf611bd7e79" providerId="ADAL" clId="{631E9636-C056-ED40-B2BE-916F225E8C27}" dt="2022-11-23T22:20:05.318" v="74" actId="478"/>
          <ac:spMkLst>
            <pc:docMk/>
            <pc:sldMk cId="684388020" sldId="273"/>
            <ac:spMk id="4" creationId="{F4AD5D99-9F58-C6FF-CB19-B8D3157768AF}"/>
          </ac:spMkLst>
        </pc:spChg>
      </pc:sldChg>
      <pc:sldChg chg="addSp modSp mod">
        <pc:chgData name="Itin, Nilde" userId="4a5681fe-fcae-4d84-8342-8bf611bd7e79" providerId="ADAL" clId="{631E9636-C056-ED40-B2BE-916F225E8C27}" dt="2022-11-24T00:18:13.135" v="242" actId="207"/>
        <pc:sldMkLst>
          <pc:docMk/>
          <pc:sldMk cId="1563151049" sldId="274"/>
        </pc:sldMkLst>
        <pc:spChg chg="add mod">
          <ac:chgData name="Itin, Nilde" userId="4a5681fe-fcae-4d84-8342-8bf611bd7e79" providerId="ADAL" clId="{631E9636-C056-ED40-B2BE-916F225E8C27}" dt="2022-11-23T22:21:04.053" v="86"/>
          <ac:spMkLst>
            <pc:docMk/>
            <pc:sldMk cId="1563151049" sldId="274"/>
            <ac:spMk id="2" creationId="{BB08C55B-F166-B3F1-11CB-4D48503FB1D5}"/>
          </ac:spMkLst>
        </pc:spChg>
        <pc:spChg chg="mod">
          <ac:chgData name="Itin, Nilde" userId="4a5681fe-fcae-4d84-8342-8bf611bd7e79" providerId="ADAL" clId="{631E9636-C056-ED40-B2BE-916F225E8C27}" dt="2022-11-24T00:18:13.135" v="242" actId="207"/>
          <ac:spMkLst>
            <pc:docMk/>
            <pc:sldMk cId="1563151049" sldId="274"/>
            <ac:spMk id="3" creationId="{CF5CCE5B-CF24-43A2-B500-2AC2B165B86A}"/>
          </ac:spMkLst>
        </pc:spChg>
      </pc:sldChg>
      <pc:sldChg chg="addSp modSp mod">
        <pc:chgData name="Itin, Nilde" userId="4a5681fe-fcae-4d84-8342-8bf611bd7e79" providerId="ADAL" clId="{631E9636-C056-ED40-B2BE-916F225E8C27}" dt="2022-11-24T00:18:22.684" v="244" actId="207"/>
        <pc:sldMkLst>
          <pc:docMk/>
          <pc:sldMk cId="850787879" sldId="275"/>
        </pc:sldMkLst>
        <pc:spChg chg="add mod">
          <ac:chgData name="Itin, Nilde" userId="4a5681fe-fcae-4d84-8342-8bf611bd7e79" providerId="ADAL" clId="{631E9636-C056-ED40-B2BE-916F225E8C27}" dt="2022-11-23T22:21:05.743" v="87"/>
          <ac:spMkLst>
            <pc:docMk/>
            <pc:sldMk cId="850787879" sldId="275"/>
            <ac:spMk id="2" creationId="{79802895-E54E-7E5F-D3EB-EB19FE71E0BB}"/>
          </ac:spMkLst>
        </pc:spChg>
        <pc:spChg chg="mod">
          <ac:chgData name="Itin, Nilde" userId="4a5681fe-fcae-4d84-8342-8bf611bd7e79" providerId="ADAL" clId="{631E9636-C056-ED40-B2BE-916F225E8C27}" dt="2022-11-24T00:18:22.684" v="244" actId="207"/>
          <ac:spMkLst>
            <pc:docMk/>
            <pc:sldMk cId="850787879" sldId="275"/>
            <ac:spMk id="3" creationId="{CF5CCE5B-CF24-43A2-B500-2AC2B165B86A}"/>
          </ac:spMkLst>
        </pc:spChg>
      </pc:sldChg>
      <pc:sldChg chg="addSp modSp mod">
        <pc:chgData name="Itin, Nilde" userId="4a5681fe-fcae-4d84-8342-8bf611bd7e79" providerId="ADAL" clId="{631E9636-C056-ED40-B2BE-916F225E8C27}" dt="2022-11-24T00:16:29.377" v="210" actId="20577"/>
        <pc:sldMkLst>
          <pc:docMk/>
          <pc:sldMk cId="1715357823" sldId="276"/>
        </pc:sldMkLst>
        <pc:spChg chg="add mod">
          <ac:chgData name="Itin, Nilde" userId="4a5681fe-fcae-4d84-8342-8bf611bd7e79" providerId="ADAL" clId="{631E9636-C056-ED40-B2BE-916F225E8C27}" dt="2022-11-23T22:20:31.697" v="83" actId="1076"/>
          <ac:spMkLst>
            <pc:docMk/>
            <pc:sldMk cId="1715357823" sldId="276"/>
            <ac:spMk id="2" creationId="{DE20293B-7A1A-F2D9-8512-290349646AC9}"/>
          </ac:spMkLst>
        </pc:spChg>
        <pc:spChg chg="mod">
          <ac:chgData name="Itin, Nilde" userId="4a5681fe-fcae-4d84-8342-8bf611bd7e79" providerId="ADAL" clId="{631E9636-C056-ED40-B2BE-916F225E8C27}" dt="2022-11-24T00:16:29.377" v="210" actId="20577"/>
          <ac:spMkLst>
            <pc:docMk/>
            <pc:sldMk cId="1715357823" sldId="276"/>
            <ac:spMk id="3" creationId="{CF5CCE5B-CF24-43A2-B500-2AC2B165B86A}"/>
          </ac:spMkLst>
        </pc:spChg>
      </pc:sldChg>
      <pc:sldChg chg="addSp modSp add del mod">
        <pc:chgData name="Itin, Nilde" userId="4a5681fe-fcae-4d84-8342-8bf611bd7e79" providerId="ADAL" clId="{631E9636-C056-ED40-B2BE-916F225E8C27}" dt="2022-11-24T00:17:59.374" v="239" actId="207"/>
        <pc:sldMkLst>
          <pc:docMk/>
          <pc:sldMk cId="2317976307" sldId="277"/>
        </pc:sldMkLst>
        <pc:spChg chg="add mod">
          <ac:chgData name="Itin, Nilde" userId="4a5681fe-fcae-4d84-8342-8bf611bd7e79" providerId="ADAL" clId="{631E9636-C056-ED40-B2BE-916F225E8C27}" dt="2022-11-23T22:21:02.083" v="85"/>
          <ac:spMkLst>
            <pc:docMk/>
            <pc:sldMk cId="2317976307" sldId="277"/>
            <ac:spMk id="2" creationId="{0C64B6CA-FAF7-3AC5-9096-30EB34EB7E2D}"/>
          </ac:spMkLst>
        </pc:spChg>
        <pc:spChg chg="mod">
          <ac:chgData name="Itin, Nilde" userId="4a5681fe-fcae-4d84-8342-8bf611bd7e79" providerId="ADAL" clId="{631E9636-C056-ED40-B2BE-916F225E8C27}" dt="2022-11-24T00:17:59.374" v="239" actId="207"/>
          <ac:spMkLst>
            <pc:docMk/>
            <pc:sldMk cId="2317976307" sldId="277"/>
            <ac:spMk id="3" creationId="{CF5CCE5B-CF24-43A2-B500-2AC2B165B86A}"/>
          </ac:spMkLst>
        </pc:spChg>
      </pc:sldChg>
      <pc:sldChg chg="modSp add del mod">
        <pc:chgData name="Itin, Nilde" userId="4a5681fe-fcae-4d84-8342-8bf611bd7e79" providerId="ADAL" clId="{631E9636-C056-ED40-B2BE-916F225E8C27}" dt="2022-11-23T22:19:50.806" v="62" actId="2890"/>
        <pc:sldMkLst>
          <pc:docMk/>
          <pc:sldMk cId="470245093" sldId="278"/>
        </pc:sldMkLst>
        <pc:spChg chg="mod">
          <ac:chgData name="Itin, Nilde" userId="4a5681fe-fcae-4d84-8342-8bf611bd7e79" providerId="ADAL" clId="{631E9636-C056-ED40-B2BE-916F225E8C27}" dt="2022-11-23T22:19:50.563" v="61"/>
          <ac:spMkLst>
            <pc:docMk/>
            <pc:sldMk cId="470245093" sldId="278"/>
            <ac:spMk id="3" creationId="{CF5CCE5B-CF24-43A2-B500-2AC2B165B86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D30EAE7-29EC-4FD2-AA35-819284590A47}"/>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394BD688-68BF-4DFB-A683-240BF73B66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391A2DE9-91ED-4BBC-BF37-FD415CB801C6}"/>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1565B464-7609-4257-AC63-A5D0E456B56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CA28440-F128-4C00-A83D-1AF937002F8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204622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BCB73CF-43A9-4779-B435-9517A5F7AF2F}"/>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E735CD6C-3A45-4FB6-A721-81680A43F550}"/>
              </a:ext>
            </a:extLst>
          </p:cNvPr>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683382B9-353D-4629-AFCC-A52BA2240EB3}"/>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EB471021-6FB1-416D-BB46-E3FF12F3CFA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DA6B063-F08D-4191-86C7-9E3DE2458E01}"/>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00648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9F34E82-AD2C-498E-825D-6438B0E70046}"/>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25C38FA0-0D73-41C3-88E9-2F47CD9B776A}"/>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5FD45CFC-1D21-4063-9D8B-5C84257FAD14}"/>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20873381-6C35-47F7-B8EA-6E96F02EB27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06E17E9-F8C5-4784-BD4A-6F4BC7EF3C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339893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4D7FE56-19DA-FE1B-EF92-85488AA15CF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246"/>
            <a:ext cx="12192000" cy="6853754"/>
          </a:xfrm>
          <a:prstGeom prst="rect">
            <a:avLst/>
          </a:prstGeom>
        </p:spPr>
      </p:pic>
      <p:sp>
        <p:nvSpPr>
          <p:cNvPr id="2" name="제목 1">
            <a:extLst>
              <a:ext uri="{FF2B5EF4-FFF2-40B4-BE49-F238E27FC236}">
                <a16:creationId xmlns:a16="http://schemas.microsoft.com/office/drawing/2014/main" id="{229FBC28-0AC3-40E7-8F1B-8AE73D321C18}"/>
              </a:ext>
            </a:extLst>
          </p:cNvPr>
          <p:cNvSpPr>
            <a:spLocks noGrp="1"/>
          </p:cNvSpPr>
          <p:nvPr>
            <p:ph type="title"/>
          </p:nvPr>
        </p:nvSpPr>
        <p:spPr/>
        <p:txBody>
          <a:bodyPr/>
          <a:lstStyle>
            <a:lvl1pPr>
              <a:defRPr sz="3200">
                <a:latin typeface="Calibri" panose="020F0502020204030204" pitchFamily="34" charset="0"/>
                <a:cs typeface="Calibri" panose="020F0502020204030204" pitchFamily="34" charset="0"/>
              </a:defRPr>
            </a:lvl1pPr>
          </a:lstStyle>
          <a:p>
            <a:r>
              <a:rPr lang="ko-KR" altLang="en-US"/>
              <a:t>마스터 제목 스타일 편집</a:t>
            </a:r>
          </a:p>
        </p:txBody>
      </p:sp>
      <p:sp>
        <p:nvSpPr>
          <p:cNvPr id="3" name="내용 개체 틀 2">
            <a:extLst>
              <a:ext uri="{FF2B5EF4-FFF2-40B4-BE49-F238E27FC236}">
                <a16:creationId xmlns:a16="http://schemas.microsoft.com/office/drawing/2014/main" id="{3768D592-A4C2-4504-8CD4-ADE946D6DEEA}"/>
              </a:ext>
            </a:extLst>
          </p:cNvPr>
          <p:cNvSpPr>
            <a:spLocks noGrp="1"/>
          </p:cNvSpPr>
          <p:nvPr>
            <p:ph idx="1"/>
          </p:nvPr>
        </p:nvSpPr>
        <p:spPr/>
        <p:txBody>
          <a:bodyPr/>
          <a:lstStyle>
            <a:lvl1pPr>
              <a:defRPr sz="3200">
                <a:latin typeface="Calibri" panose="020F0502020204030204" pitchFamily="34" charset="0"/>
                <a:cs typeface="Calibri" panose="020F0502020204030204" pitchFamily="34" charset="0"/>
              </a:defRPr>
            </a:lvl1pPr>
            <a:lvl2pPr>
              <a:defRPr sz="3200">
                <a:latin typeface="Calibri" panose="020F0502020204030204" pitchFamily="34" charset="0"/>
                <a:cs typeface="Calibri" panose="020F0502020204030204" pitchFamily="34" charset="0"/>
              </a:defRPr>
            </a:lvl2pPr>
            <a:lvl3pPr>
              <a:defRPr sz="3200">
                <a:latin typeface="Calibri" panose="020F0502020204030204" pitchFamily="34" charset="0"/>
                <a:cs typeface="Calibri" panose="020F0502020204030204" pitchFamily="34" charset="0"/>
              </a:defRPr>
            </a:lvl3pPr>
            <a:lvl4pPr>
              <a:defRPr sz="3200">
                <a:latin typeface="Calibri" panose="020F0502020204030204" pitchFamily="34" charset="0"/>
                <a:cs typeface="Calibri" panose="020F0502020204030204" pitchFamily="34" charset="0"/>
              </a:defRPr>
            </a:lvl4pPr>
            <a:lvl5pPr>
              <a:defRPr sz="3200">
                <a:latin typeface="Calibri" panose="020F0502020204030204" pitchFamily="34" charset="0"/>
                <a:cs typeface="Calibri" panose="020F0502020204030204" pitchFamily="34" charset="0"/>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382B2AE5-22A6-4CAA-A253-7DB8F0C7B7FE}"/>
              </a:ext>
            </a:extLst>
          </p:cNvPr>
          <p:cNvSpPr>
            <a:spLocks noGrp="1"/>
          </p:cNvSpPr>
          <p:nvPr>
            <p:ph type="dt" sz="half" idx="10"/>
          </p:nvPr>
        </p:nvSpPr>
        <p:spPr/>
        <p:txBody>
          <a:bodyPr/>
          <a:lstStyle>
            <a:lvl1pPr>
              <a:defRPr sz="3200">
                <a:latin typeface="Calibri" panose="020F0502020204030204" pitchFamily="34" charset="0"/>
                <a:cs typeface="Calibri" panose="020F0502020204030204" pitchFamily="34" charset="0"/>
              </a:defRPr>
            </a:lvl1pPr>
          </a:lstStyle>
          <a:p>
            <a:fld id="{8D4089DB-79DD-415E-8856-BEB7661155A1}" type="datetimeFigureOut">
              <a:rPr lang="ko-KR" altLang="en-US" smtClean="0"/>
              <a:pPr/>
              <a:t>2022. 11. 23.</a:t>
            </a:fld>
            <a:endParaRPr lang="ko-KR" altLang="en-US"/>
          </a:p>
        </p:txBody>
      </p:sp>
      <p:sp>
        <p:nvSpPr>
          <p:cNvPr id="5" name="바닥글 개체 틀 4">
            <a:extLst>
              <a:ext uri="{FF2B5EF4-FFF2-40B4-BE49-F238E27FC236}">
                <a16:creationId xmlns:a16="http://schemas.microsoft.com/office/drawing/2014/main" id="{22342284-74F9-4AD8-8548-F4271F9F3D1E}"/>
              </a:ext>
            </a:extLst>
          </p:cNvPr>
          <p:cNvSpPr>
            <a:spLocks noGrp="1"/>
          </p:cNvSpPr>
          <p:nvPr>
            <p:ph type="ftr" sz="quarter" idx="11"/>
          </p:nvPr>
        </p:nvSpPr>
        <p:spPr/>
        <p:txBody>
          <a:bodyPr/>
          <a:lstStyle>
            <a:lvl1pPr>
              <a:defRPr sz="3200">
                <a:latin typeface="Calibri" panose="020F0502020204030204" pitchFamily="34" charset="0"/>
                <a:cs typeface="Calibri" panose="020F0502020204030204" pitchFamily="34" charset="0"/>
              </a:defRPr>
            </a:lvl1pPr>
          </a:lstStyle>
          <a:p>
            <a:endParaRPr lang="ko-KR" altLang="en-US"/>
          </a:p>
        </p:txBody>
      </p:sp>
      <p:sp>
        <p:nvSpPr>
          <p:cNvPr id="6" name="슬라이드 번호 개체 틀 5">
            <a:extLst>
              <a:ext uri="{FF2B5EF4-FFF2-40B4-BE49-F238E27FC236}">
                <a16:creationId xmlns:a16="http://schemas.microsoft.com/office/drawing/2014/main" id="{761A2720-52D3-42E0-983E-95564A2E55D7}"/>
              </a:ext>
            </a:extLst>
          </p:cNvPr>
          <p:cNvSpPr>
            <a:spLocks noGrp="1"/>
          </p:cNvSpPr>
          <p:nvPr>
            <p:ph type="sldNum" sz="quarter" idx="12"/>
          </p:nvPr>
        </p:nvSpPr>
        <p:spPr/>
        <p:txBody>
          <a:bodyPr/>
          <a:lstStyle>
            <a:lvl1pPr>
              <a:defRPr sz="3200">
                <a:latin typeface="Calibri" panose="020F0502020204030204" pitchFamily="34" charset="0"/>
                <a:cs typeface="Calibri" panose="020F0502020204030204" pitchFamily="34" charset="0"/>
              </a:defRPr>
            </a:lvl1pPr>
          </a:lstStyle>
          <a:p>
            <a:fld id="{AB4690A6-F322-4557-B50C-08D12C1A3EE9}" type="slidenum">
              <a:rPr lang="ko-KR" altLang="en-US" smtClean="0"/>
              <a:pPr/>
              <a:t>‹#›</a:t>
            </a:fld>
            <a:endParaRPr lang="ko-KR" altLang="en-US"/>
          </a:p>
        </p:txBody>
      </p:sp>
    </p:spTree>
    <p:extLst>
      <p:ext uri="{BB962C8B-B14F-4D97-AF65-F5344CB8AC3E}">
        <p14:creationId xmlns:p14="http://schemas.microsoft.com/office/powerpoint/2010/main" val="3108020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48D638-0C52-4FD4-99A7-3C58CB940F9A}"/>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9BA7142F-BAC8-44B5-A109-7CDE3DD922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a:extLst>
              <a:ext uri="{FF2B5EF4-FFF2-40B4-BE49-F238E27FC236}">
                <a16:creationId xmlns:a16="http://schemas.microsoft.com/office/drawing/2014/main" id="{1F763598-7FB8-4290-93FA-4FC84838700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34620476-E3EF-4C3C-B661-E74E32207AC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AD5810-6AC4-4E2A-9FB2-A80AC72272E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408963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8F23F22-4F21-4779-B754-222E0805F8A6}"/>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3400961-C9BD-47FB-B59F-110092926BBC}"/>
              </a:ext>
            </a:extLst>
          </p:cNvPr>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a:extLst>
              <a:ext uri="{FF2B5EF4-FFF2-40B4-BE49-F238E27FC236}">
                <a16:creationId xmlns:a16="http://schemas.microsoft.com/office/drawing/2014/main" id="{9809E5BF-0F4F-4DDC-B515-1BEFEC8FD514}"/>
              </a:ext>
            </a:extLst>
          </p:cNvPr>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a:extLst>
              <a:ext uri="{FF2B5EF4-FFF2-40B4-BE49-F238E27FC236}">
                <a16:creationId xmlns:a16="http://schemas.microsoft.com/office/drawing/2014/main" id="{B5175030-2074-4D7D-87A9-31A1D284B97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D7BEC16A-195B-4D4A-BE41-7DFF02EAC3F8}"/>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99F20BA-159F-4DA9-827C-0D97B5F0930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0532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FB42F23-AC88-4FAB-A95F-EB4D979EB424}"/>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EA072D60-1768-4A90-8089-2A460BD0A9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a:extLst>
              <a:ext uri="{FF2B5EF4-FFF2-40B4-BE49-F238E27FC236}">
                <a16:creationId xmlns:a16="http://schemas.microsoft.com/office/drawing/2014/main" id="{DF029507-1A0F-4253-BFA7-DEC145B323A3}"/>
              </a:ext>
            </a:extLst>
          </p:cNvPr>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a:extLst>
              <a:ext uri="{FF2B5EF4-FFF2-40B4-BE49-F238E27FC236}">
                <a16:creationId xmlns:a16="http://schemas.microsoft.com/office/drawing/2014/main" id="{DC032E25-AC10-4C2D-AEA3-3E02B96D76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a:extLst>
              <a:ext uri="{FF2B5EF4-FFF2-40B4-BE49-F238E27FC236}">
                <a16:creationId xmlns:a16="http://schemas.microsoft.com/office/drawing/2014/main" id="{3CC92220-6F66-4650-98E8-B4A85966838B}"/>
              </a:ext>
            </a:extLst>
          </p:cNvPr>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a:extLst>
              <a:ext uri="{FF2B5EF4-FFF2-40B4-BE49-F238E27FC236}">
                <a16:creationId xmlns:a16="http://schemas.microsoft.com/office/drawing/2014/main" id="{2A7ED824-C39C-4B53-9DC8-DFF0A5B6651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8" name="바닥글 개체 틀 7">
            <a:extLst>
              <a:ext uri="{FF2B5EF4-FFF2-40B4-BE49-F238E27FC236}">
                <a16:creationId xmlns:a16="http://schemas.microsoft.com/office/drawing/2014/main" id="{72B1166F-B149-4A43-AC23-239AF513C775}"/>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063C936C-4E2C-4664-93CD-30773E4F9CC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3038547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4053BAC-464C-443B-BF51-1961385060B8}"/>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645A45FF-C965-4F61-BEFD-FBCC2393ECF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4" name="바닥글 개체 틀 3">
            <a:extLst>
              <a:ext uri="{FF2B5EF4-FFF2-40B4-BE49-F238E27FC236}">
                <a16:creationId xmlns:a16="http://schemas.microsoft.com/office/drawing/2014/main" id="{AD0B4AA9-2C82-46F3-A313-DA4F928F31AD}"/>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68D83DE7-B376-4866-92A1-7CF3D983716F}"/>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87077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28BC52D-F560-4A17-9C95-377949AC733C}"/>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3" name="바닥글 개체 틀 2">
            <a:extLst>
              <a:ext uri="{FF2B5EF4-FFF2-40B4-BE49-F238E27FC236}">
                <a16:creationId xmlns:a16="http://schemas.microsoft.com/office/drawing/2014/main" id="{B80394EF-F77D-4EC2-9637-1F5697468FED}"/>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AEEA9D1E-61AA-4123-9EEF-907734962EF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697680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ACB494A-DAC5-4E84-984C-D21F5BF936CC}"/>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E3A21B76-6943-4920-A589-4089FB28BE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a:extLst>
              <a:ext uri="{FF2B5EF4-FFF2-40B4-BE49-F238E27FC236}">
                <a16:creationId xmlns:a16="http://schemas.microsoft.com/office/drawing/2014/main" id="{03F83E8E-6701-40C9-AFC3-0FA30EFF1B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484FD6B8-080D-44A5-911B-40AA0803E821}"/>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7951CBF1-B25A-4C0D-8B38-191AC459A6C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B12DBD3-15C7-4ABD-B553-10E7DFAC24A8}"/>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2778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E55CD0-8C91-48C2-9A76-98EF09E4ED91}"/>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1EA4F7F5-7CE6-43E0-BF1A-A97B19392C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6C22FD9F-B021-43D2-8ACF-CEC141FBF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7D4EDD14-C774-4F3C-8D65-2595B8F4056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39849B6C-ACD9-4759-A33E-1E95036B4FA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D5049A0-CF5E-422F-92B7-FFF21F2040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22612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FEF8FA05-0ACB-48BC-BC1A-DAF56571ED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129937B4-059C-4C89-8EA8-0B653B2F0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25A494EA-6295-4B43-AB6E-7DFC9656B8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B1B77EEF-4500-4A9A-A56F-A01CE3F67C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CB00BE00-EB64-47F1-AD6F-1740202B1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39226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830C9B6-4AD2-1B45-C3D1-75A74994AF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70197"/>
          </a:xfrm>
          <a:prstGeom prst="rect">
            <a:avLst/>
          </a:prstGeom>
        </p:spPr>
      </p:pic>
    </p:spTree>
    <p:extLst>
      <p:ext uri="{BB962C8B-B14F-4D97-AF65-F5344CB8AC3E}">
        <p14:creationId xmlns:p14="http://schemas.microsoft.com/office/powerpoint/2010/main" val="939815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D8DC5DEB-72A6-4E5D-86E9-746DBA450130}"/>
              </a:ext>
            </a:extLst>
          </p:cNvPr>
          <p:cNvSpPr>
            <a:spLocks noGrp="1"/>
          </p:cNvSpPr>
          <p:nvPr>
            <p:ph idx="1"/>
          </p:nvPr>
        </p:nvSpPr>
        <p:spPr>
          <a:xfrm>
            <a:off x="1446641" y="3836050"/>
            <a:ext cx="7871847" cy="2327921"/>
          </a:xfrm>
        </p:spPr>
        <p:txBody>
          <a:bodyPr>
            <a:normAutofit/>
          </a:bodyPr>
          <a:lstStyle/>
          <a:p>
            <a:pPr marL="0" indent="0" algn="ctr">
              <a:buNone/>
            </a:pPr>
            <a:endParaRPr lang="en-GB" altLang="ko-KR" sz="4000" b="1" dirty="0">
              <a:solidFill>
                <a:schemeClr val="accent2"/>
              </a:solidFill>
            </a:endParaRPr>
          </a:p>
          <a:p>
            <a:pPr marL="0" indent="0" algn="ctr">
              <a:buNone/>
            </a:pPr>
            <a:r>
              <a:rPr lang="en-GB" altLang="ko-KR" sz="3400" dirty="0">
                <a:solidFill>
                  <a:schemeClr val="tx1">
                    <a:lumMod val="65000"/>
                    <a:lumOff val="35000"/>
                  </a:schemeClr>
                </a:solidFill>
              </a:rPr>
              <a:t>Be sad with those who are sad. </a:t>
            </a:r>
            <a:r>
              <a:rPr lang="en-GB" altLang="ko-KR" sz="2000" dirty="0">
                <a:solidFill>
                  <a:schemeClr val="tx1">
                    <a:lumMod val="65000"/>
                    <a:lumOff val="35000"/>
                  </a:schemeClr>
                </a:solidFill>
              </a:rPr>
              <a:t>Rom 12:15</a:t>
            </a:r>
            <a:endParaRPr lang="ko-KR" altLang="ko-KR" sz="3400" dirty="0">
              <a:solidFill>
                <a:schemeClr val="tx1">
                  <a:lumMod val="65000"/>
                  <a:lumOff val="35000"/>
                </a:schemeClr>
              </a:solidFill>
            </a:endParaRPr>
          </a:p>
          <a:p>
            <a:pPr marL="0" indent="0">
              <a:buNone/>
            </a:pPr>
            <a:endParaRPr lang="ko-KR" altLang="en-US" sz="4000" dirty="0">
              <a:solidFill>
                <a:schemeClr val="tx1">
                  <a:lumMod val="65000"/>
                  <a:lumOff val="35000"/>
                </a:schemeClr>
              </a:solidFill>
            </a:endParaRPr>
          </a:p>
          <a:p>
            <a:pPr marL="0" indent="0" algn="ctr">
              <a:buNone/>
            </a:pPr>
            <a:endParaRPr lang="ko-KR" altLang="ko-KR" sz="4000" b="1" dirty="0">
              <a:solidFill>
                <a:schemeClr val="accent2"/>
              </a:solidFill>
            </a:endParaRPr>
          </a:p>
          <a:p>
            <a:pPr marL="0" indent="0" algn="ctr">
              <a:buNone/>
            </a:pPr>
            <a:endParaRPr lang="ko-KR" altLang="en-US" sz="4000" b="1" dirty="0">
              <a:solidFill>
                <a:schemeClr val="accent2"/>
              </a:solidFill>
            </a:endParaRPr>
          </a:p>
        </p:txBody>
      </p:sp>
      <p:sp>
        <p:nvSpPr>
          <p:cNvPr id="3" name="TextBox 2">
            <a:extLst>
              <a:ext uri="{FF2B5EF4-FFF2-40B4-BE49-F238E27FC236}">
                <a16:creationId xmlns:a16="http://schemas.microsoft.com/office/drawing/2014/main" id="{B4551148-1A28-9B97-1926-856498A3F0ED}"/>
              </a:ext>
            </a:extLst>
          </p:cNvPr>
          <p:cNvSpPr txBox="1"/>
          <p:nvPr/>
        </p:nvSpPr>
        <p:spPr>
          <a:xfrm>
            <a:off x="821932" y="2981936"/>
            <a:ext cx="8928243" cy="830997"/>
          </a:xfrm>
          <a:prstGeom prst="rect">
            <a:avLst/>
          </a:prstGeom>
          <a:noFill/>
        </p:spPr>
        <p:txBody>
          <a:bodyPr wrap="square">
            <a:spAutoFit/>
          </a:bodyPr>
          <a:lstStyle/>
          <a:p>
            <a:pPr marL="0" indent="0" algn="ctr">
              <a:buNone/>
            </a:pPr>
            <a:r>
              <a:rPr lang="en-GB" altLang="ko-KR" sz="4800" b="1" dirty="0">
                <a:solidFill>
                  <a:schemeClr val="accent2"/>
                </a:solidFill>
                <a:latin typeface="Avenir Next" panose="020B0503020202020204" pitchFamily="34" charset="0"/>
              </a:rPr>
              <a:t>CARING WHEN LIFE IS SAD</a:t>
            </a:r>
          </a:p>
        </p:txBody>
      </p:sp>
    </p:spTree>
    <p:extLst>
      <p:ext uri="{BB962C8B-B14F-4D97-AF65-F5344CB8AC3E}">
        <p14:creationId xmlns:p14="http://schemas.microsoft.com/office/powerpoint/2010/main" val="315903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621224" y="2476072"/>
            <a:ext cx="9235698" cy="3862735"/>
          </a:xfrm>
        </p:spPr>
        <p:txBody>
          <a:bodyPr>
            <a:normAutofit/>
          </a:bodyPr>
          <a:lstStyle/>
          <a:p>
            <a:pPr marL="0" lvl="0" indent="0">
              <a:buNone/>
            </a:pPr>
            <a:r>
              <a:rPr lang="en-GB" altLang="ko-KR" dirty="0">
                <a:solidFill>
                  <a:schemeClr val="tx1">
                    <a:lumMod val="65000"/>
                    <a:lumOff val="35000"/>
                  </a:schemeClr>
                </a:solidFill>
              </a:rPr>
              <a:t>Here are some ideas to help you and your loved ones to </a:t>
            </a:r>
            <a:r>
              <a:rPr lang="en-GB" altLang="ko-KR" b="1" dirty="0">
                <a:solidFill>
                  <a:srgbClr val="FF9300"/>
                </a:solidFill>
              </a:rPr>
              <a:t>care</a:t>
            </a:r>
            <a:r>
              <a:rPr lang="en-GB" altLang="ko-KR" dirty="0"/>
              <a:t> </a:t>
            </a:r>
            <a:r>
              <a:rPr lang="en-GB" altLang="ko-KR" dirty="0">
                <a:solidFill>
                  <a:schemeClr val="tx1">
                    <a:lumMod val="65000"/>
                    <a:lumOff val="35000"/>
                  </a:schemeClr>
                </a:solidFill>
              </a:rPr>
              <a:t>for each other when you are feeling </a:t>
            </a:r>
            <a:r>
              <a:rPr lang="en-GB" altLang="ko-KR" b="1" dirty="0">
                <a:solidFill>
                  <a:srgbClr val="7030A0"/>
                </a:solidFill>
              </a:rPr>
              <a:t>sad, distressed, and overwhelmed. </a:t>
            </a:r>
          </a:p>
          <a:p>
            <a:pPr marL="0" lvl="0" indent="0">
              <a:buNone/>
            </a:pPr>
            <a:r>
              <a:rPr lang="en-GB" altLang="ko-KR" dirty="0">
                <a:solidFill>
                  <a:schemeClr val="tx1">
                    <a:lumMod val="65000"/>
                    <a:lumOff val="35000"/>
                  </a:schemeClr>
                </a:solidFill>
              </a:rPr>
              <a:t>It’s good to let each other know when you need some </a:t>
            </a:r>
            <a:r>
              <a:rPr lang="en-GB" altLang="ko-KR" b="1" dirty="0">
                <a:solidFill>
                  <a:srgbClr val="FF9300"/>
                </a:solidFill>
              </a:rPr>
              <a:t>extra care and attention</a:t>
            </a:r>
            <a:r>
              <a:rPr lang="en-GB" altLang="ko-KR" dirty="0"/>
              <a:t>. </a:t>
            </a:r>
          </a:p>
          <a:p>
            <a:pPr marL="0" lvl="0" indent="0">
              <a:buNone/>
            </a:pPr>
            <a:r>
              <a:rPr lang="en-GB" altLang="ko-KR" b="1" dirty="0">
                <a:solidFill>
                  <a:srgbClr val="7030A0"/>
                </a:solidFill>
              </a:rPr>
              <a:t>Remember</a:t>
            </a:r>
            <a:r>
              <a:rPr lang="en-GB" altLang="ko-KR" dirty="0"/>
              <a:t> </a:t>
            </a:r>
            <a:r>
              <a:rPr lang="en-GB" altLang="ko-KR" dirty="0">
                <a:solidFill>
                  <a:schemeClr val="tx1">
                    <a:lumMod val="65000"/>
                    <a:lumOff val="35000"/>
                  </a:schemeClr>
                </a:solidFill>
              </a:rPr>
              <a:t>that everyone has their own way to be sad and their own ways that they like to be soothed and comforted. </a:t>
            </a:r>
            <a:endParaRPr lang="ko-KR" altLang="ko-KR" dirty="0">
              <a:solidFill>
                <a:schemeClr val="tx1">
                  <a:lumMod val="65000"/>
                  <a:lumOff val="35000"/>
                </a:schemeClr>
              </a:solidFill>
            </a:endParaRPr>
          </a:p>
          <a:p>
            <a:pPr marL="0" lvl="0" indent="0">
              <a:buNone/>
            </a:pPr>
            <a:endParaRPr lang="ko-KR" altLang="ko-KR" dirty="0"/>
          </a:p>
        </p:txBody>
      </p:sp>
      <p:sp>
        <p:nvSpPr>
          <p:cNvPr id="2" name="TextBox 1">
            <a:extLst>
              <a:ext uri="{FF2B5EF4-FFF2-40B4-BE49-F238E27FC236}">
                <a16:creationId xmlns:a16="http://schemas.microsoft.com/office/drawing/2014/main" id="{4A193770-A036-CD43-5385-65963541FB8C}"/>
              </a:ext>
            </a:extLst>
          </p:cNvPr>
          <p:cNvSpPr txBox="1"/>
          <p:nvPr/>
        </p:nvSpPr>
        <p:spPr>
          <a:xfrm>
            <a:off x="556719" y="680525"/>
            <a:ext cx="8928243" cy="584775"/>
          </a:xfrm>
          <a:prstGeom prst="rect">
            <a:avLst/>
          </a:prstGeom>
          <a:noFill/>
        </p:spPr>
        <p:txBody>
          <a:bodyPr wrap="square">
            <a:spAutoFit/>
          </a:bodyPr>
          <a:lstStyle/>
          <a:p>
            <a:pPr marL="0" indent="0">
              <a:buNone/>
            </a:pPr>
            <a:r>
              <a:rPr lang="en-GB" altLang="ko-KR" sz="3200" b="1" dirty="0">
                <a:solidFill>
                  <a:schemeClr val="accent2"/>
                </a:solidFill>
                <a:latin typeface="Avenir Next" panose="020B0503020202020204" pitchFamily="34" charset="0"/>
              </a:rPr>
              <a:t>CARING WHEN LIFE IS SAD</a:t>
            </a:r>
          </a:p>
        </p:txBody>
      </p:sp>
    </p:spTree>
    <p:extLst>
      <p:ext uri="{BB962C8B-B14F-4D97-AF65-F5344CB8AC3E}">
        <p14:creationId xmlns:p14="http://schemas.microsoft.com/office/powerpoint/2010/main" val="2613157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60708" y="2693530"/>
            <a:ext cx="8724254" cy="3707270"/>
          </a:xfrm>
        </p:spPr>
        <p:txBody>
          <a:bodyPr>
            <a:normAutofit/>
          </a:bodyPr>
          <a:lstStyle/>
          <a:p>
            <a:r>
              <a:rPr lang="en-GB" altLang="ko-KR" dirty="0">
                <a:solidFill>
                  <a:schemeClr val="tx1">
                    <a:lumMod val="65000"/>
                    <a:lumOff val="35000"/>
                  </a:schemeClr>
                </a:solidFill>
              </a:rPr>
              <a:t>At the end of each day, </a:t>
            </a:r>
            <a:r>
              <a:rPr lang="en-GB" altLang="ko-KR" b="1" dirty="0">
                <a:solidFill>
                  <a:schemeClr val="accent6">
                    <a:lumMod val="75000"/>
                  </a:schemeClr>
                </a:solidFill>
              </a:rPr>
              <a:t>share your saddest or most challenging moments</a:t>
            </a:r>
            <a:r>
              <a:rPr lang="en-GB" altLang="ko-KR" dirty="0"/>
              <a:t> </a:t>
            </a:r>
            <a:r>
              <a:rPr lang="en-GB" altLang="ko-KR" dirty="0">
                <a:solidFill>
                  <a:schemeClr val="tx1">
                    <a:lumMod val="65000"/>
                    <a:lumOff val="35000"/>
                  </a:schemeClr>
                </a:solidFill>
              </a:rPr>
              <a:t>in the day, and comfort each other before you go to sleep. Then </a:t>
            </a:r>
            <a:r>
              <a:rPr lang="en-GB" altLang="ko-KR" b="1" dirty="0">
                <a:solidFill>
                  <a:schemeClr val="accent6">
                    <a:lumMod val="75000"/>
                  </a:schemeClr>
                </a:solidFill>
              </a:rPr>
              <a:t>talk about the happiest moments</a:t>
            </a:r>
            <a:r>
              <a:rPr lang="en-GB" altLang="ko-KR" dirty="0"/>
              <a:t> </a:t>
            </a:r>
            <a:r>
              <a:rPr lang="en-GB" altLang="ko-KR" dirty="0">
                <a:solidFill>
                  <a:schemeClr val="tx1">
                    <a:lumMod val="65000"/>
                    <a:lumOff val="35000"/>
                  </a:schemeClr>
                </a:solidFill>
              </a:rPr>
              <a:t>in your day and name 10 things you are thankful for.</a:t>
            </a:r>
            <a:r>
              <a:rPr lang="en-GB" altLang="ko-KR" b="1" dirty="0">
                <a:solidFill>
                  <a:schemeClr val="tx1">
                    <a:lumMod val="65000"/>
                    <a:lumOff val="35000"/>
                  </a:schemeClr>
                </a:solidFill>
              </a:rPr>
              <a:t> </a:t>
            </a:r>
          </a:p>
          <a:p>
            <a:r>
              <a:rPr lang="en-GB" altLang="ko-KR" dirty="0">
                <a:solidFill>
                  <a:schemeClr val="tx1">
                    <a:lumMod val="65000"/>
                    <a:lumOff val="35000"/>
                  </a:schemeClr>
                </a:solidFill>
              </a:rPr>
              <a:t>List 3 things that went well and </a:t>
            </a:r>
            <a:r>
              <a:rPr lang="en-GB" altLang="ko-KR" b="1" dirty="0">
                <a:solidFill>
                  <a:schemeClr val="accent6">
                    <a:lumMod val="75000"/>
                  </a:schemeClr>
                </a:solidFill>
              </a:rPr>
              <a:t>celebrate</a:t>
            </a:r>
            <a:r>
              <a:rPr lang="en-GB" altLang="ko-KR" dirty="0"/>
              <a:t> </a:t>
            </a:r>
            <a:r>
              <a:rPr lang="en-GB" altLang="ko-KR" dirty="0">
                <a:solidFill>
                  <a:schemeClr val="tx1">
                    <a:lumMod val="65000"/>
                    <a:lumOff val="35000"/>
                  </a:schemeClr>
                </a:solidFill>
              </a:rPr>
              <a:t>the good things that happened, however small. </a:t>
            </a:r>
            <a:endParaRPr lang="ko-KR" altLang="ko-KR" dirty="0">
              <a:solidFill>
                <a:schemeClr val="tx1">
                  <a:lumMod val="65000"/>
                  <a:lumOff val="35000"/>
                </a:schemeClr>
              </a:solidFill>
            </a:endParaRPr>
          </a:p>
          <a:p>
            <a:pPr marL="0" lvl="0" indent="0">
              <a:buNone/>
            </a:pPr>
            <a:endParaRPr lang="ko-KR" altLang="ko-KR" dirty="0"/>
          </a:p>
        </p:txBody>
      </p:sp>
      <p:sp>
        <p:nvSpPr>
          <p:cNvPr id="2" name="TextBox 1">
            <a:extLst>
              <a:ext uri="{FF2B5EF4-FFF2-40B4-BE49-F238E27FC236}">
                <a16:creationId xmlns:a16="http://schemas.microsoft.com/office/drawing/2014/main" id="{DE20293B-7A1A-F2D9-8512-290349646AC9}"/>
              </a:ext>
            </a:extLst>
          </p:cNvPr>
          <p:cNvSpPr txBox="1"/>
          <p:nvPr/>
        </p:nvSpPr>
        <p:spPr>
          <a:xfrm>
            <a:off x="556719" y="680525"/>
            <a:ext cx="8928243" cy="584775"/>
          </a:xfrm>
          <a:prstGeom prst="rect">
            <a:avLst/>
          </a:prstGeom>
          <a:noFill/>
        </p:spPr>
        <p:txBody>
          <a:bodyPr wrap="square">
            <a:spAutoFit/>
          </a:bodyPr>
          <a:lstStyle/>
          <a:p>
            <a:pPr marL="0" indent="0">
              <a:buNone/>
            </a:pPr>
            <a:r>
              <a:rPr lang="en-GB" altLang="ko-KR" sz="3200" b="1" dirty="0">
                <a:solidFill>
                  <a:schemeClr val="accent2"/>
                </a:solidFill>
                <a:latin typeface="Avenir Next" panose="020B0503020202020204" pitchFamily="34" charset="0"/>
              </a:rPr>
              <a:t>CARING WHEN LIFE IS SAD</a:t>
            </a:r>
          </a:p>
        </p:txBody>
      </p:sp>
    </p:spTree>
    <p:extLst>
      <p:ext uri="{BB962C8B-B14F-4D97-AF65-F5344CB8AC3E}">
        <p14:creationId xmlns:p14="http://schemas.microsoft.com/office/powerpoint/2010/main" val="17153578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910119" y="1998543"/>
            <a:ext cx="8910234" cy="4761155"/>
          </a:xfrm>
        </p:spPr>
        <p:txBody>
          <a:bodyPr anchor="ctr"/>
          <a:lstStyle/>
          <a:p>
            <a:pPr lvl="0"/>
            <a:r>
              <a:rPr lang="en-GB" altLang="ko-KR" sz="3600" b="1" dirty="0">
                <a:solidFill>
                  <a:schemeClr val="accent2"/>
                </a:solidFill>
              </a:rPr>
              <a:t>Talk about your feelings: </a:t>
            </a:r>
            <a:r>
              <a:rPr lang="en-GB" altLang="ko-KR" dirty="0">
                <a:solidFill>
                  <a:schemeClr val="tx1">
                    <a:lumMod val="65000"/>
                    <a:lumOff val="35000"/>
                  </a:schemeClr>
                </a:solidFill>
              </a:rPr>
              <a:t>I am feeling this and this…because…and it would really help me if you would do this for me…Thank you. How are you feeling today? And </a:t>
            </a:r>
            <a:r>
              <a:rPr lang="en-GB" altLang="ko-KR" b="1" dirty="0">
                <a:solidFill>
                  <a:schemeClr val="accent2"/>
                </a:solidFill>
              </a:rPr>
              <a:t>what can I do to help you, too</a:t>
            </a:r>
            <a:r>
              <a:rPr lang="en-GB" altLang="ko-KR" dirty="0">
                <a:solidFill>
                  <a:schemeClr val="tx1">
                    <a:lumMod val="65000"/>
                    <a:lumOff val="35000"/>
                  </a:schemeClr>
                </a:solidFill>
              </a:rPr>
              <a:t>?”</a:t>
            </a:r>
            <a:endParaRPr lang="ko-KR" altLang="ko-KR" dirty="0">
              <a:solidFill>
                <a:schemeClr val="tx1">
                  <a:lumMod val="65000"/>
                  <a:lumOff val="35000"/>
                </a:schemeClr>
              </a:solidFill>
            </a:endParaRPr>
          </a:p>
          <a:p>
            <a:pPr lvl="0"/>
            <a:r>
              <a:rPr lang="en-GB" altLang="ko-KR" dirty="0">
                <a:solidFill>
                  <a:schemeClr val="tx1">
                    <a:lumMod val="65000"/>
                    <a:lumOff val="35000"/>
                  </a:schemeClr>
                </a:solidFill>
              </a:rPr>
              <a:t>Even when you’re sad, it’s healthy and good to </a:t>
            </a:r>
            <a:r>
              <a:rPr lang="en-GB" altLang="ko-KR" b="1" dirty="0">
                <a:solidFill>
                  <a:schemeClr val="accent2"/>
                </a:solidFill>
              </a:rPr>
              <a:t>laugh</a:t>
            </a:r>
            <a:r>
              <a:rPr lang="en-GB" altLang="ko-KR" dirty="0">
                <a:solidFill>
                  <a:schemeClr val="tx1">
                    <a:lumMod val="65000"/>
                    <a:lumOff val="35000"/>
                  </a:schemeClr>
                </a:solidFill>
              </a:rPr>
              <a:t>, too. Watch a funny movie or YouTube clip together, or search for images of funny cartoons and jokes on the internet.</a:t>
            </a:r>
            <a:endParaRPr lang="ko-KR" altLang="ko-KR" dirty="0">
              <a:solidFill>
                <a:schemeClr val="tx1">
                  <a:lumMod val="65000"/>
                  <a:lumOff val="35000"/>
                </a:schemeClr>
              </a:solidFill>
            </a:endParaRPr>
          </a:p>
        </p:txBody>
      </p:sp>
      <p:sp>
        <p:nvSpPr>
          <p:cNvPr id="2" name="TextBox 1">
            <a:extLst>
              <a:ext uri="{FF2B5EF4-FFF2-40B4-BE49-F238E27FC236}">
                <a16:creationId xmlns:a16="http://schemas.microsoft.com/office/drawing/2014/main" id="{456981A8-2A9C-A631-BAE3-431F2F856893}"/>
              </a:ext>
            </a:extLst>
          </p:cNvPr>
          <p:cNvSpPr txBox="1"/>
          <p:nvPr/>
        </p:nvSpPr>
        <p:spPr>
          <a:xfrm>
            <a:off x="556719" y="680525"/>
            <a:ext cx="8928243" cy="584775"/>
          </a:xfrm>
          <a:prstGeom prst="rect">
            <a:avLst/>
          </a:prstGeom>
          <a:noFill/>
        </p:spPr>
        <p:txBody>
          <a:bodyPr wrap="square">
            <a:spAutoFit/>
          </a:bodyPr>
          <a:lstStyle/>
          <a:p>
            <a:pPr marL="0" indent="0">
              <a:buNone/>
            </a:pPr>
            <a:r>
              <a:rPr lang="en-GB" altLang="ko-KR" sz="3200" b="1" dirty="0">
                <a:solidFill>
                  <a:schemeClr val="accent2"/>
                </a:solidFill>
                <a:latin typeface="Avenir Next" panose="020B0503020202020204" pitchFamily="34" charset="0"/>
              </a:rPr>
              <a:t>CARING WHEN LIFE IS SAD</a:t>
            </a:r>
          </a:p>
        </p:txBody>
      </p:sp>
    </p:spTree>
    <p:extLst>
      <p:ext uri="{BB962C8B-B14F-4D97-AF65-F5344CB8AC3E}">
        <p14:creationId xmlns:p14="http://schemas.microsoft.com/office/powerpoint/2010/main" val="1915455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356462" y="1949608"/>
            <a:ext cx="9655444" cy="4776653"/>
          </a:xfrm>
        </p:spPr>
        <p:txBody>
          <a:bodyPr>
            <a:normAutofit fontScale="92500" lnSpcReduction="10000"/>
          </a:bodyPr>
          <a:lstStyle/>
          <a:p>
            <a:pPr marL="0" lvl="0" indent="0">
              <a:buNone/>
            </a:pPr>
            <a:r>
              <a:rPr lang="en-GB" altLang="ko-KR" dirty="0">
                <a:solidFill>
                  <a:schemeClr val="tx1">
                    <a:lumMod val="65000"/>
                    <a:lumOff val="35000"/>
                  </a:schemeClr>
                </a:solidFill>
              </a:rPr>
              <a:t>If you are all alone and feeling sad, </a:t>
            </a:r>
          </a:p>
          <a:p>
            <a:pPr lvl="1"/>
            <a:r>
              <a:rPr lang="en-GB" altLang="ko-KR" sz="3600" b="1" dirty="0">
                <a:solidFill>
                  <a:srgbClr val="7030A0"/>
                </a:solidFill>
              </a:rPr>
              <a:t>Imagine</a:t>
            </a:r>
            <a:r>
              <a:rPr lang="en-GB" altLang="ko-KR" dirty="0"/>
              <a:t> </a:t>
            </a:r>
            <a:r>
              <a:rPr lang="en-GB" altLang="ko-KR" dirty="0">
                <a:solidFill>
                  <a:schemeClr val="tx1">
                    <a:lumMod val="65000"/>
                    <a:lumOff val="35000"/>
                  </a:schemeClr>
                </a:solidFill>
              </a:rPr>
              <a:t>that God, or a person who loves you very much, is hugging you close to their heart, and soothing you. </a:t>
            </a:r>
          </a:p>
          <a:p>
            <a:pPr lvl="1"/>
            <a:r>
              <a:rPr lang="en-GB" altLang="ko-KR" b="1" dirty="0">
                <a:solidFill>
                  <a:srgbClr val="7030A0"/>
                </a:solidFill>
              </a:rPr>
              <a:t>Imagine</a:t>
            </a:r>
            <a:r>
              <a:rPr lang="en-GB" altLang="ko-KR" dirty="0"/>
              <a:t> </a:t>
            </a:r>
            <a:r>
              <a:rPr lang="en-GB" altLang="ko-KR" dirty="0">
                <a:solidFill>
                  <a:schemeClr val="tx1">
                    <a:lumMod val="65000"/>
                    <a:lumOff val="35000"/>
                  </a:schemeClr>
                </a:solidFill>
              </a:rPr>
              <a:t>them saying the kindest and most comforting and loving things to you. </a:t>
            </a:r>
          </a:p>
          <a:p>
            <a:pPr lvl="1"/>
            <a:r>
              <a:rPr lang="en-GB" altLang="ko-KR" b="1" dirty="0">
                <a:solidFill>
                  <a:srgbClr val="7030A0"/>
                </a:solidFill>
              </a:rPr>
              <a:t>Take some deep breaths </a:t>
            </a:r>
            <a:r>
              <a:rPr lang="en-GB" altLang="ko-KR" dirty="0">
                <a:solidFill>
                  <a:schemeClr val="tx1">
                    <a:lumMod val="65000"/>
                    <a:lumOff val="35000"/>
                  </a:schemeClr>
                </a:solidFill>
              </a:rPr>
              <a:t>and relax into the imaginary hug. Or give yourself a warm and comforting hug with your own arms.</a:t>
            </a:r>
            <a:endParaRPr lang="ko-KR" altLang="ko-KR" dirty="0">
              <a:solidFill>
                <a:schemeClr val="tx1">
                  <a:lumMod val="65000"/>
                  <a:lumOff val="35000"/>
                </a:schemeClr>
              </a:solidFill>
            </a:endParaRPr>
          </a:p>
          <a:p>
            <a:pPr lvl="0"/>
            <a:r>
              <a:rPr lang="en-GB" altLang="ko-KR" sz="3600" b="1" dirty="0">
                <a:solidFill>
                  <a:srgbClr val="7030A0"/>
                </a:solidFill>
              </a:rPr>
              <a:t>Go for a walk </a:t>
            </a:r>
            <a:r>
              <a:rPr lang="en-GB" altLang="ko-KR" dirty="0">
                <a:solidFill>
                  <a:schemeClr val="tx1">
                    <a:lumMod val="65000"/>
                    <a:lumOff val="35000"/>
                  </a:schemeClr>
                </a:solidFill>
              </a:rPr>
              <a:t>together, breathe in the fresh air and look for the beautiful things in nature that you don’t usually notice. </a:t>
            </a:r>
            <a:endParaRPr lang="ko-KR" altLang="ko-KR" dirty="0">
              <a:solidFill>
                <a:schemeClr val="tx1">
                  <a:lumMod val="65000"/>
                  <a:lumOff val="35000"/>
                </a:schemeClr>
              </a:solidFill>
            </a:endParaRPr>
          </a:p>
          <a:p>
            <a:pPr lvl="0"/>
            <a:endParaRPr lang="ko-KR" altLang="en-US" dirty="0"/>
          </a:p>
        </p:txBody>
      </p:sp>
      <p:sp>
        <p:nvSpPr>
          <p:cNvPr id="2" name="TextBox 1">
            <a:extLst>
              <a:ext uri="{FF2B5EF4-FFF2-40B4-BE49-F238E27FC236}">
                <a16:creationId xmlns:a16="http://schemas.microsoft.com/office/drawing/2014/main" id="{0C64B6CA-FAF7-3AC5-9096-30EB34EB7E2D}"/>
              </a:ext>
            </a:extLst>
          </p:cNvPr>
          <p:cNvSpPr txBox="1"/>
          <p:nvPr/>
        </p:nvSpPr>
        <p:spPr>
          <a:xfrm>
            <a:off x="556719" y="680525"/>
            <a:ext cx="8928243" cy="584775"/>
          </a:xfrm>
          <a:prstGeom prst="rect">
            <a:avLst/>
          </a:prstGeom>
          <a:noFill/>
        </p:spPr>
        <p:txBody>
          <a:bodyPr wrap="square">
            <a:spAutoFit/>
          </a:bodyPr>
          <a:lstStyle/>
          <a:p>
            <a:pPr marL="0" indent="0">
              <a:buNone/>
            </a:pPr>
            <a:r>
              <a:rPr lang="en-GB" altLang="ko-KR" sz="3200" b="1" dirty="0">
                <a:solidFill>
                  <a:schemeClr val="accent2"/>
                </a:solidFill>
                <a:latin typeface="Avenir Next" panose="020B0503020202020204" pitchFamily="34" charset="0"/>
              </a:rPr>
              <a:t>CARING WHEN LIFE IS SAD</a:t>
            </a:r>
          </a:p>
        </p:txBody>
      </p:sp>
    </p:spTree>
    <p:extLst>
      <p:ext uri="{BB962C8B-B14F-4D97-AF65-F5344CB8AC3E}">
        <p14:creationId xmlns:p14="http://schemas.microsoft.com/office/powerpoint/2010/main" val="2317976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573438" y="2228580"/>
            <a:ext cx="9252487" cy="4482185"/>
          </a:xfrm>
        </p:spPr>
        <p:txBody>
          <a:bodyPr>
            <a:normAutofit/>
          </a:bodyPr>
          <a:lstStyle/>
          <a:p>
            <a:pPr lvl="0"/>
            <a:r>
              <a:rPr lang="en-GB" altLang="ko-KR" sz="3600" b="1" dirty="0">
                <a:solidFill>
                  <a:schemeClr val="accent6">
                    <a:lumMod val="75000"/>
                  </a:schemeClr>
                </a:solidFill>
              </a:rPr>
              <a:t>Play a game </a:t>
            </a:r>
            <a:r>
              <a:rPr lang="en-GB" altLang="ko-KR" dirty="0">
                <a:solidFill>
                  <a:schemeClr val="tx1">
                    <a:lumMod val="65000"/>
                    <a:lumOff val="35000"/>
                  </a:schemeClr>
                </a:solidFill>
              </a:rPr>
              <a:t>together, make a new recipe, do a jigsaw, go to café, walk in a beautiful place, listen to your favourite music, or work on a hobby together. Choose activities that distract you and give your mind a rest from being sad and stressed for a while. </a:t>
            </a:r>
            <a:endParaRPr lang="ko-KR" altLang="ko-KR" dirty="0">
              <a:solidFill>
                <a:schemeClr val="tx1">
                  <a:lumMod val="65000"/>
                  <a:lumOff val="35000"/>
                </a:schemeClr>
              </a:solidFill>
            </a:endParaRPr>
          </a:p>
          <a:p>
            <a:pPr lvl="0"/>
            <a:r>
              <a:rPr lang="en-GB" altLang="ko-KR" dirty="0">
                <a:solidFill>
                  <a:schemeClr val="tx1">
                    <a:lumMod val="65000"/>
                    <a:lumOff val="35000"/>
                  </a:schemeClr>
                </a:solidFill>
              </a:rPr>
              <a:t>Some families find it helpful to </a:t>
            </a:r>
            <a:r>
              <a:rPr lang="en-GB" altLang="ko-KR" sz="3600" b="1" dirty="0">
                <a:solidFill>
                  <a:schemeClr val="accent6">
                    <a:lumMod val="75000"/>
                  </a:schemeClr>
                </a:solidFill>
              </a:rPr>
              <a:t>have a special time </a:t>
            </a:r>
            <a:r>
              <a:rPr lang="en-GB" altLang="ko-KR" dirty="0">
                <a:solidFill>
                  <a:schemeClr val="tx1">
                    <a:lumMod val="65000"/>
                    <a:lumOff val="35000"/>
                  </a:schemeClr>
                </a:solidFill>
              </a:rPr>
              <a:t>every day or week when they can remember the person that they have lost, be sad together and comfort each other.</a:t>
            </a:r>
            <a:endParaRPr lang="ko-KR" altLang="ko-KR" dirty="0">
              <a:solidFill>
                <a:schemeClr val="tx1">
                  <a:lumMod val="65000"/>
                  <a:lumOff val="35000"/>
                </a:schemeClr>
              </a:solidFill>
            </a:endParaRPr>
          </a:p>
          <a:p>
            <a:pPr marL="0" indent="0">
              <a:buNone/>
            </a:pPr>
            <a:endParaRPr lang="ko-KR" altLang="en-US" dirty="0"/>
          </a:p>
        </p:txBody>
      </p:sp>
      <p:sp>
        <p:nvSpPr>
          <p:cNvPr id="2" name="TextBox 1">
            <a:extLst>
              <a:ext uri="{FF2B5EF4-FFF2-40B4-BE49-F238E27FC236}">
                <a16:creationId xmlns:a16="http://schemas.microsoft.com/office/drawing/2014/main" id="{BB08C55B-F166-B3F1-11CB-4D48503FB1D5}"/>
              </a:ext>
            </a:extLst>
          </p:cNvPr>
          <p:cNvSpPr txBox="1"/>
          <p:nvPr/>
        </p:nvSpPr>
        <p:spPr>
          <a:xfrm>
            <a:off x="556719" y="680525"/>
            <a:ext cx="8928243" cy="584775"/>
          </a:xfrm>
          <a:prstGeom prst="rect">
            <a:avLst/>
          </a:prstGeom>
          <a:noFill/>
        </p:spPr>
        <p:txBody>
          <a:bodyPr wrap="square">
            <a:spAutoFit/>
          </a:bodyPr>
          <a:lstStyle/>
          <a:p>
            <a:pPr marL="0" indent="0">
              <a:buNone/>
            </a:pPr>
            <a:r>
              <a:rPr lang="en-GB" altLang="ko-KR" sz="3200" b="1" dirty="0">
                <a:solidFill>
                  <a:schemeClr val="accent2"/>
                </a:solidFill>
                <a:latin typeface="Avenir Next" panose="020B0503020202020204" pitchFamily="34" charset="0"/>
              </a:rPr>
              <a:t>CARING WHEN LIFE IS SAD</a:t>
            </a:r>
          </a:p>
        </p:txBody>
      </p:sp>
    </p:spTree>
    <p:extLst>
      <p:ext uri="{BB962C8B-B14F-4D97-AF65-F5344CB8AC3E}">
        <p14:creationId xmlns:p14="http://schemas.microsoft.com/office/powerpoint/2010/main" val="1563151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233766" y="2182086"/>
            <a:ext cx="9871129" cy="4351338"/>
          </a:xfrm>
        </p:spPr>
        <p:txBody>
          <a:bodyPr>
            <a:normAutofit/>
          </a:bodyPr>
          <a:lstStyle/>
          <a:p>
            <a:pPr lvl="0"/>
            <a:r>
              <a:rPr lang="en-GB" altLang="ko-KR" sz="3600" b="1" dirty="0">
                <a:solidFill>
                  <a:srgbClr val="FF9300"/>
                </a:solidFill>
              </a:rPr>
              <a:t>Imagine</a:t>
            </a:r>
            <a:r>
              <a:rPr lang="en-GB" altLang="ko-KR" dirty="0"/>
              <a:t> </a:t>
            </a:r>
            <a:r>
              <a:rPr lang="en-GB" altLang="ko-KR" dirty="0">
                <a:solidFill>
                  <a:schemeClr val="tx1">
                    <a:lumMod val="65000"/>
                    <a:lumOff val="35000"/>
                  </a:schemeClr>
                </a:solidFill>
              </a:rPr>
              <a:t>that the person you have lost can see how sad you are. What might they say or do to comfort and reassure you, if they knew how you were feeling right now? </a:t>
            </a:r>
            <a:endParaRPr lang="ko-KR" altLang="ko-KR" dirty="0">
              <a:solidFill>
                <a:schemeClr val="tx1">
                  <a:lumMod val="65000"/>
                  <a:lumOff val="35000"/>
                </a:schemeClr>
              </a:solidFill>
            </a:endParaRPr>
          </a:p>
          <a:p>
            <a:pPr lvl="0"/>
            <a:r>
              <a:rPr lang="en-GB" altLang="ko-KR" sz="3600" b="1" dirty="0">
                <a:solidFill>
                  <a:srgbClr val="FF9300"/>
                </a:solidFill>
              </a:rPr>
              <a:t>Fill a basket </a:t>
            </a:r>
            <a:r>
              <a:rPr lang="en-GB" altLang="ko-KR" dirty="0">
                <a:solidFill>
                  <a:schemeClr val="tx1">
                    <a:lumMod val="65000"/>
                    <a:lumOff val="35000"/>
                  </a:schemeClr>
                </a:solidFill>
              </a:rPr>
              <a:t>with some soothing activities – a funny story, a small craft project, a puzzle or joke book, some hand cream, bubbles to blow (the deep and slow breathing can help to calm you down), lavender or citrus oils to smell, and sachets of your favourite hot drink.</a:t>
            </a:r>
            <a:endParaRPr lang="ko-KR" altLang="ko-KR" dirty="0">
              <a:solidFill>
                <a:schemeClr val="tx1">
                  <a:lumMod val="65000"/>
                  <a:lumOff val="35000"/>
                </a:schemeClr>
              </a:solidFill>
            </a:endParaRPr>
          </a:p>
          <a:p>
            <a:pPr marL="0" indent="0">
              <a:buNone/>
            </a:pPr>
            <a:endParaRPr lang="ko-KR" altLang="en-US" dirty="0"/>
          </a:p>
        </p:txBody>
      </p:sp>
      <p:sp>
        <p:nvSpPr>
          <p:cNvPr id="2" name="TextBox 1">
            <a:extLst>
              <a:ext uri="{FF2B5EF4-FFF2-40B4-BE49-F238E27FC236}">
                <a16:creationId xmlns:a16="http://schemas.microsoft.com/office/drawing/2014/main" id="{79802895-E54E-7E5F-D3EB-EB19FE71E0BB}"/>
              </a:ext>
            </a:extLst>
          </p:cNvPr>
          <p:cNvSpPr txBox="1"/>
          <p:nvPr/>
        </p:nvSpPr>
        <p:spPr>
          <a:xfrm>
            <a:off x="556719" y="680525"/>
            <a:ext cx="8928243" cy="584775"/>
          </a:xfrm>
          <a:prstGeom prst="rect">
            <a:avLst/>
          </a:prstGeom>
          <a:noFill/>
        </p:spPr>
        <p:txBody>
          <a:bodyPr wrap="square">
            <a:spAutoFit/>
          </a:bodyPr>
          <a:lstStyle/>
          <a:p>
            <a:pPr marL="0" indent="0">
              <a:buNone/>
            </a:pPr>
            <a:r>
              <a:rPr lang="en-GB" altLang="ko-KR" sz="3200" b="1" dirty="0">
                <a:solidFill>
                  <a:schemeClr val="accent2"/>
                </a:solidFill>
                <a:latin typeface="Avenir Next" panose="020B0503020202020204" pitchFamily="34" charset="0"/>
              </a:rPr>
              <a:t>CARING WHEN LIFE IS SAD</a:t>
            </a:r>
          </a:p>
        </p:txBody>
      </p:sp>
    </p:spTree>
    <p:extLst>
      <p:ext uri="{BB962C8B-B14F-4D97-AF65-F5344CB8AC3E}">
        <p14:creationId xmlns:p14="http://schemas.microsoft.com/office/powerpoint/2010/main" val="850787879"/>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TotalTime>
  <Words>539</Words>
  <Application>Microsoft Macintosh PowerPoint</Application>
  <PresentationFormat>Widescreen</PresentationFormat>
  <Paragraphs>26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맑은 고딕</vt:lpstr>
      <vt:lpstr>Arial</vt:lpstr>
      <vt:lpstr>Avenir Next</vt:lpstr>
      <vt:lpstr>Calibri</vt:lpstr>
      <vt:lpstr>Office 테마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Flourish! Choose well – Think well – Live well</dc:title>
  <dc:creator>hnjung</dc:creator>
  <cp:lastModifiedBy>Itin, Nilde</cp:lastModifiedBy>
  <cp:revision>12</cp:revision>
  <dcterms:created xsi:type="dcterms:W3CDTF">2022-07-07T04:27:28Z</dcterms:created>
  <dcterms:modified xsi:type="dcterms:W3CDTF">2022-11-24T00:18:23Z</dcterms:modified>
</cp:coreProperties>
</file>