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8" r:id="rId5"/>
    <p:sldId id="272" r:id="rId6"/>
    <p:sldId id="273" r:id="rId7"/>
    <p:sldId id="274" r:id="rId8"/>
    <p:sldId id="275" r:id="rId9"/>
    <p:sldId id="276" r:id="rId10"/>
    <p:sldId id="277" r:id="rId11"/>
    <p:sldId id="278" r:id="rId12"/>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a:srgbClr val="FF9300"/>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F522A3-D792-BC4C-AC28-9F92F1FAA221}" v="12" dt="2022-11-23T23:07:13.5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078" autoAdjust="0"/>
    <p:restoredTop sz="96327"/>
  </p:normalViewPr>
  <p:slideViewPr>
    <p:cSldViewPr snapToGrid="0">
      <p:cViewPr varScale="1">
        <p:scale>
          <a:sx n="120" d="100"/>
          <a:sy n="120" d="100"/>
        </p:scale>
        <p:origin x="192"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54F522A3-D792-BC4C-AC28-9F92F1FAA221}"/>
    <pc:docChg chg="undo redo custSel addSld modSld">
      <pc:chgData name="Itin, Nilde" userId="4a5681fe-fcae-4d84-8342-8bf611bd7e79" providerId="ADAL" clId="{54F522A3-D792-BC4C-AC28-9F92F1FAA221}" dt="2022-11-24T00:32:02.960" v="334" actId="207"/>
      <pc:docMkLst>
        <pc:docMk/>
      </pc:docMkLst>
      <pc:sldChg chg="modSp mod">
        <pc:chgData name="Itin, Nilde" userId="4a5681fe-fcae-4d84-8342-8bf611bd7e79" providerId="ADAL" clId="{54F522A3-D792-BC4C-AC28-9F92F1FAA221}" dt="2022-11-23T22:59:52.064" v="157" actId="14100"/>
        <pc:sldMkLst>
          <pc:docMk/>
          <pc:sldMk cId="3159037131" sldId="257"/>
        </pc:sldMkLst>
        <pc:spChg chg="mod">
          <ac:chgData name="Itin, Nilde" userId="4a5681fe-fcae-4d84-8342-8bf611bd7e79" providerId="ADAL" clId="{54F522A3-D792-BC4C-AC28-9F92F1FAA221}" dt="2022-11-23T22:59:52.064" v="157" actId="14100"/>
          <ac:spMkLst>
            <pc:docMk/>
            <pc:sldMk cId="3159037131" sldId="257"/>
            <ac:spMk id="5" creationId="{D8DC5DEB-72A6-4E5D-86E9-746DBA450130}"/>
          </ac:spMkLst>
        </pc:spChg>
      </pc:sldChg>
      <pc:sldChg chg="addSp delSp modSp mod">
        <pc:chgData name="Itin, Nilde" userId="4a5681fe-fcae-4d84-8342-8bf611bd7e79" providerId="ADAL" clId="{54F522A3-D792-BC4C-AC28-9F92F1FAA221}" dt="2022-11-24T00:30:44.545" v="317" actId="207"/>
        <pc:sldMkLst>
          <pc:docMk/>
          <pc:sldMk cId="2096470166" sldId="267"/>
        </pc:sldMkLst>
        <pc:spChg chg="mod">
          <ac:chgData name="Itin, Nilde" userId="4a5681fe-fcae-4d84-8342-8bf611bd7e79" providerId="ADAL" clId="{54F522A3-D792-BC4C-AC28-9F92F1FAA221}" dt="2022-11-24T00:30:44.545" v="317" actId="207"/>
          <ac:spMkLst>
            <pc:docMk/>
            <pc:sldMk cId="2096470166" sldId="267"/>
            <ac:spMk id="3" creationId="{CF5CCE5B-CF24-43A2-B500-2AC2B165B86A}"/>
          </ac:spMkLst>
        </pc:spChg>
        <pc:spChg chg="add del mod">
          <ac:chgData name="Itin, Nilde" userId="4a5681fe-fcae-4d84-8342-8bf611bd7e79" providerId="ADAL" clId="{54F522A3-D792-BC4C-AC28-9F92F1FAA221}" dt="2022-11-23T23:01:17.149" v="162" actId="478"/>
          <ac:spMkLst>
            <pc:docMk/>
            <pc:sldMk cId="2096470166" sldId="267"/>
            <ac:spMk id="4" creationId="{9B652412-8C98-361D-C053-FC0BB172D518}"/>
          </ac:spMkLst>
        </pc:spChg>
      </pc:sldChg>
      <pc:sldChg chg="addSp modSp mod">
        <pc:chgData name="Itin, Nilde" userId="4a5681fe-fcae-4d84-8342-8bf611bd7e79" providerId="ADAL" clId="{54F522A3-D792-BC4C-AC28-9F92F1FAA221}" dt="2022-11-24T00:31:01.585" v="322" actId="20577"/>
        <pc:sldMkLst>
          <pc:docMk/>
          <pc:sldMk cId="2613157746" sldId="268"/>
        </pc:sldMkLst>
        <pc:spChg chg="add mod">
          <ac:chgData name="Itin, Nilde" userId="4a5681fe-fcae-4d84-8342-8bf611bd7e79" providerId="ADAL" clId="{54F522A3-D792-BC4C-AC28-9F92F1FAA221}" dt="2022-11-23T23:07:26.318" v="249" actId="1076"/>
          <ac:spMkLst>
            <pc:docMk/>
            <pc:sldMk cId="2613157746" sldId="268"/>
            <ac:spMk id="2" creationId="{8798AEBC-8913-8C7D-6EE8-4617821F6041}"/>
          </ac:spMkLst>
        </pc:spChg>
        <pc:spChg chg="mod">
          <ac:chgData name="Itin, Nilde" userId="4a5681fe-fcae-4d84-8342-8bf611bd7e79" providerId="ADAL" clId="{54F522A3-D792-BC4C-AC28-9F92F1FAA221}" dt="2022-11-24T00:31:01.585" v="322" actId="20577"/>
          <ac:spMkLst>
            <pc:docMk/>
            <pc:sldMk cId="2613157746" sldId="268"/>
            <ac:spMk id="3" creationId="{CF5CCE5B-CF24-43A2-B500-2AC2B165B86A}"/>
          </ac:spMkLst>
        </pc:spChg>
      </pc:sldChg>
      <pc:sldChg chg="addSp delSp modSp mod">
        <pc:chgData name="Itin, Nilde" userId="4a5681fe-fcae-4d84-8342-8bf611bd7e79" providerId="ADAL" clId="{54F522A3-D792-BC4C-AC28-9F92F1FAA221}" dt="2022-11-24T00:31:08.132" v="323" actId="207"/>
        <pc:sldMkLst>
          <pc:docMk/>
          <pc:sldMk cId="1915455417" sldId="272"/>
        </pc:sldMkLst>
        <pc:spChg chg="add del mod">
          <ac:chgData name="Itin, Nilde" userId="4a5681fe-fcae-4d84-8342-8bf611bd7e79" providerId="ADAL" clId="{54F522A3-D792-BC4C-AC28-9F92F1FAA221}" dt="2022-11-23T23:07:09.189" v="245"/>
          <ac:spMkLst>
            <pc:docMk/>
            <pc:sldMk cId="1915455417" sldId="272"/>
            <ac:spMk id="2" creationId="{23968C3C-6F9A-666E-89C1-51D749610C78}"/>
          </ac:spMkLst>
        </pc:spChg>
        <pc:spChg chg="mod">
          <ac:chgData name="Itin, Nilde" userId="4a5681fe-fcae-4d84-8342-8bf611bd7e79" providerId="ADAL" clId="{54F522A3-D792-BC4C-AC28-9F92F1FAA221}" dt="2022-11-24T00:31:08.132" v="323" actId="207"/>
          <ac:spMkLst>
            <pc:docMk/>
            <pc:sldMk cId="1915455417" sldId="272"/>
            <ac:spMk id="3" creationId="{CF5CCE5B-CF24-43A2-B500-2AC2B165B86A}"/>
          </ac:spMkLst>
        </pc:spChg>
      </pc:sldChg>
      <pc:sldChg chg="addSp modSp mod">
        <pc:chgData name="Itin, Nilde" userId="4a5681fe-fcae-4d84-8342-8bf611bd7e79" providerId="ADAL" clId="{54F522A3-D792-BC4C-AC28-9F92F1FAA221}" dt="2022-11-24T00:31:22.099" v="326" actId="207"/>
        <pc:sldMkLst>
          <pc:docMk/>
          <pc:sldMk cId="684388020" sldId="273"/>
        </pc:sldMkLst>
        <pc:spChg chg="add mod">
          <ac:chgData name="Itin, Nilde" userId="4a5681fe-fcae-4d84-8342-8bf611bd7e79" providerId="ADAL" clId="{54F522A3-D792-BC4C-AC28-9F92F1FAA221}" dt="2022-11-23T23:07:04.088" v="244"/>
          <ac:spMkLst>
            <pc:docMk/>
            <pc:sldMk cId="684388020" sldId="273"/>
            <ac:spMk id="2" creationId="{AB1B0554-99BE-0F1D-90F9-37C098DAB308}"/>
          </ac:spMkLst>
        </pc:spChg>
        <pc:spChg chg="mod">
          <ac:chgData name="Itin, Nilde" userId="4a5681fe-fcae-4d84-8342-8bf611bd7e79" providerId="ADAL" clId="{54F522A3-D792-BC4C-AC28-9F92F1FAA221}" dt="2022-11-24T00:31:22.099" v="326" actId="207"/>
          <ac:spMkLst>
            <pc:docMk/>
            <pc:sldMk cId="684388020" sldId="273"/>
            <ac:spMk id="3" creationId="{CF5CCE5B-CF24-43A2-B500-2AC2B165B86A}"/>
          </ac:spMkLst>
        </pc:spChg>
      </pc:sldChg>
      <pc:sldChg chg="addSp modSp mod">
        <pc:chgData name="Itin, Nilde" userId="4a5681fe-fcae-4d84-8342-8bf611bd7e79" providerId="ADAL" clId="{54F522A3-D792-BC4C-AC28-9F92F1FAA221}" dt="2022-11-24T00:31:34.825" v="329" actId="207"/>
        <pc:sldMkLst>
          <pc:docMk/>
          <pc:sldMk cId="1563151049" sldId="274"/>
        </pc:sldMkLst>
        <pc:spChg chg="add mod">
          <ac:chgData name="Itin, Nilde" userId="4a5681fe-fcae-4d84-8342-8bf611bd7e79" providerId="ADAL" clId="{54F522A3-D792-BC4C-AC28-9F92F1FAA221}" dt="2022-11-23T23:06:40.958" v="241" actId="20577"/>
          <ac:spMkLst>
            <pc:docMk/>
            <pc:sldMk cId="1563151049" sldId="274"/>
            <ac:spMk id="2" creationId="{87E8B721-BBC0-4437-132C-3AFF10FEE535}"/>
          </ac:spMkLst>
        </pc:spChg>
        <pc:spChg chg="mod">
          <ac:chgData name="Itin, Nilde" userId="4a5681fe-fcae-4d84-8342-8bf611bd7e79" providerId="ADAL" clId="{54F522A3-D792-BC4C-AC28-9F92F1FAA221}" dt="2022-11-24T00:31:34.825" v="329" actId="207"/>
          <ac:spMkLst>
            <pc:docMk/>
            <pc:sldMk cId="1563151049" sldId="274"/>
            <ac:spMk id="3" creationId="{CF5CCE5B-CF24-43A2-B500-2AC2B165B86A}"/>
          </ac:spMkLst>
        </pc:spChg>
      </pc:sldChg>
      <pc:sldChg chg="addSp modSp mod">
        <pc:chgData name="Itin, Nilde" userId="4a5681fe-fcae-4d84-8342-8bf611bd7e79" providerId="ADAL" clId="{54F522A3-D792-BC4C-AC28-9F92F1FAA221}" dt="2022-11-24T00:31:41.064" v="330" actId="207"/>
        <pc:sldMkLst>
          <pc:docMk/>
          <pc:sldMk cId="850787879" sldId="275"/>
        </pc:sldMkLst>
        <pc:spChg chg="add mod">
          <ac:chgData name="Itin, Nilde" userId="4a5681fe-fcae-4d84-8342-8bf611bd7e79" providerId="ADAL" clId="{54F522A3-D792-BC4C-AC28-9F92F1FAA221}" dt="2022-11-23T23:07:49.894" v="259" actId="20577"/>
          <ac:spMkLst>
            <pc:docMk/>
            <pc:sldMk cId="850787879" sldId="275"/>
            <ac:spMk id="2" creationId="{EB7A2A67-97CE-5E8A-CA16-E669939547A3}"/>
          </ac:spMkLst>
        </pc:spChg>
        <pc:spChg chg="mod">
          <ac:chgData name="Itin, Nilde" userId="4a5681fe-fcae-4d84-8342-8bf611bd7e79" providerId="ADAL" clId="{54F522A3-D792-BC4C-AC28-9F92F1FAA221}" dt="2022-11-24T00:31:41.064" v="330" actId="207"/>
          <ac:spMkLst>
            <pc:docMk/>
            <pc:sldMk cId="850787879" sldId="275"/>
            <ac:spMk id="3" creationId="{CF5CCE5B-CF24-43A2-B500-2AC2B165B86A}"/>
          </ac:spMkLst>
        </pc:spChg>
      </pc:sldChg>
      <pc:sldChg chg="addSp modSp mod">
        <pc:chgData name="Itin, Nilde" userId="4a5681fe-fcae-4d84-8342-8bf611bd7e79" providerId="ADAL" clId="{54F522A3-D792-BC4C-AC28-9F92F1FAA221}" dt="2022-11-24T00:31:54.028" v="332" actId="207"/>
        <pc:sldMkLst>
          <pc:docMk/>
          <pc:sldMk cId="4098425372" sldId="276"/>
        </pc:sldMkLst>
        <pc:spChg chg="add mod">
          <ac:chgData name="Itin, Nilde" userId="4a5681fe-fcae-4d84-8342-8bf611bd7e79" providerId="ADAL" clId="{54F522A3-D792-BC4C-AC28-9F92F1FAA221}" dt="2022-11-23T23:08:10.053" v="270" actId="20577"/>
          <ac:spMkLst>
            <pc:docMk/>
            <pc:sldMk cId="4098425372" sldId="276"/>
            <ac:spMk id="2" creationId="{ABEE5447-1DD0-5CBB-F156-3F1702076E00}"/>
          </ac:spMkLst>
        </pc:spChg>
        <pc:spChg chg="mod">
          <ac:chgData name="Itin, Nilde" userId="4a5681fe-fcae-4d84-8342-8bf611bd7e79" providerId="ADAL" clId="{54F522A3-D792-BC4C-AC28-9F92F1FAA221}" dt="2022-11-24T00:31:54.028" v="332" actId="207"/>
          <ac:spMkLst>
            <pc:docMk/>
            <pc:sldMk cId="4098425372" sldId="276"/>
            <ac:spMk id="3" creationId="{CF5CCE5B-CF24-43A2-B500-2AC2B165B86A}"/>
          </ac:spMkLst>
        </pc:spChg>
      </pc:sldChg>
      <pc:sldChg chg="addSp delSp modSp mod">
        <pc:chgData name="Itin, Nilde" userId="4a5681fe-fcae-4d84-8342-8bf611bd7e79" providerId="ADAL" clId="{54F522A3-D792-BC4C-AC28-9F92F1FAA221}" dt="2022-11-24T00:32:02.960" v="334" actId="207"/>
        <pc:sldMkLst>
          <pc:docMk/>
          <pc:sldMk cId="1569487214" sldId="277"/>
        </pc:sldMkLst>
        <pc:spChg chg="add del mod">
          <ac:chgData name="Itin, Nilde" userId="4a5681fe-fcae-4d84-8342-8bf611bd7e79" providerId="ADAL" clId="{54F522A3-D792-BC4C-AC28-9F92F1FAA221}" dt="2022-11-23T23:09:04.489" v="279" actId="47"/>
          <ac:spMkLst>
            <pc:docMk/>
            <pc:sldMk cId="1569487214" sldId="277"/>
            <ac:spMk id="2" creationId="{37512DFF-46F2-CBEE-EF7E-5725790A6E28}"/>
          </ac:spMkLst>
        </pc:spChg>
        <pc:spChg chg="mod">
          <ac:chgData name="Itin, Nilde" userId="4a5681fe-fcae-4d84-8342-8bf611bd7e79" providerId="ADAL" clId="{54F522A3-D792-BC4C-AC28-9F92F1FAA221}" dt="2022-11-24T00:32:02.960" v="334" actId="207"/>
          <ac:spMkLst>
            <pc:docMk/>
            <pc:sldMk cId="1569487214" sldId="277"/>
            <ac:spMk id="3" creationId="{CF5CCE5B-CF24-43A2-B500-2AC2B165B86A}"/>
          </ac:spMkLst>
        </pc:spChg>
      </pc:sldChg>
      <pc:sldChg chg="addSp delSp modSp new mod">
        <pc:chgData name="Itin, Nilde" userId="4a5681fe-fcae-4d84-8342-8bf611bd7e79" providerId="ADAL" clId="{54F522A3-D792-BC4C-AC28-9F92F1FAA221}" dt="2022-11-23T22:58:38.051" v="118" actId="14100"/>
        <pc:sldMkLst>
          <pc:docMk/>
          <pc:sldMk cId="1125014439" sldId="278"/>
        </pc:sldMkLst>
        <pc:spChg chg="del">
          <ac:chgData name="Itin, Nilde" userId="4a5681fe-fcae-4d84-8342-8bf611bd7e79" providerId="ADAL" clId="{54F522A3-D792-BC4C-AC28-9F92F1FAA221}" dt="2022-11-23T22:58:33.443" v="117" actId="478"/>
          <ac:spMkLst>
            <pc:docMk/>
            <pc:sldMk cId="1125014439" sldId="278"/>
            <ac:spMk id="2" creationId="{1306EC33-DF2B-AA16-AE9A-BFE648AEB4FA}"/>
          </ac:spMkLst>
        </pc:spChg>
        <pc:spChg chg="del">
          <ac:chgData name="Itin, Nilde" userId="4a5681fe-fcae-4d84-8342-8bf611bd7e79" providerId="ADAL" clId="{54F522A3-D792-BC4C-AC28-9F92F1FAA221}" dt="2022-11-23T22:58:29.195" v="115" actId="478"/>
          <ac:spMkLst>
            <pc:docMk/>
            <pc:sldMk cId="1125014439" sldId="278"/>
            <ac:spMk id="3" creationId="{91A9C476-BC2E-3DEA-CF11-83186D403C7A}"/>
          </ac:spMkLst>
        </pc:spChg>
        <pc:spChg chg="add mod">
          <ac:chgData name="Itin, Nilde" userId="4a5681fe-fcae-4d84-8342-8bf611bd7e79" providerId="ADAL" clId="{54F522A3-D792-BC4C-AC28-9F92F1FAA221}" dt="2022-11-23T22:58:38.051" v="118" actId="14100"/>
          <ac:spMkLst>
            <pc:docMk/>
            <pc:sldMk cId="1125014439" sldId="278"/>
            <ac:spMk id="4" creationId="{BA96E3EE-EF18-C0D8-DCC0-466D1AAFD95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DA7FB07-3E31-DBF7-F3CB-AA1F0B7001C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31626" cy="6858000"/>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dirty="0"/>
              <a:t>마스터 텍스트 스타일 편집</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4A9D20C-0BD4-0772-F2B4-CBBD23872A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63369"/>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65222" y="2507414"/>
            <a:ext cx="9673389" cy="4350586"/>
          </a:xfrm>
        </p:spPr>
        <p:txBody>
          <a:bodyPr/>
          <a:lstStyle/>
          <a:p>
            <a:pPr marL="0" lvl="0" indent="0">
              <a:buNone/>
            </a:pPr>
            <a:r>
              <a:rPr lang="en-US" altLang="ko-KR" b="1" dirty="0">
                <a:solidFill>
                  <a:srgbClr val="FF8AD8"/>
                </a:solidFill>
              </a:rPr>
              <a:t>Follow up. </a:t>
            </a:r>
            <a:r>
              <a:rPr lang="en-US" altLang="ko-KR" dirty="0">
                <a:solidFill>
                  <a:schemeClr val="tx1">
                    <a:lumMod val="65000"/>
                    <a:lumOff val="35000"/>
                  </a:schemeClr>
                </a:solidFill>
              </a:rPr>
              <a:t>Ask them if there is anything else you could do to help. Do whatever you promised to do. Check in with them later by phone, text, etc. </a:t>
            </a:r>
            <a:endParaRPr lang="ko-KR" altLang="ko-KR" dirty="0">
              <a:solidFill>
                <a:schemeClr val="tx1">
                  <a:lumMod val="65000"/>
                  <a:lumOff val="35000"/>
                </a:schemeClr>
              </a:solidFill>
            </a:endParaRPr>
          </a:p>
          <a:p>
            <a:pPr marL="0" indent="0">
              <a:buNone/>
            </a:pPr>
            <a:r>
              <a:rPr lang="en-US" altLang="ko-KR" b="1" dirty="0">
                <a:solidFill>
                  <a:srgbClr val="FF8AD8"/>
                </a:solidFill>
              </a:rPr>
              <a:t>Helpful reminder.</a:t>
            </a:r>
            <a:r>
              <a:rPr lang="en-US" altLang="ko-KR" dirty="0">
                <a:solidFill>
                  <a:srgbClr val="FF8AD8"/>
                </a:solidFill>
              </a:rPr>
              <a:t> </a:t>
            </a:r>
            <a:r>
              <a:rPr lang="en-US" altLang="ko-KR" dirty="0">
                <a:solidFill>
                  <a:schemeClr val="tx1">
                    <a:lumMod val="65000"/>
                    <a:lumOff val="35000"/>
                  </a:schemeClr>
                </a:solidFill>
              </a:rPr>
              <a:t>Use your body to remind you how to listen: Eyes – eye contact; Ears – listening; Mind – engaged, thoughtful and curious; Heart – aware of emotions and relational needs and how to care for them; Hands – ready to help. </a:t>
            </a:r>
            <a:endParaRPr lang="ko-KR" altLang="en-US" dirty="0">
              <a:solidFill>
                <a:schemeClr val="tx1">
                  <a:lumMod val="65000"/>
                  <a:lumOff val="35000"/>
                </a:schemeClr>
              </a:solidFill>
            </a:endParaRPr>
          </a:p>
        </p:txBody>
      </p:sp>
    </p:spTree>
    <p:extLst>
      <p:ext uri="{BB962C8B-B14F-4D97-AF65-F5344CB8AC3E}">
        <p14:creationId xmlns:p14="http://schemas.microsoft.com/office/powerpoint/2010/main" val="1569487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1">
            <a:extLst>
              <a:ext uri="{FF2B5EF4-FFF2-40B4-BE49-F238E27FC236}">
                <a16:creationId xmlns:a16="http://schemas.microsoft.com/office/drawing/2014/main" id="{BA96E3EE-EF18-C0D8-DCC0-466D1AAFD951}"/>
              </a:ext>
            </a:extLst>
          </p:cNvPr>
          <p:cNvSpPr>
            <a:spLocks noGrp="1"/>
          </p:cNvSpPr>
          <p:nvPr>
            <p:ph idx="1"/>
          </p:nvPr>
        </p:nvSpPr>
        <p:spPr>
          <a:xfrm>
            <a:off x="1090863" y="1984664"/>
            <a:ext cx="8678779" cy="4509654"/>
          </a:xfrm>
        </p:spPr>
        <p:txBody>
          <a:bodyPr anchor="ctr">
            <a:normAutofit/>
          </a:bodyPr>
          <a:lstStyle/>
          <a:p>
            <a:pPr marL="0" indent="0" algn="ctr">
              <a:buNone/>
            </a:pPr>
            <a:r>
              <a:rPr lang="en-US" altLang="ko-KR" sz="4800" b="1" dirty="0">
                <a:solidFill>
                  <a:srgbClr val="7030A0"/>
                </a:solidFill>
                <a:latin typeface="Avenir Next" panose="020B0503020202020204" pitchFamily="34" charset="0"/>
              </a:rPr>
              <a:t>CHOOSE TO HELP OTHERS BY LISTENING WELL</a:t>
            </a:r>
            <a:endParaRPr lang="ko-KR" altLang="ko-KR" sz="4800" b="1" dirty="0">
              <a:solidFill>
                <a:srgbClr val="7030A0"/>
              </a:solidFill>
              <a:latin typeface="Avenir Next" panose="020B0503020202020204" pitchFamily="34" charset="0"/>
            </a:endParaRPr>
          </a:p>
        </p:txBody>
      </p:sp>
    </p:spTree>
    <p:extLst>
      <p:ext uri="{BB962C8B-B14F-4D97-AF65-F5344CB8AC3E}">
        <p14:creationId xmlns:p14="http://schemas.microsoft.com/office/powerpoint/2010/main" val="112501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1090863" y="1984664"/>
            <a:ext cx="8678779" cy="4416136"/>
          </a:xfrm>
        </p:spPr>
        <p:txBody>
          <a:bodyPr anchor="ctr">
            <a:normAutofit/>
          </a:bodyPr>
          <a:lstStyle/>
          <a:p>
            <a:pPr marL="0" indent="0" algn="ctr">
              <a:buNone/>
            </a:pPr>
            <a:r>
              <a:rPr lang="en-US" altLang="ko-KR" sz="4800" b="1" dirty="0">
                <a:solidFill>
                  <a:srgbClr val="7030A0"/>
                </a:solidFill>
                <a:latin typeface="Avenir Next" panose="020B0503020202020204" pitchFamily="34" charset="0"/>
              </a:rPr>
              <a:t>CHOOSE TO HELP OTHERS BY LISTENING WELL</a:t>
            </a:r>
            <a:endParaRPr lang="ko-KR" altLang="ko-KR" sz="4800" b="1" dirty="0">
              <a:solidFill>
                <a:srgbClr val="7030A0"/>
              </a:solidFill>
              <a:latin typeface="Avenir Next" panose="020B0503020202020204" pitchFamily="34" charset="0"/>
            </a:endParaRP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65485" y="2579603"/>
            <a:ext cx="9380621" cy="3724944"/>
          </a:xfrm>
        </p:spPr>
        <p:txBody>
          <a:bodyPr/>
          <a:lstStyle/>
          <a:p>
            <a:pPr marL="0" indent="0">
              <a:buNone/>
            </a:pPr>
            <a:r>
              <a:rPr lang="en-US" altLang="ko-KR" b="1" dirty="0">
                <a:solidFill>
                  <a:srgbClr val="FF9300"/>
                </a:solidFill>
              </a:rPr>
              <a:t>When we listen well,</a:t>
            </a:r>
            <a:r>
              <a:rPr lang="en-US" altLang="ko-KR" dirty="0"/>
              <a:t> </a:t>
            </a:r>
            <a:r>
              <a:rPr lang="en-US" altLang="ko-KR" dirty="0">
                <a:solidFill>
                  <a:schemeClr val="tx1">
                    <a:lumMod val="65000"/>
                    <a:lumOff val="35000"/>
                  </a:schemeClr>
                </a:solidFill>
              </a:rPr>
              <a:t>we are giving people attention, care, comfort, and significance. </a:t>
            </a:r>
          </a:p>
          <a:p>
            <a:pPr marL="0" indent="0">
              <a:buNone/>
            </a:pPr>
            <a:r>
              <a:rPr lang="en-US" altLang="ko-KR" dirty="0">
                <a:solidFill>
                  <a:schemeClr val="tx1">
                    <a:lumMod val="65000"/>
                    <a:lumOff val="35000"/>
                  </a:schemeClr>
                </a:solidFill>
              </a:rPr>
              <a:t>It is especially </a:t>
            </a:r>
            <a:r>
              <a:rPr lang="en-US" altLang="ko-KR" b="1" dirty="0">
                <a:solidFill>
                  <a:srgbClr val="FF9300"/>
                </a:solidFill>
              </a:rPr>
              <a:t>important to listen to those whose voices </a:t>
            </a:r>
            <a:r>
              <a:rPr lang="en-US" altLang="ko-KR" dirty="0">
                <a:solidFill>
                  <a:schemeClr val="tx1">
                    <a:lumMod val="65000"/>
                    <a:lumOff val="35000"/>
                  </a:schemeClr>
                </a:solidFill>
              </a:rPr>
              <a:t>are not being heard and valued – such as children, teenagers, women, displaced and vulnerable people, and those whose voices may have been silenced by their culture, experience, and families. </a:t>
            </a:r>
            <a:endParaRPr lang="ko-KR" altLang="en-US" dirty="0">
              <a:solidFill>
                <a:schemeClr val="tx1">
                  <a:lumMod val="65000"/>
                  <a:lumOff val="35000"/>
                </a:schemeClr>
              </a:solidFill>
            </a:endParaRPr>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17358" y="2098964"/>
            <a:ext cx="9541042" cy="4205583"/>
          </a:xfrm>
        </p:spPr>
        <p:txBody>
          <a:bodyPr anchor="ctr"/>
          <a:lstStyle/>
          <a:p>
            <a:r>
              <a:rPr lang="en-US" altLang="ko-KR" sz="3200" b="1" dirty="0">
                <a:solidFill>
                  <a:srgbClr val="7030A0"/>
                </a:solidFill>
              </a:rPr>
              <a:t>Give your full attention to the speaker.</a:t>
            </a:r>
            <a:endParaRPr lang="en-US" sz="1800" dirty="0">
              <a:solidFill>
                <a:srgbClr val="7030A0"/>
              </a:solidFill>
              <a:latin typeface="Calibri" panose="020F0502020204030204" pitchFamily="34" charset="0"/>
              <a:cs typeface="Calibri" panose="020F0502020204030204" pitchFamily="34" charset="0"/>
            </a:endParaRPr>
          </a:p>
          <a:p>
            <a:r>
              <a:rPr lang="en-US" altLang="ko-KR" b="1" dirty="0">
                <a:solidFill>
                  <a:srgbClr val="FF8AD8"/>
                </a:solidFill>
              </a:rPr>
              <a:t>Stop</a:t>
            </a:r>
            <a:r>
              <a:rPr lang="en-US" altLang="ko-KR" dirty="0"/>
              <a:t> </a:t>
            </a:r>
            <a:r>
              <a:rPr lang="en-US" altLang="ko-KR" dirty="0">
                <a:solidFill>
                  <a:schemeClr val="tx1">
                    <a:lumMod val="65000"/>
                    <a:lumOff val="35000"/>
                  </a:schemeClr>
                </a:solidFill>
              </a:rPr>
              <a:t>what you are doing and show that you are relaxed, available, and focused. </a:t>
            </a:r>
          </a:p>
          <a:p>
            <a:r>
              <a:rPr lang="en-US" altLang="ko-KR" b="1" dirty="0">
                <a:solidFill>
                  <a:srgbClr val="FF8AD8"/>
                </a:solidFill>
              </a:rPr>
              <a:t>Put away your phone </a:t>
            </a:r>
            <a:r>
              <a:rPr lang="en-US" altLang="ko-KR" dirty="0">
                <a:solidFill>
                  <a:schemeClr val="tx1">
                    <a:lumMod val="65000"/>
                    <a:lumOff val="35000"/>
                  </a:schemeClr>
                </a:solidFill>
              </a:rPr>
              <a:t>and give warm eye-contact.</a:t>
            </a:r>
          </a:p>
          <a:p>
            <a:r>
              <a:rPr lang="en-US" altLang="ko-KR" b="1" dirty="0">
                <a:solidFill>
                  <a:srgbClr val="FF8AD8"/>
                </a:solidFill>
              </a:rPr>
              <a:t>Avoid interrupting,</a:t>
            </a:r>
            <a:r>
              <a:rPr lang="en-US" altLang="ko-KR" dirty="0"/>
              <a:t> </a:t>
            </a:r>
            <a:r>
              <a:rPr lang="en-US" altLang="ko-KR" dirty="0">
                <a:solidFill>
                  <a:schemeClr val="tx1">
                    <a:lumMod val="65000"/>
                    <a:lumOff val="35000"/>
                  </a:schemeClr>
                </a:solidFill>
              </a:rPr>
              <a:t>distracting them or telling your own stories. This shows that you are interested in the person and what they have to say.</a:t>
            </a:r>
            <a:endParaRPr lang="ko-KR" altLang="ko-KR" dirty="0">
              <a:solidFill>
                <a:schemeClr val="tx1">
                  <a:lumMod val="65000"/>
                  <a:lumOff val="35000"/>
                </a:schemeClr>
              </a:solidFill>
            </a:endParaRPr>
          </a:p>
          <a:p>
            <a:pPr marL="0" lvl="0" indent="0">
              <a:buNone/>
            </a:pPr>
            <a:endParaRPr lang="ko-KR" altLang="ko-KR" dirty="0"/>
          </a:p>
        </p:txBody>
      </p:sp>
      <p:sp>
        <p:nvSpPr>
          <p:cNvPr id="2" name="TextBox 1">
            <a:extLst>
              <a:ext uri="{FF2B5EF4-FFF2-40B4-BE49-F238E27FC236}">
                <a16:creationId xmlns:a16="http://schemas.microsoft.com/office/drawing/2014/main" id="{8798AEBC-8913-8C7D-6EE8-4617821F6041}"/>
              </a:ext>
            </a:extLst>
          </p:cNvPr>
          <p:cNvSpPr txBox="1"/>
          <p:nvPr/>
        </p:nvSpPr>
        <p:spPr>
          <a:xfrm>
            <a:off x="517358" y="781690"/>
            <a:ext cx="5675624" cy="584775"/>
          </a:xfrm>
          <a:prstGeom prst="rect">
            <a:avLst/>
          </a:prstGeom>
          <a:noFill/>
        </p:spPr>
        <p:txBody>
          <a:bodyPr wrap="square">
            <a:spAutoFit/>
          </a:bodyPr>
          <a:lstStyle/>
          <a:p>
            <a:r>
              <a:rPr lang="en-US" altLang="ko-KR" sz="3200" b="1" dirty="0">
                <a:solidFill>
                  <a:srgbClr val="7030A0"/>
                </a:solidFill>
                <a:latin typeface="Calibri" panose="020F0502020204030204" pitchFamily="34" charset="0"/>
                <a:cs typeface="Calibri" panose="020F0502020204030204" pitchFamily="34" charset="0"/>
              </a:rPr>
              <a:t>GIVE YOUR FULL ATTENTION</a:t>
            </a:r>
            <a:endParaRPr lang="en-US" dirty="0">
              <a:solidFill>
                <a:srgbClr val="7030A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65486" y="2088573"/>
            <a:ext cx="9305878" cy="3741821"/>
          </a:xfrm>
        </p:spPr>
        <p:txBody>
          <a:bodyPr anchor="ctr"/>
          <a:lstStyle/>
          <a:p>
            <a:r>
              <a:rPr lang="en-US" altLang="ko-KR" b="1" dirty="0">
                <a:solidFill>
                  <a:srgbClr val="7030A0"/>
                </a:solidFill>
              </a:rPr>
              <a:t>Respond to the speaker’s story by summarizing what they have said. </a:t>
            </a:r>
            <a:r>
              <a:rPr lang="en-US" altLang="ko-KR" dirty="0">
                <a:solidFill>
                  <a:schemeClr val="tx1">
                    <a:lumMod val="65000"/>
                    <a:lumOff val="35000"/>
                  </a:schemeClr>
                </a:solidFill>
              </a:rPr>
              <a:t>‘So, you're saying that…?</a:t>
            </a:r>
            <a:r>
              <a:rPr lang="en-US" altLang="ko-KR" b="1" dirty="0">
                <a:solidFill>
                  <a:schemeClr val="tx1">
                    <a:lumMod val="65000"/>
                    <a:lumOff val="35000"/>
                  </a:schemeClr>
                </a:solidFill>
              </a:rPr>
              <a:t> </a:t>
            </a:r>
            <a:r>
              <a:rPr lang="en-US" altLang="ko-KR" dirty="0">
                <a:solidFill>
                  <a:schemeClr val="tx1">
                    <a:lumMod val="65000"/>
                    <a:lumOff val="35000"/>
                  </a:schemeClr>
                </a:solidFill>
              </a:rPr>
              <a:t>And then…happened?’</a:t>
            </a:r>
            <a:r>
              <a:rPr lang="en-US" altLang="ko-KR" b="1" dirty="0">
                <a:solidFill>
                  <a:schemeClr val="tx1">
                    <a:lumMod val="65000"/>
                    <a:lumOff val="35000"/>
                  </a:schemeClr>
                </a:solidFill>
              </a:rPr>
              <a:t> </a:t>
            </a:r>
            <a:r>
              <a:rPr lang="en-US" altLang="ko-KR" dirty="0">
                <a:solidFill>
                  <a:schemeClr val="tx1">
                    <a:lumMod val="65000"/>
                    <a:lumOff val="35000"/>
                  </a:schemeClr>
                </a:solidFill>
              </a:rPr>
              <a:t>This encourages them to speak and shows how well you are really listening to the details of their story.</a:t>
            </a:r>
            <a:endParaRPr lang="ko-KR" altLang="ko-KR" dirty="0">
              <a:solidFill>
                <a:schemeClr val="tx1">
                  <a:lumMod val="65000"/>
                  <a:lumOff val="35000"/>
                </a:schemeClr>
              </a:solidFill>
            </a:endParaRPr>
          </a:p>
        </p:txBody>
      </p:sp>
      <p:sp>
        <p:nvSpPr>
          <p:cNvPr id="2" name="TextBox 1">
            <a:extLst>
              <a:ext uri="{FF2B5EF4-FFF2-40B4-BE49-F238E27FC236}">
                <a16:creationId xmlns:a16="http://schemas.microsoft.com/office/drawing/2014/main" id="{23968C3C-6F9A-666E-89C1-51D749610C78}"/>
              </a:ext>
            </a:extLst>
          </p:cNvPr>
          <p:cNvSpPr txBox="1"/>
          <p:nvPr/>
        </p:nvSpPr>
        <p:spPr>
          <a:xfrm>
            <a:off x="565485" y="719344"/>
            <a:ext cx="6115050" cy="646331"/>
          </a:xfrm>
          <a:prstGeom prst="rect">
            <a:avLst/>
          </a:prstGeom>
          <a:noFill/>
        </p:spPr>
        <p:txBody>
          <a:bodyPr wrap="square">
            <a:spAutoFit/>
          </a:bodyPr>
          <a:lstStyle/>
          <a:p>
            <a:r>
              <a:rPr lang="en-US" altLang="ko-KR" sz="3600" b="1" dirty="0">
                <a:solidFill>
                  <a:srgbClr val="7030A0"/>
                </a:solidFill>
                <a:latin typeface="Calibri" panose="020F0502020204030204" pitchFamily="34" charset="0"/>
                <a:cs typeface="Calibri" panose="020F0502020204030204" pitchFamily="34" charset="0"/>
              </a:rPr>
              <a:t>RESPOND</a:t>
            </a:r>
            <a:endParaRPr lang="en-US" sz="3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565486" y="2005445"/>
            <a:ext cx="9440960" cy="4475566"/>
          </a:xfrm>
        </p:spPr>
        <p:txBody>
          <a:bodyPr anchor="ctr"/>
          <a:lstStyle/>
          <a:p>
            <a:r>
              <a:rPr lang="en-US" altLang="ko-KR" b="1" dirty="0">
                <a:solidFill>
                  <a:srgbClr val="FF9300"/>
                </a:solidFill>
              </a:rPr>
              <a:t>Be curious. Ask questions </a:t>
            </a:r>
            <a:r>
              <a:rPr lang="en-US" altLang="ko-KR" dirty="0">
                <a:solidFill>
                  <a:schemeClr val="tx1">
                    <a:lumMod val="65000"/>
                    <a:lumOff val="35000"/>
                  </a:schemeClr>
                </a:solidFill>
              </a:rPr>
              <a:t>that invite more information and ideas, such as: ‘What happened after that?’ ‘Who was most helpful at that time, and what did they do?’</a:t>
            </a:r>
            <a:r>
              <a:rPr lang="en-US" altLang="ko-KR" dirty="0"/>
              <a:t> </a:t>
            </a:r>
            <a:r>
              <a:rPr lang="en-US" altLang="ko-KR" b="1" dirty="0">
                <a:solidFill>
                  <a:srgbClr val="FF9300"/>
                </a:solidFill>
              </a:rPr>
              <a:t>Thoughtful questions</a:t>
            </a:r>
            <a:r>
              <a:rPr lang="en-US" altLang="ko-KR" dirty="0"/>
              <a:t> </a:t>
            </a:r>
            <a:r>
              <a:rPr lang="en-US" altLang="ko-KR" dirty="0">
                <a:solidFill>
                  <a:schemeClr val="tx1">
                    <a:lumMod val="65000"/>
                    <a:lumOff val="35000"/>
                  </a:schemeClr>
                </a:solidFill>
              </a:rPr>
              <a:t>show that their story is important to you, and that you are ready and open to hear more from them.</a:t>
            </a:r>
          </a:p>
          <a:p>
            <a:r>
              <a:rPr lang="en-US" altLang="ko-KR" b="1" dirty="0">
                <a:solidFill>
                  <a:srgbClr val="FF9300"/>
                </a:solidFill>
              </a:rPr>
              <a:t>Ask</a:t>
            </a:r>
            <a:r>
              <a:rPr lang="en-US" altLang="ko-KR" dirty="0"/>
              <a:t> </a:t>
            </a:r>
            <a:r>
              <a:rPr lang="en-US" altLang="ko-KR" dirty="0">
                <a:solidFill>
                  <a:schemeClr val="tx1">
                    <a:lumMod val="65000"/>
                    <a:lumOff val="35000"/>
                  </a:schemeClr>
                </a:solidFill>
              </a:rPr>
              <a:t>what they are most concerned about, and what their hopes are.</a:t>
            </a:r>
            <a:endParaRPr lang="ko-KR" altLang="ko-KR" dirty="0">
              <a:solidFill>
                <a:schemeClr val="tx1">
                  <a:lumMod val="65000"/>
                  <a:lumOff val="35000"/>
                </a:schemeClr>
              </a:solidFill>
            </a:endParaRPr>
          </a:p>
        </p:txBody>
      </p:sp>
      <p:sp>
        <p:nvSpPr>
          <p:cNvPr id="2" name="TextBox 1">
            <a:extLst>
              <a:ext uri="{FF2B5EF4-FFF2-40B4-BE49-F238E27FC236}">
                <a16:creationId xmlns:a16="http://schemas.microsoft.com/office/drawing/2014/main" id="{AB1B0554-99BE-0F1D-90F9-37C098DAB308}"/>
              </a:ext>
            </a:extLst>
          </p:cNvPr>
          <p:cNvSpPr txBox="1"/>
          <p:nvPr/>
        </p:nvSpPr>
        <p:spPr>
          <a:xfrm>
            <a:off x="565485" y="719344"/>
            <a:ext cx="6115050" cy="584775"/>
          </a:xfrm>
          <a:prstGeom prst="rect">
            <a:avLst/>
          </a:prstGeom>
          <a:noFill/>
        </p:spPr>
        <p:txBody>
          <a:bodyPr wrap="square">
            <a:spAutoFit/>
          </a:bodyPr>
          <a:lstStyle/>
          <a:p>
            <a:r>
              <a:rPr lang="en-US" altLang="ko-KR" sz="3200" b="1" dirty="0">
                <a:solidFill>
                  <a:srgbClr val="7030A0"/>
                </a:solidFill>
                <a:latin typeface="Calibri" panose="020F0502020204030204" pitchFamily="34" charset="0"/>
                <a:cs typeface="Calibri" panose="020F0502020204030204" pitchFamily="34" charset="0"/>
              </a:rPr>
              <a:t>BE CURIOUS</a:t>
            </a: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336884" y="2322930"/>
            <a:ext cx="9817768" cy="4286417"/>
          </a:xfrm>
        </p:spPr>
        <p:txBody>
          <a:bodyPr>
            <a:normAutofit lnSpcReduction="10000"/>
          </a:bodyPr>
          <a:lstStyle/>
          <a:p>
            <a:r>
              <a:rPr lang="en-US" altLang="ko-KR" b="1" dirty="0">
                <a:solidFill>
                  <a:srgbClr val="FF8AD8"/>
                </a:solidFill>
              </a:rPr>
              <a:t>Listen to the speaker’s story with your heart. </a:t>
            </a:r>
          </a:p>
          <a:p>
            <a:r>
              <a:rPr lang="en-US" altLang="ko-KR" dirty="0">
                <a:solidFill>
                  <a:schemeClr val="tx1">
                    <a:lumMod val="65000"/>
                    <a:lumOff val="35000"/>
                  </a:schemeClr>
                </a:solidFill>
              </a:rPr>
              <a:t>Respond to the speaker’s emotions and </a:t>
            </a:r>
            <a:r>
              <a:rPr lang="en-US" altLang="ko-KR" dirty="0" err="1">
                <a:solidFill>
                  <a:schemeClr val="tx1">
                    <a:lumMod val="65000"/>
                    <a:lumOff val="35000"/>
                  </a:schemeClr>
                </a:solidFill>
              </a:rPr>
              <a:t>empathise</a:t>
            </a:r>
            <a:r>
              <a:rPr lang="en-US" altLang="ko-KR" dirty="0">
                <a:solidFill>
                  <a:schemeClr val="tx1">
                    <a:lumMod val="65000"/>
                    <a:lumOff val="35000"/>
                  </a:schemeClr>
                </a:solidFill>
              </a:rPr>
              <a:t> with their feelings. ‘What were you feeling right then?... ‘That sounds sad, troubling, painful, discouraging…’ etc. ‘That sounds very frightening. I’m so sorry that you had to go through that alone.’ ‘If I had been there with you, I would have wanted to help by…’ ‘I can see that it’s upsetting to think about this experience. </a:t>
            </a:r>
            <a:r>
              <a:rPr lang="en-US" altLang="ko-KR" b="1" dirty="0">
                <a:solidFill>
                  <a:srgbClr val="FF8AD8"/>
                </a:solidFill>
              </a:rPr>
              <a:t>What can I do to comfort you right now?</a:t>
            </a:r>
            <a:r>
              <a:rPr lang="en-US" altLang="ko-KR" dirty="0">
                <a:solidFill>
                  <a:schemeClr val="tx1">
                    <a:lumMod val="65000"/>
                    <a:lumOff val="35000"/>
                  </a:schemeClr>
                </a:solidFill>
              </a:rPr>
              <a:t>’</a:t>
            </a:r>
            <a:r>
              <a:rPr lang="en-US" altLang="ko-KR" dirty="0"/>
              <a:t> </a:t>
            </a:r>
            <a:r>
              <a:rPr lang="en-US" altLang="ko-KR" dirty="0">
                <a:solidFill>
                  <a:schemeClr val="tx1">
                    <a:lumMod val="65000"/>
                    <a:lumOff val="35000"/>
                  </a:schemeClr>
                </a:solidFill>
              </a:rPr>
              <a:t>This shows that you can identify their feelings and care for them.</a:t>
            </a:r>
            <a:endParaRPr lang="ko-KR" altLang="ko-KR" dirty="0">
              <a:solidFill>
                <a:schemeClr val="tx1">
                  <a:lumMod val="65000"/>
                  <a:lumOff val="35000"/>
                </a:schemeClr>
              </a:solidFill>
            </a:endParaRPr>
          </a:p>
          <a:p>
            <a:pPr marL="0" indent="0">
              <a:buNone/>
            </a:pPr>
            <a:endParaRPr lang="ko-KR" altLang="en-US" dirty="0"/>
          </a:p>
        </p:txBody>
      </p:sp>
      <p:sp>
        <p:nvSpPr>
          <p:cNvPr id="2" name="TextBox 1">
            <a:extLst>
              <a:ext uri="{FF2B5EF4-FFF2-40B4-BE49-F238E27FC236}">
                <a16:creationId xmlns:a16="http://schemas.microsoft.com/office/drawing/2014/main" id="{87E8B721-BBC0-4437-132C-3AFF10FEE535}"/>
              </a:ext>
            </a:extLst>
          </p:cNvPr>
          <p:cNvSpPr txBox="1"/>
          <p:nvPr/>
        </p:nvSpPr>
        <p:spPr>
          <a:xfrm>
            <a:off x="565485" y="719344"/>
            <a:ext cx="6115050" cy="584775"/>
          </a:xfrm>
          <a:prstGeom prst="rect">
            <a:avLst/>
          </a:prstGeom>
          <a:noFill/>
        </p:spPr>
        <p:txBody>
          <a:bodyPr wrap="square">
            <a:spAutoFit/>
          </a:bodyPr>
          <a:lstStyle/>
          <a:p>
            <a:r>
              <a:rPr lang="en-US" altLang="ko-KR" sz="3200" b="1" dirty="0">
                <a:solidFill>
                  <a:srgbClr val="7030A0"/>
                </a:solidFill>
                <a:latin typeface="Calibri" panose="020F0502020204030204" pitchFamily="34" charset="0"/>
                <a:cs typeface="Calibri" panose="020F0502020204030204" pitchFamily="34" charset="0"/>
              </a:rPr>
              <a:t>LISTEN</a:t>
            </a: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97305" y="2506662"/>
            <a:ext cx="9962148" cy="3942264"/>
          </a:xfrm>
        </p:spPr>
        <p:txBody>
          <a:bodyPr>
            <a:normAutofit lnSpcReduction="10000"/>
          </a:bodyPr>
          <a:lstStyle/>
          <a:p>
            <a:r>
              <a:rPr lang="en-US" altLang="ko-KR" b="1" dirty="0">
                <a:solidFill>
                  <a:srgbClr val="7030A0"/>
                </a:solidFill>
              </a:rPr>
              <a:t>Listen for their relational needs that are met through caring relationships. </a:t>
            </a:r>
          </a:p>
          <a:p>
            <a:r>
              <a:rPr lang="en-US" altLang="ko-KR" dirty="0">
                <a:solidFill>
                  <a:schemeClr val="tx1">
                    <a:lumMod val="65000"/>
                    <a:lumOff val="35000"/>
                  </a:schemeClr>
                </a:solidFill>
              </a:rPr>
              <a:t>Relational needs are: comfort, acceptance, affection/kindness, appreciation, attention, respect, encouragement, security/safety, being valued by others and being helped. </a:t>
            </a:r>
          </a:p>
          <a:p>
            <a:r>
              <a:rPr lang="en-US" altLang="ko-KR" dirty="0">
                <a:solidFill>
                  <a:schemeClr val="tx1">
                    <a:lumMod val="65000"/>
                    <a:lumOff val="35000"/>
                  </a:schemeClr>
                </a:solidFill>
              </a:rPr>
              <a:t>Each time we meet one of these relational needs in a simple way, it can soothe the other person’s distress and help them to feel less frightened, alone, and anxious.</a:t>
            </a:r>
            <a:endParaRPr lang="ko-KR" altLang="en-US" dirty="0">
              <a:solidFill>
                <a:schemeClr val="tx1">
                  <a:lumMod val="65000"/>
                  <a:lumOff val="35000"/>
                </a:schemeClr>
              </a:solidFill>
            </a:endParaRPr>
          </a:p>
        </p:txBody>
      </p:sp>
      <p:sp>
        <p:nvSpPr>
          <p:cNvPr id="2" name="TextBox 1">
            <a:extLst>
              <a:ext uri="{FF2B5EF4-FFF2-40B4-BE49-F238E27FC236}">
                <a16:creationId xmlns:a16="http://schemas.microsoft.com/office/drawing/2014/main" id="{EB7A2A67-97CE-5E8A-CA16-E669939547A3}"/>
              </a:ext>
            </a:extLst>
          </p:cNvPr>
          <p:cNvSpPr txBox="1"/>
          <p:nvPr/>
        </p:nvSpPr>
        <p:spPr>
          <a:xfrm>
            <a:off x="565485" y="719344"/>
            <a:ext cx="6115050" cy="584775"/>
          </a:xfrm>
          <a:prstGeom prst="rect">
            <a:avLst/>
          </a:prstGeom>
          <a:noFill/>
        </p:spPr>
        <p:txBody>
          <a:bodyPr wrap="square">
            <a:spAutoFit/>
          </a:bodyPr>
          <a:lstStyle/>
          <a:p>
            <a:r>
              <a:rPr lang="en-US" altLang="ko-KR" sz="3200" b="1" dirty="0">
                <a:solidFill>
                  <a:srgbClr val="7030A0"/>
                </a:solidFill>
                <a:latin typeface="Calibri" panose="020F0502020204030204" pitchFamily="34" charset="0"/>
                <a:cs typeface="Calibri" panose="020F0502020204030204" pitchFamily="34" charset="0"/>
              </a:rPr>
              <a:t>LISTEN</a:t>
            </a: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01053" y="2114382"/>
            <a:ext cx="9657347" cy="4286417"/>
          </a:xfrm>
        </p:spPr>
        <p:txBody>
          <a:bodyPr>
            <a:normAutofit lnSpcReduction="10000"/>
          </a:bodyPr>
          <a:lstStyle/>
          <a:p>
            <a:r>
              <a:rPr lang="en-US" altLang="ko-KR" b="1" dirty="0">
                <a:solidFill>
                  <a:srgbClr val="FF9300"/>
                </a:solidFill>
              </a:rPr>
              <a:t>Listen for their practical needs. </a:t>
            </a:r>
            <a:r>
              <a:rPr lang="en-US" altLang="ko-KR" dirty="0">
                <a:solidFill>
                  <a:schemeClr val="tx1">
                    <a:lumMod val="65000"/>
                    <a:lumOff val="35000"/>
                  </a:schemeClr>
                </a:solidFill>
              </a:rPr>
              <a:t>If the person is distressed, they might not be aware of their physical needs, especially in an emergency or crisis. Do they need food, water, warmth, shelter, safety, clothes, medical care, and personal supplies? </a:t>
            </a:r>
          </a:p>
          <a:p>
            <a:r>
              <a:rPr lang="en-US" altLang="ko-KR" b="1" dirty="0">
                <a:solidFill>
                  <a:srgbClr val="FF9300"/>
                </a:solidFill>
              </a:rPr>
              <a:t>Ask</a:t>
            </a:r>
            <a:r>
              <a:rPr lang="en-US" altLang="ko-KR" dirty="0"/>
              <a:t> </a:t>
            </a:r>
            <a:r>
              <a:rPr lang="en-US" altLang="ko-KR" dirty="0">
                <a:solidFill>
                  <a:schemeClr val="tx1">
                    <a:lumMod val="65000"/>
                    <a:lumOff val="35000"/>
                  </a:schemeClr>
                </a:solidFill>
              </a:rPr>
              <a:t>‘When did you last have something to eat or drink? Are you warm enough? Do you have somewhere safe to sleep and rest?’ ‘Do you have any injuries that need attention?’ ‘What do you need most and how can I help you?’</a:t>
            </a:r>
            <a:endParaRPr lang="ko-KR" altLang="en-US" dirty="0">
              <a:solidFill>
                <a:schemeClr val="tx1">
                  <a:lumMod val="65000"/>
                  <a:lumOff val="35000"/>
                </a:schemeClr>
              </a:solidFill>
            </a:endParaRPr>
          </a:p>
        </p:txBody>
      </p:sp>
      <p:sp>
        <p:nvSpPr>
          <p:cNvPr id="2" name="TextBox 1">
            <a:extLst>
              <a:ext uri="{FF2B5EF4-FFF2-40B4-BE49-F238E27FC236}">
                <a16:creationId xmlns:a16="http://schemas.microsoft.com/office/drawing/2014/main" id="{ABEE5447-1DD0-5CBB-F156-3F1702076E00}"/>
              </a:ext>
            </a:extLst>
          </p:cNvPr>
          <p:cNvSpPr txBox="1"/>
          <p:nvPr/>
        </p:nvSpPr>
        <p:spPr>
          <a:xfrm>
            <a:off x="565485" y="719344"/>
            <a:ext cx="6115050" cy="584775"/>
          </a:xfrm>
          <a:prstGeom prst="rect">
            <a:avLst/>
          </a:prstGeom>
          <a:noFill/>
        </p:spPr>
        <p:txBody>
          <a:bodyPr wrap="square">
            <a:spAutoFit/>
          </a:bodyPr>
          <a:lstStyle/>
          <a:p>
            <a:r>
              <a:rPr lang="en-US" altLang="ko-KR" sz="3200" b="1" dirty="0">
                <a:solidFill>
                  <a:srgbClr val="7030A0"/>
                </a:solidFill>
                <a:latin typeface="Calibri" panose="020F0502020204030204" pitchFamily="34" charset="0"/>
                <a:cs typeface="Calibri" panose="020F0502020204030204" pitchFamily="34" charset="0"/>
              </a:rPr>
              <a:t>LISTEN</a:t>
            </a:r>
            <a:endParaRPr lang="en-US" sz="3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8425372"/>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TotalTime>
  <Words>646</Words>
  <Application>Microsoft Macintosh PowerPoint</Application>
  <PresentationFormat>Widescreen</PresentationFormat>
  <Paragraphs>26</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맑은 고딕</vt:lpstr>
      <vt:lpstr>Arial</vt:lpstr>
      <vt:lpstr>Avenir Next</vt:lpstr>
      <vt:lpstr>Calibri</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9</cp:revision>
  <dcterms:created xsi:type="dcterms:W3CDTF">2022-07-07T04:27:28Z</dcterms:created>
  <dcterms:modified xsi:type="dcterms:W3CDTF">2022-11-24T00:32:09Z</dcterms:modified>
</cp:coreProperties>
</file>