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7" r:id="rId5"/>
    <p:sldId id="268" r:id="rId6"/>
    <p:sldId id="272" r:id="rId7"/>
    <p:sldId id="273" r:id="rId8"/>
    <p:sldId id="274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857B19-04A3-AC45-AF3E-EC8B6FA87E2F}" v="3" dt="2022-11-23T23:41:39.2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02" autoAdjust="0"/>
    <p:restoredTop sz="96327"/>
  </p:normalViewPr>
  <p:slideViewPr>
    <p:cSldViewPr snapToGrid="0">
      <p:cViewPr varScale="1">
        <p:scale>
          <a:sx n="120" d="100"/>
          <a:sy n="120" d="100"/>
        </p:scale>
        <p:origin x="216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5B857B19-04A3-AC45-AF3E-EC8B6FA87E2F}"/>
    <pc:docChg chg="undo custSel addSld modSld sldOrd">
      <pc:chgData name="Itin, Nilde" userId="4a5681fe-fcae-4d84-8342-8bf611bd7e79" providerId="ADAL" clId="{5B857B19-04A3-AC45-AF3E-EC8B6FA87E2F}" dt="2022-11-23T23:50:30.194" v="100" actId="404"/>
      <pc:docMkLst>
        <pc:docMk/>
      </pc:docMkLst>
      <pc:sldChg chg="modSp mod">
        <pc:chgData name="Itin, Nilde" userId="4a5681fe-fcae-4d84-8342-8bf611bd7e79" providerId="ADAL" clId="{5B857B19-04A3-AC45-AF3E-EC8B6FA87E2F}" dt="2022-11-23T23:50:22.866" v="99" actId="404"/>
        <pc:sldMkLst>
          <pc:docMk/>
          <pc:sldMk cId="3159037131" sldId="257"/>
        </pc:sldMkLst>
        <pc:spChg chg="mod">
          <ac:chgData name="Itin, Nilde" userId="4a5681fe-fcae-4d84-8342-8bf611bd7e79" providerId="ADAL" clId="{5B857B19-04A3-AC45-AF3E-EC8B6FA87E2F}" dt="2022-11-23T23:50:22.866" v="99" actId="404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5B857B19-04A3-AC45-AF3E-EC8B6FA87E2F}" dt="2022-11-23T23:41:26.228" v="73" actId="404"/>
        <pc:sldMkLst>
          <pc:docMk/>
          <pc:sldMk cId="2096470166" sldId="267"/>
        </pc:sldMkLst>
        <pc:spChg chg="mod">
          <ac:chgData name="Itin, Nilde" userId="4a5681fe-fcae-4d84-8342-8bf611bd7e79" providerId="ADAL" clId="{5B857B19-04A3-AC45-AF3E-EC8B6FA87E2F}" dt="2022-11-23T23:41:26.228" v="73" actId="404"/>
          <ac:spMkLst>
            <pc:docMk/>
            <pc:sldMk cId="2096470166" sldId="267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B857B19-04A3-AC45-AF3E-EC8B6FA87E2F}" dt="2022-11-23T23:41:05.764" v="71" actId="27636"/>
        <pc:sldMkLst>
          <pc:docMk/>
          <pc:sldMk cId="2613157746" sldId="268"/>
        </pc:sldMkLst>
        <pc:spChg chg="mod">
          <ac:chgData name="Itin, Nilde" userId="4a5681fe-fcae-4d84-8342-8bf611bd7e79" providerId="ADAL" clId="{5B857B19-04A3-AC45-AF3E-EC8B6FA87E2F}" dt="2022-11-23T23:41:05.764" v="71" actId="27636"/>
          <ac:spMkLst>
            <pc:docMk/>
            <pc:sldMk cId="2613157746" sldId="268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B857B19-04A3-AC45-AF3E-EC8B6FA87E2F}" dt="2022-11-23T23:40:48.920" v="69" actId="404"/>
        <pc:sldMkLst>
          <pc:docMk/>
          <pc:sldMk cId="1915455417" sldId="272"/>
        </pc:sldMkLst>
        <pc:spChg chg="mod">
          <ac:chgData name="Itin, Nilde" userId="4a5681fe-fcae-4d84-8342-8bf611bd7e79" providerId="ADAL" clId="{5B857B19-04A3-AC45-AF3E-EC8B6FA87E2F}" dt="2022-11-23T23:40:48.920" v="69" actId="404"/>
          <ac:spMkLst>
            <pc:docMk/>
            <pc:sldMk cId="1915455417" sldId="272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B857B19-04A3-AC45-AF3E-EC8B6FA87E2F}" dt="2022-11-23T23:40:34.130" v="67" actId="404"/>
        <pc:sldMkLst>
          <pc:docMk/>
          <pc:sldMk cId="684388020" sldId="273"/>
        </pc:sldMkLst>
        <pc:spChg chg="mod">
          <ac:chgData name="Itin, Nilde" userId="4a5681fe-fcae-4d84-8342-8bf611bd7e79" providerId="ADAL" clId="{5B857B19-04A3-AC45-AF3E-EC8B6FA87E2F}" dt="2022-11-23T23:40:34.130" v="67" actId="404"/>
          <ac:spMkLst>
            <pc:docMk/>
            <pc:sldMk cId="684388020" sldId="273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B857B19-04A3-AC45-AF3E-EC8B6FA87E2F}" dt="2022-11-23T23:40:29.382" v="66" actId="404"/>
        <pc:sldMkLst>
          <pc:docMk/>
          <pc:sldMk cId="1563151049" sldId="274"/>
        </pc:sldMkLst>
        <pc:spChg chg="mod">
          <ac:chgData name="Itin, Nilde" userId="4a5681fe-fcae-4d84-8342-8bf611bd7e79" providerId="ADAL" clId="{5B857B19-04A3-AC45-AF3E-EC8B6FA87E2F}" dt="2022-11-23T23:40:29.382" v="66" actId="404"/>
          <ac:spMkLst>
            <pc:docMk/>
            <pc:sldMk cId="1563151049" sldId="274"/>
            <ac:spMk id="3" creationId="{CF5CCE5B-CF24-43A2-B500-2AC2B165B86A}"/>
          </ac:spMkLst>
        </pc:spChg>
      </pc:sldChg>
      <pc:sldChg chg="modSp mod">
        <pc:chgData name="Itin, Nilde" userId="4a5681fe-fcae-4d84-8342-8bf611bd7e79" providerId="ADAL" clId="{5B857B19-04A3-AC45-AF3E-EC8B6FA87E2F}" dt="2022-11-23T23:43:54.294" v="98" actId="207"/>
        <pc:sldMkLst>
          <pc:docMk/>
          <pc:sldMk cId="3494114653" sldId="275"/>
        </pc:sldMkLst>
        <pc:spChg chg="mod">
          <ac:chgData name="Itin, Nilde" userId="4a5681fe-fcae-4d84-8342-8bf611bd7e79" providerId="ADAL" clId="{5B857B19-04A3-AC45-AF3E-EC8B6FA87E2F}" dt="2022-11-23T23:43:54.294" v="98" actId="207"/>
          <ac:spMkLst>
            <pc:docMk/>
            <pc:sldMk cId="3494114653" sldId="275"/>
            <ac:spMk id="3" creationId="{345FAE38-B47D-4A9C-9CA8-DB060E0EC724}"/>
          </ac:spMkLst>
        </pc:spChg>
      </pc:sldChg>
      <pc:sldChg chg="modSp add mod ord">
        <pc:chgData name="Itin, Nilde" userId="4a5681fe-fcae-4d84-8342-8bf611bd7e79" providerId="ADAL" clId="{5B857B19-04A3-AC45-AF3E-EC8B6FA87E2F}" dt="2022-11-23T23:50:30.194" v="100" actId="404"/>
        <pc:sldMkLst>
          <pc:docMk/>
          <pc:sldMk cId="1690804846" sldId="276"/>
        </pc:sldMkLst>
        <pc:spChg chg="mod">
          <ac:chgData name="Itin, Nilde" userId="4a5681fe-fcae-4d84-8342-8bf611bd7e79" providerId="ADAL" clId="{5B857B19-04A3-AC45-AF3E-EC8B6FA87E2F}" dt="2022-11-23T23:50:30.194" v="100" actId="404"/>
          <ac:spMkLst>
            <pc:docMk/>
            <pc:sldMk cId="1690804846" sldId="276"/>
            <ac:spMk id="5" creationId="{D8DC5DEB-72A6-4E5D-86E9-746DBA4501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F94DA3-CC6C-FDD4-53D3-0E1EA859C7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34"/>
            <a:ext cx="12192000" cy="6941421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72FD09B-8B34-7A29-D30F-CE4F841F4D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8778"/>
            <a:ext cx="12192001" cy="695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29" y="821578"/>
            <a:ext cx="9624029" cy="38992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JOY!</a:t>
            </a:r>
          </a:p>
          <a:p>
            <a:pPr marL="0" indent="0">
              <a:buNone/>
            </a:pPr>
            <a:endParaRPr lang="en-US" altLang="ko-KR" sz="5400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Rejoice with those who rejoice!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Romans 12:15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45FAE38-B47D-4A9C-9CA8-DB060E0EC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12" y="1000872"/>
            <a:ext cx="9507070" cy="2103835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altLang="ko-KR" sz="3600" b="1" dirty="0">
                <a:solidFill>
                  <a:schemeClr val="accent6"/>
                </a:solidFill>
              </a:rPr>
              <a:t>CHOOSE </a:t>
            </a:r>
            <a:r>
              <a:rPr lang="en-GB" altLang="ko-KR" sz="3600" dirty="0">
                <a:solidFill>
                  <a:schemeClr val="accent6"/>
                </a:solidFill>
              </a:rPr>
              <a:t>to experience</a:t>
            </a:r>
            <a:r>
              <a:rPr lang="en-GB" altLang="ko-KR" sz="3600" dirty="0">
                <a:solidFill>
                  <a:srgbClr val="FF9300"/>
                </a:solidFill>
              </a:rPr>
              <a:t> </a:t>
            </a:r>
            <a:r>
              <a:rPr lang="en-GB" altLang="ko-KR" sz="3600" b="1" dirty="0">
                <a:solidFill>
                  <a:srgbClr val="FF8AD8"/>
                </a:solidFill>
              </a:rPr>
              <a:t>joy</a:t>
            </a:r>
            <a:r>
              <a:rPr lang="en-GB" altLang="ko-KR" sz="3600" dirty="0">
                <a:solidFill>
                  <a:srgbClr val="FF9300"/>
                </a:solidFill>
              </a:rPr>
              <a:t> </a:t>
            </a:r>
            <a:r>
              <a:rPr lang="en-GB" altLang="ko-KR" sz="3600" dirty="0">
                <a:solidFill>
                  <a:schemeClr val="accent6"/>
                </a:solidFill>
              </a:rPr>
              <a:t>and share it with others – </a:t>
            </a:r>
            <a:r>
              <a:rPr lang="en-GB" altLang="ko-KR" sz="3600" b="1" dirty="0">
                <a:solidFill>
                  <a:srgbClr val="FF8AD8"/>
                </a:solidFill>
              </a:rPr>
              <a:t>a joy shared is a joy doubled!</a:t>
            </a:r>
            <a:endParaRPr lang="ko-KR" altLang="en-US" sz="3600" b="1" dirty="0">
              <a:solidFill>
                <a:srgbClr val="FF8A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14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317" y="391272"/>
            <a:ext cx="9507071" cy="3642846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b="1" dirty="0">
                <a:solidFill>
                  <a:srgbClr val="FF8AD8"/>
                </a:solidFill>
              </a:rPr>
              <a:t>Make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list of 100 simple and </a:t>
            </a:r>
            <a:r>
              <a:rPr lang="en-GB" altLang="ko-KR" b="1" dirty="0">
                <a:solidFill>
                  <a:srgbClr val="FF8AD8"/>
                </a:solidFill>
              </a:rPr>
              <a:t>small things that bring you joy!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each one on a separate index card. Choose one idea every day. Write on the back of the card what you did and how it made you feel.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altLang="ko-KR" b="1" dirty="0">
                <a:solidFill>
                  <a:srgbClr val="FF8AD8"/>
                </a:solidFill>
              </a:rPr>
              <a:t>Make someone happy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today and measure how much joy that gives you out of 10, where 0 is no joy and 10 is loads of joy! </a:t>
            </a:r>
            <a:r>
              <a:rPr lang="en-GB" altLang="ko-KR" b="1" dirty="0">
                <a:solidFill>
                  <a:srgbClr val="FF8AD8"/>
                </a:solidFill>
              </a:rPr>
              <a:t>How much joy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did you give to the other person?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317" y="373343"/>
            <a:ext cx="9507071" cy="318856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altLang="ko-KR" sz="3500" b="1" dirty="0">
                <a:solidFill>
                  <a:srgbClr val="FF9300"/>
                </a:solidFill>
              </a:rPr>
              <a:t>Choose</a:t>
            </a:r>
            <a:r>
              <a:rPr lang="en-GB" altLang="ko-KR" sz="3500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 of your favourite Bible verses about joy. Write out the verses and </a:t>
            </a:r>
            <a:r>
              <a:rPr lang="en-GB" altLang="ko-KR" b="1" dirty="0">
                <a:solidFill>
                  <a:srgbClr val="FF9300"/>
                </a:solidFill>
              </a:rPr>
              <a:t>make something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them that you will see every day.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altLang="ko-KR" b="1" dirty="0">
                <a:solidFill>
                  <a:srgbClr val="FF9300"/>
                </a:solidFill>
              </a:rPr>
              <a:t>Make a timeline/calendar of joy.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Think of your favourite happy memories.</a:t>
            </a:r>
            <a:r>
              <a:rPr lang="en-GB" altLang="ko-KR" dirty="0"/>
              <a:t> </a:t>
            </a:r>
            <a:r>
              <a:rPr lang="en-GB" altLang="ko-KR" b="1" dirty="0">
                <a:solidFill>
                  <a:srgbClr val="FF9300"/>
                </a:solidFill>
              </a:rPr>
              <a:t>Write each one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a sticky note, and then arrange them in time order. Write each happy memory on a flag that you can peg onto string or use to create a memory scrapbook.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459" y="624354"/>
            <a:ext cx="9955306" cy="4377952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chemeClr val="accent6"/>
                </a:solidFill>
              </a:rPr>
              <a:t>Make a playlist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your favourite </a:t>
            </a:r>
            <a:r>
              <a:rPr lang="en-GB" altLang="ko-KR" b="1" dirty="0">
                <a:solidFill>
                  <a:schemeClr val="accent6"/>
                </a:solidFill>
              </a:rPr>
              <a:t>joyful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tunes and songs.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chemeClr val="accent6"/>
                </a:solidFill>
              </a:rPr>
              <a:t>Share in someone else’s joy!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Send a joyful card to celebrate their special moment! Or send them a happy card </a:t>
            </a:r>
            <a:r>
              <a:rPr lang="en-GB" altLang="ko-KR" b="1" dirty="0">
                <a:solidFill>
                  <a:schemeClr val="accent6"/>
                </a:solidFill>
              </a:rPr>
              <a:t>to brighten their day.</a:t>
            </a:r>
            <a:endParaRPr lang="ko-KR" altLang="ko-KR" b="1" dirty="0">
              <a:solidFill>
                <a:schemeClr val="accent6"/>
              </a:solidFill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33" y="486340"/>
            <a:ext cx="9650505" cy="435133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FF8AD8"/>
                </a:solidFill>
              </a:rPr>
              <a:t>Ask your family and friends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10 things that bring them joy, and then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rgbClr val="FF8AD8"/>
                </a:solidFill>
              </a:rPr>
              <a:t>do something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them that is on their joy list.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8AD8"/>
                </a:solidFill>
              </a:rPr>
              <a:t>Make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find a small joyful reminder that you can carry with you. Whenever you have a sad or stressful thought, the reminder can inspire you to </a:t>
            </a:r>
            <a:r>
              <a:rPr lang="en-GB" altLang="ko-KR" b="1" dirty="0">
                <a:solidFill>
                  <a:srgbClr val="FF8AD8"/>
                </a:solidFill>
              </a:rPr>
              <a:t>choose a happy thought instead</a:t>
            </a:r>
            <a:r>
              <a:rPr lang="en-GB" altLang="ko-KR" dirty="0"/>
              <a:t>. </a:t>
            </a:r>
            <a:endParaRPr lang="ko-KR" altLang="ko-KR" dirty="0"/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40" y="440264"/>
            <a:ext cx="9650506" cy="3266328"/>
          </a:xfrm>
        </p:spPr>
        <p:txBody>
          <a:bodyPr/>
          <a:lstStyle/>
          <a:p>
            <a:pPr lvl="0"/>
            <a:r>
              <a:rPr lang="en-GB" altLang="ko-KR" b="1" dirty="0">
                <a:solidFill>
                  <a:srgbClr val="FF9300"/>
                </a:solidFill>
              </a:rPr>
              <a:t>Write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happy thoughts and quotes on slips of paper. Roll them up and keep them in a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Joy Jar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Choose one whenever you need some extra joy. </a:t>
            </a:r>
          </a:p>
          <a:p>
            <a:pPr lvl="0"/>
            <a:r>
              <a:rPr lang="en-GB" altLang="ko-KR" b="1" dirty="0">
                <a:solidFill>
                  <a:srgbClr val="FF9300"/>
                </a:solidFill>
              </a:rPr>
              <a:t>Make a </a:t>
            </a:r>
            <a:r>
              <a:rPr lang="en-GB" altLang="ko-KR" b="1" i="1" dirty="0">
                <a:solidFill>
                  <a:srgbClr val="FF9300"/>
                </a:solidFill>
              </a:rPr>
              <a:t>Joy Jar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a friend.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FF9300"/>
                </a:solidFill>
              </a:rPr>
              <a:t>Write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sticky notes to put on your </a:t>
            </a:r>
            <a:r>
              <a:rPr lang="en-GB" altLang="ko-KR" b="1" dirty="0">
                <a:solidFill>
                  <a:srgbClr val="FF9300"/>
                </a:solidFill>
              </a:rPr>
              <a:t>favourite things.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“This brings me joy because…”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29" y="821578"/>
            <a:ext cx="9624029" cy="38992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FF9300"/>
                </a:solidFill>
                <a:latin typeface="Avenir Next" panose="020B0503020202020204" pitchFamily="34" charset="0"/>
              </a:rPr>
              <a:t>CHOOSE JOY!</a:t>
            </a:r>
          </a:p>
          <a:p>
            <a:pPr marL="0" indent="0">
              <a:buNone/>
            </a:pPr>
            <a:endParaRPr lang="en-US" altLang="ko-KR" sz="5400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Rejoice with those who rejoice!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Romans 12:15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90804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360</Words>
  <Application>Microsoft Macintosh PowerPoint</Application>
  <PresentationFormat>Widescreen</PresentationFormat>
  <Paragraphs>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Avenir Next</vt:lpstr>
      <vt:lpstr>Calibri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9</cp:revision>
  <dcterms:created xsi:type="dcterms:W3CDTF">2022-07-07T04:27:28Z</dcterms:created>
  <dcterms:modified xsi:type="dcterms:W3CDTF">2022-11-23T23:50:33Z</dcterms:modified>
</cp:coreProperties>
</file>