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8" r:id="rId5"/>
    <p:sldId id="272" r:id="rId6"/>
    <p:sldId id="273" r:id="rId7"/>
    <p:sldId id="274" r:id="rId8"/>
    <p:sldId id="275" r:id="rId9"/>
    <p:sldId id="276" r:id="rId10"/>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a:srgbClr val="4E8F00"/>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D2CE83-0919-5F46-B7D8-B5C65ACD11FF}" v="8" dt="2022-11-23T21:31:39.7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04" autoAdjust="0"/>
    <p:restoredTop sz="96327"/>
  </p:normalViewPr>
  <p:slideViewPr>
    <p:cSldViewPr snapToGrid="0">
      <p:cViewPr varScale="1">
        <p:scale>
          <a:sx n="120" d="100"/>
          <a:sy n="120" d="100"/>
        </p:scale>
        <p:origin x="184"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5FD2CE83-0919-5F46-B7D8-B5C65ACD11FF}"/>
    <pc:docChg chg="custSel addSld modSld">
      <pc:chgData name="Itin, Nilde" userId="4a5681fe-fcae-4d84-8342-8bf611bd7e79" providerId="ADAL" clId="{5FD2CE83-0919-5F46-B7D8-B5C65ACD11FF}" dt="2022-11-24T00:14:11.592" v="142" actId="113"/>
      <pc:docMkLst>
        <pc:docMk/>
      </pc:docMkLst>
      <pc:sldChg chg="addSp modSp mod">
        <pc:chgData name="Itin, Nilde" userId="4a5681fe-fcae-4d84-8342-8bf611bd7e79" providerId="ADAL" clId="{5FD2CE83-0919-5F46-B7D8-B5C65ACD11FF}" dt="2022-11-24T00:11:15.156" v="111" actId="207"/>
        <pc:sldMkLst>
          <pc:docMk/>
          <pc:sldMk cId="3159037131" sldId="257"/>
        </pc:sldMkLst>
        <pc:spChg chg="add mod">
          <ac:chgData name="Itin, Nilde" userId="4a5681fe-fcae-4d84-8342-8bf611bd7e79" providerId="ADAL" clId="{5FD2CE83-0919-5F46-B7D8-B5C65ACD11FF}" dt="2022-11-23T21:22:42.475" v="41" actId="1076"/>
          <ac:spMkLst>
            <pc:docMk/>
            <pc:sldMk cId="3159037131" sldId="257"/>
            <ac:spMk id="3" creationId="{CAA55F3B-BC53-0CDA-2C6A-AD7E83E82EC9}"/>
          </ac:spMkLst>
        </pc:spChg>
        <pc:spChg chg="mod">
          <ac:chgData name="Itin, Nilde" userId="4a5681fe-fcae-4d84-8342-8bf611bd7e79" providerId="ADAL" clId="{5FD2CE83-0919-5F46-B7D8-B5C65ACD11FF}" dt="2022-11-24T00:11:15.156" v="111" actId="207"/>
          <ac:spMkLst>
            <pc:docMk/>
            <pc:sldMk cId="3159037131" sldId="257"/>
            <ac:spMk id="5" creationId="{D8DC5DEB-72A6-4E5D-86E9-746DBA450130}"/>
          </ac:spMkLst>
        </pc:spChg>
      </pc:sldChg>
      <pc:sldChg chg="addSp delSp modSp mod">
        <pc:chgData name="Itin, Nilde" userId="4a5681fe-fcae-4d84-8342-8bf611bd7e79" providerId="ADAL" clId="{5FD2CE83-0919-5F46-B7D8-B5C65ACD11FF}" dt="2022-11-24T00:13:23.390" v="137" actId="2710"/>
        <pc:sldMkLst>
          <pc:docMk/>
          <pc:sldMk cId="2096470166" sldId="267"/>
        </pc:sldMkLst>
        <pc:spChg chg="add del mod">
          <ac:chgData name="Itin, Nilde" userId="4a5681fe-fcae-4d84-8342-8bf611bd7e79" providerId="ADAL" clId="{5FD2CE83-0919-5F46-B7D8-B5C65ACD11FF}" dt="2022-11-23T21:31:30.972" v="103" actId="21"/>
          <ac:spMkLst>
            <pc:docMk/>
            <pc:sldMk cId="2096470166" sldId="267"/>
            <ac:spMk id="2" creationId="{3E730D57-BC34-8898-FF0F-51701F1474CF}"/>
          </ac:spMkLst>
        </pc:spChg>
        <pc:spChg chg="mod">
          <ac:chgData name="Itin, Nilde" userId="4a5681fe-fcae-4d84-8342-8bf611bd7e79" providerId="ADAL" clId="{5FD2CE83-0919-5F46-B7D8-B5C65ACD11FF}" dt="2022-11-24T00:13:23.390" v="137" actId="2710"/>
          <ac:spMkLst>
            <pc:docMk/>
            <pc:sldMk cId="2096470166" sldId="267"/>
            <ac:spMk id="3" creationId="{CF5CCE5B-CF24-43A2-B500-2AC2B165B86A}"/>
          </ac:spMkLst>
        </pc:spChg>
      </pc:sldChg>
      <pc:sldChg chg="addSp delSp modSp mod">
        <pc:chgData name="Itin, Nilde" userId="4a5681fe-fcae-4d84-8342-8bf611bd7e79" providerId="ADAL" clId="{5FD2CE83-0919-5F46-B7D8-B5C65ACD11FF}" dt="2022-11-24T00:12:52.468" v="132" actId="478"/>
        <pc:sldMkLst>
          <pc:docMk/>
          <pc:sldMk cId="2613157746" sldId="268"/>
        </pc:sldMkLst>
        <pc:spChg chg="add del mod">
          <ac:chgData name="Itin, Nilde" userId="4a5681fe-fcae-4d84-8342-8bf611bd7e79" providerId="ADAL" clId="{5FD2CE83-0919-5F46-B7D8-B5C65ACD11FF}" dt="2022-11-24T00:12:52.468" v="132" actId="478"/>
          <ac:spMkLst>
            <pc:docMk/>
            <pc:sldMk cId="2613157746" sldId="268"/>
            <ac:spMk id="2" creationId="{46512662-22FD-C7FF-67D6-18131E3FCED5}"/>
          </ac:spMkLst>
        </pc:spChg>
        <pc:spChg chg="mod">
          <ac:chgData name="Itin, Nilde" userId="4a5681fe-fcae-4d84-8342-8bf611bd7e79" providerId="ADAL" clId="{5FD2CE83-0919-5F46-B7D8-B5C65ACD11FF}" dt="2022-11-24T00:11:28.276" v="114" actId="207"/>
          <ac:spMkLst>
            <pc:docMk/>
            <pc:sldMk cId="2613157746" sldId="268"/>
            <ac:spMk id="3" creationId="{CF5CCE5B-CF24-43A2-B500-2AC2B165B86A}"/>
          </ac:spMkLst>
        </pc:spChg>
      </pc:sldChg>
      <pc:sldChg chg="addSp delSp modSp mod">
        <pc:chgData name="Itin, Nilde" userId="4a5681fe-fcae-4d84-8342-8bf611bd7e79" providerId="ADAL" clId="{5FD2CE83-0919-5F46-B7D8-B5C65ACD11FF}" dt="2022-11-24T00:13:52.811" v="139" actId="113"/>
        <pc:sldMkLst>
          <pc:docMk/>
          <pc:sldMk cId="1915455417" sldId="272"/>
        </pc:sldMkLst>
        <pc:spChg chg="add del mod">
          <ac:chgData name="Itin, Nilde" userId="4a5681fe-fcae-4d84-8342-8bf611bd7e79" providerId="ADAL" clId="{5FD2CE83-0919-5F46-B7D8-B5C65ACD11FF}" dt="2022-11-24T00:12:54.861" v="133" actId="478"/>
          <ac:spMkLst>
            <pc:docMk/>
            <pc:sldMk cId="1915455417" sldId="272"/>
            <ac:spMk id="2" creationId="{2884D95C-4F4B-F8EE-05F6-1534275E0220}"/>
          </ac:spMkLst>
        </pc:spChg>
        <pc:spChg chg="mod">
          <ac:chgData name="Itin, Nilde" userId="4a5681fe-fcae-4d84-8342-8bf611bd7e79" providerId="ADAL" clId="{5FD2CE83-0919-5F46-B7D8-B5C65ACD11FF}" dt="2022-11-24T00:13:52.811" v="139" actId="113"/>
          <ac:spMkLst>
            <pc:docMk/>
            <pc:sldMk cId="1915455417" sldId="272"/>
            <ac:spMk id="3" creationId="{CF5CCE5B-CF24-43A2-B500-2AC2B165B86A}"/>
          </ac:spMkLst>
        </pc:spChg>
      </pc:sldChg>
      <pc:sldChg chg="addSp delSp modSp mod">
        <pc:chgData name="Itin, Nilde" userId="4a5681fe-fcae-4d84-8342-8bf611bd7e79" providerId="ADAL" clId="{5FD2CE83-0919-5F46-B7D8-B5C65ACD11FF}" dt="2022-11-24T00:12:58.140" v="134" actId="478"/>
        <pc:sldMkLst>
          <pc:docMk/>
          <pc:sldMk cId="684388020" sldId="273"/>
        </pc:sldMkLst>
        <pc:spChg chg="add del mod">
          <ac:chgData name="Itin, Nilde" userId="4a5681fe-fcae-4d84-8342-8bf611bd7e79" providerId="ADAL" clId="{5FD2CE83-0919-5F46-B7D8-B5C65ACD11FF}" dt="2022-11-24T00:12:58.140" v="134" actId="478"/>
          <ac:spMkLst>
            <pc:docMk/>
            <pc:sldMk cId="684388020" sldId="273"/>
            <ac:spMk id="2" creationId="{1AAF7D16-B526-8DE7-8EE3-AC3BE0CB5BAD}"/>
          </ac:spMkLst>
        </pc:spChg>
        <pc:spChg chg="mod">
          <ac:chgData name="Itin, Nilde" userId="4a5681fe-fcae-4d84-8342-8bf611bd7e79" providerId="ADAL" clId="{5FD2CE83-0919-5F46-B7D8-B5C65ACD11FF}" dt="2022-11-24T00:12:05.226" v="123" actId="207"/>
          <ac:spMkLst>
            <pc:docMk/>
            <pc:sldMk cId="684388020" sldId="273"/>
            <ac:spMk id="3" creationId="{CF5CCE5B-CF24-43A2-B500-2AC2B165B86A}"/>
          </ac:spMkLst>
        </pc:spChg>
      </pc:sldChg>
      <pc:sldChg chg="addSp delSp modSp mod">
        <pc:chgData name="Itin, Nilde" userId="4a5681fe-fcae-4d84-8342-8bf611bd7e79" providerId="ADAL" clId="{5FD2CE83-0919-5F46-B7D8-B5C65ACD11FF}" dt="2022-11-24T00:14:11.592" v="142" actId="113"/>
        <pc:sldMkLst>
          <pc:docMk/>
          <pc:sldMk cId="1563151049" sldId="274"/>
        </pc:sldMkLst>
        <pc:spChg chg="add del mod">
          <ac:chgData name="Itin, Nilde" userId="4a5681fe-fcae-4d84-8342-8bf611bd7e79" providerId="ADAL" clId="{5FD2CE83-0919-5F46-B7D8-B5C65ACD11FF}" dt="2022-11-24T00:13:02.245" v="135" actId="478"/>
          <ac:spMkLst>
            <pc:docMk/>
            <pc:sldMk cId="1563151049" sldId="274"/>
            <ac:spMk id="2" creationId="{2B20125F-6198-AA63-FFEF-644844AF4A18}"/>
          </ac:spMkLst>
        </pc:spChg>
        <pc:spChg chg="mod">
          <ac:chgData name="Itin, Nilde" userId="4a5681fe-fcae-4d84-8342-8bf611bd7e79" providerId="ADAL" clId="{5FD2CE83-0919-5F46-B7D8-B5C65ACD11FF}" dt="2022-11-24T00:14:11.592" v="142" actId="113"/>
          <ac:spMkLst>
            <pc:docMk/>
            <pc:sldMk cId="1563151049" sldId="274"/>
            <ac:spMk id="3" creationId="{CF5CCE5B-CF24-43A2-B500-2AC2B165B86A}"/>
          </ac:spMkLst>
        </pc:spChg>
      </pc:sldChg>
      <pc:sldChg chg="addSp delSp modSp mod">
        <pc:chgData name="Itin, Nilde" userId="4a5681fe-fcae-4d84-8342-8bf611bd7e79" providerId="ADAL" clId="{5FD2CE83-0919-5F46-B7D8-B5C65ACD11FF}" dt="2022-11-24T00:13:05.739" v="136" actId="478"/>
        <pc:sldMkLst>
          <pc:docMk/>
          <pc:sldMk cId="850787879" sldId="275"/>
        </pc:sldMkLst>
        <pc:spChg chg="add del mod">
          <ac:chgData name="Itin, Nilde" userId="4a5681fe-fcae-4d84-8342-8bf611bd7e79" providerId="ADAL" clId="{5FD2CE83-0919-5F46-B7D8-B5C65ACD11FF}" dt="2022-11-24T00:13:05.739" v="136" actId="478"/>
          <ac:spMkLst>
            <pc:docMk/>
            <pc:sldMk cId="850787879" sldId="275"/>
            <ac:spMk id="2" creationId="{DB36B200-13AD-1F5A-388B-F64D8617DF66}"/>
          </ac:spMkLst>
        </pc:spChg>
        <pc:spChg chg="mod">
          <ac:chgData name="Itin, Nilde" userId="4a5681fe-fcae-4d84-8342-8bf611bd7e79" providerId="ADAL" clId="{5FD2CE83-0919-5F46-B7D8-B5C65ACD11FF}" dt="2022-11-24T00:12:40.340" v="131" actId="207"/>
          <ac:spMkLst>
            <pc:docMk/>
            <pc:sldMk cId="850787879" sldId="275"/>
            <ac:spMk id="3" creationId="{CF5CCE5B-CF24-43A2-B500-2AC2B165B86A}"/>
          </ac:spMkLst>
        </pc:spChg>
      </pc:sldChg>
      <pc:sldChg chg="addSp delSp modSp add mod">
        <pc:chgData name="Itin, Nilde" userId="4a5681fe-fcae-4d84-8342-8bf611bd7e79" providerId="ADAL" clId="{5FD2CE83-0919-5F46-B7D8-B5C65ACD11FF}" dt="2022-11-23T21:29:47.508" v="95" actId="1076"/>
        <pc:sldMkLst>
          <pc:docMk/>
          <pc:sldMk cId="375667439" sldId="276"/>
        </pc:sldMkLst>
        <pc:spChg chg="mod">
          <ac:chgData name="Itin, Nilde" userId="4a5681fe-fcae-4d84-8342-8bf611bd7e79" providerId="ADAL" clId="{5FD2CE83-0919-5F46-B7D8-B5C65ACD11FF}" dt="2022-11-23T21:29:47.508" v="95" actId="1076"/>
          <ac:spMkLst>
            <pc:docMk/>
            <pc:sldMk cId="375667439" sldId="276"/>
            <ac:spMk id="3" creationId="{CAA55F3B-BC53-0CDA-2C6A-AD7E83E82EC9}"/>
          </ac:spMkLst>
        </pc:spChg>
        <pc:spChg chg="add del mod">
          <ac:chgData name="Itin, Nilde" userId="4a5681fe-fcae-4d84-8342-8bf611bd7e79" providerId="ADAL" clId="{5FD2CE83-0919-5F46-B7D8-B5C65ACD11FF}" dt="2022-11-23T21:29:44.576" v="94" actId="478"/>
          <ac:spMkLst>
            <pc:docMk/>
            <pc:sldMk cId="375667439" sldId="276"/>
            <ac:spMk id="4" creationId="{35BCBC41-51DE-5BA0-507D-6D674B8B948E}"/>
          </ac:spMkLst>
        </pc:spChg>
        <pc:spChg chg="del">
          <ac:chgData name="Itin, Nilde" userId="4a5681fe-fcae-4d84-8342-8bf611bd7e79" providerId="ADAL" clId="{5FD2CE83-0919-5F46-B7D8-B5C65ACD11FF}" dt="2022-11-23T21:29:42.573" v="93" actId="478"/>
          <ac:spMkLst>
            <pc:docMk/>
            <pc:sldMk cId="375667439" sldId="276"/>
            <ac:spMk id="5" creationId="{D8DC5DEB-72A6-4E5D-86E9-746DBA45013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FB4433F-1872-EBAE-4E7A-6E3EABF2F2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1" cy="6898064"/>
          </a:xfrm>
          <a:prstGeom prst="rect">
            <a:avLst/>
          </a:prstGeom>
        </p:spPr>
      </p:pic>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lvl1pPr>
              <a:defRPr sz="32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4C8BAE-AE63-3CD6-F5CA-87E5EC5EAC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96633" cy="6887064"/>
          </a:xfrm>
          <a:prstGeom prst="rect">
            <a:avLst/>
          </a:prstGeom>
        </p:spPr>
      </p:pic>
    </p:spTree>
    <p:extLst>
      <p:ext uri="{BB962C8B-B14F-4D97-AF65-F5344CB8AC3E}">
        <p14:creationId xmlns:p14="http://schemas.microsoft.com/office/powerpoint/2010/main" val="939815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658585" y="3740727"/>
            <a:ext cx="9269186" cy="2109355"/>
          </a:xfrm>
        </p:spPr>
        <p:txBody>
          <a:bodyPr anchor="ctr">
            <a:normAutofit/>
          </a:bodyPr>
          <a:lstStyle/>
          <a:p>
            <a:pPr marL="0" indent="0" algn="ctr">
              <a:buNone/>
            </a:pPr>
            <a:r>
              <a:rPr lang="en-US" altLang="ko-KR" dirty="0">
                <a:solidFill>
                  <a:schemeClr val="tx1">
                    <a:lumMod val="65000"/>
                    <a:lumOff val="35000"/>
                  </a:schemeClr>
                </a:solidFill>
              </a:rPr>
              <a:t>And whatever you do, do it heartily, </a:t>
            </a:r>
          </a:p>
          <a:p>
            <a:pPr marL="0" indent="0" algn="ctr">
              <a:buNone/>
            </a:pPr>
            <a:r>
              <a:rPr lang="en-US" altLang="ko-KR" dirty="0">
                <a:solidFill>
                  <a:schemeClr val="tx1">
                    <a:lumMod val="65000"/>
                    <a:lumOff val="35000"/>
                  </a:schemeClr>
                </a:solidFill>
              </a:rPr>
              <a:t>as to the Lord and not to men. </a:t>
            </a:r>
          </a:p>
          <a:p>
            <a:pPr marL="0" indent="0" algn="ctr">
              <a:buNone/>
            </a:pPr>
            <a:r>
              <a:rPr lang="en-US" altLang="ko-KR" sz="2000" dirty="0">
                <a:solidFill>
                  <a:schemeClr val="tx1">
                    <a:lumMod val="65000"/>
                    <a:lumOff val="35000"/>
                  </a:schemeClr>
                </a:solidFill>
              </a:rPr>
              <a:t>Col. 3:23 NKJV</a:t>
            </a:r>
          </a:p>
        </p:txBody>
      </p:sp>
      <p:sp>
        <p:nvSpPr>
          <p:cNvPr id="3" name="TextBox 2">
            <a:extLst>
              <a:ext uri="{FF2B5EF4-FFF2-40B4-BE49-F238E27FC236}">
                <a16:creationId xmlns:a16="http://schemas.microsoft.com/office/drawing/2014/main" id="{CAA55F3B-BC53-0CDA-2C6A-AD7E83E82EC9}"/>
              </a:ext>
            </a:extLst>
          </p:cNvPr>
          <p:cNvSpPr txBox="1"/>
          <p:nvPr/>
        </p:nvSpPr>
        <p:spPr>
          <a:xfrm>
            <a:off x="1624940" y="2598003"/>
            <a:ext cx="6739742" cy="830997"/>
          </a:xfrm>
          <a:prstGeom prst="rect">
            <a:avLst/>
          </a:prstGeom>
          <a:noFill/>
        </p:spPr>
        <p:txBody>
          <a:bodyPr wrap="square">
            <a:spAutoFit/>
          </a:bodyPr>
          <a:lstStyle/>
          <a:p>
            <a:pPr marL="0" indent="0">
              <a:buNone/>
            </a:pPr>
            <a:r>
              <a:rPr lang="en-US" altLang="ko-KR" sz="4800" b="1" dirty="0">
                <a:solidFill>
                  <a:srgbClr val="4E8F00"/>
                </a:solidFill>
                <a:latin typeface="Avenir Next" panose="020B0503020202020204" pitchFamily="34" charset="0"/>
              </a:rPr>
              <a:t>CHOOSE CREATIVITY!</a:t>
            </a: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1007918" y="2943390"/>
            <a:ext cx="8738755" cy="2811689"/>
          </a:xfrm>
        </p:spPr>
        <p:txBody>
          <a:bodyPr>
            <a:normAutofit/>
          </a:bodyPr>
          <a:lstStyle/>
          <a:p>
            <a:pPr marL="0" indent="0" algn="ctr">
              <a:lnSpc>
                <a:spcPct val="150000"/>
              </a:lnSpc>
              <a:buNone/>
            </a:pPr>
            <a:r>
              <a:rPr lang="en-US" altLang="ko-KR" sz="3600" b="1" dirty="0">
                <a:solidFill>
                  <a:srgbClr val="4E8F00"/>
                </a:solidFill>
              </a:rPr>
              <a:t>Creativity can help us to be happy!</a:t>
            </a:r>
          </a:p>
          <a:p>
            <a:pPr marL="0" indent="0" algn="ctr">
              <a:lnSpc>
                <a:spcPct val="100000"/>
              </a:lnSpc>
              <a:buNone/>
            </a:pPr>
            <a:r>
              <a:rPr lang="en-US" altLang="ko-KR" sz="3600" b="1" dirty="0">
                <a:solidFill>
                  <a:srgbClr val="FF8AD8"/>
                </a:solidFill>
              </a:rPr>
              <a:t> Focus on enjoying whatever you are doing, rather than being critical of your work!</a:t>
            </a:r>
          </a:p>
          <a:p>
            <a:pPr marL="0" indent="0" algn="ctr">
              <a:lnSpc>
                <a:spcPct val="150000"/>
              </a:lnSpc>
              <a:buNone/>
            </a:pPr>
            <a:endParaRPr lang="ko-KR" altLang="en-US" sz="3600" b="1" dirty="0">
              <a:solidFill>
                <a:srgbClr val="FF8AD8"/>
              </a:solidFill>
            </a:endParaRPr>
          </a:p>
        </p:txBody>
      </p:sp>
    </p:spTree>
    <p:extLst>
      <p:ext uri="{BB962C8B-B14F-4D97-AF65-F5344CB8AC3E}">
        <p14:creationId xmlns:p14="http://schemas.microsoft.com/office/powerpoint/2010/main" val="209647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38200" y="2658382"/>
            <a:ext cx="8763000" cy="3317875"/>
          </a:xfrm>
        </p:spPr>
        <p:txBody>
          <a:bodyPr/>
          <a:lstStyle/>
          <a:p>
            <a:pPr lvl="0"/>
            <a:r>
              <a:rPr lang="en-GB" altLang="ko-KR" sz="3600" b="1" dirty="0">
                <a:solidFill>
                  <a:srgbClr val="7030A0"/>
                </a:solidFill>
              </a:rPr>
              <a:t>Use </a:t>
            </a:r>
            <a:r>
              <a:rPr lang="en-GB" altLang="ko-KR" dirty="0">
                <a:solidFill>
                  <a:schemeClr val="tx1">
                    <a:lumMod val="65000"/>
                    <a:lumOff val="35000"/>
                  </a:schemeClr>
                </a:solidFill>
              </a:rPr>
              <a:t>whatever colouring materials and creative resources you can find to make a collage or picture of </a:t>
            </a:r>
            <a:r>
              <a:rPr lang="en-GB" altLang="ko-KR" b="1" dirty="0">
                <a:solidFill>
                  <a:srgbClr val="7030A0"/>
                </a:solidFill>
              </a:rPr>
              <a:t>things that make you happy</a:t>
            </a:r>
            <a:r>
              <a:rPr lang="en-GB" altLang="ko-KR" dirty="0">
                <a:solidFill>
                  <a:srgbClr val="7030A0"/>
                </a:solidFill>
              </a:rPr>
              <a:t>. </a:t>
            </a:r>
            <a:r>
              <a:rPr lang="en-GB" altLang="ko-KR" dirty="0">
                <a:solidFill>
                  <a:schemeClr val="tx1">
                    <a:lumMod val="65000"/>
                    <a:lumOff val="35000"/>
                  </a:schemeClr>
                </a:solidFill>
              </a:rPr>
              <a:t>Try recycling the coloured pages of old magazines.</a:t>
            </a:r>
            <a:endParaRPr lang="ko-KR" altLang="ko-KR" dirty="0">
              <a:solidFill>
                <a:schemeClr val="tx1">
                  <a:lumMod val="65000"/>
                  <a:lumOff val="35000"/>
                </a:schemeClr>
              </a:solidFill>
            </a:endParaRPr>
          </a:p>
          <a:p>
            <a:pPr lvl="0"/>
            <a:r>
              <a:rPr lang="en-GB" altLang="ko-KR" sz="3600" b="1" dirty="0">
                <a:solidFill>
                  <a:srgbClr val="7030A0"/>
                </a:solidFill>
              </a:rPr>
              <a:t>Make</a:t>
            </a:r>
            <a:r>
              <a:rPr lang="en-GB" altLang="ko-KR" b="1" dirty="0"/>
              <a:t> </a:t>
            </a:r>
            <a:r>
              <a:rPr lang="en-GB" altLang="ko-KR" dirty="0">
                <a:solidFill>
                  <a:schemeClr val="tx1">
                    <a:lumMod val="65000"/>
                    <a:lumOff val="35000"/>
                  </a:schemeClr>
                </a:solidFill>
              </a:rPr>
              <a:t>something to remind you how much</a:t>
            </a:r>
            <a:r>
              <a:rPr lang="en-GB" altLang="ko-KR" dirty="0"/>
              <a:t> </a:t>
            </a:r>
            <a:r>
              <a:rPr lang="en-GB" altLang="ko-KR" b="1" dirty="0">
                <a:solidFill>
                  <a:srgbClr val="7030A0"/>
                </a:solidFill>
              </a:rPr>
              <a:t>God loves you.  </a:t>
            </a:r>
            <a:endParaRPr lang="ko-KR" altLang="ko-KR" b="1" dirty="0">
              <a:solidFill>
                <a:srgbClr val="7030A0"/>
              </a:solidFill>
            </a:endParaRPr>
          </a:p>
          <a:p>
            <a:pPr lvl="0"/>
            <a:endParaRPr lang="ko-KR" altLang="ko-KR" dirty="0"/>
          </a:p>
        </p:txBody>
      </p:sp>
    </p:spTree>
    <p:extLst>
      <p:ext uri="{BB962C8B-B14F-4D97-AF65-F5344CB8AC3E}">
        <p14:creationId xmlns:p14="http://schemas.microsoft.com/office/powerpoint/2010/main" val="261315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27958" y="2609396"/>
            <a:ext cx="8926286" cy="4248604"/>
          </a:xfrm>
        </p:spPr>
        <p:txBody>
          <a:bodyPr/>
          <a:lstStyle/>
          <a:p>
            <a:pPr lvl="0"/>
            <a:r>
              <a:rPr lang="en-GB" altLang="ko-KR" sz="3600" b="1" dirty="0">
                <a:solidFill>
                  <a:schemeClr val="accent6"/>
                </a:solidFill>
              </a:rPr>
              <a:t>Write</a:t>
            </a:r>
            <a:r>
              <a:rPr lang="en-GB" altLang="ko-KR" b="1" dirty="0"/>
              <a:t> </a:t>
            </a:r>
            <a:r>
              <a:rPr lang="en-GB" altLang="ko-KR" dirty="0">
                <a:solidFill>
                  <a:schemeClr val="tx1">
                    <a:lumMod val="65000"/>
                    <a:lumOff val="35000"/>
                  </a:schemeClr>
                </a:solidFill>
              </a:rPr>
              <a:t>your own psalm or song of </a:t>
            </a:r>
            <a:r>
              <a:rPr lang="en-GB" altLang="ko-KR" b="1" dirty="0">
                <a:solidFill>
                  <a:schemeClr val="accent6"/>
                </a:solidFill>
              </a:rPr>
              <a:t>praise to God, </a:t>
            </a:r>
            <a:r>
              <a:rPr lang="en-GB" altLang="ko-KR" dirty="0">
                <a:solidFill>
                  <a:schemeClr val="tx1">
                    <a:lumMod val="65000"/>
                    <a:lumOff val="35000"/>
                  </a:schemeClr>
                </a:solidFill>
              </a:rPr>
              <a:t>celebrating all the good things He has done for you. </a:t>
            </a:r>
            <a:endParaRPr lang="ko-KR" altLang="ko-KR" dirty="0">
              <a:solidFill>
                <a:schemeClr val="tx1">
                  <a:lumMod val="65000"/>
                  <a:lumOff val="35000"/>
                </a:schemeClr>
              </a:solidFill>
            </a:endParaRPr>
          </a:p>
          <a:p>
            <a:pPr lvl="0"/>
            <a:r>
              <a:rPr lang="en-GB" altLang="ko-KR" b="1" dirty="0">
                <a:solidFill>
                  <a:schemeClr val="accent6"/>
                </a:solidFill>
              </a:rPr>
              <a:t>Use </a:t>
            </a:r>
            <a:r>
              <a:rPr lang="en-GB" altLang="ko-KR" dirty="0">
                <a:solidFill>
                  <a:schemeClr val="tx1">
                    <a:lumMod val="65000"/>
                    <a:lumOff val="35000"/>
                  </a:schemeClr>
                </a:solidFill>
              </a:rPr>
              <a:t>one colour of the rainbow at a time and fill a page with all kinds of red – using paint, crayons, pieces of red paper, and pieces of red pictures cut from magazines, etc. Then try orange, yellow, green, blue, purple, and indigo. </a:t>
            </a:r>
            <a:r>
              <a:rPr lang="en-GB" altLang="ko-KR" b="1" dirty="0">
                <a:solidFill>
                  <a:schemeClr val="accent6"/>
                </a:solidFill>
              </a:rPr>
              <a:t>Enjoy the process!</a:t>
            </a:r>
            <a:endParaRPr lang="ko-KR" altLang="ko-KR" b="1" dirty="0">
              <a:solidFill>
                <a:schemeClr val="accent6"/>
              </a:solidFill>
            </a:endParaRPr>
          </a:p>
          <a:p>
            <a:pPr lvl="0"/>
            <a:endParaRPr lang="ko-KR" altLang="en-US" dirty="0"/>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33748" y="2070554"/>
            <a:ext cx="8877300" cy="4787446"/>
          </a:xfrm>
        </p:spPr>
        <p:txBody>
          <a:bodyPr>
            <a:normAutofit/>
          </a:bodyPr>
          <a:lstStyle/>
          <a:p>
            <a:r>
              <a:rPr lang="en-GB" altLang="ko-KR" sz="3600" b="1" dirty="0">
                <a:solidFill>
                  <a:schemeClr val="accent6"/>
                </a:solidFill>
              </a:rPr>
              <a:t>Mary</a:t>
            </a:r>
            <a:r>
              <a:rPr lang="en-GB" altLang="ko-KR" sz="3600" dirty="0">
                <a:solidFill>
                  <a:schemeClr val="accent6"/>
                </a:solidFill>
              </a:rPr>
              <a:t> was creative </a:t>
            </a:r>
            <a:r>
              <a:rPr lang="en-GB" altLang="ko-KR" dirty="0">
                <a:solidFill>
                  <a:schemeClr val="tx1">
                    <a:lumMod val="65000"/>
                    <a:lumOff val="35000"/>
                  </a:schemeClr>
                </a:solidFill>
              </a:rPr>
              <a:t>when she made a bed for Jesus in a manger. </a:t>
            </a:r>
            <a:r>
              <a:rPr lang="en-GB" altLang="ko-KR" b="1" dirty="0">
                <a:solidFill>
                  <a:schemeClr val="accent6"/>
                </a:solidFill>
              </a:rPr>
              <a:t>Jochebed </a:t>
            </a:r>
            <a:r>
              <a:rPr lang="en-GB" altLang="ko-KR" dirty="0">
                <a:solidFill>
                  <a:schemeClr val="accent6"/>
                </a:solidFill>
              </a:rPr>
              <a:t>was creative</a:t>
            </a:r>
            <a:r>
              <a:rPr lang="en-GB" altLang="ko-KR" dirty="0">
                <a:solidFill>
                  <a:srgbClr val="FF8AD8"/>
                </a:solidFill>
              </a:rPr>
              <a:t> </a:t>
            </a:r>
            <a:r>
              <a:rPr lang="en-GB" altLang="ko-KR" dirty="0">
                <a:solidFill>
                  <a:schemeClr val="tx1">
                    <a:lumMod val="65000"/>
                    <a:lumOff val="35000"/>
                  </a:schemeClr>
                </a:solidFill>
              </a:rPr>
              <a:t>when she made a little boat for baby Moses.</a:t>
            </a:r>
            <a:r>
              <a:rPr lang="en-GB" altLang="ko-KR" dirty="0"/>
              <a:t> </a:t>
            </a:r>
            <a:r>
              <a:rPr lang="en-GB" altLang="ko-KR" b="1" dirty="0">
                <a:solidFill>
                  <a:srgbClr val="FF8AD8"/>
                </a:solidFill>
              </a:rPr>
              <a:t>Choose</a:t>
            </a:r>
            <a:r>
              <a:rPr lang="en-GB" altLang="ko-KR" dirty="0"/>
              <a:t> </a:t>
            </a:r>
            <a:r>
              <a:rPr lang="en-GB" altLang="ko-KR" dirty="0">
                <a:solidFill>
                  <a:schemeClr val="tx1">
                    <a:lumMod val="65000"/>
                    <a:lumOff val="35000"/>
                  </a:schemeClr>
                </a:solidFill>
              </a:rPr>
              <a:t>5 objects in your home, such as a book, jar, piece of wood, etc., and</a:t>
            </a:r>
            <a:r>
              <a:rPr lang="en-GB" altLang="ko-KR" dirty="0"/>
              <a:t> </a:t>
            </a:r>
            <a:r>
              <a:rPr lang="en-GB" altLang="ko-KR" b="1" dirty="0">
                <a:solidFill>
                  <a:srgbClr val="FF8AD8"/>
                </a:solidFill>
              </a:rPr>
              <a:t>think </a:t>
            </a:r>
            <a:r>
              <a:rPr lang="en-GB" altLang="ko-KR" dirty="0">
                <a:solidFill>
                  <a:schemeClr val="tx1">
                    <a:lumMod val="65000"/>
                    <a:lumOff val="35000"/>
                  </a:schemeClr>
                </a:solidFill>
              </a:rPr>
              <a:t>of 5 different ways you could </a:t>
            </a:r>
            <a:r>
              <a:rPr lang="en-GB" altLang="ko-KR" b="1" dirty="0">
                <a:solidFill>
                  <a:srgbClr val="FF8AD8"/>
                </a:solidFill>
              </a:rPr>
              <a:t>use</a:t>
            </a:r>
            <a:r>
              <a:rPr lang="en-GB" altLang="ko-KR" dirty="0"/>
              <a:t> </a:t>
            </a:r>
            <a:r>
              <a:rPr lang="en-GB" altLang="ko-KR" dirty="0">
                <a:solidFill>
                  <a:schemeClr val="tx1">
                    <a:lumMod val="65000"/>
                    <a:lumOff val="35000"/>
                  </a:schemeClr>
                </a:solidFill>
              </a:rPr>
              <a:t>each of them.</a:t>
            </a:r>
            <a:endParaRPr lang="ko-KR" altLang="ko-KR" dirty="0">
              <a:solidFill>
                <a:schemeClr val="tx1">
                  <a:lumMod val="65000"/>
                  <a:lumOff val="35000"/>
                </a:schemeClr>
              </a:solidFill>
            </a:endParaRPr>
          </a:p>
          <a:p>
            <a:r>
              <a:rPr lang="en-GB" altLang="ko-KR" sz="3600" b="1" dirty="0">
                <a:solidFill>
                  <a:srgbClr val="FF8AD8"/>
                </a:solidFill>
              </a:rPr>
              <a:t>Be creative with your food! </a:t>
            </a:r>
            <a:r>
              <a:rPr lang="en-GB" altLang="ko-KR" dirty="0">
                <a:solidFill>
                  <a:schemeClr val="tx1">
                    <a:lumMod val="65000"/>
                    <a:lumOff val="35000"/>
                  </a:schemeClr>
                </a:solidFill>
              </a:rPr>
              <a:t>Use what you have in your kitchen to make a smoothie, salad, or meal that you have never made before. Or arrange your food to create a picture.</a:t>
            </a:r>
            <a:endParaRPr lang="ko-KR" altLang="en-US" dirty="0">
              <a:solidFill>
                <a:schemeClr val="tx1">
                  <a:lumMod val="65000"/>
                  <a:lumOff val="35000"/>
                </a:schemeClr>
              </a:solidFill>
            </a:endParaRPr>
          </a:p>
        </p:txBody>
      </p:sp>
    </p:spTree>
    <p:extLst>
      <p:ext uri="{BB962C8B-B14F-4D97-AF65-F5344CB8AC3E}">
        <p14:creationId xmlns:p14="http://schemas.microsoft.com/office/powerpoint/2010/main" val="68438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61010" y="2319936"/>
            <a:ext cx="8909957" cy="3889375"/>
          </a:xfrm>
        </p:spPr>
        <p:txBody>
          <a:bodyPr/>
          <a:lstStyle/>
          <a:p>
            <a:pPr lvl="0"/>
            <a:r>
              <a:rPr lang="en-GB" altLang="ko-KR" sz="3600" b="1" dirty="0">
                <a:solidFill>
                  <a:srgbClr val="7030A0"/>
                </a:solidFill>
              </a:rPr>
              <a:t>Read</a:t>
            </a:r>
            <a:r>
              <a:rPr lang="en-GB" altLang="ko-KR" b="1" dirty="0"/>
              <a:t> </a:t>
            </a:r>
            <a:r>
              <a:rPr lang="en-GB" altLang="ko-KR" dirty="0">
                <a:solidFill>
                  <a:schemeClr val="tx1">
                    <a:lumMod val="65000"/>
                    <a:lumOff val="35000"/>
                  </a:schemeClr>
                </a:solidFill>
              </a:rPr>
              <a:t>any Bible story.</a:t>
            </a:r>
            <a:r>
              <a:rPr lang="en-GB" altLang="ko-KR" b="1" dirty="0">
                <a:solidFill>
                  <a:schemeClr val="tx1">
                    <a:lumMod val="65000"/>
                    <a:lumOff val="35000"/>
                  </a:schemeClr>
                </a:solidFill>
              </a:rPr>
              <a:t> </a:t>
            </a:r>
            <a:r>
              <a:rPr lang="en-GB" altLang="ko-KR" b="1" dirty="0">
                <a:solidFill>
                  <a:srgbClr val="7030A0"/>
                </a:solidFill>
              </a:rPr>
              <a:t>Reflect </a:t>
            </a:r>
            <a:r>
              <a:rPr lang="en-GB" altLang="ko-KR" dirty="0">
                <a:solidFill>
                  <a:schemeClr val="tx1">
                    <a:lumMod val="65000"/>
                    <a:lumOff val="35000"/>
                  </a:schemeClr>
                </a:solidFill>
              </a:rPr>
              <a:t>on it. Then </a:t>
            </a:r>
            <a:r>
              <a:rPr lang="en-GB" altLang="ko-KR" b="1" dirty="0">
                <a:solidFill>
                  <a:srgbClr val="7030A0"/>
                </a:solidFill>
              </a:rPr>
              <a:t>create</a:t>
            </a:r>
            <a:r>
              <a:rPr lang="en-GB" altLang="ko-KR" dirty="0"/>
              <a:t> </a:t>
            </a:r>
            <a:r>
              <a:rPr lang="en-GB" altLang="ko-KR" dirty="0">
                <a:solidFill>
                  <a:schemeClr val="tx1">
                    <a:lumMod val="65000"/>
                    <a:lumOff val="35000"/>
                  </a:schemeClr>
                </a:solidFill>
              </a:rPr>
              <a:t>something simple in response to what you have learned from the story. No one else needs to see what you make, but it will help you to think more deeply about the story and remember it.</a:t>
            </a:r>
            <a:endParaRPr lang="ko-KR" altLang="ko-KR" dirty="0">
              <a:solidFill>
                <a:schemeClr val="tx1">
                  <a:lumMod val="65000"/>
                  <a:lumOff val="35000"/>
                </a:schemeClr>
              </a:solidFill>
            </a:endParaRPr>
          </a:p>
          <a:p>
            <a:pPr lvl="0"/>
            <a:r>
              <a:rPr lang="en-GB" altLang="ko-KR" b="1" dirty="0">
                <a:solidFill>
                  <a:srgbClr val="7030A0"/>
                </a:solidFill>
              </a:rPr>
              <a:t>Go into the woods </a:t>
            </a:r>
            <a:r>
              <a:rPr lang="en-GB" altLang="ko-KR" dirty="0">
                <a:solidFill>
                  <a:schemeClr val="tx1">
                    <a:lumMod val="65000"/>
                    <a:lumOff val="35000"/>
                  </a:schemeClr>
                </a:solidFill>
              </a:rPr>
              <a:t>and find a safe place to make a picnic den. It’s even </a:t>
            </a:r>
            <a:r>
              <a:rPr lang="en-GB" altLang="ko-KR" b="1" dirty="0">
                <a:solidFill>
                  <a:srgbClr val="7030A0"/>
                </a:solidFill>
              </a:rPr>
              <a:t>more fun if you do </a:t>
            </a:r>
            <a:r>
              <a:rPr lang="en-GB" altLang="ko-KR" dirty="0">
                <a:solidFill>
                  <a:schemeClr val="tx1">
                    <a:lumMod val="65000"/>
                    <a:lumOff val="35000"/>
                  </a:schemeClr>
                </a:solidFill>
              </a:rPr>
              <a:t>this with your friends or family! </a:t>
            </a:r>
            <a:endParaRPr lang="ko-KR" altLang="ko-KR" dirty="0">
              <a:solidFill>
                <a:schemeClr val="tx1">
                  <a:lumMod val="65000"/>
                  <a:lumOff val="35000"/>
                </a:schemeClr>
              </a:solidFill>
            </a:endParaRPr>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13509" y="2337954"/>
            <a:ext cx="9282545" cy="3942918"/>
          </a:xfrm>
        </p:spPr>
        <p:txBody>
          <a:bodyPr/>
          <a:lstStyle/>
          <a:p>
            <a:pPr lvl="0"/>
            <a:r>
              <a:rPr lang="en-GB" altLang="ko-KR" b="1" dirty="0">
                <a:solidFill>
                  <a:srgbClr val="4E8F00"/>
                </a:solidFill>
              </a:rPr>
              <a:t>Design</a:t>
            </a:r>
            <a:r>
              <a:rPr lang="en-GB" altLang="ko-KR" dirty="0"/>
              <a:t> </a:t>
            </a:r>
            <a:r>
              <a:rPr lang="en-GB" altLang="ko-KR" b="1" dirty="0">
                <a:solidFill>
                  <a:srgbClr val="4E8F00"/>
                </a:solidFill>
              </a:rPr>
              <a:t>a machine </a:t>
            </a:r>
            <a:r>
              <a:rPr lang="en-GB" altLang="ko-KR" dirty="0">
                <a:solidFill>
                  <a:schemeClr val="tx1">
                    <a:lumMod val="65000"/>
                    <a:lumOff val="35000"/>
                  </a:schemeClr>
                </a:solidFill>
              </a:rPr>
              <a:t>to solve one of your biggest problems. How would it work and what would it do? Even though you can’t really have this machine, what can it teach you about solving your real problem?</a:t>
            </a:r>
            <a:endParaRPr lang="ko-KR" altLang="ko-KR" dirty="0">
              <a:solidFill>
                <a:schemeClr val="tx1">
                  <a:lumMod val="65000"/>
                  <a:lumOff val="35000"/>
                </a:schemeClr>
              </a:solidFill>
            </a:endParaRPr>
          </a:p>
          <a:p>
            <a:pPr lvl="0"/>
            <a:r>
              <a:rPr lang="en-GB" altLang="ko-KR" b="1" dirty="0">
                <a:solidFill>
                  <a:srgbClr val="4E8F00"/>
                </a:solidFill>
              </a:rPr>
              <a:t>Visit an art gallery </a:t>
            </a:r>
            <a:r>
              <a:rPr lang="en-GB" altLang="ko-KR" dirty="0">
                <a:solidFill>
                  <a:schemeClr val="tx1">
                    <a:lumMod val="65000"/>
                    <a:lumOff val="35000"/>
                  </a:schemeClr>
                </a:solidFill>
              </a:rPr>
              <a:t>or a special place where you can see or hear other people’s creativity. Use their creativity to inspire some of your own. </a:t>
            </a:r>
            <a:endParaRPr lang="ko-KR" altLang="ko-KR" dirty="0">
              <a:solidFill>
                <a:schemeClr val="tx1">
                  <a:lumMod val="65000"/>
                  <a:lumOff val="35000"/>
                </a:schemeClr>
              </a:solidFill>
            </a:endParaRPr>
          </a:p>
          <a:p>
            <a:pPr marL="0" indent="0">
              <a:buNone/>
            </a:pPr>
            <a:endParaRPr lang="ko-KR" altLang="en-US" dirty="0"/>
          </a:p>
        </p:txBody>
      </p:sp>
    </p:spTree>
    <p:extLst>
      <p:ext uri="{BB962C8B-B14F-4D97-AF65-F5344CB8AC3E}">
        <p14:creationId xmlns:p14="http://schemas.microsoft.com/office/powerpoint/2010/main" val="85078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AA55F3B-BC53-0CDA-2C6A-AD7E83E82EC9}"/>
              </a:ext>
            </a:extLst>
          </p:cNvPr>
          <p:cNvSpPr txBox="1"/>
          <p:nvPr/>
        </p:nvSpPr>
        <p:spPr>
          <a:xfrm>
            <a:off x="1635331" y="3865694"/>
            <a:ext cx="6739742" cy="830997"/>
          </a:xfrm>
          <a:prstGeom prst="rect">
            <a:avLst/>
          </a:prstGeom>
          <a:noFill/>
        </p:spPr>
        <p:txBody>
          <a:bodyPr wrap="square">
            <a:spAutoFit/>
          </a:bodyPr>
          <a:lstStyle/>
          <a:p>
            <a:pPr marL="0" indent="0">
              <a:buNone/>
            </a:pPr>
            <a:r>
              <a:rPr lang="en-US" altLang="ko-KR" sz="4800" b="1" dirty="0">
                <a:solidFill>
                  <a:srgbClr val="4E8F00"/>
                </a:solidFill>
                <a:latin typeface="Avenir Next" panose="020B0503020202020204" pitchFamily="34" charset="0"/>
              </a:rPr>
              <a:t>CHOOSE CREATIVITY!</a:t>
            </a:r>
          </a:p>
        </p:txBody>
      </p:sp>
    </p:spTree>
    <p:extLst>
      <p:ext uri="{BB962C8B-B14F-4D97-AF65-F5344CB8AC3E}">
        <p14:creationId xmlns:p14="http://schemas.microsoft.com/office/powerpoint/2010/main" val="375667439"/>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TotalTime>
  <Words>423</Words>
  <Application>Microsoft Macintosh PowerPoint</Application>
  <PresentationFormat>Widescreen</PresentationFormat>
  <Paragraphs>17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맑은 고딕</vt:lpstr>
      <vt:lpstr>Arial</vt:lpstr>
      <vt:lpstr>Avenir Next</vt:lpstr>
      <vt:lpstr>Calibri</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6</cp:revision>
  <dcterms:created xsi:type="dcterms:W3CDTF">2022-07-07T04:27:28Z</dcterms:created>
  <dcterms:modified xsi:type="dcterms:W3CDTF">2022-11-24T00:14:20Z</dcterms:modified>
</cp:coreProperties>
</file>