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8" r:id="rId5"/>
    <p:sldId id="272" r:id="rId6"/>
    <p:sldId id="273" r:id="rId7"/>
    <p:sldId id="274" r:id="rId8"/>
    <p:sldId id="275" r:id="rId9"/>
    <p:sldId id="276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B3A986-F8E6-5E42-ADFD-2671CAC8343A}" v="11" dt="2022-11-23T17:20:52.1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09" autoAdjust="0"/>
    <p:restoredTop sz="96327"/>
  </p:normalViewPr>
  <p:slideViewPr>
    <p:cSldViewPr snapToGrid="0">
      <p:cViewPr varScale="1">
        <p:scale>
          <a:sx n="123" d="100"/>
          <a:sy n="123" d="100"/>
        </p:scale>
        <p:origin x="22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tin, Nilde" userId="4a5681fe-fcae-4d84-8342-8bf611bd7e79" providerId="ADAL" clId="{03B3A986-F8E6-5E42-ADFD-2671CAC8343A}"/>
    <pc:docChg chg="undo custSel addSld modSld sldOrd">
      <pc:chgData name="Itin, Nilde" userId="4a5681fe-fcae-4d84-8342-8bf611bd7e79" providerId="ADAL" clId="{03B3A986-F8E6-5E42-ADFD-2671CAC8343A}" dt="2022-11-24T00:06:14.651" v="131" actId="207"/>
      <pc:docMkLst>
        <pc:docMk/>
      </pc:docMkLst>
      <pc:sldChg chg="modSp mod">
        <pc:chgData name="Itin, Nilde" userId="4a5681fe-fcae-4d84-8342-8bf611bd7e79" providerId="ADAL" clId="{03B3A986-F8E6-5E42-ADFD-2671CAC8343A}" dt="2022-11-24T00:04:13.471" v="105" actId="207"/>
        <pc:sldMkLst>
          <pc:docMk/>
          <pc:sldMk cId="3159037131" sldId="257"/>
        </pc:sldMkLst>
        <pc:spChg chg="mod">
          <ac:chgData name="Itin, Nilde" userId="4a5681fe-fcae-4d84-8342-8bf611bd7e79" providerId="ADAL" clId="{03B3A986-F8E6-5E42-ADFD-2671CAC8343A}" dt="2022-11-24T00:04:13.471" v="105" actId="207"/>
          <ac:spMkLst>
            <pc:docMk/>
            <pc:sldMk cId="3159037131" sldId="257"/>
            <ac:spMk id="5" creationId="{D8DC5DEB-72A6-4E5D-86E9-746DBA450130}"/>
          </ac:spMkLst>
        </pc:spChg>
      </pc:sldChg>
      <pc:sldChg chg="addSp delSp modSp mod">
        <pc:chgData name="Itin, Nilde" userId="4a5681fe-fcae-4d84-8342-8bf611bd7e79" providerId="ADAL" clId="{03B3A986-F8E6-5E42-ADFD-2671CAC8343A}" dt="2022-11-23T17:16:00.425" v="36" actId="21"/>
        <pc:sldMkLst>
          <pc:docMk/>
          <pc:sldMk cId="2096470166" sldId="267"/>
        </pc:sldMkLst>
        <pc:spChg chg="mod">
          <ac:chgData name="Itin, Nilde" userId="4a5681fe-fcae-4d84-8342-8bf611bd7e79" providerId="ADAL" clId="{03B3A986-F8E6-5E42-ADFD-2671CAC8343A}" dt="2022-11-23T17:15:37.263" v="29" actId="20577"/>
          <ac:spMkLst>
            <pc:docMk/>
            <pc:sldMk cId="2096470166" sldId="267"/>
            <ac:spMk id="3" creationId="{CF5CCE5B-CF24-43A2-B500-2AC2B165B86A}"/>
          </ac:spMkLst>
        </pc:spChg>
        <pc:spChg chg="add del mod">
          <ac:chgData name="Itin, Nilde" userId="4a5681fe-fcae-4d84-8342-8bf611bd7e79" providerId="ADAL" clId="{03B3A986-F8E6-5E42-ADFD-2671CAC8343A}" dt="2022-11-23T17:16:00.425" v="36" actId="21"/>
          <ac:spMkLst>
            <pc:docMk/>
            <pc:sldMk cId="2096470166" sldId="267"/>
            <ac:spMk id="4" creationId="{9874C352-45B0-5A5B-0A6F-BF08C84E0664}"/>
          </ac:spMkLst>
        </pc:spChg>
      </pc:sldChg>
      <pc:sldChg chg="addSp delSp modSp mod">
        <pc:chgData name="Itin, Nilde" userId="4a5681fe-fcae-4d84-8342-8bf611bd7e79" providerId="ADAL" clId="{03B3A986-F8E6-5E42-ADFD-2671CAC8343A}" dt="2022-11-24T00:05:24.174" v="122" actId="478"/>
        <pc:sldMkLst>
          <pc:docMk/>
          <pc:sldMk cId="2613157746" sldId="268"/>
        </pc:sldMkLst>
        <pc:spChg chg="add del mod">
          <ac:chgData name="Itin, Nilde" userId="4a5681fe-fcae-4d84-8342-8bf611bd7e79" providerId="ADAL" clId="{03B3A986-F8E6-5E42-ADFD-2671CAC8343A}" dt="2022-11-24T00:05:24.174" v="122" actId="478"/>
          <ac:spMkLst>
            <pc:docMk/>
            <pc:sldMk cId="2613157746" sldId="268"/>
            <ac:spMk id="2" creationId="{6953ABA0-7E81-CF89-C417-C9AC3394AAA9}"/>
          </ac:spMkLst>
        </pc:spChg>
        <pc:spChg chg="mod">
          <ac:chgData name="Itin, Nilde" userId="4a5681fe-fcae-4d84-8342-8bf611bd7e79" providerId="ADAL" clId="{03B3A986-F8E6-5E42-ADFD-2671CAC8343A}" dt="2022-11-24T00:04:29.976" v="109" actId="207"/>
          <ac:spMkLst>
            <pc:docMk/>
            <pc:sldMk cId="2613157746" sldId="268"/>
            <ac:spMk id="3" creationId="{CF5CCE5B-CF24-43A2-B500-2AC2B165B86A}"/>
          </ac:spMkLst>
        </pc:spChg>
      </pc:sldChg>
      <pc:sldChg chg="addSp delSp modSp mod">
        <pc:chgData name="Itin, Nilde" userId="4a5681fe-fcae-4d84-8342-8bf611bd7e79" providerId="ADAL" clId="{03B3A986-F8E6-5E42-ADFD-2671CAC8343A}" dt="2022-11-24T00:05:26.501" v="123" actId="478"/>
        <pc:sldMkLst>
          <pc:docMk/>
          <pc:sldMk cId="1915455417" sldId="272"/>
        </pc:sldMkLst>
        <pc:spChg chg="add del mod">
          <ac:chgData name="Itin, Nilde" userId="4a5681fe-fcae-4d84-8342-8bf611bd7e79" providerId="ADAL" clId="{03B3A986-F8E6-5E42-ADFD-2671CAC8343A}" dt="2022-11-23T17:20:38.311" v="95" actId="478"/>
          <ac:spMkLst>
            <pc:docMk/>
            <pc:sldMk cId="1915455417" sldId="272"/>
            <ac:spMk id="2" creationId="{A26B5EA8-9914-9BB0-7DDE-CE5C9D478927}"/>
          </ac:spMkLst>
        </pc:spChg>
        <pc:spChg chg="mod">
          <ac:chgData name="Itin, Nilde" userId="4a5681fe-fcae-4d84-8342-8bf611bd7e79" providerId="ADAL" clId="{03B3A986-F8E6-5E42-ADFD-2671CAC8343A}" dt="2022-11-24T00:04:43.649" v="112" actId="207"/>
          <ac:spMkLst>
            <pc:docMk/>
            <pc:sldMk cId="1915455417" sldId="272"/>
            <ac:spMk id="3" creationId="{CF5CCE5B-CF24-43A2-B500-2AC2B165B86A}"/>
          </ac:spMkLst>
        </pc:spChg>
        <pc:spChg chg="add del mod">
          <ac:chgData name="Itin, Nilde" userId="4a5681fe-fcae-4d84-8342-8bf611bd7e79" providerId="ADAL" clId="{03B3A986-F8E6-5E42-ADFD-2671CAC8343A}" dt="2022-11-24T00:05:26.501" v="123" actId="478"/>
          <ac:spMkLst>
            <pc:docMk/>
            <pc:sldMk cId="1915455417" sldId="272"/>
            <ac:spMk id="4" creationId="{28B1219F-46E3-CF55-C84B-1A3CAA02078C}"/>
          </ac:spMkLst>
        </pc:spChg>
      </pc:sldChg>
      <pc:sldChg chg="addSp delSp modSp mod">
        <pc:chgData name="Itin, Nilde" userId="4a5681fe-fcae-4d84-8342-8bf611bd7e79" providerId="ADAL" clId="{03B3A986-F8E6-5E42-ADFD-2671CAC8343A}" dt="2022-11-24T00:05:29.669" v="124" actId="478"/>
        <pc:sldMkLst>
          <pc:docMk/>
          <pc:sldMk cId="684388020" sldId="273"/>
        </pc:sldMkLst>
        <pc:spChg chg="add del mod">
          <ac:chgData name="Itin, Nilde" userId="4a5681fe-fcae-4d84-8342-8bf611bd7e79" providerId="ADAL" clId="{03B3A986-F8E6-5E42-ADFD-2671CAC8343A}" dt="2022-11-23T17:20:42.847" v="97" actId="478"/>
          <ac:spMkLst>
            <pc:docMk/>
            <pc:sldMk cId="684388020" sldId="273"/>
            <ac:spMk id="2" creationId="{B013E50D-CCE2-A29B-2B1F-1A3015F8D459}"/>
          </ac:spMkLst>
        </pc:spChg>
        <pc:spChg chg="mod">
          <ac:chgData name="Itin, Nilde" userId="4a5681fe-fcae-4d84-8342-8bf611bd7e79" providerId="ADAL" clId="{03B3A986-F8E6-5E42-ADFD-2671CAC8343A}" dt="2022-11-24T00:04:57.795" v="116" actId="207"/>
          <ac:spMkLst>
            <pc:docMk/>
            <pc:sldMk cId="684388020" sldId="273"/>
            <ac:spMk id="3" creationId="{CF5CCE5B-CF24-43A2-B500-2AC2B165B86A}"/>
          </ac:spMkLst>
        </pc:spChg>
        <pc:spChg chg="add del mod">
          <ac:chgData name="Itin, Nilde" userId="4a5681fe-fcae-4d84-8342-8bf611bd7e79" providerId="ADAL" clId="{03B3A986-F8E6-5E42-ADFD-2671CAC8343A}" dt="2022-11-24T00:05:29.669" v="124" actId="478"/>
          <ac:spMkLst>
            <pc:docMk/>
            <pc:sldMk cId="684388020" sldId="273"/>
            <ac:spMk id="4" creationId="{50855BC1-7019-0AC4-8843-877088BF8D87}"/>
          </ac:spMkLst>
        </pc:spChg>
      </pc:sldChg>
      <pc:sldChg chg="addSp delSp modSp mod">
        <pc:chgData name="Itin, Nilde" userId="4a5681fe-fcae-4d84-8342-8bf611bd7e79" providerId="ADAL" clId="{03B3A986-F8E6-5E42-ADFD-2671CAC8343A}" dt="2022-11-24T00:05:32.501" v="125" actId="478"/>
        <pc:sldMkLst>
          <pc:docMk/>
          <pc:sldMk cId="1563151049" sldId="274"/>
        </pc:sldMkLst>
        <pc:spChg chg="add del mod">
          <ac:chgData name="Itin, Nilde" userId="4a5681fe-fcae-4d84-8342-8bf611bd7e79" providerId="ADAL" clId="{03B3A986-F8E6-5E42-ADFD-2671CAC8343A}" dt="2022-11-23T17:20:47.142" v="99" actId="478"/>
          <ac:spMkLst>
            <pc:docMk/>
            <pc:sldMk cId="1563151049" sldId="274"/>
            <ac:spMk id="2" creationId="{5DC76146-F0CB-DA00-C81F-CBE667218B64}"/>
          </ac:spMkLst>
        </pc:spChg>
        <pc:spChg chg="mod">
          <ac:chgData name="Itin, Nilde" userId="4a5681fe-fcae-4d84-8342-8bf611bd7e79" providerId="ADAL" clId="{03B3A986-F8E6-5E42-ADFD-2671CAC8343A}" dt="2022-11-24T00:05:16.987" v="121" actId="207"/>
          <ac:spMkLst>
            <pc:docMk/>
            <pc:sldMk cId="1563151049" sldId="274"/>
            <ac:spMk id="3" creationId="{CF5CCE5B-CF24-43A2-B500-2AC2B165B86A}"/>
          </ac:spMkLst>
        </pc:spChg>
        <pc:spChg chg="add del mod">
          <ac:chgData name="Itin, Nilde" userId="4a5681fe-fcae-4d84-8342-8bf611bd7e79" providerId="ADAL" clId="{03B3A986-F8E6-5E42-ADFD-2671CAC8343A}" dt="2022-11-24T00:05:32.501" v="125" actId="478"/>
          <ac:spMkLst>
            <pc:docMk/>
            <pc:sldMk cId="1563151049" sldId="274"/>
            <ac:spMk id="4" creationId="{2E516359-2CFB-3DD8-E9BA-DFA8CB46BF66}"/>
          </ac:spMkLst>
        </pc:spChg>
      </pc:sldChg>
      <pc:sldChg chg="addSp delSp modSp mod ord">
        <pc:chgData name="Itin, Nilde" userId="4a5681fe-fcae-4d84-8342-8bf611bd7e79" providerId="ADAL" clId="{03B3A986-F8E6-5E42-ADFD-2671CAC8343A}" dt="2022-11-24T00:06:08.813" v="130" actId="478"/>
        <pc:sldMkLst>
          <pc:docMk/>
          <pc:sldMk cId="850787879" sldId="275"/>
        </pc:sldMkLst>
        <pc:spChg chg="add del mod">
          <ac:chgData name="Itin, Nilde" userId="4a5681fe-fcae-4d84-8342-8bf611bd7e79" providerId="ADAL" clId="{03B3A986-F8E6-5E42-ADFD-2671CAC8343A}" dt="2022-11-23T17:20:51.670" v="101" actId="478"/>
          <ac:spMkLst>
            <pc:docMk/>
            <pc:sldMk cId="850787879" sldId="275"/>
            <ac:spMk id="2" creationId="{FE6B22ED-2981-2C15-D9D1-A54E3B57FD55}"/>
          </ac:spMkLst>
        </pc:spChg>
        <pc:spChg chg="mod">
          <ac:chgData name="Itin, Nilde" userId="4a5681fe-fcae-4d84-8342-8bf611bd7e79" providerId="ADAL" clId="{03B3A986-F8E6-5E42-ADFD-2671CAC8343A}" dt="2022-11-24T00:06:01.524" v="129" actId="1076"/>
          <ac:spMkLst>
            <pc:docMk/>
            <pc:sldMk cId="850787879" sldId="275"/>
            <ac:spMk id="3" creationId="{CF5CCE5B-CF24-43A2-B500-2AC2B165B86A}"/>
          </ac:spMkLst>
        </pc:spChg>
        <pc:spChg chg="add del mod">
          <ac:chgData name="Itin, Nilde" userId="4a5681fe-fcae-4d84-8342-8bf611bd7e79" providerId="ADAL" clId="{03B3A986-F8E6-5E42-ADFD-2671CAC8343A}" dt="2022-11-23T17:18:45.654" v="81" actId="22"/>
          <ac:spMkLst>
            <pc:docMk/>
            <pc:sldMk cId="850787879" sldId="275"/>
            <ac:spMk id="5" creationId="{F2EC4296-2665-3028-4F00-A0A7C2A49554}"/>
          </ac:spMkLst>
        </pc:spChg>
        <pc:spChg chg="add del mod">
          <ac:chgData name="Itin, Nilde" userId="4a5681fe-fcae-4d84-8342-8bf611bd7e79" providerId="ADAL" clId="{03B3A986-F8E6-5E42-ADFD-2671CAC8343A}" dt="2022-11-24T00:06:08.813" v="130" actId="478"/>
          <ac:spMkLst>
            <pc:docMk/>
            <pc:sldMk cId="850787879" sldId="275"/>
            <ac:spMk id="6" creationId="{1E0898D4-3E21-45E7-23C5-5B4BC0CB013F}"/>
          </ac:spMkLst>
        </pc:spChg>
      </pc:sldChg>
      <pc:sldChg chg="modSp add mod ord">
        <pc:chgData name="Itin, Nilde" userId="4a5681fe-fcae-4d84-8342-8bf611bd7e79" providerId="ADAL" clId="{03B3A986-F8E6-5E42-ADFD-2671CAC8343A}" dt="2022-11-24T00:06:14.651" v="131" actId="207"/>
        <pc:sldMkLst>
          <pc:docMk/>
          <pc:sldMk cId="177523702" sldId="276"/>
        </pc:sldMkLst>
        <pc:spChg chg="mod">
          <ac:chgData name="Itin, Nilde" userId="4a5681fe-fcae-4d84-8342-8bf611bd7e79" providerId="ADAL" clId="{03B3A986-F8E6-5E42-ADFD-2671CAC8343A}" dt="2022-11-24T00:06:14.651" v="131" actId="207"/>
          <ac:spMkLst>
            <pc:docMk/>
            <pc:sldMk cId="177523702" sldId="276"/>
            <ac:spMk id="5" creationId="{D8DC5DEB-72A6-4E5D-86E9-746DBA45013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30EAE7-29EC-4FD2-AA35-819284590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94BD688-68BF-4DFB-A683-240BF73B6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1A2DE9-91ED-4BBC-BF37-FD415CB8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65B464-7609-4257-AC63-A5D0E456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A28440-F128-4C00-A83D-1AF93700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6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B73CF-43A9-4779-B435-9517A5F7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735CD6C-3A45-4FB6-A721-81680A43F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3382B9-353D-4629-AFCC-A52BA224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471021-6FB1-416D-BB46-E3FF12F3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A6B063-F08D-4191-86C7-9E3DE245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48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9F34E82-AD2C-498E-825D-6438B0E70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C38FA0-0D73-41C3-88E9-2F47CD9B7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FD45CFC-1D21-4063-9D8B-5C84257FA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873381-6C35-47F7-B8EA-6E96F02E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6E17E9-F8C5-4784-BD4A-6F4BC7EF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89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9887C8F-DC21-61C0-A735-276C2D3D1F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792"/>
            <a:ext cx="12192000" cy="6925584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229FBC28-0AC3-40E7-8F1B-8AE73D321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68D592-A4C2-4504-8CD4-ADE946D6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2B2AE5-22A6-4CAA-A253-7DB8F0C7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D4089DB-79DD-415E-8856-BEB7661155A1}" type="datetimeFigureOut">
              <a:rPr lang="ko-KR" altLang="en-US" smtClean="0"/>
              <a:pPr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42284-74F9-4AD8-8548-F4271F9F3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1A2720-52D3-42E0-983E-95564A2E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B4690A6-F322-4557-B50C-08D12C1A3E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02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48D638-0C52-4FD4-99A7-3C58CB94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A7142F-BAC8-44B5-A109-7CDE3DD92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763598-7FB8-4290-93FA-4FC848387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620476-E3EF-4C3C-B661-E74E3220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AD5810-6AC4-4E2A-9FB2-A80AC722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96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F23F22-4F21-4779-B754-222E080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400961-C9BD-47FB-B59F-110092926B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09E5BF-0F4F-4DDC-B515-1BEFEC8F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5175030-2074-4D7D-87A9-31A1D284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7BEC16A-195B-4D4A-BE41-7DFF02EA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9F20BA-159F-4DA9-827C-0D97B5F0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32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B42F23-AC88-4FAB-A95F-EB4D979E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A072D60-1768-4A90-8089-2A460BD0A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029507-1A0F-4253-BFA7-DEC145B32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C032E25-AC10-4C2D-AEA3-3E02B96D7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CC92220-6F66-4650-98E8-B4A8596683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A7ED824-C39C-4B53-9DC8-DFF0A5B66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2B1166F-B149-4A43-AC23-239AF513C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63C936C-4E2C-4664-93CD-30773E4F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85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3BAC-464C-443B-BF51-196138506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5A45FF-C965-4F61-BEFD-FBCC2393E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D0B4AA9-2C82-46F3-A313-DA4F928F3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8D83DE7-B376-4866-92A1-7CF3D983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7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8BC52D-F560-4A17-9C95-377949AC7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80394EF-F77D-4EC2-9637-1F569746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EA9D1E-61AA-4123-9EEF-907734962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68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CB494A-DAC5-4E84-984C-D21F5BF93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21B76-6943-4920-A589-4089FB28B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3F83E8E-6701-40C9-AFC3-0FA30EFF1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84FD6B8-080D-44A5-911B-40AA0803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951CBF1-B25A-4C0D-8B38-191AC459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12DBD3-15C7-4ABD-B553-10E7DFAC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778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E55CD0-8C91-48C2-9A76-98EF09E4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A4F7F5-7CE6-43E0-BF1A-A97B19392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22FD9F-B021-43D2-8ACF-CEC141FBF0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4EDD14-C774-4F3C-8D65-2595B8F4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849B6C-ACD9-4759-A33E-1E95036B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5049A0-CF5E-422F-92B7-FFF21F20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61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EF8FA05-0ACB-48BC-BC1A-DAF56571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9937B4-059C-4C89-8EA8-0B653B2F0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A494EA-6295-4B43-AB6E-7DFC9656B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B77EEF-4500-4A9A-A56F-A01CE3F67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00BE00-EB64-47F1-AD6F-1740202B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22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3D04EBE-1549-5D65-6A32-14014B242E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1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81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684" y="702678"/>
            <a:ext cx="9797716" cy="3981617"/>
          </a:xfrm>
        </p:spPr>
        <p:txBody>
          <a:bodyPr/>
          <a:lstStyle/>
          <a:p>
            <a:pPr marL="0" indent="0">
              <a:buNone/>
            </a:pPr>
            <a:r>
              <a:rPr lang="en-US" altLang="ko-KR" sz="4800" b="1" dirty="0">
                <a:solidFill>
                  <a:srgbClr val="7030A0"/>
                </a:solidFill>
                <a:latin typeface="Avenir Next" panose="020B0503020202020204" pitchFamily="34" charset="0"/>
              </a:rPr>
              <a:t>CHOOSE FLOW!</a:t>
            </a:r>
          </a:p>
          <a:p>
            <a:pPr marL="0" indent="0" algn="ctr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Nothing is better for a man than that he should eat and drink, and that his soul should enjoy good in his labor. This also, I saw, was from the hand of God. </a:t>
            </a:r>
            <a:r>
              <a:rPr lang="en-US" altLang="ko-K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Eccl. 2:24 NKJV</a:t>
            </a:r>
            <a:endParaRPr lang="en-US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59037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4032" y="1232067"/>
            <a:ext cx="9300411" cy="35163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4000" b="1" dirty="0">
                <a:solidFill>
                  <a:srgbClr val="7030A0"/>
                </a:solidFill>
              </a:rPr>
              <a:t>Flow is the lovely feeling you get when you are completely absorbed in doing something that </a:t>
            </a:r>
            <a:r>
              <a:rPr lang="en-US" altLang="ko-KR" sz="4000" b="1" dirty="0">
                <a:solidFill>
                  <a:schemeClr val="accent6"/>
                </a:solidFill>
              </a:rPr>
              <a:t>brings you joy.</a:t>
            </a:r>
            <a:endParaRPr lang="en-US" altLang="ko-KR" sz="4000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ko-KR" altLang="en-US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470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232" y="526214"/>
            <a:ext cx="9557084" cy="4350586"/>
          </a:xfrm>
        </p:spPr>
        <p:txBody>
          <a:bodyPr/>
          <a:lstStyle/>
          <a:p>
            <a:pPr lvl="0"/>
            <a:r>
              <a:rPr lang="en-GB" altLang="ko-KR" sz="3600" b="1" dirty="0">
                <a:solidFill>
                  <a:schemeClr val="accent6"/>
                </a:solidFill>
              </a:rPr>
              <a:t>Make a list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your favourite off-screen activities. Spend at least </a:t>
            </a:r>
            <a:r>
              <a:rPr lang="en-GB" altLang="ko-KR" b="1" dirty="0">
                <a:solidFill>
                  <a:schemeClr val="accent6"/>
                </a:solidFill>
              </a:rPr>
              <a:t>10 minutes a day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doing one of these enjoyable things. 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GB" altLang="ko-KR" sz="3600" b="1" dirty="0">
                <a:solidFill>
                  <a:schemeClr val="accent6"/>
                </a:solidFill>
              </a:rPr>
              <a:t>Fill a basket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 interesting activities (books, puzzles, crafts, etc.).</a:t>
            </a:r>
            <a:r>
              <a:rPr lang="en-GB" altLang="ko-KR" dirty="0"/>
              <a:t> </a:t>
            </a:r>
            <a:r>
              <a:rPr lang="en-GB" altLang="ko-KR" b="1" dirty="0">
                <a:solidFill>
                  <a:schemeClr val="accent6"/>
                </a:solidFill>
              </a:rPr>
              <a:t>Dip into the basket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when you need a distraction from your negative thoughts.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endParaRPr lang="ko-KR" altLang="ko-KR" dirty="0"/>
          </a:p>
        </p:txBody>
      </p:sp>
    </p:spTree>
    <p:extLst>
      <p:ext uri="{BB962C8B-B14F-4D97-AF65-F5344CB8AC3E}">
        <p14:creationId xmlns:p14="http://schemas.microsoft.com/office/powerpoint/2010/main" val="2613157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232" y="563375"/>
            <a:ext cx="8899358" cy="313138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GB" altLang="ko-KR" sz="3500" b="1" dirty="0">
                <a:solidFill>
                  <a:schemeClr val="accent2"/>
                </a:solidFill>
              </a:rPr>
              <a:t>Try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doing a jigsaw puzzle, reading, listening to a good book, exploring a simple craft activity, walking in nature, baking a cake, having a bubble bath, gardening, writing a letter, etc. </a:t>
            </a:r>
            <a:r>
              <a:rPr lang="en-GB" altLang="ko-KR" b="1" dirty="0">
                <a:solidFill>
                  <a:schemeClr val="accent2"/>
                </a:solidFill>
              </a:rPr>
              <a:t>Notice how it makes you feel.</a:t>
            </a:r>
            <a:endParaRPr lang="ko-KR" altLang="ko-KR" b="1" dirty="0">
              <a:solidFill>
                <a:schemeClr val="accent2"/>
              </a:solidFill>
            </a:endParaRPr>
          </a:p>
          <a:p>
            <a:pPr lvl="0"/>
            <a:r>
              <a:rPr lang="en-GB" altLang="ko-KR" sz="3500" b="1" dirty="0">
                <a:solidFill>
                  <a:schemeClr val="accent2"/>
                </a:solidFill>
              </a:rPr>
              <a:t>Learning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something new can distract you from your worries and troubles. </a:t>
            </a:r>
            <a:r>
              <a:rPr lang="en-GB" altLang="ko-KR" b="1" dirty="0">
                <a:solidFill>
                  <a:schemeClr val="accent2"/>
                </a:solidFill>
              </a:rPr>
              <a:t>What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would you most like to learn, and how will you start?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15455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316" y="654551"/>
            <a:ext cx="9444789" cy="4077870"/>
          </a:xfrm>
        </p:spPr>
        <p:txBody>
          <a:bodyPr/>
          <a:lstStyle/>
          <a:p>
            <a:pPr lvl="0"/>
            <a:r>
              <a:rPr lang="en-GB" altLang="ko-KR" sz="3600" b="1" dirty="0">
                <a:solidFill>
                  <a:schemeClr val="accent6"/>
                </a:solidFill>
              </a:rPr>
              <a:t>Is there a job you hate?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Turn it into a puzzle, or a creative challenge, or </a:t>
            </a:r>
            <a:r>
              <a:rPr lang="en-GB" altLang="ko-KR" b="1" dirty="0">
                <a:solidFill>
                  <a:schemeClr val="accent6"/>
                </a:solidFill>
              </a:rPr>
              <a:t>imagine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you are doing it as a wonderful gift for the people around you. 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GB" altLang="ko-KR" sz="3600" b="1" dirty="0">
                <a:solidFill>
                  <a:schemeClr val="accent6"/>
                </a:solidFill>
              </a:rPr>
              <a:t>Look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out for free events in your town where you can try out a new craft, hobby, or skill. Or </a:t>
            </a:r>
            <a:r>
              <a:rPr lang="en-GB" altLang="ko-KR" b="1" dirty="0">
                <a:solidFill>
                  <a:schemeClr val="accent6"/>
                </a:solidFill>
              </a:rPr>
              <a:t>find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craft class on the internet. 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84388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405" y="656892"/>
            <a:ext cx="9075821" cy="3821196"/>
          </a:xfrm>
        </p:spPr>
        <p:txBody>
          <a:bodyPr/>
          <a:lstStyle/>
          <a:p>
            <a:pPr lvl="0"/>
            <a:r>
              <a:rPr lang="en-GB" altLang="ko-KR" sz="3600" b="1" dirty="0">
                <a:solidFill>
                  <a:srgbClr val="7030A0"/>
                </a:solidFill>
              </a:rPr>
              <a:t>Find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new recipe and make a cake.</a:t>
            </a:r>
            <a:r>
              <a:rPr lang="en-GB" altLang="ko-KR" b="1" dirty="0">
                <a:solidFill>
                  <a:srgbClr val="7030A0"/>
                </a:solidFill>
              </a:rPr>
              <a:t> Ask someone to help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you so that you can enjoy baking and eating together.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GB" altLang="ko-KR" sz="3600" b="1" dirty="0">
                <a:solidFill>
                  <a:srgbClr val="7030A0"/>
                </a:solidFill>
              </a:rPr>
              <a:t>Try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origami - all you need is a sheet of paper. Find instructional videos on the internet and </a:t>
            </a:r>
            <a:r>
              <a:rPr lang="en-GB" altLang="ko-KR" b="1" dirty="0">
                <a:solidFill>
                  <a:srgbClr val="7030A0"/>
                </a:solidFill>
              </a:rPr>
              <a:t>give it a try.</a:t>
            </a:r>
            <a:endParaRPr lang="ko-KR" altLang="ko-KR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63151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232" y="190241"/>
            <a:ext cx="9584429" cy="3949533"/>
          </a:xfrm>
        </p:spPr>
        <p:txBody>
          <a:bodyPr/>
          <a:lstStyle/>
          <a:p>
            <a:pPr lvl="0"/>
            <a:r>
              <a:rPr lang="en-GB" altLang="ko-KR" sz="3600" b="1" dirty="0">
                <a:solidFill>
                  <a:srgbClr val="FF9300"/>
                </a:solidFill>
              </a:rPr>
              <a:t>Set yourself a creative challenge</a:t>
            </a:r>
            <a:r>
              <a:rPr lang="en-GB" altLang="ko-KR" dirty="0"/>
              <a:t>,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such as looking for the shapes of letters in the world around you, and then taking photos of them to spell your name or </a:t>
            </a:r>
            <a:r>
              <a:rPr lang="en-GB" altLang="ko-KR" b="1" dirty="0">
                <a:solidFill>
                  <a:srgbClr val="FF9300"/>
                </a:solidFill>
              </a:rPr>
              <a:t>create a message.</a:t>
            </a:r>
          </a:p>
          <a:p>
            <a:r>
              <a:rPr lang="en-GB" altLang="ko-KR" sz="3600" b="1" dirty="0">
                <a:solidFill>
                  <a:srgbClr val="FF9300"/>
                </a:solidFill>
              </a:rPr>
              <a:t>Choose a word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 at least 10 letters. Maybe it has a special sound, or meaning, such as ‘serendipity’. Then </a:t>
            </a:r>
            <a:r>
              <a:rPr lang="en-GB" altLang="ko-KR" b="1" dirty="0">
                <a:solidFill>
                  <a:srgbClr val="FF9300"/>
                </a:solidFill>
              </a:rPr>
              <a:t>try to make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 least 30 other words out of the letters. 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787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684" y="702678"/>
            <a:ext cx="9797716" cy="3981617"/>
          </a:xfrm>
        </p:spPr>
        <p:txBody>
          <a:bodyPr/>
          <a:lstStyle/>
          <a:p>
            <a:pPr marL="0" indent="0">
              <a:buNone/>
            </a:pPr>
            <a:r>
              <a:rPr lang="en-US" altLang="ko-KR" sz="4800" b="1" dirty="0">
                <a:solidFill>
                  <a:srgbClr val="7030A0"/>
                </a:solidFill>
                <a:latin typeface="Avenir Next" panose="020B0503020202020204" pitchFamily="34" charset="0"/>
              </a:rPr>
              <a:t>CHOOSE FLOW!</a:t>
            </a:r>
          </a:p>
          <a:p>
            <a:pPr marL="0" indent="0" algn="ctr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Nothing is better for a man than that he should eat and drink, and that his soul should enjoy good in his labor. This also, I saw, was from the hand of God. </a:t>
            </a:r>
            <a:r>
              <a:rPr lang="en-US" altLang="ko-K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Eccl. 2:24 NKJV</a:t>
            </a:r>
            <a:endParaRPr lang="en-US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7523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422</Words>
  <Application>Microsoft Macintosh PowerPoint</Application>
  <PresentationFormat>Widescreen</PresentationFormat>
  <Paragraphs>17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맑은 고딕</vt:lpstr>
      <vt:lpstr>Arial</vt:lpstr>
      <vt:lpstr>Avenir Next</vt:lpstr>
      <vt:lpstr>Calibri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Flourish! Choose well – Think well – Live well</dc:title>
  <dc:creator>hnjung</dc:creator>
  <cp:lastModifiedBy>Itin, Nilde</cp:lastModifiedBy>
  <cp:revision>7</cp:revision>
  <dcterms:created xsi:type="dcterms:W3CDTF">2022-07-07T04:27:28Z</dcterms:created>
  <dcterms:modified xsi:type="dcterms:W3CDTF">2022-11-24T00:06:20Z</dcterms:modified>
</cp:coreProperties>
</file>