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56" r:id="rId2"/>
    <p:sldId id="257" r:id="rId3"/>
    <p:sldId id="267" r:id="rId4"/>
    <p:sldId id="268" r:id="rId5"/>
    <p:sldId id="272" r:id="rId6"/>
    <p:sldId id="273" r:id="rId7"/>
    <p:sldId id="274" r:id="rId8"/>
    <p:sldId id="275" r:id="rId9"/>
    <p:sldId id="276" r:id="rId10"/>
  </p:sldIdLst>
  <p:sldSz cx="12192000" cy="6858000"/>
  <p:notesSz cx="6858000" cy="9144000"/>
  <p:defaultTex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8AD8"/>
    <a:srgbClr val="FF40FF"/>
    <a:srgbClr val="FF93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1F166F5-5BBE-1F4D-9B65-FA84D2CC4D3F}" v="2" dt="2022-11-23T16:42:17.65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320" autoAdjust="0"/>
    <p:restoredTop sz="96327"/>
  </p:normalViewPr>
  <p:slideViewPr>
    <p:cSldViewPr snapToGrid="0">
      <p:cViewPr varScale="1">
        <p:scale>
          <a:sx n="124" d="100"/>
          <a:sy n="124" d="100"/>
        </p:scale>
        <p:origin x="208" y="26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17" Type="http://schemas.microsoft.com/office/2015/10/relationships/revisionInfo" Target="revisionInfo.xml"/><Relationship Id="rId2" Type="http://schemas.openxmlformats.org/officeDocument/2006/relationships/slide" Target="slides/slide1.xml"/><Relationship Id="rId16"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Itin, Nilde" userId="4a5681fe-fcae-4d84-8342-8bf611bd7e79" providerId="ADAL" clId="{41F166F5-5BBE-1F4D-9B65-FA84D2CC4D3F}"/>
    <pc:docChg chg="undo redo custSel addSld delSld modSld sldOrd">
      <pc:chgData name="Itin, Nilde" userId="4a5681fe-fcae-4d84-8342-8bf611bd7e79" providerId="ADAL" clId="{41F166F5-5BBE-1F4D-9B65-FA84D2CC4D3F}" dt="2022-11-23T23:46:16.064" v="80" actId="207"/>
      <pc:docMkLst>
        <pc:docMk/>
      </pc:docMkLst>
      <pc:sldChg chg="modSp mod">
        <pc:chgData name="Itin, Nilde" userId="4a5681fe-fcae-4d84-8342-8bf611bd7e79" providerId="ADAL" clId="{41F166F5-5BBE-1F4D-9B65-FA84D2CC4D3F}" dt="2022-11-23T16:44:51.945" v="55" actId="14100"/>
        <pc:sldMkLst>
          <pc:docMk/>
          <pc:sldMk cId="939815118" sldId="256"/>
        </pc:sldMkLst>
        <pc:picChg chg="mod">
          <ac:chgData name="Itin, Nilde" userId="4a5681fe-fcae-4d84-8342-8bf611bd7e79" providerId="ADAL" clId="{41F166F5-5BBE-1F4D-9B65-FA84D2CC4D3F}" dt="2022-11-23T16:44:51.945" v="55" actId="14100"/>
          <ac:picMkLst>
            <pc:docMk/>
            <pc:sldMk cId="939815118" sldId="256"/>
            <ac:picMk id="5" creationId="{8D6651FB-1DD9-F907-759C-167D0F6E02C2}"/>
          </ac:picMkLst>
        </pc:picChg>
      </pc:sldChg>
      <pc:sldChg chg="modSp mod">
        <pc:chgData name="Itin, Nilde" userId="4a5681fe-fcae-4d84-8342-8bf611bd7e79" providerId="ADAL" clId="{41F166F5-5BBE-1F4D-9B65-FA84D2CC4D3F}" dt="2022-11-23T23:45:48.862" v="76" actId="2711"/>
        <pc:sldMkLst>
          <pc:docMk/>
          <pc:sldMk cId="3159037131" sldId="257"/>
        </pc:sldMkLst>
        <pc:spChg chg="mod">
          <ac:chgData name="Itin, Nilde" userId="4a5681fe-fcae-4d84-8342-8bf611bd7e79" providerId="ADAL" clId="{41F166F5-5BBE-1F4D-9B65-FA84D2CC4D3F}" dt="2022-11-23T23:45:48.862" v="76" actId="2711"/>
          <ac:spMkLst>
            <pc:docMk/>
            <pc:sldMk cId="3159037131" sldId="257"/>
            <ac:spMk id="5" creationId="{D8DC5DEB-72A6-4E5D-86E9-746DBA450130}"/>
          </ac:spMkLst>
        </pc:spChg>
      </pc:sldChg>
      <pc:sldChg chg="modSp mod ord">
        <pc:chgData name="Itin, Nilde" userId="4a5681fe-fcae-4d84-8342-8bf611bd7e79" providerId="ADAL" clId="{41F166F5-5BBE-1F4D-9B65-FA84D2CC4D3F}" dt="2022-11-23T16:43:10.683" v="38" actId="20578"/>
        <pc:sldMkLst>
          <pc:docMk/>
          <pc:sldMk cId="2096470166" sldId="267"/>
        </pc:sldMkLst>
        <pc:spChg chg="mod">
          <ac:chgData name="Itin, Nilde" userId="4a5681fe-fcae-4d84-8342-8bf611bd7e79" providerId="ADAL" clId="{41F166F5-5BBE-1F4D-9B65-FA84D2CC4D3F}" dt="2022-11-23T16:42:17.651" v="35"/>
          <ac:spMkLst>
            <pc:docMk/>
            <pc:sldMk cId="2096470166" sldId="267"/>
            <ac:spMk id="3" creationId="{CF5CCE5B-CF24-43A2-B500-2AC2B165B86A}"/>
          </ac:spMkLst>
        </pc:spChg>
      </pc:sldChg>
      <pc:sldChg chg="modSp mod">
        <pc:chgData name="Itin, Nilde" userId="4a5681fe-fcae-4d84-8342-8bf611bd7e79" providerId="ADAL" clId="{41F166F5-5BBE-1F4D-9B65-FA84D2CC4D3F}" dt="2022-11-23T23:44:43.003" v="60" actId="207"/>
        <pc:sldMkLst>
          <pc:docMk/>
          <pc:sldMk cId="2613157746" sldId="268"/>
        </pc:sldMkLst>
        <pc:spChg chg="mod">
          <ac:chgData name="Itin, Nilde" userId="4a5681fe-fcae-4d84-8342-8bf611bd7e79" providerId="ADAL" clId="{41F166F5-5BBE-1F4D-9B65-FA84D2CC4D3F}" dt="2022-11-23T23:44:43.003" v="60" actId="207"/>
          <ac:spMkLst>
            <pc:docMk/>
            <pc:sldMk cId="2613157746" sldId="268"/>
            <ac:spMk id="3" creationId="{CF5CCE5B-CF24-43A2-B500-2AC2B165B86A}"/>
          </ac:spMkLst>
        </pc:spChg>
      </pc:sldChg>
      <pc:sldChg chg="modSp mod">
        <pc:chgData name="Itin, Nilde" userId="4a5681fe-fcae-4d84-8342-8bf611bd7e79" providerId="ADAL" clId="{41F166F5-5BBE-1F4D-9B65-FA84D2CC4D3F}" dt="2022-11-23T23:44:58.738" v="64" actId="207"/>
        <pc:sldMkLst>
          <pc:docMk/>
          <pc:sldMk cId="1915455417" sldId="272"/>
        </pc:sldMkLst>
        <pc:spChg chg="mod">
          <ac:chgData name="Itin, Nilde" userId="4a5681fe-fcae-4d84-8342-8bf611bd7e79" providerId="ADAL" clId="{41F166F5-5BBE-1F4D-9B65-FA84D2CC4D3F}" dt="2022-11-23T23:44:58.738" v="64" actId="207"/>
          <ac:spMkLst>
            <pc:docMk/>
            <pc:sldMk cId="1915455417" sldId="272"/>
            <ac:spMk id="3" creationId="{CF5CCE5B-CF24-43A2-B500-2AC2B165B86A}"/>
          </ac:spMkLst>
        </pc:spChg>
      </pc:sldChg>
      <pc:sldChg chg="modSp mod">
        <pc:chgData name="Itin, Nilde" userId="4a5681fe-fcae-4d84-8342-8bf611bd7e79" providerId="ADAL" clId="{41F166F5-5BBE-1F4D-9B65-FA84D2CC4D3F}" dt="2022-11-23T23:45:12.926" v="68" actId="207"/>
        <pc:sldMkLst>
          <pc:docMk/>
          <pc:sldMk cId="684388020" sldId="273"/>
        </pc:sldMkLst>
        <pc:spChg chg="mod">
          <ac:chgData name="Itin, Nilde" userId="4a5681fe-fcae-4d84-8342-8bf611bd7e79" providerId="ADAL" clId="{41F166F5-5BBE-1F4D-9B65-FA84D2CC4D3F}" dt="2022-11-23T23:45:12.926" v="68" actId="207"/>
          <ac:spMkLst>
            <pc:docMk/>
            <pc:sldMk cId="684388020" sldId="273"/>
            <ac:spMk id="3" creationId="{CF5CCE5B-CF24-43A2-B500-2AC2B165B86A}"/>
          </ac:spMkLst>
        </pc:spChg>
      </pc:sldChg>
      <pc:sldChg chg="modSp mod">
        <pc:chgData name="Itin, Nilde" userId="4a5681fe-fcae-4d84-8342-8bf611bd7e79" providerId="ADAL" clId="{41F166F5-5BBE-1F4D-9B65-FA84D2CC4D3F}" dt="2022-11-23T23:45:29.620" v="71" actId="207"/>
        <pc:sldMkLst>
          <pc:docMk/>
          <pc:sldMk cId="1563151049" sldId="274"/>
        </pc:sldMkLst>
        <pc:spChg chg="mod">
          <ac:chgData name="Itin, Nilde" userId="4a5681fe-fcae-4d84-8342-8bf611bd7e79" providerId="ADAL" clId="{41F166F5-5BBE-1F4D-9B65-FA84D2CC4D3F}" dt="2022-11-23T23:45:29.620" v="71" actId="207"/>
          <ac:spMkLst>
            <pc:docMk/>
            <pc:sldMk cId="1563151049" sldId="274"/>
            <ac:spMk id="3" creationId="{CF5CCE5B-CF24-43A2-B500-2AC2B165B86A}"/>
          </ac:spMkLst>
        </pc:spChg>
      </pc:sldChg>
      <pc:sldChg chg="modSp mod ord">
        <pc:chgData name="Itin, Nilde" userId="4a5681fe-fcae-4d84-8342-8bf611bd7e79" providerId="ADAL" clId="{41F166F5-5BBE-1F4D-9B65-FA84D2CC4D3F}" dt="2022-11-23T23:46:16.064" v="80" actId="207"/>
        <pc:sldMkLst>
          <pc:docMk/>
          <pc:sldMk cId="850787879" sldId="275"/>
        </pc:sldMkLst>
        <pc:spChg chg="mod">
          <ac:chgData name="Itin, Nilde" userId="4a5681fe-fcae-4d84-8342-8bf611bd7e79" providerId="ADAL" clId="{41F166F5-5BBE-1F4D-9B65-FA84D2CC4D3F}" dt="2022-11-23T23:46:16.064" v="80" actId="207"/>
          <ac:spMkLst>
            <pc:docMk/>
            <pc:sldMk cId="850787879" sldId="275"/>
            <ac:spMk id="3" creationId="{CF5CCE5B-CF24-43A2-B500-2AC2B165B86A}"/>
          </ac:spMkLst>
        </pc:spChg>
      </pc:sldChg>
      <pc:sldChg chg="modSp add mod ord">
        <pc:chgData name="Itin, Nilde" userId="4a5681fe-fcae-4d84-8342-8bf611bd7e79" providerId="ADAL" clId="{41F166F5-5BBE-1F4D-9B65-FA84D2CC4D3F}" dt="2022-11-23T23:45:37.159" v="73" actId="2711"/>
        <pc:sldMkLst>
          <pc:docMk/>
          <pc:sldMk cId="904524318" sldId="276"/>
        </pc:sldMkLst>
        <pc:spChg chg="mod">
          <ac:chgData name="Itin, Nilde" userId="4a5681fe-fcae-4d84-8342-8bf611bd7e79" providerId="ADAL" clId="{41F166F5-5BBE-1F4D-9B65-FA84D2CC4D3F}" dt="2022-11-23T23:45:37.159" v="73" actId="2711"/>
          <ac:spMkLst>
            <pc:docMk/>
            <pc:sldMk cId="904524318" sldId="276"/>
            <ac:spMk id="5" creationId="{D8DC5DEB-72A6-4E5D-86E9-746DBA450130}"/>
          </ac:spMkLst>
        </pc:spChg>
      </pc:sldChg>
      <pc:sldChg chg="add del">
        <pc:chgData name="Itin, Nilde" userId="4a5681fe-fcae-4d84-8342-8bf611bd7e79" providerId="ADAL" clId="{41F166F5-5BBE-1F4D-9B65-FA84D2CC4D3F}" dt="2022-11-23T16:43:11.565" v="39" actId="2890"/>
        <pc:sldMkLst>
          <pc:docMk/>
          <pc:sldMk cId="2385772493" sldId="276"/>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27DBA51-714F-2847-957C-538D36EF1338}" type="datetimeFigureOut">
              <a:rPr lang="en-US" smtClean="0"/>
              <a:t>11/23/22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4B825FF-6CA5-5F43-812C-09072C7E7CDB}" type="slidenum">
              <a:rPr lang="en-US" smtClean="0"/>
              <a:t>‹#›</a:t>
            </a:fld>
            <a:endParaRPr lang="en-US"/>
          </a:p>
        </p:txBody>
      </p:sp>
    </p:spTree>
    <p:extLst>
      <p:ext uri="{BB962C8B-B14F-4D97-AF65-F5344CB8AC3E}">
        <p14:creationId xmlns:p14="http://schemas.microsoft.com/office/powerpoint/2010/main" val="35125754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80890DF8-384E-4367-7E7F-8FEC60BED35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5790"/>
            <a:ext cx="12192000" cy="6863790"/>
          </a:xfrm>
          <a:prstGeom prst="rect">
            <a:avLst/>
          </a:prstGeom>
        </p:spPr>
      </p:pic>
      <p:sp>
        <p:nvSpPr>
          <p:cNvPr id="2" name="제목 1">
            <a:extLst>
              <a:ext uri="{FF2B5EF4-FFF2-40B4-BE49-F238E27FC236}">
                <a16:creationId xmlns:a16="http://schemas.microsoft.com/office/drawing/2014/main" id="{1D30EAE7-29EC-4FD2-AA35-819284590A47}"/>
              </a:ext>
            </a:extLst>
          </p:cNvPr>
          <p:cNvSpPr>
            <a:spLocks noGrp="1"/>
          </p:cNvSpPr>
          <p:nvPr>
            <p:ph type="ctrTitle"/>
          </p:nvPr>
        </p:nvSpPr>
        <p:spPr>
          <a:xfrm>
            <a:off x="1524000" y="1122363"/>
            <a:ext cx="9144000" cy="2387600"/>
          </a:xfrm>
        </p:spPr>
        <p:txBody>
          <a:bodyPr anchor="b"/>
          <a:lstStyle>
            <a:lvl1pPr algn="ctr">
              <a:defRPr sz="3200">
                <a:latin typeface="Calibri" panose="020F0502020204030204" pitchFamily="34" charset="0"/>
                <a:cs typeface="Calibri" panose="020F0502020204030204" pitchFamily="34" charset="0"/>
              </a:defRPr>
            </a:lvl1pPr>
          </a:lstStyle>
          <a:p>
            <a:r>
              <a:rPr lang="ko-KR" altLang="en-US"/>
              <a:t>마스터 제목 스타일 편집</a:t>
            </a:r>
          </a:p>
        </p:txBody>
      </p:sp>
      <p:sp>
        <p:nvSpPr>
          <p:cNvPr id="3" name="부제목 2">
            <a:extLst>
              <a:ext uri="{FF2B5EF4-FFF2-40B4-BE49-F238E27FC236}">
                <a16:creationId xmlns:a16="http://schemas.microsoft.com/office/drawing/2014/main" id="{394BD688-68BF-4DFB-A683-240BF73B6657}"/>
              </a:ext>
            </a:extLst>
          </p:cNvPr>
          <p:cNvSpPr>
            <a:spLocks noGrp="1"/>
          </p:cNvSpPr>
          <p:nvPr>
            <p:ph type="subTitle" idx="1"/>
          </p:nvPr>
        </p:nvSpPr>
        <p:spPr>
          <a:xfrm>
            <a:off x="1524000" y="3602038"/>
            <a:ext cx="9144000" cy="1655762"/>
          </a:xfrm>
        </p:spPr>
        <p:txBody>
          <a:bodyPr/>
          <a:lstStyle>
            <a:lvl1pPr marL="0" indent="0" algn="ctr">
              <a:buNone/>
              <a:defRPr sz="3200">
                <a:latin typeface="Calibri" panose="020F0502020204030204" pitchFamily="34" charset="0"/>
                <a:cs typeface="Calibri" panose="020F050202020403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p>
        </p:txBody>
      </p:sp>
      <p:sp>
        <p:nvSpPr>
          <p:cNvPr id="4" name="날짜 개체 틀 3">
            <a:extLst>
              <a:ext uri="{FF2B5EF4-FFF2-40B4-BE49-F238E27FC236}">
                <a16:creationId xmlns:a16="http://schemas.microsoft.com/office/drawing/2014/main" id="{391A2DE9-91ED-4BBC-BF37-FD415CB801C6}"/>
              </a:ext>
            </a:extLst>
          </p:cNvPr>
          <p:cNvSpPr>
            <a:spLocks noGrp="1"/>
          </p:cNvSpPr>
          <p:nvPr>
            <p:ph type="dt" sz="half" idx="10"/>
          </p:nvPr>
        </p:nvSpPr>
        <p:spPr/>
        <p:txBody>
          <a:bodyPr/>
          <a:lstStyle>
            <a:lvl1pPr>
              <a:defRPr sz="3200">
                <a:latin typeface="Calibri" panose="020F0502020204030204" pitchFamily="34" charset="0"/>
                <a:cs typeface="Calibri" panose="020F0502020204030204" pitchFamily="34" charset="0"/>
              </a:defRPr>
            </a:lvl1pPr>
          </a:lstStyle>
          <a:p>
            <a:fld id="{8D4089DB-79DD-415E-8856-BEB7661155A1}" type="datetimeFigureOut">
              <a:rPr lang="ko-KR" altLang="en-US" smtClean="0"/>
              <a:pPr/>
              <a:t>2022. 11. 23.</a:t>
            </a:fld>
            <a:endParaRPr lang="ko-KR" altLang="en-US"/>
          </a:p>
        </p:txBody>
      </p:sp>
      <p:sp>
        <p:nvSpPr>
          <p:cNvPr id="5" name="바닥글 개체 틀 4">
            <a:extLst>
              <a:ext uri="{FF2B5EF4-FFF2-40B4-BE49-F238E27FC236}">
                <a16:creationId xmlns:a16="http://schemas.microsoft.com/office/drawing/2014/main" id="{1565B464-7609-4257-AC63-A5D0E456B567}"/>
              </a:ext>
            </a:extLst>
          </p:cNvPr>
          <p:cNvSpPr>
            <a:spLocks noGrp="1"/>
          </p:cNvSpPr>
          <p:nvPr>
            <p:ph type="ftr" sz="quarter" idx="11"/>
          </p:nvPr>
        </p:nvSpPr>
        <p:spPr/>
        <p:txBody>
          <a:bodyPr/>
          <a:lstStyle>
            <a:lvl1pPr>
              <a:defRPr sz="3200">
                <a:latin typeface="Calibri" panose="020F0502020204030204" pitchFamily="34" charset="0"/>
                <a:cs typeface="Calibri" panose="020F0502020204030204" pitchFamily="34" charset="0"/>
              </a:defRPr>
            </a:lvl1pPr>
          </a:lstStyle>
          <a:p>
            <a:endParaRPr lang="ko-KR" altLang="en-US"/>
          </a:p>
        </p:txBody>
      </p:sp>
      <p:sp>
        <p:nvSpPr>
          <p:cNvPr id="6" name="슬라이드 번호 개체 틀 5">
            <a:extLst>
              <a:ext uri="{FF2B5EF4-FFF2-40B4-BE49-F238E27FC236}">
                <a16:creationId xmlns:a16="http://schemas.microsoft.com/office/drawing/2014/main" id="{9CA28440-F128-4C00-A83D-1AF937002F8A}"/>
              </a:ext>
            </a:extLst>
          </p:cNvPr>
          <p:cNvSpPr>
            <a:spLocks noGrp="1"/>
          </p:cNvSpPr>
          <p:nvPr>
            <p:ph type="sldNum" sz="quarter" idx="12"/>
          </p:nvPr>
        </p:nvSpPr>
        <p:spPr/>
        <p:txBody>
          <a:bodyPr/>
          <a:lstStyle>
            <a:lvl1pPr>
              <a:defRPr sz="3200">
                <a:latin typeface="Calibri" panose="020F0502020204030204" pitchFamily="34" charset="0"/>
                <a:cs typeface="Calibri" panose="020F0502020204030204" pitchFamily="34" charset="0"/>
              </a:defRPr>
            </a:lvl1pPr>
          </a:lstStyle>
          <a:p>
            <a:fld id="{AB4690A6-F322-4557-B50C-08D12C1A3EE9}" type="slidenum">
              <a:rPr lang="ko-KR" altLang="en-US" smtClean="0"/>
              <a:pPr/>
              <a:t>‹#›</a:t>
            </a:fld>
            <a:endParaRPr lang="ko-KR" altLang="en-US"/>
          </a:p>
        </p:txBody>
      </p:sp>
    </p:spTree>
    <p:extLst>
      <p:ext uri="{BB962C8B-B14F-4D97-AF65-F5344CB8AC3E}">
        <p14:creationId xmlns:p14="http://schemas.microsoft.com/office/powerpoint/2010/main" val="22046220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ABCB73CF-43A9-4779-B435-9517A5F7AF2F}"/>
              </a:ext>
            </a:extLst>
          </p:cNvPr>
          <p:cNvSpPr>
            <a:spLocks noGrp="1"/>
          </p:cNvSpPr>
          <p:nvPr>
            <p:ph type="title"/>
          </p:nvPr>
        </p:nvSpPr>
        <p:spPr/>
        <p:txBody>
          <a:bodyPr/>
          <a:lstStyle/>
          <a:p>
            <a:r>
              <a:rPr lang="ko-KR" altLang="en-US"/>
              <a:t>마스터 제목 스타일 편집</a:t>
            </a:r>
          </a:p>
        </p:txBody>
      </p:sp>
      <p:sp>
        <p:nvSpPr>
          <p:cNvPr id="3" name="세로 텍스트 개체 틀 2">
            <a:extLst>
              <a:ext uri="{FF2B5EF4-FFF2-40B4-BE49-F238E27FC236}">
                <a16:creationId xmlns:a16="http://schemas.microsoft.com/office/drawing/2014/main" id="{E735CD6C-3A45-4FB6-A721-81680A43F550}"/>
              </a:ext>
            </a:extLst>
          </p:cNvPr>
          <p:cNvSpPr>
            <a:spLocks noGrp="1"/>
          </p:cNvSpPr>
          <p:nvPr>
            <p:ph type="body" orient="vert" idx="1"/>
          </p:nvPr>
        </p:nvSpPr>
        <p:spPr/>
        <p:txBody>
          <a:bodyPr vert="eaVert"/>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날짜 개체 틀 3">
            <a:extLst>
              <a:ext uri="{FF2B5EF4-FFF2-40B4-BE49-F238E27FC236}">
                <a16:creationId xmlns:a16="http://schemas.microsoft.com/office/drawing/2014/main" id="{683382B9-353D-4629-AFCC-A52BA2240EB3}"/>
              </a:ext>
            </a:extLst>
          </p:cNvPr>
          <p:cNvSpPr>
            <a:spLocks noGrp="1"/>
          </p:cNvSpPr>
          <p:nvPr>
            <p:ph type="dt" sz="half" idx="10"/>
          </p:nvPr>
        </p:nvSpPr>
        <p:spPr/>
        <p:txBody>
          <a:bodyPr/>
          <a:lstStyle/>
          <a:p>
            <a:fld id="{8D4089DB-79DD-415E-8856-BEB7661155A1}" type="datetimeFigureOut">
              <a:rPr lang="ko-KR" altLang="en-US" smtClean="0"/>
              <a:t>2022. 11. 23.</a:t>
            </a:fld>
            <a:endParaRPr lang="ko-KR" altLang="en-US"/>
          </a:p>
        </p:txBody>
      </p:sp>
      <p:sp>
        <p:nvSpPr>
          <p:cNvPr id="5" name="바닥글 개체 틀 4">
            <a:extLst>
              <a:ext uri="{FF2B5EF4-FFF2-40B4-BE49-F238E27FC236}">
                <a16:creationId xmlns:a16="http://schemas.microsoft.com/office/drawing/2014/main" id="{EB471021-6FB1-416D-BB46-E3FF12F3CFA2}"/>
              </a:ext>
            </a:extLst>
          </p:cNvPr>
          <p:cNvSpPr>
            <a:spLocks noGrp="1"/>
          </p:cNvSpPr>
          <p:nvPr>
            <p:ph type="ftr" sz="quarter" idx="11"/>
          </p:nvPr>
        </p:nvSpPr>
        <p:spPr/>
        <p:txBody>
          <a:bodyPr/>
          <a:lstStyle/>
          <a:p>
            <a:endParaRPr lang="ko-KR" altLang="en-US"/>
          </a:p>
        </p:txBody>
      </p:sp>
      <p:sp>
        <p:nvSpPr>
          <p:cNvPr id="6" name="슬라이드 번호 개체 틀 5">
            <a:extLst>
              <a:ext uri="{FF2B5EF4-FFF2-40B4-BE49-F238E27FC236}">
                <a16:creationId xmlns:a16="http://schemas.microsoft.com/office/drawing/2014/main" id="{6DA6B063-F08D-4191-86C7-9E3DE2458E01}"/>
              </a:ext>
            </a:extLst>
          </p:cNvPr>
          <p:cNvSpPr>
            <a:spLocks noGrp="1"/>
          </p:cNvSpPr>
          <p:nvPr>
            <p:ph type="sldNum" sz="quarter" idx="12"/>
          </p:nvPr>
        </p:nvSpPr>
        <p:spPr/>
        <p:txBody>
          <a:bodyPr/>
          <a:lstStyle/>
          <a:p>
            <a:fld id="{AB4690A6-F322-4557-B50C-08D12C1A3EE9}" type="slidenum">
              <a:rPr lang="ko-KR" altLang="en-US" smtClean="0"/>
              <a:t>‹#›</a:t>
            </a:fld>
            <a:endParaRPr lang="ko-KR" altLang="en-US"/>
          </a:p>
        </p:txBody>
      </p:sp>
    </p:spTree>
    <p:extLst>
      <p:ext uri="{BB962C8B-B14F-4D97-AF65-F5344CB8AC3E}">
        <p14:creationId xmlns:p14="http://schemas.microsoft.com/office/powerpoint/2010/main" val="10064877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세로 제목 1">
            <a:extLst>
              <a:ext uri="{FF2B5EF4-FFF2-40B4-BE49-F238E27FC236}">
                <a16:creationId xmlns:a16="http://schemas.microsoft.com/office/drawing/2014/main" id="{69F34E82-AD2C-498E-825D-6438B0E70046}"/>
              </a:ext>
            </a:extLst>
          </p:cNvPr>
          <p:cNvSpPr>
            <a:spLocks noGrp="1"/>
          </p:cNvSpPr>
          <p:nvPr>
            <p:ph type="title" orient="vert"/>
          </p:nvPr>
        </p:nvSpPr>
        <p:spPr>
          <a:xfrm>
            <a:off x="8724900" y="365125"/>
            <a:ext cx="2628900" cy="5811838"/>
          </a:xfrm>
        </p:spPr>
        <p:txBody>
          <a:bodyPr vert="eaVert"/>
          <a:lstStyle/>
          <a:p>
            <a:r>
              <a:rPr lang="ko-KR" altLang="en-US"/>
              <a:t>마스터 제목 스타일 편집</a:t>
            </a:r>
          </a:p>
        </p:txBody>
      </p:sp>
      <p:sp>
        <p:nvSpPr>
          <p:cNvPr id="3" name="세로 텍스트 개체 틀 2">
            <a:extLst>
              <a:ext uri="{FF2B5EF4-FFF2-40B4-BE49-F238E27FC236}">
                <a16:creationId xmlns:a16="http://schemas.microsoft.com/office/drawing/2014/main" id="{25C38FA0-0D73-41C3-88E9-2F47CD9B776A}"/>
              </a:ext>
            </a:extLst>
          </p:cNvPr>
          <p:cNvSpPr>
            <a:spLocks noGrp="1"/>
          </p:cNvSpPr>
          <p:nvPr>
            <p:ph type="body" orient="vert" idx="1"/>
          </p:nvPr>
        </p:nvSpPr>
        <p:spPr>
          <a:xfrm>
            <a:off x="838200" y="365125"/>
            <a:ext cx="7734300" cy="5811838"/>
          </a:xfrm>
        </p:spPr>
        <p:txBody>
          <a:bodyPr vert="eaVert"/>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날짜 개체 틀 3">
            <a:extLst>
              <a:ext uri="{FF2B5EF4-FFF2-40B4-BE49-F238E27FC236}">
                <a16:creationId xmlns:a16="http://schemas.microsoft.com/office/drawing/2014/main" id="{5FD45CFC-1D21-4063-9D8B-5C84257FAD14}"/>
              </a:ext>
            </a:extLst>
          </p:cNvPr>
          <p:cNvSpPr>
            <a:spLocks noGrp="1"/>
          </p:cNvSpPr>
          <p:nvPr>
            <p:ph type="dt" sz="half" idx="10"/>
          </p:nvPr>
        </p:nvSpPr>
        <p:spPr/>
        <p:txBody>
          <a:bodyPr/>
          <a:lstStyle/>
          <a:p>
            <a:fld id="{8D4089DB-79DD-415E-8856-BEB7661155A1}" type="datetimeFigureOut">
              <a:rPr lang="ko-KR" altLang="en-US" smtClean="0"/>
              <a:t>2022. 11. 23.</a:t>
            </a:fld>
            <a:endParaRPr lang="ko-KR" altLang="en-US"/>
          </a:p>
        </p:txBody>
      </p:sp>
      <p:sp>
        <p:nvSpPr>
          <p:cNvPr id="5" name="바닥글 개체 틀 4">
            <a:extLst>
              <a:ext uri="{FF2B5EF4-FFF2-40B4-BE49-F238E27FC236}">
                <a16:creationId xmlns:a16="http://schemas.microsoft.com/office/drawing/2014/main" id="{20873381-6C35-47F7-B8EA-6E96F02EB27B}"/>
              </a:ext>
            </a:extLst>
          </p:cNvPr>
          <p:cNvSpPr>
            <a:spLocks noGrp="1"/>
          </p:cNvSpPr>
          <p:nvPr>
            <p:ph type="ftr" sz="quarter" idx="11"/>
          </p:nvPr>
        </p:nvSpPr>
        <p:spPr/>
        <p:txBody>
          <a:bodyPr/>
          <a:lstStyle/>
          <a:p>
            <a:endParaRPr lang="ko-KR" altLang="en-US"/>
          </a:p>
        </p:txBody>
      </p:sp>
      <p:sp>
        <p:nvSpPr>
          <p:cNvPr id="6" name="슬라이드 번호 개체 틀 5">
            <a:extLst>
              <a:ext uri="{FF2B5EF4-FFF2-40B4-BE49-F238E27FC236}">
                <a16:creationId xmlns:a16="http://schemas.microsoft.com/office/drawing/2014/main" id="{906E17E9-F8C5-4784-BD4A-6F4BC7EF3C5C}"/>
              </a:ext>
            </a:extLst>
          </p:cNvPr>
          <p:cNvSpPr>
            <a:spLocks noGrp="1"/>
          </p:cNvSpPr>
          <p:nvPr>
            <p:ph type="sldNum" sz="quarter" idx="12"/>
          </p:nvPr>
        </p:nvSpPr>
        <p:spPr/>
        <p:txBody>
          <a:bodyPr/>
          <a:lstStyle/>
          <a:p>
            <a:fld id="{AB4690A6-F322-4557-B50C-08D12C1A3EE9}" type="slidenum">
              <a:rPr lang="ko-KR" altLang="en-US" smtClean="0"/>
              <a:t>‹#›</a:t>
            </a:fld>
            <a:endParaRPr lang="ko-KR" altLang="en-US"/>
          </a:p>
        </p:txBody>
      </p:sp>
    </p:spTree>
    <p:extLst>
      <p:ext uri="{BB962C8B-B14F-4D97-AF65-F5344CB8AC3E}">
        <p14:creationId xmlns:p14="http://schemas.microsoft.com/office/powerpoint/2010/main" val="23398933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5B30F7B7-9202-6EDB-3231-C09B36A40E4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5790"/>
            <a:ext cx="12192000" cy="6863790"/>
          </a:xfrm>
          <a:prstGeom prst="rect">
            <a:avLst/>
          </a:prstGeom>
        </p:spPr>
      </p:pic>
      <p:sp>
        <p:nvSpPr>
          <p:cNvPr id="2" name="제목 1">
            <a:extLst>
              <a:ext uri="{FF2B5EF4-FFF2-40B4-BE49-F238E27FC236}">
                <a16:creationId xmlns:a16="http://schemas.microsoft.com/office/drawing/2014/main" id="{229FBC28-0AC3-40E7-8F1B-8AE73D321C18}"/>
              </a:ext>
            </a:extLst>
          </p:cNvPr>
          <p:cNvSpPr>
            <a:spLocks noGrp="1"/>
          </p:cNvSpPr>
          <p:nvPr>
            <p:ph type="title"/>
          </p:nvPr>
        </p:nvSpPr>
        <p:spPr/>
        <p:txBody>
          <a:bodyPr/>
          <a:lstStyle>
            <a:lvl1pPr>
              <a:defRPr sz="3200">
                <a:latin typeface="Calibri" panose="020F0502020204030204" pitchFamily="34" charset="0"/>
                <a:cs typeface="Calibri" panose="020F0502020204030204" pitchFamily="34" charset="0"/>
              </a:defRPr>
            </a:lvl1pPr>
          </a:lstStyle>
          <a:p>
            <a:r>
              <a:rPr lang="ko-KR" altLang="en-US"/>
              <a:t>마스터 제목 스타일 편집</a:t>
            </a:r>
          </a:p>
        </p:txBody>
      </p:sp>
      <p:sp>
        <p:nvSpPr>
          <p:cNvPr id="3" name="내용 개체 틀 2">
            <a:extLst>
              <a:ext uri="{FF2B5EF4-FFF2-40B4-BE49-F238E27FC236}">
                <a16:creationId xmlns:a16="http://schemas.microsoft.com/office/drawing/2014/main" id="{3768D592-A4C2-4504-8CD4-ADE946D6DEEA}"/>
              </a:ext>
            </a:extLst>
          </p:cNvPr>
          <p:cNvSpPr>
            <a:spLocks noGrp="1"/>
          </p:cNvSpPr>
          <p:nvPr>
            <p:ph idx="1"/>
          </p:nvPr>
        </p:nvSpPr>
        <p:spPr/>
        <p:txBody>
          <a:bodyPr/>
          <a:lstStyle>
            <a:lvl1pPr>
              <a:defRPr sz="3200">
                <a:latin typeface="Calibri" panose="020F0502020204030204" pitchFamily="34" charset="0"/>
                <a:cs typeface="Calibri" panose="020F0502020204030204" pitchFamily="34" charset="0"/>
              </a:defRPr>
            </a:lvl1pPr>
            <a:lvl2pPr>
              <a:defRPr sz="3200">
                <a:latin typeface="Calibri" panose="020F0502020204030204" pitchFamily="34" charset="0"/>
                <a:cs typeface="Calibri" panose="020F0502020204030204" pitchFamily="34" charset="0"/>
              </a:defRPr>
            </a:lvl2pPr>
            <a:lvl3pPr>
              <a:defRPr sz="3200">
                <a:latin typeface="Calibri" panose="020F0502020204030204" pitchFamily="34" charset="0"/>
                <a:cs typeface="Calibri" panose="020F0502020204030204" pitchFamily="34" charset="0"/>
              </a:defRPr>
            </a:lvl3pPr>
            <a:lvl4pPr>
              <a:defRPr sz="3200">
                <a:latin typeface="Calibri" panose="020F0502020204030204" pitchFamily="34" charset="0"/>
                <a:cs typeface="Calibri" panose="020F0502020204030204" pitchFamily="34" charset="0"/>
              </a:defRPr>
            </a:lvl4pPr>
            <a:lvl5pPr>
              <a:defRPr sz="3200">
                <a:latin typeface="Calibri" panose="020F0502020204030204" pitchFamily="34" charset="0"/>
                <a:cs typeface="Calibri" panose="020F0502020204030204" pitchFamily="34" charset="0"/>
              </a:defRPr>
            </a:lvl5pPr>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날짜 개체 틀 3">
            <a:extLst>
              <a:ext uri="{FF2B5EF4-FFF2-40B4-BE49-F238E27FC236}">
                <a16:creationId xmlns:a16="http://schemas.microsoft.com/office/drawing/2014/main" id="{382B2AE5-22A6-4CAA-A253-7DB8F0C7B7FE}"/>
              </a:ext>
            </a:extLst>
          </p:cNvPr>
          <p:cNvSpPr>
            <a:spLocks noGrp="1"/>
          </p:cNvSpPr>
          <p:nvPr>
            <p:ph type="dt" sz="half" idx="10"/>
          </p:nvPr>
        </p:nvSpPr>
        <p:spPr/>
        <p:txBody>
          <a:bodyPr/>
          <a:lstStyle>
            <a:lvl1pPr>
              <a:defRPr sz="3200">
                <a:latin typeface="Calibri" panose="020F0502020204030204" pitchFamily="34" charset="0"/>
                <a:cs typeface="Calibri" panose="020F0502020204030204" pitchFamily="34" charset="0"/>
              </a:defRPr>
            </a:lvl1pPr>
          </a:lstStyle>
          <a:p>
            <a:fld id="{8D4089DB-79DD-415E-8856-BEB7661155A1}" type="datetimeFigureOut">
              <a:rPr lang="ko-KR" altLang="en-US" smtClean="0"/>
              <a:pPr/>
              <a:t>2022. 11. 23.</a:t>
            </a:fld>
            <a:endParaRPr lang="ko-KR" altLang="en-US"/>
          </a:p>
        </p:txBody>
      </p:sp>
      <p:sp>
        <p:nvSpPr>
          <p:cNvPr id="5" name="바닥글 개체 틀 4">
            <a:extLst>
              <a:ext uri="{FF2B5EF4-FFF2-40B4-BE49-F238E27FC236}">
                <a16:creationId xmlns:a16="http://schemas.microsoft.com/office/drawing/2014/main" id="{22342284-74F9-4AD8-8548-F4271F9F3D1E}"/>
              </a:ext>
            </a:extLst>
          </p:cNvPr>
          <p:cNvSpPr>
            <a:spLocks noGrp="1"/>
          </p:cNvSpPr>
          <p:nvPr>
            <p:ph type="ftr" sz="quarter" idx="11"/>
          </p:nvPr>
        </p:nvSpPr>
        <p:spPr/>
        <p:txBody>
          <a:bodyPr/>
          <a:lstStyle>
            <a:lvl1pPr>
              <a:defRPr sz="3200">
                <a:latin typeface="Calibri" panose="020F0502020204030204" pitchFamily="34" charset="0"/>
                <a:cs typeface="Calibri" panose="020F0502020204030204" pitchFamily="34" charset="0"/>
              </a:defRPr>
            </a:lvl1pPr>
          </a:lstStyle>
          <a:p>
            <a:endParaRPr lang="ko-KR" altLang="en-US"/>
          </a:p>
        </p:txBody>
      </p:sp>
      <p:sp>
        <p:nvSpPr>
          <p:cNvPr id="6" name="슬라이드 번호 개체 틀 5">
            <a:extLst>
              <a:ext uri="{FF2B5EF4-FFF2-40B4-BE49-F238E27FC236}">
                <a16:creationId xmlns:a16="http://schemas.microsoft.com/office/drawing/2014/main" id="{761A2720-52D3-42E0-983E-95564A2E55D7}"/>
              </a:ext>
            </a:extLst>
          </p:cNvPr>
          <p:cNvSpPr>
            <a:spLocks noGrp="1"/>
          </p:cNvSpPr>
          <p:nvPr>
            <p:ph type="sldNum" sz="quarter" idx="12"/>
          </p:nvPr>
        </p:nvSpPr>
        <p:spPr/>
        <p:txBody>
          <a:bodyPr/>
          <a:lstStyle>
            <a:lvl1pPr>
              <a:defRPr sz="3200">
                <a:latin typeface="Calibri" panose="020F0502020204030204" pitchFamily="34" charset="0"/>
                <a:cs typeface="Calibri" panose="020F0502020204030204" pitchFamily="34" charset="0"/>
              </a:defRPr>
            </a:lvl1pPr>
          </a:lstStyle>
          <a:p>
            <a:fld id="{AB4690A6-F322-4557-B50C-08D12C1A3EE9}" type="slidenum">
              <a:rPr lang="ko-KR" altLang="en-US" smtClean="0"/>
              <a:pPr/>
              <a:t>‹#›</a:t>
            </a:fld>
            <a:endParaRPr lang="ko-KR" altLang="en-US"/>
          </a:p>
        </p:txBody>
      </p:sp>
    </p:spTree>
    <p:extLst>
      <p:ext uri="{BB962C8B-B14F-4D97-AF65-F5344CB8AC3E}">
        <p14:creationId xmlns:p14="http://schemas.microsoft.com/office/powerpoint/2010/main" val="31080205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AE48D638-0C52-4FD4-99A7-3C58CB940F9A}"/>
              </a:ext>
            </a:extLst>
          </p:cNvPr>
          <p:cNvSpPr>
            <a:spLocks noGrp="1"/>
          </p:cNvSpPr>
          <p:nvPr>
            <p:ph type="title"/>
          </p:nvPr>
        </p:nvSpPr>
        <p:spPr>
          <a:xfrm>
            <a:off x="831850" y="1709738"/>
            <a:ext cx="10515600" cy="2852737"/>
          </a:xfrm>
        </p:spPr>
        <p:txBody>
          <a:bodyPr anchor="b"/>
          <a:lstStyle>
            <a:lvl1pPr>
              <a:defRPr sz="6000"/>
            </a:lvl1pPr>
          </a:lstStyle>
          <a:p>
            <a:r>
              <a:rPr lang="ko-KR" altLang="en-US"/>
              <a:t>마스터 제목 스타일 편집</a:t>
            </a:r>
          </a:p>
        </p:txBody>
      </p:sp>
      <p:sp>
        <p:nvSpPr>
          <p:cNvPr id="3" name="텍스트 개체 틀 2">
            <a:extLst>
              <a:ext uri="{FF2B5EF4-FFF2-40B4-BE49-F238E27FC236}">
                <a16:creationId xmlns:a16="http://schemas.microsoft.com/office/drawing/2014/main" id="{9BA7142F-BAC8-44B5-A109-7CDE3DD9222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ko-KR" altLang="en-US"/>
              <a:t>마스터 텍스트 스타일 편집</a:t>
            </a:r>
          </a:p>
        </p:txBody>
      </p:sp>
      <p:sp>
        <p:nvSpPr>
          <p:cNvPr id="4" name="날짜 개체 틀 3">
            <a:extLst>
              <a:ext uri="{FF2B5EF4-FFF2-40B4-BE49-F238E27FC236}">
                <a16:creationId xmlns:a16="http://schemas.microsoft.com/office/drawing/2014/main" id="{1F763598-7FB8-4290-93FA-4FC848387007}"/>
              </a:ext>
            </a:extLst>
          </p:cNvPr>
          <p:cNvSpPr>
            <a:spLocks noGrp="1"/>
          </p:cNvSpPr>
          <p:nvPr>
            <p:ph type="dt" sz="half" idx="10"/>
          </p:nvPr>
        </p:nvSpPr>
        <p:spPr/>
        <p:txBody>
          <a:bodyPr/>
          <a:lstStyle/>
          <a:p>
            <a:fld id="{8D4089DB-79DD-415E-8856-BEB7661155A1}" type="datetimeFigureOut">
              <a:rPr lang="ko-KR" altLang="en-US" smtClean="0"/>
              <a:t>2022. 11. 23.</a:t>
            </a:fld>
            <a:endParaRPr lang="ko-KR" altLang="en-US"/>
          </a:p>
        </p:txBody>
      </p:sp>
      <p:sp>
        <p:nvSpPr>
          <p:cNvPr id="5" name="바닥글 개체 틀 4">
            <a:extLst>
              <a:ext uri="{FF2B5EF4-FFF2-40B4-BE49-F238E27FC236}">
                <a16:creationId xmlns:a16="http://schemas.microsoft.com/office/drawing/2014/main" id="{34620476-E3EF-4C3C-B661-E74E32207ACF}"/>
              </a:ext>
            </a:extLst>
          </p:cNvPr>
          <p:cNvSpPr>
            <a:spLocks noGrp="1"/>
          </p:cNvSpPr>
          <p:nvPr>
            <p:ph type="ftr" sz="quarter" idx="11"/>
          </p:nvPr>
        </p:nvSpPr>
        <p:spPr/>
        <p:txBody>
          <a:bodyPr/>
          <a:lstStyle/>
          <a:p>
            <a:endParaRPr lang="ko-KR" altLang="en-US"/>
          </a:p>
        </p:txBody>
      </p:sp>
      <p:sp>
        <p:nvSpPr>
          <p:cNvPr id="6" name="슬라이드 번호 개체 틀 5">
            <a:extLst>
              <a:ext uri="{FF2B5EF4-FFF2-40B4-BE49-F238E27FC236}">
                <a16:creationId xmlns:a16="http://schemas.microsoft.com/office/drawing/2014/main" id="{43AD5810-6AC4-4E2A-9FB2-A80AC72272EC}"/>
              </a:ext>
            </a:extLst>
          </p:cNvPr>
          <p:cNvSpPr>
            <a:spLocks noGrp="1"/>
          </p:cNvSpPr>
          <p:nvPr>
            <p:ph type="sldNum" sz="quarter" idx="12"/>
          </p:nvPr>
        </p:nvSpPr>
        <p:spPr/>
        <p:txBody>
          <a:bodyPr/>
          <a:lstStyle/>
          <a:p>
            <a:fld id="{AB4690A6-F322-4557-B50C-08D12C1A3EE9}" type="slidenum">
              <a:rPr lang="ko-KR" altLang="en-US" smtClean="0"/>
              <a:t>‹#›</a:t>
            </a:fld>
            <a:endParaRPr lang="ko-KR" altLang="en-US"/>
          </a:p>
        </p:txBody>
      </p:sp>
    </p:spTree>
    <p:extLst>
      <p:ext uri="{BB962C8B-B14F-4D97-AF65-F5344CB8AC3E}">
        <p14:creationId xmlns:p14="http://schemas.microsoft.com/office/powerpoint/2010/main" val="24089630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8F23F22-4F21-4779-B754-222E0805F8A6}"/>
              </a:ext>
            </a:extLst>
          </p:cNvPr>
          <p:cNvSpPr>
            <a:spLocks noGrp="1"/>
          </p:cNvSpPr>
          <p:nvPr>
            <p:ph type="title"/>
          </p:nvPr>
        </p:nvSpPr>
        <p:spPr/>
        <p:txBody>
          <a:bodyPr/>
          <a:lstStyle/>
          <a:p>
            <a:r>
              <a:rPr lang="ko-KR" altLang="en-US"/>
              <a:t>마스터 제목 스타일 편집</a:t>
            </a:r>
          </a:p>
        </p:txBody>
      </p:sp>
      <p:sp>
        <p:nvSpPr>
          <p:cNvPr id="3" name="내용 개체 틀 2">
            <a:extLst>
              <a:ext uri="{FF2B5EF4-FFF2-40B4-BE49-F238E27FC236}">
                <a16:creationId xmlns:a16="http://schemas.microsoft.com/office/drawing/2014/main" id="{43400961-C9BD-47FB-B59F-110092926BBC}"/>
              </a:ext>
            </a:extLst>
          </p:cNvPr>
          <p:cNvSpPr>
            <a:spLocks noGrp="1"/>
          </p:cNvSpPr>
          <p:nvPr>
            <p:ph sz="half" idx="1"/>
          </p:nvPr>
        </p:nvSpPr>
        <p:spPr>
          <a:xfrm>
            <a:off x="838200" y="1825625"/>
            <a:ext cx="5181600" cy="4351338"/>
          </a:xfrm>
        </p:spPr>
        <p:txBody>
          <a:bodyPr/>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내용 개체 틀 3">
            <a:extLst>
              <a:ext uri="{FF2B5EF4-FFF2-40B4-BE49-F238E27FC236}">
                <a16:creationId xmlns:a16="http://schemas.microsoft.com/office/drawing/2014/main" id="{9809E5BF-0F4F-4DDC-B515-1BEFEC8FD514}"/>
              </a:ext>
            </a:extLst>
          </p:cNvPr>
          <p:cNvSpPr>
            <a:spLocks noGrp="1"/>
          </p:cNvSpPr>
          <p:nvPr>
            <p:ph sz="half" idx="2"/>
          </p:nvPr>
        </p:nvSpPr>
        <p:spPr>
          <a:xfrm>
            <a:off x="6172200" y="1825625"/>
            <a:ext cx="5181600" cy="4351338"/>
          </a:xfrm>
        </p:spPr>
        <p:txBody>
          <a:bodyPr/>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5" name="날짜 개체 틀 4">
            <a:extLst>
              <a:ext uri="{FF2B5EF4-FFF2-40B4-BE49-F238E27FC236}">
                <a16:creationId xmlns:a16="http://schemas.microsoft.com/office/drawing/2014/main" id="{B5175030-2074-4D7D-87A9-31A1D284B977}"/>
              </a:ext>
            </a:extLst>
          </p:cNvPr>
          <p:cNvSpPr>
            <a:spLocks noGrp="1"/>
          </p:cNvSpPr>
          <p:nvPr>
            <p:ph type="dt" sz="half" idx="10"/>
          </p:nvPr>
        </p:nvSpPr>
        <p:spPr/>
        <p:txBody>
          <a:bodyPr/>
          <a:lstStyle/>
          <a:p>
            <a:fld id="{8D4089DB-79DD-415E-8856-BEB7661155A1}" type="datetimeFigureOut">
              <a:rPr lang="ko-KR" altLang="en-US" smtClean="0"/>
              <a:t>2022. 11. 23.</a:t>
            </a:fld>
            <a:endParaRPr lang="ko-KR" altLang="en-US"/>
          </a:p>
        </p:txBody>
      </p:sp>
      <p:sp>
        <p:nvSpPr>
          <p:cNvPr id="6" name="바닥글 개체 틀 5">
            <a:extLst>
              <a:ext uri="{FF2B5EF4-FFF2-40B4-BE49-F238E27FC236}">
                <a16:creationId xmlns:a16="http://schemas.microsoft.com/office/drawing/2014/main" id="{D7BEC16A-195B-4D4A-BE41-7DFF02EAC3F8}"/>
              </a:ext>
            </a:extLst>
          </p:cNvPr>
          <p:cNvSpPr>
            <a:spLocks noGrp="1"/>
          </p:cNvSpPr>
          <p:nvPr>
            <p:ph type="ftr" sz="quarter" idx="11"/>
          </p:nvPr>
        </p:nvSpPr>
        <p:spPr/>
        <p:txBody>
          <a:bodyPr/>
          <a:lstStyle/>
          <a:p>
            <a:endParaRPr lang="ko-KR" altLang="en-US"/>
          </a:p>
        </p:txBody>
      </p:sp>
      <p:sp>
        <p:nvSpPr>
          <p:cNvPr id="7" name="슬라이드 번호 개체 틀 6">
            <a:extLst>
              <a:ext uri="{FF2B5EF4-FFF2-40B4-BE49-F238E27FC236}">
                <a16:creationId xmlns:a16="http://schemas.microsoft.com/office/drawing/2014/main" id="{C99F20BA-159F-4DA9-827C-0D97B5F0930A}"/>
              </a:ext>
            </a:extLst>
          </p:cNvPr>
          <p:cNvSpPr>
            <a:spLocks noGrp="1"/>
          </p:cNvSpPr>
          <p:nvPr>
            <p:ph type="sldNum" sz="quarter" idx="12"/>
          </p:nvPr>
        </p:nvSpPr>
        <p:spPr/>
        <p:txBody>
          <a:bodyPr/>
          <a:lstStyle/>
          <a:p>
            <a:fld id="{AB4690A6-F322-4557-B50C-08D12C1A3EE9}" type="slidenum">
              <a:rPr lang="ko-KR" altLang="en-US" smtClean="0"/>
              <a:t>‹#›</a:t>
            </a:fld>
            <a:endParaRPr lang="ko-KR" altLang="en-US"/>
          </a:p>
        </p:txBody>
      </p:sp>
    </p:spTree>
    <p:extLst>
      <p:ext uri="{BB962C8B-B14F-4D97-AF65-F5344CB8AC3E}">
        <p14:creationId xmlns:p14="http://schemas.microsoft.com/office/powerpoint/2010/main" val="20053263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9FB42F23-AC88-4FAB-A95F-EB4D979EB424}"/>
              </a:ext>
            </a:extLst>
          </p:cNvPr>
          <p:cNvSpPr>
            <a:spLocks noGrp="1"/>
          </p:cNvSpPr>
          <p:nvPr>
            <p:ph type="title"/>
          </p:nvPr>
        </p:nvSpPr>
        <p:spPr>
          <a:xfrm>
            <a:off x="839788" y="365125"/>
            <a:ext cx="10515600" cy="1325563"/>
          </a:xfrm>
        </p:spPr>
        <p:txBody>
          <a:bodyPr/>
          <a:lstStyle/>
          <a:p>
            <a:r>
              <a:rPr lang="ko-KR" altLang="en-US"/>
              <a:t>마스터 제목 스타일 편집</a:t>
            </a:r>
          </a:p>
        </p:txBody>
      </p:sp>
      <p:sp>
        <p:nvSpPr>
          <p:cNvPr id="3" name="텍스트 개체 틀 2">
            <a:extLst>
              <a:ext uri="{FF2B5EF4-FFF2-40B4-BE49-F238E27FC236}">
                <a16:creationId xmlns:a16="http://schemas.microsoft.com/office/drawing/2014/main" id="{EA072D60-1768-4A90-8089-2A460BD0A9F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 편집</a:t>
            </a:r>
          </a:p>
        </p:txBody>
      </p:sp>
      <p:sp>
        <p:nvSpPr>
          <p:cNvPr id="4" name="내용 개체 틀 3">
            <a:extLst>
              <a:ext uri="{FF2B5EF4-FFF2-40B4-BE49-F238E27FC236}">
                <a16:creationId xmlns:a16="http://schemas.microsoft.com/office/drawing/2014/main" id="{DF029507-1A0F-4253-BFA7-DEC145B323A3}"/>
              </a:ext>
            </a:extLst>
          </p:cNvPr>
          <p:cNvSpPr>
            <a:spLocks noGrp="1"/>
          </p:cNvSpPr>
          <p:nvPr>
            <p:ph sz="half" idx="2"/>
          </p:nvPr>
        </p:nvSpPr>
        <p:spPr>
          <a:xfrm>
            <a:off x="839788" y="2505075"/>
            <a:ext cx="5157787" cy="3684588"/>
          </a:xfrm>
        </p:spPr>
        <p:txBody>
          <a:bodyPr/>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5" name="텍스트 개체 틀 4">
            <a:extLst>
              <a:ext uri="{FF2B5EF4-FFF2-40B4-BE49-F238E27FC236}">
                <a16:creationId xmlns:a16="http://schemas.microsoft.com/office/drawing/2014/main" id="{DC032E25-AC10-4C2D-AEA3-3E02B96D76E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 편집</a:t>
            </a:r>
          </a:p>
        </p:txBody>
      </p:sp>
      <p:sp>
        <p:nvSpPr>
          <p:cNvPr id="6" name="내용 개체 틀 5">
            <a:extLst>
              <a:ext uri="{FF2B5EF4-FFF2-40B4-BE49-F238E27FC236}">
                <a16:creationId xmlns:a16="http://schemas.microsoft.com/office/drawing/2014/main" id="{3CC92220-6F66-4650-98E8-B4A85966838B}"/>
              </a:ext>
            </a:extLst>
          </p:cNvPr>
          <p:cNvSpPr>
            <a:spLocks noGrp="1"/>
          </p:cNvSpPr>
          <p:nvPr>
            <p:ph sz="quarter" idx="4"/>
          </p:nvPr>
        </p:nvSpPr>
        <p:spPr>
          <a:xfrm>
            <a:off x="6172200" y="2505075"/>
            <a:ext cx="5183188" cy="3684588"/>
          </a:xfrm>
        </p:spPr>
        <p:txBody>
          <a:bodyPr/>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7" name="날짜 개체 틀 6">
            <a:extLst>
              <a:ext uri="{FF2B5EF4-FFF2-40B4-BE49-F238E27FC236}">
                <a16:creationId xmlns:a16="http://schemas.microsoft.com/office/drawing/2014/main" id="{2A7ED824-C39C-4B53-9DC8-DFF0A5B66518}"/>
              </a:ext>
            </a:extLst>
          </p:cNvPr>
          <p:cNvSpPr>
            <a:spLocks noGrp="1"/>
          </p:cNvSpPr>
          <p:nvPr>
            <p:ph type="dt" sz="half" idx="10"/>
          </p:nvPr>
        </p:nvSpPr>
        <p:spPr/>
        <p:txBody>
          <a:bodyPr/>
          <a:lstStyle/>
          <a:p>
            <a:fld id="{8D4089DB-79DD-415E-8856-BEB7661155A1}" type="datetimeFigureOut">
              <a:rPr lang="ko-KR" altLang="en-US" smtClean="0"/>
              <a:t>2022. 11. 23.</a:t>
            </a:fld>
            <a:endParaRPr lang="ko-KR" altLang="en-US"/>
          </a:p>
        </p:txBody>
      </p:sp>
      <p:sp>
        <p:nvSpPr>
          <p:cNvPr id="8" name="바닥글 개체 틀 7">
            <a:extLst>
              <a:ext uri="{FF2B5EF4-FFF2-40B4-BE49-F238E27FC236}">
                <a16:creationId xmlns:a16="http://schemas.microsoft.com/office/drawing/2014/main" id="{72B1166F-B149-4A43-AC23-239AF513C775}"/>
              </a:ext>
            </a:extLst>
          </p:cNvPr>
          <p:cNvSpPr>
            <a:spLocks noGrp="1"/>
          </p:cNvSpPr>
          <p:nvPr>
            <p:ph type="ftr" sz="quarter" idx="11"/>
          </p:nvPr>
        </p:nvSpPr>
        <p:spPr/>
        <p:txBody>
          <a:bodyPr/>
          <a:lstStyle/>
          <a:p>
            <a:endParaRPr lang="ko-KR" altLang="en-US"/>
          </a:p>
        </p:txBody>
      </p:sp>
      <p:sp>
        <p:nvSpPr>
          <p:cNvPr id="9" name="슬라이드 번호 개체 틀 8">
            <a:extLst>
              <a:ext uri="{FF2B5EF4-FFF2-40B4-BE49-F238E27FC236}">
                <a16:creationId xmlns:a16="http://schemas.microsoft.com/office/drawing/2014/main" id="{063C936C-4E2C-4664-93CD-30773E4F9CC3}"/>
              </a:ext>
            </a:extLst>
          </p:cNvPr>
          <p:cNvSpPr>
            <a:spLocks noGrp="1"/>
          </p:cNvSpPr>
          <p:nvPr>
            <p:ph type="sldNum" sz="quarter" idx="12"/>
          </p:nvPr>
        </p:nvSpPr>
        <p:spPr/>
        <p:txBody>
          <a:bodyPr/>
          <a:lstStyle/>
          <a:p>
            <a:fld id="{AB4690A6-F322-4557-B50C-08D12C1A3EE9}" type="slidenum">
              <a:rPr lang="ko-KR" altLang="en-US" smtClean="0"/>
              <a:t>‹#›</a:t>
            </a:fld>
            <a:endParaRPr lang="ko-KR" altLang="en-US"/>
          </a:p>
        </p:txBody>
      </p:sp>
    </p:spTree>
    <p:extLst>
      <p:ext uri="{BB962C8B-B14F-4D97-AF65-F5344CB8AC3E}">
        <p14:creationId xmlns:p14="http://schemas.microsoft.com/office/powerpoint/2010/main" val="30385479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94053BAC-464C-443B-BF51-1961385060B8}"/>
              </a:ext>
            </a:extLst>
          </p:cNvPr>
          <p:cNvSpPr>
            <a:spLocks noGrp="1"/>
          </p:cNvSpPr>
          <p:nvPr>
            <p:ph type="title"/>
          </p:nvPr>
        </p:nvSpPr>
        <p:spPr/>
        <p:txBody>
          <a:bodyPr/>
          <a:lstStyle/>
          <a:p>
            <a:r>
              <a:rPr lang="ko-KR" altLang="en-US"/>
              <a:t>마스터 제목 스타일 편집</a:t>
            </a:r>
          </a:p>
        </p:txBody>
      </p:sp>
      <p:sp>
        <p:nvSpPr>
          <p:cNvPr id="3" name="날짜 개체 틀 2">
            <a:extLst>
              <a:ext uri="{FF2B5EF4-FFF2-40B4-BE49-F238E27FC236}">
                <a16:creationId xmlns:a16="http://schemas.microsoft.com/office/drawing/2014/main" id="{645A45FF-C965-4F61-BEFD-FBCC2393ECF8}"/>
              </a:ext>
            </a:extLst>
          </p:cNvPr>
          <p:cNvSpPr>
            <a:spLocks noGrp="1"/>
          </p:cNvSpPr>
          <p:nvPr>
            <p:ph type="dt" sz="half" idx="10"/>
          </p:nvPr>
        </p:nvSpPr>
        <p:spPr/>
        <p:txBody>
          <a:bodyPr/>
          <a:lstStyle/>
          <a:p>
            <a:fld id="{8D4089DB-79DD-415E-8856-BEB7661155A1}" type="datetimeFigureOut">
              <a:rPr lang="ko-KR" altLang="en-US" smtClean="0"/>
              <a:t>2022. 11. 23.</a:t>
            </a:fld>
            <a:endParaRPr lang="ko-KR" altLang="en-US"/>
          </a:p>
        </p:txBody>
      </p:sp>
      <p:sp>
        <p:nvSpPr>
          <p:cNvPr id="4" name="바닥글 개체 틀 3">
            <a:extLst>
              <a:ext uri="{FF2B5EF4-FFF2-40B4-BE49-F238E27FC236}">
                <a16:creationId xmlns:a16="http://schemas.microsoft.com/office/drawing/2014/main" id="{AD0B4AA9-2C82-46F3-A313-DA4F928F31AD}"/>
              </a:ext>
            </a:extLst>
          </p:cNvPr>
          <p:cNvSpPr>
            <a:spLocks noGrp="1"/>
          </p:cNvSpPr>
          <p:nvPr>
            <p:ph type="ftr" sz="quarter" idx="11"/>
          </p:nvPr>
        </p:nvSpPr>
        <p:spPr/>
        <p:txBody>
          <a:bodyPr/>
          <a:lstStyle/>
          <a:p>
            <a:endParaRPr lang="ko-KR" altLang="en-US"/>
          </a:p>
        </p:txBody>
      </p:sp>
      <p:sp>
        <p:nvSpPr>
          <p:cNvPr id="5" name="슬라이드 번호 개체 틀 4">
            <a:extLst>
              <a:ext uri="{FF2B5EF4-FFF2-40B4-BE49-F238E27FC236}">
                <a16:creationId xmlns:a16="http://schemas.microsoft.com/office/drawing/2014/main" id="{68D83DE7-B376-4866-92A1-7CF3D983716F}"/>
              </a:ext>
            </a:extLst>
          </p:cNvPr>
          <p:cNvSpPr>
            <a:spLocks noGrp="1"/>
          </p:cNvSpPr>
          <p:nvPr>
            <p:ph type="sldNum" sz="quarter" idx="12"/>
          </p:nvPr>
        </p:nvSpPr>
        <p:spPr/>
        <p:txBody>
          <a:bodyPr/>
          <a:lstStyle/>
          <a:p>
            <a:fld id="{AB4690A6-F322-4557-B50C-08D12C1A3EE9}" type="slidenum">
              <a:rPr lang="ko-KR" altLang="en-US" smtClean="0"/>
              <a:t>‹#›</a:t>
            </a:fld>
            <a:endParaRPr lang="ko-KR" altLang="en-US"/>
          </a:p>
        </p:txBody>
      </p:sp>
    </p:spTree>
    <p:extLst>
      <p:ext uri="{BB962C8B-B14F-4D97-AF65-F5344CB8AC3E}">
        <p14:creationId xmlns:p14="http://schemas.microsoft.com/office/powerpoint/2010/main" val="1870775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날짜 개체 틀 1">
            <a:extLst>
              <a:ext uri="{FF2B5EF4-FFF2-40B4-BE49-F238E27FC236}">
                <a16:creationId xmlns:a16="http://schemas.microsoft.com/office/drawing/2014/main" id="{728BC52D-F560-4A17-9C95-377949AC733C}"/>
              </a:ext>
            </a:extLst>
          </p:cNvPr>
          <p:cNvSpPr>
            <a:spLocks noGrp="1"/>
          </p:cNvSpPr>
          <p:nvPr>
            <p:ph type="dt" sz="half" idx="10"/>
          </p:nvPr>
        </p:nvSpPr>
        <p:spPr/>
        <p:txBody>
          <a:bodyPr/>
          <a:lstStyle/>
          <a:p>
            <a:fld id="{8D4089DB-79DD-415E-8856-BEB7661155A1}" type="datetimeFigureOut">
              <a:rPr lang="ko-KR" altLang="en-US" smtClean="0"/>
              <a:t>2022. 11. 23.</a:t>
            </a:fld>
            <a:endParaRPr lang="ko-KR" altLang="en-US"/>
          </a:p>
        </p:txBody>
      </p:sp>
      <p:sp>
        <p:nvSpPr>
          <p:cNvPr id="3" name="바닥글 개체 틀 2">
            <a:extLst>
              <a:ext uri="{FF2B5EF4-FFF2-40B4-BE49-F238E27FC236}">
                <a16:creationId xmlns:a16="http://schemas.microsoft.com/office/drawing/2014/main" id="{B80394EF-F77D-4EC2-9637-1F5697468FED}"/>
              </a:ext>
            </a:extLst>
          </p:cNvPr>
          <p:cNvSpPr>
            <a:spLocks noGrp="1"/>
          </p:cNvSpPr>
          <p:nvPr>
            <p:ph type="ftr" sz="quarter" idx="11"/>
          </p:nvPr>
        </p:nvSpPr>
        <p:spPr/>
        <p:txBody>
          <a:bodyPr/>
          <a:lstStyle/>
          <a:p>
            <a:endParaRPr lang="ko-KR" altLang="en-US"/>
          </a:p>
        </p:txBody>
      </p:sp>
      <p:sp>
        <p:nvSpPr>
          <p:cNvPr id="4" name="슬라이드 번호 개체 틀 3">
            <a:extLst>
              <a:ext uri="{FF2B5EF4-FFF2-40B4-BE49-F238E27FC236}">
                <a16:creationId xmlns:a16="http://schemas.microsoft.com/office/drawing/2014/main" id="{AEEA9D1E-61AA-4123-9EEF-907734962EF3}"/>
              </a:ext>
            </a:extLst>
          </p:cNvPr>
          <p:cNvSpPr>
            <a:spLocks noGrp="1"/>
          </p:cNvSpPr>
          <p:nvPr>
            <p:ph type="sldNum" sz="quarter" idx="12"/>
          </p:nvPr>
        </p:nvSpPr>
        <p:spPr/>
        <p:txBody>
          <a:bodyPr/>
          <a:lstStyle/>
          <a:p>
            <a:fld id="{AB4690A6-F322-4557-B50C-08D12C1A3EE9}" type="slidenum">
              <a:rPr lang="ko-KR" altLang="en-US" smtClean="0"/>
              <a:t>‹#›</a:t>
            </a:fld>
            <a:endParaRPr lang="ko-KR" altLang="en-US"/>
          </a:p>
        </p:txBody>
      </p:sp>
    </p:spTree>
    <p:extLst>
      <p:ext uri="{BB962C8B-B14F-4D97-AF65-F5344CB8AC3E}">
        <p14:creationId xmlns:p14="http://schemas.microsoft.com/office/powerpoint/2010/main" val="26976808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BACB494A-DAC5-4E84-984C-D21F5BF936CC}"/>
              </a:ext>
            </a:extLst>
          </p:cNvPr>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p>
        </p:txBody>
      </p:sp>
      <p:sp>
        <p:nvSpPr>
          <p:cNvPr id="3" name="내용 개체 틀 2">
            <a:extLst>
              <a:ext uri="{FF2B5EF4-FFF2-40B4-BE49-F238E27FC236}">
                <a16:creationId xmlns:a16="http://schemas.microsoft.com/office/drawing/2014/main" id="{E3A21B76-6943-4920-A589-4089FB28BE2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텍스트 개체 틀 3">
            <a:extLst>
              <a:ext uri="{FF2B5EF4-FFF2-40B4-BE49-F238E27FC236}">
                <a16:creationId xmlns:a16="http://schemas.microsoft.com/office/drawing/2014/main" id="{03F83E8E-6701-40C9-AFC3-0FA30EFF1B2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 편집</a:t>
            </a:r>
          </a:p>
        </p:txBody>
      </p:sp>
      <p:sp>
        <p:nvSpPr>
          <p:cNvPr id="5" name="날짜 개체 틀 4">
            <a:extLst>
              <a:ext uri="{FF2B5EF4-FFF2-40B4-BE49-F238E27FC236}">
                <a16:creationId xmlns:a16="http://schemas.microsoft.com/office/drawing/2014/main" id="{484FD6B8-080D-44A5-911B-40AA0803E821}"/>
              </a:ext>
            </a:extLst>
          </p:cNvPr>
          <p:cNvSpPr>
            <a:spLocks noGrp="1"/>
          </p:cNvSpPr>
          <p:nvPr>
            <p:ph type="dt" sz="half" idx="10"/>
          </p:nvPr>
        </p:nvSpPr>
        <p:spPr/>
        <p:txBody>
          <a:bodyPr/>
          <a:lstStyle/>
          <a:p>
            <a:fld id="{8D4089DB-79DD-415E-8856-BEB7661155A1}" type="datetimeFigureOut">
              <a:rPr lang="ko-KR" altLang="en-US" smtClean="0"/>
              <a:t>2022. 11. 23.</a:t>
            </a:fld>
            <a:endParaRPr lang="ko-KR" altLang="en-US"/>
          </a:p>
        </p:txBody>
      </p:sp>
      <p:sp>
        <p:nvSpPr>
          <p:cNvPr id="6" name="바닥글 개체 틀 5">
            <a:extLst>
              <a:ext uri="{FF2B5EF4-FFF2-40B4-BE49-F238E27FC236}">
                <a16:creationId xmlns:a16="http://schemas.microsoft.com/office/drawing/2014/main" id="{7951CBF1-B25A-4C0D-8B38-191AC459A6CB}"/>
              </a:ext>
            </a:extLst>
          </p:cNvPr>
          <p:cNvSpPr>
            <a:spLocks noGrp="1"/>
          </p:cNvSpPr>
          <p:nvPr>
            <p:ph type="ftr" sz="quarter" idx="11"/>
          </p:nvPr>
        </p:nvSpPr>
        <p:spPr/>
        <p:txBody>
          <a:bodyPr/>
          <a:lstStyle/>
          <a:p>
            <a:endParaRPr lang="ko-KR" altLang="en-US"/>
          </a:p>
        </p:txBody>
      </p:sp>
      <p:sp>
        <p:nvSpPr>
          <p:cNvPr id="7" name="슬라이드 번호 개체 틀 6">
            <a:extLst>
              <a:ext uri="{FF2B5EF4-FFF2-40B4-BE49-F238E27FC236}">
                <a16:creationId xmlns:a16="http://schemas.microsoft.com/office/drawing/2014/main" id="{8B12DBD3-15C7-4ABD-B553-10E7DFAC24A8}"/>
              </a:ext>
            </a:extLst>
          </p:cNvPr>
          <p:cNvSpPr>
            <a:spLocks noGrp="1"/>
          </p:cNvSpPr>
          <p:nvPr>
            <p:ph type="sldNum" sz="quarter" idx="12"/>
          </p:nvPr>
        </p:nvSpPr>
        <p:spPr/>
        <p:txBody>
          <a:bodyPr/>
          <a:lstStyle/>
          <a:p>
            <a:fld id="{AB4690A6-F322-4557-B50C-08D12C1A3EE9}" type="slidenum">
              <a:rPr lang="ko-KR" altLang="en-US" smtClean="0"/>
              <a:t>‹#›</a:t>
            </a:fld>
            <a:endParaRPr lang="ko-KR" altLang="en-US"/>
          </a:p>
        </p:txBody>
      </p:sp>
    </p:spTree>
    <p:extLst>
      <p:ext uri="{BB962C8B-B14F-4D97-AF65-F5344CB8AC3E}">
        <p14:creationId xmlns:p14="http://schemas.microsoft.com/office/powerpoint/2010/main" val="20277844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78E55CD0-8C91-48C2-9A76-98EF09E4ED91}"/>
              </a:ext>
            </a:extLst>
          </p:cNvPr>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p>
        </p:txBody>
      </p:sp>
      <p:sp>
        <p:nvSpPr>
          <p:cNvPr id="3" name="그림 개체 틀 2">
            <a:extLst>
              <a:ext uri="{FF2B5EF4-FFF2-40B4-BE49-F238E27FC236}">
                <a16:creationId xmlns:a16="http://schemas.microsoft.com/office/drawing/2014/main" id="{1EA4F7F5-7CE6-43E0-BF1A-A97B19392CC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ko-KR" altLang="en-US"/>
          </a:p>
        </p:txBody>
      </p:sp>
      <p:sp>
        <p:nvSpPr>
          <p:cNvPr id="4" name="텍스트 개체 틀 3">
            <a:extLst>
              <a:ext uri="{FF2B5EF4-FFF2-40B4-BE49-F238E27FC236}">
                <a16:creationId xmlns:a16="http://schemas.microsoft.com/office/drawing/2014/main" id="{6C22FD9F-B021-43D2-8ACF-CEC141FBF07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 편집</a:t>
            </a:r>
          </a:p>
        </p:txBody>
      </p:sp>
      <p:sp>
        <p:nvSpPr>
          <p:cNvPr id="5" name="날짜 개체 틀 4">
            <a:extLst>
              <a:ext uri="{FF2B5EF4-FFF2-40B4-BE49-F238E27FC236}">
                <a16:creationId xmlns:a16="http://schemas.microsoft.com/office/drawing/2014/main" id="{7D4EDD14-C774-4F3C-8D65-2595B8F40567}"/>
              </a:ext>
            </a:extLst>
          </p:cNvPr>
          <p:cNvSpPr>
            <a:spLocks noGrp="1"/>
          </p:cNvSpPr>
          <p:nvPr>
            <p:ph type="dt" sz="half" idx="10"/>
          </p:nvPr>
        </p:nvSpPr>
        <p:spPr/>
        <p:txBody>
          <a:bodyPr/>
          <a:lstStyle/>
          <a:p>
            <a:fld id="{8D4089DB-79DD-415E-8856-BEB7661155A1}" type="datetimeFigureOut">
              <a:rPr lang="ko-KR" altLang="en-US" smtClean="0"/>
              <a:t>2022. 11. 23.</a:t>
            </a:fld>
            <a:endParaRPr lang="ko-KR" altLang="en-US"/>
          </a:p>
        </p:txBody>
      </p:sp>
      <p:sp>
        <p:nvSpPr>
          <p:cNvPr id="6" name="바닥글 개체 틀 5">
            <a:extLst>
              <a:ext uri="{FF2B5EF4-FFF2-40B4-BE49-F238E27FC236}">
                <a16:creationId xmlns:a16="http://schemas.microsoft.com/office/drawing/2014/main" id="{39849B6C-ACD9-4759-A33E-1E95036B4FAC}"/>
              </a:ext>
            </a:extLst>
          </p:cNvPr>
          <p:cNvSpPr>
            <a:spLocks noGrp="1"/>
          </p:cNvSpPr>
          <p:nvPr>
            <p:ph type="ftr" sz="quarter" idx="11"/>
          </p:nvPr>
        </p:nvSpPr>
        <p:spPr/>
        <p:txBody>
          <a:bodyPr/>
          <a:lstStyle/>
          <a:p>
            <a:endParaRPr lang="ko-KR" altLang="en-US"/>
          </a:p>
        </p:txBody>
      </p:sp>
      <p:sp>
        <p:nvSpPr>
          <p:cNvPr id="7" name="슬라이드 번호 개체 틀 6">
            <a:extLst>
              <a:ext uri="{FF2B5EF4-FFF2-40B4-BE49-F238E27FC236}">
                <a16:creationId xmlns:a16="http://schemas.microsoft.com/office/drawing/2014/main" id="{BD5049A0-CF5E-422F-92B7-FFF21F20405C}"/>
              </a:ext>
            </a:extLst>
          </p:cNvPr>
          <p:cNvSpPr>
            <a:spLocks noGrp="1"/>
          </p:cNvSpPr>
          <p:nvPr>
            <p:ph type="sldNum" sz="quarter" idx="12"/>
          </p:nvPr>
        </p:nvSpPr>
        <p:spPr/>
        <p:txBody>
          <a:bodyPr/>
          <a:lstStyle/>
          <a:p>
            <a:fld id="{AB4690A6-F322-4557-B50C-08D12C1A3EE9}" type="slidenum">
              <a:rPr lang="ko-KR" altLang="en-US" smtClean="0"/>
              <a:t>‹#›</a:t>
            </a:fld>
            <a:endParaRPr lang="ko-KR" altLang="en-US"/>
          </a:p>
        </p:txBody>
      </p:sp>
    </p:spTree>
    <p:extLst>
      <p:ext uri="{BB962C8B-B14F-4D97-AF65-F5344CB8AC3E}">
        <p14:creationId xmlns:p14="http://schemas.microsoft.com/office/powerpoint/2010/main" val="28226124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제목 개체 틀 1">
            <a:extLst>
              <a:ext uri="{FF2B5EF4-FFF2-40B4-BE49-F238E27FC236}">
                <a16:creationId xmlns:a16="http://schemas.microsoft.com/office/drawing/2014/main" id="{FEF8FA05-0ACB-48BC-BC1A-DAF56571EDA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ko-KR" altLang="en-US"/>
              <a:t>마스터 제목 스타일 편집</a:t>
            </a:r>
          </a:p>
        </p:txBody>
      </p:sp>
      <p:sp>
        <p:nvSpPr>
          <p:cNvPr id="3" name="텍스트 개체 틀 2">
            <a:extLst>
              <a:ext uri="{FF2B5EF4-FFF2-40B4-BE49-F238E27FC236}">
                <a16:creationId xmlns:a16="http://schemas.microsoft.com/office/drawing/2014/main" id="{129937B4-059C-4C89-8EA8-0B653B2F08A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날짜 개체 틀 3">
            <a:extLst>
              <a:ext uri="{FF2B5EF4-FFF2-40B4-BE49-F238E27FC236}">
                <a16:creationId xmlns:a16="http://schemas.microsoft.com/office/drawing/2014/main" id="{25A494EA-6295-4B43-AB6E-7DFC9656B80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D4089DB-79DD-415E-8856-BEB7661155A1}" type="datetimeFigureOut">
              <a:rPr lang="ko-KR" altLang="en-US" smtClean="0"/>
              <a:t>2022. 11. 23.</a:t>
            </a:fld>
            <a:endParaRPr lang="ko-KR" altLang="en-US"/>
          </a:p>
        </p:txBody>
      </p:sp>
      <p:sp>
        <p:nvSpPr>
          <p:cNvPr id="5" name="바닥글 개체 틀 4">
            <a:extLst>
              <a:ext uri="{FF2B5EF4-FFF2-40B4-BE49-F238E27FC236}">
                <a16:creationId xmlns:a16="http://schemas.microsoft.com/office/drawing/2014/main" id="{B1B77EEF-4500-4A9A-A56F-A01CE3F67C7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ko-KR" altLang="en-US"/>
          </a:p>
        </p:txBody>
      </p:sp>
      <p:sp>
        <p:nvSpPr>
          <p:cNvPr id="6" name="슬라이드 번호 개체 틀 5">
            <a:extLst>
              <a:ext uri="{FF2B5EF4-FFF2-40B4-BE49-F238E27FC236}">
                <a16:creationId xmlns:a16="http://schemas.microsoft.com/office/drawing/2014/main" id="{CB00BE00-EB64-47F1-AD6F-1740202B14C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B4690A6-F322-4557-B50C-08D12C1A3EE9}" type="slidenum">
              <a:rPr lang="ko-KR" altLang="en-US" smtClean="0"/>
              <a:t>‹#›</a:t>
            </a:fld>
            <a:endParaRPr lang="ko-KR" altLang="en-US"/>
          </a:p>
        </p:txBody>
      </p:sp>
    </p:spTree>
    <p:extLst>
      <p:ext uri="{BB962C8B-B14F-4D97-AF65-F5344CB8AC3E}">
        <p14:creationId xmlns:p14="http://schemas.microsoft.com/office/powerpoint/2010/main" val="28392267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1"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1"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1"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1"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8D6651FB-1DD9-F907-759C-167D0F6E02C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39"/>
            <a:ext cx="12195166" cy="6958584"/>
          </a:xfrm>
          <a:prstGeom prst="rect">
            <a:avLst/>
          </a:prstGeom>
        </p:spPr>
      </p:pic>
    </p:spTree>
    <p:extLst>
      <p:ext uri="{BB962C8B-B14F-4D97-AF65-F5344CB8AC3E}">
        <p14:creationId xmlns:p14="http://schemas.microsoft.com/office/powerpoint/2010/main" val="9398151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제목 1">
            <a:extLst>
              <a:ext uri="{FF2B5EF4-FFF2-40B4-BE49-F238E27FC236}">
                <a16:creationId xmlns:a16="http://schemas.microsoft.com/office/drawing/2014/main" id="{D8DC5DEB-72A6-4E5D-86E9-746DBA450130}"/>
              </a:ext>
            </a:extLst>
          </p:cNvPr>
          <p:cNvSpPr>
            <a:spLocks noGrp="1"/>
          </p:cNvSpPr>
          <p:nvPr>
            <p:ph idx="1"/>
          </p:nvPr>
        </p:nvSpPr>
        <p:spPr>
          <a:xfrm>
            <a:off x="643463" y="565079"/>
            <a:ext cx="9490364" cy="3494870"/>
          </a:xfrm>
        </p:spPr>
        <p:txBody>
          <a:bodyPr>
            <a:normAutofit lnSpcReduction="10000"/>
          </a:bodyPr>
          <a:lstStyle/>
          <a:p>
            <a:pPr marL="0" indent="0">
              <a:buNone/>
            </a:pPr>
            <a:r>
              <a:rPr lang="en-US" altLang="ko-KR" sz="4800" b="1" dirty="0">
                <a:solidFill>
                  <a:srgbClr val="7030A0"/>
                </a:solidFill>
                <a:latin typeface="Avenir Next" panose="020B0503020202020204" pitchFamily="34" charset="0"/>
              </a:rPr>
              <a:t>CHOOSE INSPIRATION!</a:t>
            </a:r>
          </a:p>
          <a:p>
            <a:pPr marL="0" indent="0">
              <a:buNone/>
            </a:pPr>
            <a:endParaRPr lang="en-US" altLang="ko-KR" sz="3200" b="1" dirty="0">
              <a:solidFill>
                <a:srgbClr val="7030A0"/>
              </a:solidFill>
              <a:latin typeface="Calibri" panose="020F0502020204030204" pitchFamily="34" charset="0"/>
              <a:cs typeface="Calibri" panose="020F0502020204030204" pitchFamily="34" charset="0"/>
            </a:endParaRPr>
          </a:p>
          <a:p>
            <a:pPr marL="0" indent="0">
              <a:buNone/>
            </a:pPr>
            <a:r>
              <a:rPr lang="en-US" altLang="ko-KR" sz="3200" dirty="0">
                <a:solidFill>
                  <a:schemeClr val="tx1">
                    <a:lumMod val="65000"/>
                    <a:lumOff val="35000"/>
                  </a:schemeClr>
                </a:solidFill>
              </a:rPr>
              <a:t>And do not be conformed to this world, but be transformed by the renewing of your mind, that you may prove what is that good and acceptable and perfect will of God. </a:t>
            </a:r>
          </a:p>
          <a:p>
            <a:pPr marL="0" indent="0">
              <a:buNone/>
            </a:pPr>
            <a:r>
              <a:rPr lang="en-US" altLang="ko-KR" sz="2400" dirty="0">
                <a:solidFill>
                  <a:schemeClr val="tx1">
                    <a:lumMod val="65000"/>
                    <a:lumOff val="35000"/>
                  </a:schemeClr>
                </a:solidFill>
              </a:rPr>
              <a:t>Romans 12:2 NKJV</a:t>
            </a:r>
            <a:endParaRPr lang="en-US" altLang="ko-KR" sz="3200" dirty="0">
              <a:solidFill>
                <a:schemeClr val="tx1">
                  <a:lumMod val="65000"/>
                  <a:lumOff val="35000"/>
                </a:schemeClr>
              </a:solidFill>
            </a:endParaRPr>
          </a:p>
          <a:p>
            <a:pPr marL="0" indent="0">
              <a:buNone/>
            </a:pPr>
            <a:endParaRPr lang="ko-KR" altLang="en-US" sz="32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1590371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a:extLst>
              <a:ext uri="{FF2B5EF4-FFF2-40B4-BE49-F238E27FC236}">
                <a16:creationId xmlns:a16="http://schemas.microsoft.com/office/drawing/2014/main" id="{CF5CCE5B-CF24-43A2-B500-2AC2B165B86A}"/>
              </a:ext>
            </a:extLst>
          </p:cNvPr>
          <p:cNvSpPr>
            <a:spLocks noGrp="1"/>
          </p:cNvSpPr>
          <p:nvPr>
            <p:ph idx="1"/>
          </p:nvPr>
        </p:nvSpPr>
        <p:spPr>
          <a:xfrm>
            <a:off x="188086" y="840783"/>
            <a:ext cx="9978802" cy="2258878"/>
          </a:xfrm>
        </p:spPr>
        <p:txBody>
          <a:bodyPr>
            <a:normAutofit/>
          </a:bodyPr>
          <a:lstStyle/>
          <a:p>
            <a:pPr marL="0" indent="0" algn="ctr">
              <a:lnSpc>
                <a:spcPct val="150000"/>
              </a:lnSpc>
              <a:buNone/>
            </a:pPr>
            <a:r>
              <a:rPr lang="en-GB" altLang="ko-KR" sz="3600" b="1" dirty="0">
                <a:solidFill>
                  <a:srgbClr val="7030A0"/>
                </a:solidFill>
              </a:rPr>
              <a:t>When we are inspired by something or someone, we feel </a:t>
            </a:r>
            <a:r>
              <a:rPr lang="en-GB" altLang="ko-KR" sz="3600" b="1" dirty="0">
                <a:solidFill>
                  <a:srgbClr val="FF8AD8"/>
                </a:solidFill>
              </a:rPr>
              <a:t>UPLIFTED</a:t>
            </a:r>
            <a:r>
              <a:rPr lang="en-GB" altLang="ko-KR" sz="3600" b="1" dirty="0">
                <a:solidFill>
                  <a:srgbClr val="7030A0"/>
                </a:solidFill>
              </a:rPr>
              <a:t>.</a:t>
            </a:r>
            <a:endParaRPr lang="ko-KR" altLang="ko-KR" sz="3600" b="1" dirty="0">
              <a:solidFill>
                <a:srgbClr val="7030A0"/>
              </a:solidFill>
            </a:endParaRPr>
          </a:p>
          <a:p>
            <a:pPr marL="0" indent="0" algn="ctr">
              <a:lnSpc>
                <a:spcPct val="150000"/>
              </a:lnSpc>
              <a:buNone/>
            </a:pPr>
            <a:endParaRPr lang="ko-KR" altLang="en-US" sz="3600" b="1" dirty="0">
              <a:solidFill>
                <a:srgbClr val="7030A0"/>
              </a:solidFill>
            </a:endParaRPr>
          </a:p>
        </p:txBody>
      </p:sp>
    </p:spTree>
    <p:extLst>
      <p:ext uri="{BB962C8B-B14F-4D97-AF65-F5344CB8AC3E}">
        <p14:creationId xmlns:p14="http://schemas.microsoft.com/office/powerpoint/2010/main" val="20964701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a:extLst>
              <a:ext uri="{FF2B5EF4-FFF2-40B4-BE49-F238E27FC236}">
                <a16:creationId xmlns:a16="http://schemas.microsoft.com/office/drawing/2014/main" id="{CF5CCE5B-CF24-43A2-B500-2AC2B165B86A}"/>
              </a:ext>
            </a:extLst>
          </p:cNvPr>
          <p:cNvSpPr>
            <a:spLocks noGrp="1"/>
          </p:cNvSpPr>
          <p:nvPr>
            <p:ph idx="1"/>
          </p:nvPr>
        </p:nvSpPr>
        <p:spPr>
          <a:xfrm>
            <a:off x="412709" y="692548"/>
            <a:ext cx="9789529" cy="3130658"/>
          </a:xfrm>
        </p:spPr>
        <p:txBody>
          <a:bodyPr>
            <a:normAutofit/>
          </a:bodyPr>
          <a:lstStyle/>
          <a:p>
            <a:pPr lvl="0"/>
            <a:r>
              <a:rPr lang="en-GB" altLang="ko-KR" sz="3600" b="1" dirty="0">
                <a:solidFill>
                  <a:srgbClr val="FF8AD8"/>
                </a:solidFill>
                <a:latin typeface="Calibri" panose="020F0502020204030204" pitchFamily="34" charset="0"/>
                <a:cs typeface="Calibri" panose="020F0502020204030204" pitchFamily="34" charset="0"/>
              </a:rPr>
              <a:t>Look</a:t>
            </a:r>
            <a:r>
              <a:rPr lang="en-GB" altLang="ko-KR" sz="3200" dirty="0">
                <a:latin typeface="Calibri" panose="020F0502020204030204" pitchFamily="34" charset="0"/>
                <a:cs typeface="Calibri" panose="020F0502020204030204" pitchFamily="34" charset="0"/>
              </a:rPr>
              <a:t> </a:t>
            </a:r>
            <a:r>
              <a:rPr lang="en-GB" altLang="ko-KR" sz="3200" dirty="0">
                <a:solidFill>
                  <a:schemeClr val="tx1">
                    <a:lumMod val="65000"/>
                    <a:lumOff val="35000"/>
                  </a:schemeClr>
                </a:solidFill>
                <a:latin typeface="Calibri" panose="020F0502020204030204" pitchFamily="34" charset="0"/>
                <a:cs typeface="Calibri" panose="020F0502020204030204" pitchFamily="34" charset="0"/>
              </a:rPr>
              <a:t>for a</a:t>
            </a:r>
            <a:r>
              <a:rPr lang="en-GB" altLang="ko-KR" sz="3200" dirty="0">
                <a:latin typeface="Calibri" panose="020F0502020204030204" pitchFamily="34" charset="0"/>
                <a:cs typeface="Calibri" panose="020F0502020204030204" pitchFamily="34" charset="0"/>
              </a:rPr>
              <a:t> </a:t>
            </a:r>
            <a:r>
              <a:rPr lang="en-GB" altLang="ko-KR" sz="3200" b="1" dirty="0">
                <a:solidFill>
                  <a:srgbClr val="FF8AD8"/>
                </a:solidFill>
                <a:latin typeface="Calibri" panose="020F0502020204030204" pitchFamily="34" charset="0"/>
                <a:cs typeface="Calibri" panose="020F0502020204030204" pitchFamily="34" charset="0"/>
              </a:rPr>
              <a:t>positive and inspiring</a:t>
            </a:r>
            <a:r>
              <a:rPr lang="en-GB" altLang="ko-KR" sz="3200" dirty="0">
                <a:solidFill>
                  <a:srgbClr val="FF8AD8"/>
                </a:solidFill>
                <a:latin typeface="Calibri" panose="020F0502020204030204" pitchFamily="34" charset="0"/>
                <a:cs typeface="Calibri" panose="020F0502020204030204" pitchFamily="34" charset="0"/>
              </a:rPr>
              <a:t> </a:t>
            </a:r>
            <a:r>
              <a:rPr lang="en-GB" altLang="ko-KR" sz="3200" dirty="0">
                <a:solidFill>
                  <a:schemeClr val="tx1">
                    <a:lumMod val="65000"/>
                    <a:lumOff val="35000"/>
                  </a:schemeClr>
                </a:solidFill>
                <a:latin typeface="Calibri" panose="020F0502020204030204" pitchFamily="34" charset="0"/>
                <a:cs typeface="Calibri" panose="020F0502020204030204" pitchFamily="34" charset="0"/>
              </a:rPr>
              <a:t>news story today and share it on social media.</a:t>
            </a:r>
            <a:endParaRPr lang="ko-KR" altLang="ko-KR" sz="3200" dirty="0">
              <a:solidFill>
                <a:schemeClr val="tx1">
                  <a:lumMod val="65000"/>
                  <a:lumOff val="35000"/>
                </a:schemeClr>
              </a:solidFill>
              <a:latin typeface="Calibri" panose="020F0502020204030204" pitchFamily="34" charset="0"/>
              <a:cs typeface="Calibri" panose="020F0502020204030204" pitchFamily="34" charset="0"/>
            </a:endParaRPr>
          </a:p>
          <a:p>
            <a:pPr lvl="0"/>
            <a:r>
              <a:rPr lang="en-GB" altLang="ko-KR" sz="3600" b="1" dirty="0">
                <a:solidFill>
                  <a:srgbClr val="FF8AD8"/>
                </a:solidFill>
                <a:latin typeface="Calibri" panose="020F0502020204030204" pitchFamily="34" charset="0"/>
                <a:cs typeface="Calibri" panose="020F0502020204030204" pitchFamily="34" charset="0"/>
              </a:rPr>
              <a:t>Choose</a:t>
            </a:r>
            <a:r>
              <a:rPr lang="en-GB" altLang="ko-KR" sz="3200" dirty="0">
                <a:solidFill>
                  <a:srgbClr val="FF8AD8"/>
                </a:solidFill>
                <a:latin typeface="Calibri" panose="020F0502020204030204" pitchFamily="34" charset="0"/>
                <a:cs typeface="Calibri" panose="020F0502020204030204" pitchFamily="34" charset="0"/>
              </a:rPr>
              <a:t> </a:t>
            </a:r>
            <a:r>
              <a:rPr lang="en-GB" altLang="ko-KR" sz="3200" dirty="0">
                <a:solidFill>
                  <a:schemeClr val="tx1">
                    <a:lumMod val="65000"/>
                    <a:lumOff val="35000"/>
                  </a:schemeClr>
                </a:solidFill>
                <a:latin typeface="Calibri" panose="020F0502020204030204" pitchFamily="34" charset="0"/>
                <a:cs typeface="Calibri" panose="020F0502020204030204" pitchFamily="34" charset="0"/>
              </a:rPr>
              <a:t>an inspiring Bible character and </a:t>
            </a:r>
            <a:r>
              <a:rPr lang="en-GB" altLang="ko-KR" sz="3200" b="1" dirty="0">
                <a:solidFill>
                  <a:srgbClr val="FF8AD8"/>
                </a:solidFill>
                <a:latin typeface="Calibri" panose="020F0502020204030204" pitchFamily="34" charset="0"/>
                <a:cs typeface="Calibri" panose="020F0502020204030204" pitchFamily="34" charset="0"/>
              </a:rPr>
              <a:t>study their life</a:t>
            </a:r>
            <a:r>
              <a:rPr lang="en-GB" altLang="ko-KR" sz="3200" dirty="0">
                <a:solidFill>
                  <a:srgbClr val="FF8AD8"/>
                </a:solidFill>
                <a:latin typeface="Calibri" panose="020F0502020204030204" pitchFamily="34" charset="0"/>
                <a:cs typeface="Calibri" panose="020F0502020204030204" pitchFamily="34" charset="0"/>
              </a:rPr>
              <a:t>. </a:t>
            </a:r>
            <a:r>
              <a:rPr lang="en-GB" altLang="ko-KR" sz="3200" dirty="0">
                <a:solidFill>
                  <a:schemeClr val="tx1">
                    <a:lumMod val="65000"/>
                    <a:lumOff val="35000"/>
                  </a:schemeClr>
                </a:solidFill>
                <a:latin typeface="Calibri" panose="020F0502020204030204" pitchFamily="34" charset="0"/>
                <a:cs typeface="Calibri" panose="020F0502020204030204" pitchFamily="34" charset="0"/>
              </a:rPr>
              <a:t>Why do you find them inspiring and what do they inspire you to do?</a:t>
            </a:r>
            <a:endParaRPr lang="ko-KR" altLang="ko-KR" sz="3200" dirty="0">
              <a:solidFill>
                <a:schemeClr val="tx1">
                  <a:lumMod val="65000"/>
                  <a:lumOff val="35000"/>
                </a:schemeClr>
              </a:solidFill>
              <a:latin typeface="Calibri" panose="020F0502020204030204" pitchFamily="34" charset="0"/>
              <a:cs typeface="Calibri" panose="020F0502020204030204" pitchFamily="34" charset="0"/>
            </a:endParaRPr>
          </a:p>
          <a:p>
            <a:pPr lvl="0"/>
            <a:endParaRPr lang="ko-KR" altLang="ko-KR" sz="32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6131577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a:extLst>
              <a:ext uri="{FF2B5EF4-FFF2-40B4-BE49-F238E27FC236}">
                <a16:creationId xmlns:a16="http://schemas.microsoft.com/office/drawing/2014/main" id="{CF5CCE5B-CF24-43A2-B500-2AC2B165B86A}"/>
              </a:ext>
            </a:extLst>
          </p:cNvPr>
          <p:cNvSpPr>
            <a:spLocks noGrp="1"/>
          </p:cNvSpPr>
          <p:nvPr>
            <p:ph idx="1"/>
          </p:nvPr>
        </p:nvSpPr>
        <p:spPr>
          <a:xfrm>
            <a:off x="451612" y="745315"/>
            <a:ext cx="9627335" cy="2560395"/>
          </a:xfrm>
        </p:spPr>
        <p:txBody>
          <a:bodyPr/>
          <a:lstStyle/>
          <a:p>
            <a:pPr lvl="0"/>
            <a:r>
              <a:rPr lang="en-GB" altLang="ko-KR" sz="3200" b="1" dirty="0">
                <a:solidFill>
                  <a:srgbClr val="FF8AD8"/>
                </a:solidFill>
              </a:rPr>
              <a:t>Choose</a:t>
            </a:r>
            <a:r>
              <a:rPr lang="en-GB" altLang="ko-KR" dirty="0">
                <a:solidFill>
                  <a:srgbClr val="FF8AD8"/>
                </a:solidFill>
              </a:rPr>
              <a:t> </a:t>
            </a:r>
            <a:r>
              <a:rPr lang="en-GB" altLang="ko-KR" dirty="0">
                <a:solidFill>
                  <a:schemeClr val="tx1">
                    <a:lumMod val="65000"/>
                    <a:lumOff val="35000"/>
                  </a:schemeClr>
                </a:solidFill>
              </a:rPr>
              <a:t>an inspiring Bible verse and </a:t>
            </a:r>
            <a:r>
              <a:rPr lang="en-GB" altLang="ko-KR" b="1" dirty="0">
                <a:solidFill>
                  <a:srgbClr val="FF8AD8"/>
                </a:solidFill>
              </a:rPr>
              <a:t>create a piece of art</a:t>
            </a:r>
            <a:r>
              <a:rPr lang="en-GB" altLang="ko-KR" dirty="0">
                <a:solidFill>
                  <a:srgbClr val="FF8AD8"/>
                </a:solidFill>
              </a:rPr>
              <a:t> </a:t>
            </a:r>
            <a:r>
              <a:rPr lang="en-GB" altLang="ko-KR" dirty="0">
                <a:solidFill>
                  <a:schemeClr val="tx1">
                    <a:lumMod val="65000"/>
                    <a:lumOff val="35000"/>
                  </a:schemeClr>
                </a:solidFill>
              </a:rPr>
              <a:t>for your home.</a:t>
            </a:r>
            <a:endParaRPr lang="ko-KR" altLang="ko-KR" dirty="0">
              <a:solidFill>
                <a:schemeClr val="tx1">
                  <a:lumMod val="65000"/>
                  <a:lumOff val="35000"/>
                </a:schemeClr>
              </a:solidFill>
            </a:endParaRPr>
          </a:p>
          <a:p>
            <a:pPr lvl="0"/>
            <a:r>
              <a:rPr lang="en-GB" altLang="ko-KR" sz="3200" b="1" dirty="0">
                <a:solidFill>
                  <a:srgbClr val="FF8AD8"/>
                </a:solidFill>
              </a:rPr>
              <a:t>Read</a:t>
            </a:r>
            <a:r>
              <a:rPr lang="en-GB" altLang="ko-KR" dirty="0"/>
              <a:t> </a:t>
            </a:r>
            <a:r>
              <a:rPr lang="en-GB" altLang="ko-KR" dirty="0">
                <a:solidFill>
                  <a:schemeClr val="tx1">
                    <a:lumMod val="65000"/>
                    <a:lumOff val="35000"/>
                  </a:schemeClr>
                </a:solidFill>
              </a:rPr>
              <a:t>the biography of an inspiring person and discover </a:t>
            </a:r>
            <a:r>
              <a:rPr lang="en-GB" altLang="ko-KR" b="1" dirty="0">
                <a:solidFill>
                  <a:srgbClr val="FF8AD8"/>
                </a:solidFill>
              </a:rPr>
              <a:t>5 important lessons </a:t>
            </a:r>
            <a:r>
              <a:rPr lang="en-GB" altLang="ko-KR" dirty="0">
                <a:solidFill>
                  <a:schemeClr val="tx1">
                    <a:lumMod val="65000"/>
                    <a:lumOff val="35000"/>
                  </a:schemeClr>
                </a:solidFill>
              </a:rPr>
              <a:t>you can apply to your life.</a:t>
            </a:r>
            <a:endParaRPr lang="ko-KR" altLang="ko-KR" dirty="0">
              <a:solidFill>
                <a:schemeClr val="tx1">
                  <a:lumMod val="65000"/>
                  <a:lumOff val="35000"/>
                </a:schemeClr>
              </a:solidFill>
            </a:endParaRPr>
          </a:p>
          <a:p>
            <a:pPr lvl="0"/>
            <a:endParaRPr lang="ko-KR" altLang="en-US" dirty="0"/>
          </a:p>
        </p:txBody>
      </p:sp>
    </p:spTree>
    <p:extLst>
      <p:ext uri="{BB962C8B-B14F-4D97-AF65-F5344CB8AC3E}">
        <p14:creationId xmlns:p14="http://schemas.microsoft.com/office/powerpoint/2010/main" val="19154554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a:extLst>
              <a:ext uri="{FF2B5EF4-FFF2-40B4-BE49-F238E27FC236}">
                <a16:creationId xmlns:a16="http://schemas.microsoft.com/office/drawing/2014/main" id="{CF5CCE5B-CF24-43A2-B500-2AC2B165B86A}"/>
              </a:ext>
            </a:extLst>
          </p:cNvPr>
          <p:cNvSpPr>
            <a:spLocks noGrp="1"/>
          </p:cNvSpPr>
          <p:nvPr>
            <p:ph idx="1"/>
          </p:nvPr>
        </p:nvSpPr>
        <p:spPr>
          <a:xfrm>
            <a:off x="791704" y="771740"/>
            <a:ext cx="9080715" cy="3040843"/>
          </a:xfrm>
        </p:spPr>
        <p:txBody>
          <a:bodyPr>
            <a:normAutofit/>
          </a:bodyPr>
          <a:lstStyle/>
          <a:p>
            <a:pPr lvl="0"/>
            <a:r>
              <a:rPr lang="en-GB" altLang="ko-KR" sz="3600" b="1" dirty="0">
                <a:solidFill>
                  <a:srgbClr val="FF8AD8"/>
                </a:solidFill>
                <a:latin typeface="Calibri" panose="020F0502020204030204" pitchFamily="34" charset="0"/>
                <a:cs typeface="Calibri" panose="020F0502020204030204" pitchFamily="34" charset="0"/>
              </a:rPr>
              <a:t>Find</a:t>
            </a:r>
            <a:r>
              <a:rPr lang="en-GB" altLang="ko-KR" sz="3200" dirty="0">
                <a:solidFill>
                  <a:srgbClr val="FF8AD8"/>
                </a:solidFill>
                <a:latin typeface="Calibri" panose="020F0502020204030204" pitchFamily="34" charset="0"/>
                <a:cs typeface="Calibri" panose="020F0502020204030204" pitchFamily="34" charset="0"/>
              </a:rPr>
              <a:t> </a:t>
            </a:r>
            <a:r>
              <a:rPr lang="en-GB" altLang="ko-KR" sz="3200" dirty="0">
                <a:solidFill>
                  <a:schemeClr val="tx1">
                    <a:lumMod val="65000"/>
                    <a:lumOff val="35000"/>
                  </a:schemeClr>
                </a:solidFill>
                <a:latin typeface="Calibri" panose="020F0502020204030204" pitchFamily="34" charset="0"/>
                <a:cs typeface="Calibri" panose="020F0502020204030204" pitchFamily="34" charset="0"/>
              </a:rPr>
              <a:t>a praise song that inspires you. </a:t>
            </a:r>
            <a:r>
              <a:rPr lang="en-GB" altLang="ko-KR" sz="3200" b="1" dirty="0">
                <a:solidFill>
                  <a:srgbClr val="FF8AD8"/>
                </a:solidFill>
                <a:latin typeface="Calibri" panose="020F0502020204030204" pitchFamily="34" charset="0"/>
                <a:cs typeface="Calibri" panose="020F0502020204030204" pitchFamily="34" charset="0"/>
              </a:rPr>
              <a:t>Share it</a:t>
            </a:r>
            <a:r>
              <a:rPr lang="en-GB" altLang="ko-KR" sz="3200" dirty="0">
                <a:solidFill>
                  <a:srgbClr val="FF8AD8"/>
                </a:solidFill>
                <a:latin typeface="Calibri" panose="020F0502020204030204" pitchFamily="34" charset="0"/>
                <a:cs typeface="Calibri" panose="020F0502020204030204" pitchFamily="34" charset="0"/>
              </a:rPr>
              <a:t> </a:t>
            </a:r>
            <a:r>
              <a:rPr lang="en-GB" altLang="ko-KR" sz="3200" dirty="0">
                <a:solidFill>
                  <a:schemeClr val="tx1">
                    <a:lumMod val="65000"/>
                    <a:lumOff val="35000"/>
                  </a:schemeClr>
                </a:solidFill>
                <a:latin typeface="Calibri" panose="020F0502020204030204" pitchFamily="34" charset="0"/>
                <a:cs typeface="Calibri" panose="020F0502020204030204" pitchFamily="34" charset="0"/>
              </a:rPr>
              <a:t>with someone and describe how it makes you feel.</a:t>
            </a:r>
            <a:endParaRPr lang="ko-KR" altLang="ko-KR" sz="3200" dirty="0">
              <a:solidFill>
                <a:schemeClr val="tx1">
                  <a:lumMod val="65000"/>
                  <a:lumOff val="35000"/>
                </a:schemeClr>
              </a:solidFill>
              <a:latin typeface="Calibri" panose="020F0502020204030204" pitchFamily="34" charset="0"/>
              <a:cs typeface="Calibri" panose="020F0502020204030204" pitchFamily="34" charset="0"/>
            </a:endParaRPr>
          </a:p>
          <a:p>
            <a:pPr lvl="0"/>
            <a:r>
              <a:rPr lang="en-GB" altLang="ko-KR" sz="3200" b="1" dirty="0">
                <a:solidFill>
                  <a:srgbClr val="FF8AD8"/>
                </a:solidFill>
                <a:latin typeface="Calibri" panose="020F0502020204030204" pitchFamily="34" charset="0"/>
                <a:cs typeface="Calibri" panose="020F0502020204030204" pitchFamily="34" charset="0"/>
              </a:rPr>
              <a:t>Who</a:t>
            </a:r>
            <a:r>
              <a:rPr lang="en-GB" altLang="ko-KR" sz="3200" dirty="0">
                <a:latin typeface="Calibri" panose="020F0502020204030204" pitchFamily="34" charset="0"/>
                <a:cs typeface="Calibri" panose="020F0502020204030204" pitchFamily="34" charset="0"/>
              </a:rPr>
              <a:t> </a:t>
            </a:r>
            <a:r>
              <a:rPr lang="en-GB" altLang="ko-KR" sz="3200" dirty="0">
                <a:solidFill>
                  <a:schemeClr val="tx1">
                    <a:lumMod val="65000"/>
                    <a:lumOff val="35000"/>
                  </a:schemeClr>
                </a:solidFill>
                <a:latin typeface="Calibri" panose="020F0502020204030204" pitchFamily="34" charset="0"/>
                <a:cs typeface="Calibri" panose="020F0502020204030204" pitchFamily="34" charset="0"/>
              </a:rPr>
              <a:t>has been the greatest inspiration in your life? </a:t>
            </a:r>
            <a:r>
              <a:rPr lang="en-GB" altLang="ko-KR" sz="3200" b="1" dirty="0">
                <a:solidFill>
                  <a:srgbClr val="FF8AD8"/>
                </a:solidFill>
                <a:latin typeface="Calibri" panose="020F0502020204030204" pitchFamily="34" charset="0"/>
                <a:cs typeface="Calibri" panose="020F0502020204030204" pitchFamily="34" charset="0"/>
              </a:rPr>
              <a:t>Tell them </a:t>
            </a:r>
            <a:r>
              <a:rPr lang="en-GB" altLang="ko-KR" sz="3200" dirty="0">
                <a:solidFill>
                  <a:schemeClr val="tx1">
                    <a:lumMod val="65000"/>
                    <a:lumOff val="35000"/>
                  </a:schemeClr>
                </a:solidFill>
                <a:latin typeface="Calibri" panose="020F0502020204030204" pitchFamily="34" charset="0"/>
                <a:cs typeface="Calibri" panose="020F0502020204030204" pitchFamily="34" charset="0"/>
              </a:rPr>
              <a:t>about the positive difference they have made to your life.</a:t>
            </a:r>
            <a:endParaRPr lang="ko-KR" altLang="ko-KR" sz="3200" dirty="0">
              <a:solidFill>
                <a:schemeClr val="tx1">
                  <a:lumMod val="65000"/>
                  <a:lumOff val="35000"/>
                </a:schemeClr>
              </a:solidFill>
              <a:latin typeface="Calibri" panose="020F0502020204030204" pitchFamily="34" charset="0"/>
              <a:cs typeface="Calibri" panose="020F0502020204030204" pitchFamily="34" charset="0"/>
            </a:endParaRPr>
          </a:p>
          <a:p>
            <a:pPr lvl="0"/>
            <a:endParaRPr lang="ko-KR" altLang="en-US" sz="32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6843880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a:extLst>
              <a:ext uri="{FF2B5EF4-FFF2-40B4-BE49-F238E27FC236}">
                <a16:creationId xmlns:a16="http://schemas.microsoft.com/office/drawing/2014/main" id="{CF5CCE5B-CF24-43A2-B500-2AC2B165B86A}"/>
              </a:ext>
            </a:extLst>
          </p:cNvPr>
          <p:cNvSpPr>
            <a:spLocks noGrp="1"/>
          </p:cNvSpPr>
          <p:nvPr>
            <p:ph idx="1"/>
          </p:nvPr>
        </p:nvSpPr>
        <p:spPr>
          <a:xfrm>
            <a:off x="726055" y="769346"/>
            <a:ext cx="8708756" cy="2854863"/>
          </a:xfrm>
        </p:spPr>
        <p:txBody>
          <a:bodyPr>
            <a:normAutofit/>
          </a:bodyPr>
          <a:lstStyle/>
          <a:p>
            <a:pPr lvl="0"/>
            <a:r>
              <a:rPr lang="en-GB" altLang="ko-KR" sz="3600" b="1" dirty="0">
                <a:solidFill>
                  <a:srgbClr val="FF8AD8"/>
                </a:solidFill>
                <a:latin typeface="Calibri" panose="020F0502020204030204" pitchFamily="34" charset="0"/>
                <a:cs typeface="Calibri" panose="020F0502020204030204" pitchFamily="34" charset="0"/>
              </a:rPr>
              <a:t>Read</a:t>
            </a:r>
            <a:r>
              <a:rPr lang="en-GB" altLang="ko-KR" sz="3200" dirty="0">
                <a:latin typeface="Calibri" panose="020F0502020204030204" pitchFamily="34" charset="0"/>
                <a:cs typeface="Calibri" panose="020F0502020204030204" pitchFamily="34" charset="0"/>
              </a:rPr>
              <a:t> </a:t>
            </a:r>
            <a:r>
              <a:rPr lang="en-GB" altLang="ko-KR" sz="3200" dirty="0">
                <a:solidFill>
                  <a:schemeClr val="tx1">
                    <a:lumMod val="65000"/>
                    <a:lumOff val="35000"/>
                  </a:schemeClr>
                </a:solidFill>
                <a:latin typeface="Calibri" panose="020F0502020204030204" pitchFamily="34" charset="0"/>
                <a:cs typeface="Calibri" panose="020F0502020204030204" pitchFamily="34" charset="0"/>
              </a:rPr>
              <a:t>the beatitudes in Matthew 5:3-12.  Write how each beatitude inspires you to live well today. </a:t>
            </a:r>
            <a:endParaRPr lang="ko-KR" altLang="ko-KR" sz="3200" dirty="0">
              <a:solidFill>
                <a:schemeClr val="tx1">
                  <a:lumMod val="65000"/>
                  <a:lumOff val="35000"/>
                </a:schemeClr>
              </a:solidFill>
              <a:latin typeface="Calibri" panose="020F0502020204030204" pitchFamily="34" charset="0"/>
              <a:cs typeface="Calibri" panose="020F0502020204030204" pitchFamily="34" charset="0"/>
            </a:endParaRPr>
          </a:p>
          <a:p>
            <a:r>
              <a:rPr lang="en-GB" altLang="ko-KR" sz="3600" b="1" dirty="0">
                <a:solidFill>
                  <a:srgbClr val="FF8AD8"/>
                </a:solidFill>
                <a:latin typeface="Calibri" panose="020F0502020204030204" pitchFamily="34" charset="0"/>
                <a:cs typeface="Calibri" panose="020F0502020204030204" pitchFamily="34" charset="0"/>
              </a:rPr>
              <a:t>Start </a:t>
            </a:r>
            <a:r>
              <a:rPr lang="en-GB" altLang="ko-KR" sz="3200" dirty="0">
                <a:solidFill>
                  <a:schemeClr val="tx1">
                    <a:lumMod val="65000"/>
                    <a:lumOff val="35000"/>
                  </a:schemeClr>
                </a:solidFill>
                <a:latin typeface="Calibri" panose="020F0502020204030204" pitchFamily="34" charset="0"/>
                <a:cs typeface="Calibri" panose="020F0502020204030204" pitchFamily="34" charset="0"/>
              </a:rPr>
              <a:t>a scrapbook or decorate a notice board with inspirational verses and quotes that you find encouraging.</a:t>
            </a:r>
            <a:endParaRPr lang="ko-KR" altLang="en-US" sz="3200" dirty="0">
              <a:solidFill>
                <a:schemeClr val="tx1">
                  <a:lumMod val="65000"/>
                  <a:lumOff val="35000"/>
                </a:schemeClr>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5631510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a:extLst>
              <a:ext uri="{FF2B5EF4-FFF2-40B4-BE49-F238E27FC236}">
                <a16:creationId xmlns:a16="http://schemas.microsoft.com/office/drawing/2014/main" id="{CF5CCE5B-CF24-43A2-B500-2AC2B165B86A}"/>
              </a:ext>
            </a:extLst>
          </p:cNvPr>
          <p:cNvSpPr>
            <a:spLocks noGrp="1"/>
          </p:cNvSpPr>
          <p:nvPr>
            <p:ph idx="1"/>
          </p:nvPr>
        </p:nvSpPr>
        <p:spPr>
          <a:xfrm>
            <a:off x="559231" y="942222"/>
            <a:ext cx="9266695" cy="2358917"/>
          </a:xfrm>
        </p:spPr>
        <p:txBody>
          <a:bodyPr>
            <a:normAutofit/>
          </a:bodyPr>
          <a:lstStyle/>
          <a:p>
            <a:pPr lvl="0"/>
            <a:r>
              <a:rPr lang="en-GB" altLang="ko-KR" sz="3600" b="1" dirty="0">
                <a:solidFill>
                  <a:srgbClr val="FF8AD8"/>
                </a:solidFill>
                <a:latin typeface="Calibri" panose="020F0502020204030204" pitchFamily="34" charset="0"/>
                <a:cs typeface="Calibri" panose="020F0502020204030204" pitchFamily="34" charset="0"/>
              </a:rPr>
              <a:t>Ask</a:t>
            </a:r>
            <a:r>
              <a:rPr lang="en-GB" altLang="ko-KR" sz="3200" dirty="0">
                <a:solidFill>
                  <a:srgbClr val="FF8AD8"/>
                </a:solidFill>
                <a:latin typeface="Calibri" panose="020F0502020204030204" pitchFamily="34" charset="0"/>
                <a:cs typeface="Calibri" panose="020F0502020204030204" pitchFamily="34" charset="0"/>
              </a:rPr>
              <a:t> </a:t>
            </a:r>
            <a:r>
              <a:rPr lang="en-GB" altLang="ko-KR" sz="3200" dirty="0">
                <a:solidFill>
                  <a:schemeClr val="tx1">
                    <a:lumMod val="65000"/>
                    <a:lumOff val="35000"/>
                  </a:schemeClr>
                </a:solidFill>
                <a:latin typeface="Calibri" panose="020F0502020204030204" pitchFamily="34" charset="0"/>
                <a:cs typeface="Calibri" panose="020F0502020204030204" pitchFamily="34" charset="0"/>
              </a:rPr>
              <a:t>someone from an older generation to tell you an </a:t>
            </a:r>
            <a:r>
              <a:rPr lang="en-GB" altLang="ko-KR" sz="3200" b="1" dirty="0">
                <a:solidFill>
                  <a:srgbClr val="FF8AD8"/>
                </a:solidFill>
                <a:latin typeface="Calibri" panose="020F0502020204030204" pitchFamily="34" charset="0"/>
                <a:cs typeface="Calibri" panose="020F0502020204030204" pitchFamily="34" charset="0"/>
              </a:rPr>
              <a:t>inspiring story </a:t>
            </a:r>
            <a:r>
              <a:rPr lang="en-GB" altLang="ko-KR" sz="3200" dirty="0">
                <a:solidFill>
                  <a:schemeClr val="tx1">
                    <a:lumMod val="65000"/>
                    <a:lumOff val="35000"/>
                  </a:schemeClr>
                </a:solidFill>
                <a:latin typeface="Calibri" panose="020F0502020204030204" pitchFamily="34" charset="0"/>
                <a:cs typeface="Calibri" panose="020F0502020204030204" pitchFamily="34" charset="0"/>
              </a:rPr>
              <a:t>from their life.</a:t>
            </a:r>
            <a:endParaRPr lang="ko-KR" altLang="ko-KR" sz="3200" dirty="0">
              <a:solidFill>
                <a:schemeClr val="tx1">
                  <a:lumMod val="65000"/>
                  <a:lumOff val="35000"/>
                </a:schemeClr>
              </a:solidFill>
              <a:latin typeface="Calibri" panose="020F0502020204030204" pitchFamily="34" charset="0"/>
              <a:cs typeface="Calibri" panose="020F0502020204030204" pitchFamily="34" charset="0"/>
            </a:endParaRPr>
          </a:p>
          <a:p>
            <a:pPr lvl="0"/>
            <a:r>
              <a:rPr lang="en-GB" altLang="ko-KR" sz="3600" b="1" dirty="0">
                <a:solidFill>
                  <a:srgbClr val="FF8AD8"/>
                </a:solidFill>
                <a:latin typeface="Calibri" panose="020F0502020204030204" pitchFamily="34" charset="0"/>
                <a:cs typeface="Calibri" panose="020F0502020204030204" pitchFamily="34" charset="0"/>
              </a:rPr>
              <a:t>Make</a:t>
            </a:r>
            <a:r>
              <a:rPr lang="en-GB" altLang="ko-KR" sz="3200" dirty="0">
                <a:latin typeface="Calibri" panose="020F0502020204030204" pitchFamily="34" charset="0"/>
                <a:cs typeface="Calibri" panose="020F0502020204030204" pitchFamily="34" charset="0"/>
              </a:rPr>
              <a:t> </a:t>
            </a:r>
            <a:r>
              <a:rPr lang="en-GB" altLang="ko-KR" sz="3200" dirty="0">
                <a:solidFill>
                  <a:schemeClr val="tx1">
                    <a:lumMod val="65000"/>
                    <a:lumOff val="35000"/>
                  </a:schemeClr>
                </a:solidFill>
                <a:latin typeface="Calibri" panose="020F0502020204030204" pitchFamily="34" charset="0"/>
                <a:cs typeface="Calibri" panose="020F0502020204030204" pitchFamily="34" charset="0"/>
              </a:rPr>
              <a:t>a list of the </a:t>
            </a:r>
            <a:r>
              <a:rPr lang="en-GB" altLang="ko-KR" sz="3200" b="1" dirty="0">
                <a:solidFill>
                  <a:srgbClr val="FF8AD8"/>
                </a:solidFill>
                <a:latin typeface="Calibri" panose="020F0502020204030204" pitchFamily="34" charset="0"/>
                <a:cs typeface="Calibri" panose="020F0502020204030204" pitchFamily="34" charset="0"/>
              </a:rPr>
              <a:t>different qualities of God </a:t>
            </a:r>
            <a:r>
              <a:rPr lang="en-GB" altLang="ko-KR" sz="3200" dirty="0">
                <a:solidFill>
                  <a:schemeClr val="tx1">
                    <a:lumMod val="65000"/>
                    <a:lumOff val="35000"/>
                  </a:schemeClr>
                </a:solidFill>
                <a:latin typeface="Calibri" panose="020F0502020204030204" pitchFamily="34" charset="0"/>
                <a:cs typeface="Calibri" panose="020F0502020204030204" pitchFamily="34" charset="0"/>
              </a:rPr>
              <a:t>and be inspired by His loving character.</a:t>
            </a:r>
            <a:endParaRPr lang="ko-KR" altLang="ko-KR" sz="3200" dirty="0">
              <a:solidFill>
                <a:schemeClr val="tx1">
                  <a:lumMod val="65000"/>
                  <a:lumOff val="35000"/>
                </a:schemeClr>
              </a:solidFill>
              <a:latin typeface="Calibri" panose="020F0502020204030204" pitchFamily="34" charset="0"/>
              <a:cs typeface="Calibri" panose="020F0502020204030204" pitchFamily="34" charset="0"/>
            </a:endParaRPr>
          </a:p>
          <a:p>
            <a:pPr marL="0" indent="0">
              <a:buNone/>
            </a:pPr>
            <a:endParaRPr lang="ko-KR" altLang="ko-KR" sz="32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8507878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제목 1">
            <a:extLst>
              <a:ext uri="{FF2B5EF4-FFF2-40B4-BE49-F238E27FC236}">
                <a16:creationId xmlns:a16="http://schemas.microsoft.com/office/drawing/2014/main" id="{D8DC5DEB-72A6-4E5D-86E9-746DBA450130}"/>
              </a:ext>
            </a:extLst>
          </p:cNvPr>
          <p:cNvSpPr>
            <a:spLocks noGrp="1"/>
          </p:cNvSpPr>
          <p:nvPr>
            <p:ph idx="1"/>
          </p:nvPr>
        </p:nvSpPr>
        <p:spPr>
          <a:xfrm>
            <a:off x="643463" y="565079"/>
            <a:ext cx="9490364" cy="3494870"/>
          </a:xfrm>
        </p:spPr>
        <p:txBody>
          <a:bodyPr>
            <a:normAutofit lnSpcReduction="10000"/>
          </a:bodyPr>
          <a:lstStyle/>
          <a:p>
            <a:pPr marL="0" indent="0">
              <a:buNone/>
            </a:pPr>
            <a:r>
              <a:rPr lang="en-US" altLang="ko-KR" sz="4800" b="1" dirty="0">
                <a:solidFill>
                  <a:srgbClr val="7030A0"/>
                </a:solidFill>
                <a:latin typeface="Avenir Next" panose="020B0503020202020204" pitchFamily="34" charset="0"/>
              </a:rPr>
              <a:t>CHOOSE INSPIRATION!</a:t>
            </a:r>
          </a:p>
          <a:p>
            <a:pPr marL="0" indent="0">
              <a:buNone/>
            </a:pPr>
            <a:endParaRPr lang="en-US" altLang="ko-KR" sz="3200" b="1" dirty="0">
              <a:solidFill>
                <a:srgbClr val="7030A0"/>
              </a:solidFill>
              <a:latin typeface="Calibri" panose="020F0502020204030204" pitchFamily="34" charset="0"/>
              <a:cs typeface="Calibri" panose="020F0502020204030204" pitchFamily="34" charset="0"/>
            </a:endParaRPr>
          </a:p>
          <a:p>
            <a:pPr marL="0" indent="0">
              <a:buNone/>
            </a:pPr>
            <a:r>
              <a:rPr lang="en-US" altLang="ko-KR" sz="3200" dirty="0">
                <a:solidFill>
                  <a:schemeClr val="tx1">
                    <a:lumMod val="65000"/>
                    <a:lumOff val="35000"/>
                  </a:schemeClr>
                </a:solidFill>
              </a:rPr>
              <a:t>And do not be conformed to this world, but be transformed by the renewing of your mind, that you may prove what is that good and acceptable and perfect will of God. </a:t>
            </a:r>
          </a:p>
          <a:p>
            <a:pPr marL="0" indent="0">
              <a:buNone/>
            </a:pPr>
            <a:r>
              <a:rPr lang="en-US" altLang="ko-KR" sz="2400" dirty="0">
                <a:solidFill>
                  <a:schemeClr val="tx1">
                    <a:lumMod val="65000"/>
                    <a:lumOff val="35000"/>
                  </a:schemeClr>
                </a:solidFill>
              </a:rPr>
              <a:t>Romans 12:2 NKJV</a:t>
            </a:r>
            <a:endParaRPr lang="en-US" altLang="ko-KR" sz="3200" dirty="0">
              <a:solidFill>
                <a:schemeClr val="tx1">
                  <a:lumMod val="65000"/>
                  <a:lumOff val="35000"/>
                </a:schemeClr>
              </a:solidFill>
            </a:endParaRPr>
          </a:p>
          <a:p>
            <a:pPr marL="0" indent="0">
              <a:buNone/>
            </a:pPr>
            <a:endParaRPr lang="ko-KR" altLang="en-US" sz="32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904524318"/>
      </p:ext>
    </p:extLst>
  </p:cSld>
  <p:clrMapOvr>
    <a:masterClrMapping/>
  </p:clrMapOvr>
</p:sld>
</file>

<file path=ppt/theme/theme1.xml><?xml version="1.0" encoding="utf-8"?>
<a:theme xmlns:a="http://schemas.openxmlformats.org/drawingml/2006/main" name="Office 테마">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맑은 고딕"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맑은 고딕"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147</TotalTime>
  <Words>282</Words>
  <Application>Microsoft Macintosh PowerPoint</Application>
  <PresentationFormat>Widescreen</PresentationFormat>
  <Paragraphs>19</Paragraphs>
  <Slides>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맑은 고딕</vt:lpstr>
      <vt:lpstr>Arial</vt:lpstr>
      <vt:lpstr>Avenir Next</vt:lpstr>
      <vt:lpstr>Calibri</vt:lpstr>
      <vt:lpstr>Office 테마</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Flourish! Choose well – Think well – Live well</dc:title>
  <dc:creator>hnjung</dc:creator>
  <cp:lastModifiedBy>Itin, Nilde</cp:lastModifiedBy>
  <cp:revision>13</cp:revision>
  <dcterms:created xsi:type="dcterms:W3CDTF">2022-07-07T04:27:28Z</dcterms:created>
  <dcterms:modified xsi:type="dcterms:W3CDTF">2022-11-23T23:46:18Z</dcterms:modified>
</cp:coreProperties>
</file>