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8" r:id="rId5"/>
    <p:sldId id="272" r:id="rId6"/>
    <p:sldId id="273" r:id="rId7"/>
    <p:sldId id="274" r:id="rId8"/>
    <p:sldId id="275" r:id="rId9"/>
    <p:sldId id="276" r:id="rId10"/>
    <p:sldId id="277" r:id="rId11"/>
    <p:sldId id="278" r:id="rId12"/>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5D6DFE-C61A-0942-8B1B-11A8E7B5DF48}" v="8" dt="2022-11-24T00:23:04.1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075" autoAdjust="0"/>
    <p:restoredTop sz="96327"/>
  </p:normalViewPr>
  <p:slideViewPr>
    <p:cSldViewPr snapToGrid="0">
      <p:cViewPr varScale="1">
        <p:scale>
          <a:sx n="121" d="100"/>
          <a:sy n="121" d="100"/>
        </p:scale>
        <p:origin x="200"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D45D6DFE-C61A-0942-8B1B-11A8E7B5DF48}"/>
    <pc:docChg chg="undo custSel addSld modSld sldOrd">
      <pc:chgData name="Itin, Nilde" userId="4a5681fe-fcae-4d84-8342-8bf611bd7e79" providerId="ADAL" clId="{D45D6DFE-C61A-0942-8B1B-11A8E7B5DF48}" dt="2022-11-24T00:23:45.617" v="135" actId="113"/>
      <pc:docMkLst>
        <pc:docMk/>
      </pc:docMkLst>
      <pc:sldChg chg="modSp mod">
        <pc:chgData name="Itin, Nilde" userId="4a5681fe-fcae-4d84-8342-8bf611bd7e79" providerId="ADAL" clId="{D45D6DFE-C61A-0942-8B1B-11A8E7B5DF48}" dt="2022-11-23T22:37:44.494" v="46" actId="14100"/>
        <pc:sldMkLst>
          <pc:docMk/>
          <pc:sldMk cId="3159037131" sldId="257"/>
        </pc:sldMkLst>
        <pc:spChg chg="mod">
          <ac:chgData name="Itin, Nilde" userId="4a5681fe-fcae-4d84-8342-8bf611bd7e79" providerId="ADAL" clId="{D45D6DFE-C61A-0942-8B1B-11A8E7B5DF48}" dt="2022-11-23T22:37:44.494" v="46" actId="14100"/>
          <ac:spMkLst>
            <pc:docMk/>
            <pc:sldMk cId="3159037131" sldId="257"/>
            <ac:spMk id="5" creationId="{D8DC5DEB-72A6-4E5D-86E9-746DBA450130}"/>
          </ac:spMkLst>
        </pc:spChg>
      </pc:sldChg>
      <pc:sldChg chg="modSp mod">
        <pc:chgData name="Itin, Nilde" userId="4a5681fe-fcae-4d84-8342-8bf611bd7e79" providerId="ADAL" clId="{D45D6DFE-C61A-0942-8B1B-11A8E7B5DF48}" dt="2022-11-24T00:23:45.617" v="135" actId="113"/>
        <pc:sldMkLst>
          <pc:docMk/>
          <pc:sldMk cId="2096470166" sldId="267"/>
        </pc:sldMkLst>
        <pc:spChg chg="mod">
          <ac:chgData name="Itin, Nilde" userId="4a5681fe-fcae-4d84-8342-8bf611bd7e79" providerId="ADAL" clId="{D45D6DFE-C61A-0942-8B1B-11A8E7B5DF48}" dt="2022-11-24T00:23:45.617" v="135" actId="113"/>
          <ac:spMkLst>
            <pc:docMk/>
            <pc:sldMk cId="2096470166" sldId="267"/>
            <ac:spMk id="3" creationId="{CF5CCE5B-CF24-43A2-B500-2AC2B165B86A}"/>
          </ac:spMkLst>
        </pc:spChg>
      </pc:sldChg>
      <pc:sldChg chg="addSp delSp modSp mod">
        <pc:chgData name="Itin, Nilde" userId="4a5681fe-fcae-4d84-8342-8bf611bd7e79" providerId="ADAL" clId="{D45D6DFE-C61A-0942-8B1B-11A8E7B5DF48}" dt="2022-11-24T00:21:00.715" v="103" actId="478"/>
        <pc:sldMkLst>
          <pc:docMk/>
          <pc:sldMk cId="2613157746" sldId="268"/>
        </pc:sldMkLst>
        <pc:spChg chg="mod">
          <ac:chgData name="Itin, Nilde" userId="4a5681fe-fcae-4d84-8342-8bf611bd7e79" providerId="ADAL" clId="{D45D6DFE-C61A-0942-8B1B-11A8E7B5DF48}" dt="2022-11-24T00:19:20.577" v="50" actId="207"/>
          <ac:spMkLst>
            <pc:docMk/>
            <pc:sldMk cId="2613157746" sldId="268"/>
            <ac:spMk id="3" creationId="{CF5CCE5B-CF24-43A2-B500-2AC2B165B86A}"/>
          </ac:spMkLst>
        </pc:spChg>
        <pc:spChg chg="add del mod">
          <ac:chgData name="Itin, Nilde" userId="4a5681fe-fcae-4d84-8342-8bf611bd7e79" providerId="ADAL" clId="{D45D6DFE-C61A-0942-8B1B-11A8E7B5DF48}" dt="2022-11-24T00:21:00.715" v="103" actId="478"/>
          <ac:spMkLst>
            <pc:docMk/>
            <pc:sldMk cId="2613157746" sldId="268"/>
            <ac:spMk id="4" creationId="{8E0BE852-22B7-B1F6-BD3D-15BBE9779419}"/>
          </ac:spMkLst>
        </pc:spChg>
      </pc:sldChg>
      <pc:sldChg chg="addSp delSp modSp mod">
        <pc:chgData name="Itin, Nilde" userId="4a5681fe-fcae-4d84-8342-8bf611bd7e79" providerId="ADAL" clId="{D45D6DFE-C61A-0942-8B1B-11A8E7B5DF48}" dt="2022-11-24T00:20:57.395" v="102" actId="478"/>
        <pc:sldMkLst>
          <pc:docMk/>
          <pc:sldMk cId="1915455417" sldId="272"/>
        </pc:sldMkLst>
        <pc:spChg chg="add del mod">
          <ac:chgData name="Itin, Nilde" userId="4a5681fe-fcae-4d84-8342-8bf611bd7e79" providerId="ADAL" clId="{D45D6DFE-C61A-0942-8B1B-11A8E7B5DF48}" dt="2022-11-24T00:20:57.395" v="102" actId="478"/>
          <ac:spMkLst>
            <pc:docMk/>
            <pc:sldMk cId="1915455417" sldId="272"/>
            <ac:spMk id="2" creationId="{7AD1B2B8-EB25-1FA2-8DBA-E389D2C14988}"/>
          </ac:spMkLst>
        </pc:spChg>
        <pc:spChg chg="mod">
          <ac:chgData name="Itin, Nilde" userId="4a5681fe-fcae-4d84-8342-8bf611bd7e79" providerId="ADAL" clId="{D45D6DFE-C61A-0942-8B1B-11A8E7B5DF48}" dt="2022-11-24T00:19:33.224" v="53" actId="207"/>
          <ac:spMkLst>
            <pc:docMk/>
            <pc:sldMk cId="1915455417" sldId="272"/>
            <ac:spMk id="3" creationId="{CF5CCE5B-CF24-43A2-B500-2AC2B165B86A}"/>
          </ac:spMkLst>
        </pc:spChg>
      </pc:sldChg>
      <pc:sldChg chg="addSp delSp modSp mod">
        <pc:chgData name="Itin, Nilde" userId="4a5681fe-fcae-4d84-8342-8bf611bd7e79" providerId="ADAL" clId="{D45D6DFE-C61A-0942-8B1B-11A8E7B5DF48}" dt="2022-11-24T00:20:54.483" v="101" actId="478"/>
        <pc:sldMkLst>
          <pc:docMk/>
          <pc:sldMk cId="684388020" sldId="273"/>
        </pc:sldMkLst>
        <pc:spChg chg="add del mod">
          <ac:chgData name="Itin, Nilde" userId="4a5681fe-fcae-4d84-8342-8bf611bd7e79" providerId="ADAL" clId="{D45D6DFE-C61A-0942-8B1B-11A8E7B5DF48}" dt="2022-11-24T00:20:54.483" v="101" actId="478"/>
          <ac:spMkLst>
            <pc:docMk/>
            <pc:sldMk cId="684388020" sldId="273"/>
            <ac:spMk id="2" creationId="{664231B1-F19C-9BF7-7719-9443F6633827}"/>
          </ac:spMkLst>
        </pc:spChg>
        <pc:spChg chg="mod">
          <ac:chgData name="Itin, Nilde" userId="4a5681fe-fcae-4d84-8342-8bf611bd7e79" providerId="ADAL" clId="{D45D6DFE-C61A-0942-8B1B-11A8E7B5DF48}" dt="2022-11-24T00:20:22.892" v="92" actId="20577"/>
          <ac:spMkLst>
            <pc:docMk/>
            <pc:sldMk cId="684388020" sldId="273"/>
            <ac:spMk id="3" creationId="{CF5CCE5B-CF24-43A2-B500-2AC2B165B86A}"/>
          </ac:spMkLst>
        </pc:spChg>
      </pc:sldChg>
      <pc:sldChg chg="addSp delSp modSp mod">
        <pc:chgData name="Itin, Nilde" userId="4a5681fe-fcae-4d84-8342-8bf611bd7e79" providerId="ADAL" clId="{D45D6DFE-C61A-0942-8B1B-11A8E7B5DF48}" dt="2022-11-24T00:20:52.299" v="100" actId="478"/>
        <pc:sldMkLst>
          <pc:docMk/>
          <pc:sldMk cId="1563151049" sldId="274"/>
        </pc:sldMkLst>
        <pc:spChg chg="add del mod">
          <ac:chgData name="Itin, Nilde" userId="4a5681fe-fcae-4d84-8342-8bf611bd7e79" providerId="ADAL" clId="{D45D6DFE-C61A-0942-8B1B-11A8E7B5DF48}" dt="2022-11-24T00:20:52.299" v="100" actId="478"/>
          <ac:spMkLst>
            <pc:docMk/>
            <pc:sldMk cId="1563151049" sldId="274"/>
            <ac:spMk id="2" creationId="{9E7D129D-A4D2-BC4D-E031-8535B5A7DC83}"/>
          </ac:spMkLst>
        </pc:spChg>
        <pc:spChg chg="mod">
          <ac:chgData name="Itin, Nilde" userId="4a5681fe-fcae-4d84-8342-8bf611bd7e79" providerId="ADAL" clId="{D45D6DFE-C61A-0942-8B1B-11A8E7B5DF48}" dt="2022-11-24T00:20:44.510" v="99" actId="207"/>
          <ac:spMkLst>
            <pc:docMk/>
            <pc:sldMk cId="1563151049" sldId="274"/>
            <ac:spMk id="3" creationId="{CF5CCE5B-CF24-43A2-B500-2AC2B165B86A}"/>
          </ac:spMkLst>
        </pc:spChg>
      </pc:sldChg>
      <pc:sldChg chg="addSp delSp modSp mod">
        <pc:chgData name="Itin, Nilde" userId="4a5681fe-fcae-4d84-8342-8bf611bd7e79" providerId="ADAL" clId="{D45D6DFE-C61A-0942-8B1B-11A8E7B5DF48}" dt="2022-11-24T00:21:14.538" v="106" actId="207"/>
        <pc:sldMkLst>
          <pc:docMk/>
          <pc:sldMk cId="850787879" sldId="275"/>
        </pc:sldMkLst>
        <pc:spChg chg="add del mod">
          <ac:chgData name="Itin, Nilde" userId="4a5681fe-fcae-4d84-8342-8bf611bd7e79" providerId="ADAL" clId="{D45D6DFE-C61A-0942-8B1B-11A8E7B5DF48}" dt="2022-11-24T00:21:05.868" v="104" actId="478"/>
          <ac:spMkLst>
            <pc:docMk/>
            <pc:sldMk cId="850787879" sldId="275"/>
            <ac:spMk id="2" creationId="{C5B8D546-4EF9-613E-87EA-5E24908B1EC8}"/>
          </ac:spMkLst>
        </pc:spChg>
        <pc:spChg chg="mod">
          <ac:chgData name="Itin, Nilde" userId="4a5681fe-fcae-4d84-8342-8bf611bd7e79" providerId="ADAL" clId="{D45D6DFE-C61A-0942-8B1B-11A8E7B5DF48}" dt="2022-11-24T00:21:14.538" v="106" actId="207"/>
          <ac:spMkLst>
            <pc:docMk/>
            <pc:sldMk cId="850787879" sldId="275"/>
            <ac:spMk id="3" creationId="{CF5CCE5B-CF24-43A2-B500-2AC2B165B86A}"/>
          </ac:spMkLst>
        </pc:spChg>
      </pc:sldChg>
      <pc:sldChg chg="addSp delSp modSp mod">
        <pc:chgData name="Itin, Nilde" userId="4a5681fe-fcae-4d84-8342-8bf611bd7e79" providerId="ADAL" clId="{D45D6DFE-C61A-0942-8B1B-11A8E7B5DF48}" dt="2022-11-24T00:21:57.405" v="114" actId="20577"/>
        <pc:sldMkLst>
          <pc:docMk/>
          <pc:sldMk cId="3979276833" sldId="276"/>
        </pc:sldMkLst>
        <pc:spChg chg="add del mod">
          <ac:chgData name="Itin, Nilde" userId="4a5681fe-fcae-4d84-8342-8bf611bd7e79" providerId="ADAL" clId="{D45D6DFE-C61A-0942-8B1B-11A8E7B5DF48}" dt="2022-11-24T00:21:21.521" v="108" actId="478"/>
          <ac:spMkLst>
            <pc:docMk/>
            <pc:sldMk cId="3979276833" sldId="276"/>
            <ac:spMk id="2" creationId="{8BD3EFE8-9D2B-C110-A59E-020791AD81B2}"/>
          </ac:spMkLst>
        </pc:spChg>
        <pc:spChg chg="mod">
          <ac:chgData name="Itin, Nilde" userId="4a5681fe-fcae-4d84-8342-8bf611bd7e79" providerId="ADAL" clId="{D45D6DFE-C61A-0942-8B1B-11A8E7B5DF48}" dt="2022-11-24T00:21:57.405" v="114" actId="20577"/>
          <ac:spMkLst>
            <pc:docMk/>
            <pc:sldMk cId="3979276833" sldId="276"/>
            <ac:spMk id="3" creationId="{CF5CCE5B-CF24-43A2-B500-2AC2B165B86A}"/>
          </ac:spMkLst>
        </pc:spChg>
      </pc:sldChg>
      <pc:sldChg chg="addSp delSp modSp mod ord">
        <pc:chgData name="Itin, Nilde" userId="4a5681fe-fcae-4d84-8342-8bf611bd7e79" providerId="ADAL" clId="{D45D6DFE-C61A-0942-8B1B-11A8E7B5DF48}" dt="2022-11-24T00:22:50.567" v="122" actId="20578"/>
        <pc:sldMkLst>
          <pc:docMk/>
          <pc:sldMk cId="3669765755" sldId="277"/>
        </pc:sldMkLst>
        <pc:spChg chg="add del mod">
          <ac:chgData name="Itin, Nilde" userId="4a5681fe-fcae-4d84-8342-8bf611bd7e79" providerId="ADAL" clId="{D45D6DFE-C61A-0942-8B1B-11A8E7B5DF48}" dt="2022-11-24T00:22:05.460" v="115" actId="478"/>
          <ac:spMkLst>
            <pc:docMk/>
            <pc:sldMk cId="3669765755" sldId="277"/>
            <ac:spMk id="2" creationId="{3B286600-CB74-2074-CF65-4A7151577BA6}"/>
          </ac:spMkLst>
        </pc:spChg>
        <pc:spChg chg="mod">
          <ac:chgData name="Itin, Nilde" userId="4a5681fe-fcae-4d84-8342-8bf611bd7e79" providerId="ADAL" clId="{D45D6DFE-C61A-0942-8B1B-11A8E7B5DF48}" dt="2022-11-24T00:22:12.256" v="117" actId="207"/>
          <ac:spMkLst>
            <pc:docMk/>
            <pc:sldMk cId="3669765755" sldId="277"/>
            <ac:spMk id="3" creationId="{CF5CCE5B-CF24-43A2-B500-2AC2B165B86A}"/>
          </ac:spMkLst>
        </pc:spChg>
      </pc:sldChg>
      <pc:sldChg chg="addSp modSp add mod ord">
        <pc:chgData name="Itin, Nilde" userId="4a5681fe-fcae-4d84-8342-8bf611bd7e79" providerId="ADAL" clId="{D45D6DFE-C61A-0942-8B1B-11A8E7B5DF48}" dt="2022-11-24T00:23:33.287" v="134" actId="122"/>
        <pc:sldMkLst>
          <pc:docMk/>
          <pc:sldMk cId="3362102949" sldId="278"/>
        </pc:sldMkLst>
        <pc:spChg chg="add mod">
          <ac:chgData name="Itin, Nilde" userId="4a5681fe-fcae-4d84-8342-8bf611bd7e79" providerId="ADAL" clId="{D45D6DFE-C61A-0942-8B1B-11A8E7B5DF48}" dt="2022-11-24T00:23:33.287" v="134" actId="122"/>
          <ac:spMkLst>
            <pc:docMk/>
            <pc:sldMk cId="3362102949" sldId="278"/>
            <ac:spMk id="2" creationId="{77D0FC84-F427-3B84-868F-62B91A502DD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A8C4369-F75F-02F1-3FA7-BD1DD2CCC63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192000" cy="6847095"/>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D08D3B5-2CFD-CBBE-9D3B-AACBFA4F91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63369"/>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685800" y="2983865"/>
            <a:ext cx="9235440" cy="2670175"/>
          </a:xfrm>
        </p:spPr>
        <p:txBody>
          <a:bodyPr/>
          <a:lstStyle/>
          <a:p>
            <a:pPr marL="0" indent="0">
              <a:buNone/>
            </a:pPr>
            <a:r>
              <a:rPr lang="en-GB" altLang="ko-KR" b="1" dirty="0">
                <a:solidFill>
                  <a:srgbClr val="7030A0"/>
                </a:solidFill>
              </a:rPr>
              <a:t>Help people </a:t>
            </a:r>
            <a:r>
              <a:rPr lang="en-GB" altLang="ko-KR" dirty="0">
                <a:solidFill>
                  <a:schemeClr val="tx1">
                    <a:lumMod val="65000"/>
                    <a:lumOff val="35000"/>
                  </a:schemeClr>
                </a:solidFill>
              </a:rPr>
              <a:t>to access counselling and psychological support as soon as possible after a trauma. A person who is very distressed may need to have their grief and distress calmed and comforted for a while before they can make the best use of counselling support. </a:t>
            </a:r>
            <a:endParaRPr lang="ko-KR" altLang="ko-KR" dirty="0">
              <a:solidFill>
                <a:schemeClr val="tx1">
                  <a:lumMod val="65000"/>
                  <a:lumOff val="35000"/>
                </a:schemeClr>
              </a:solidFill>
            </a:endParaRPr>
          </a:p>
          <a:p>
            <a:pPr marL="0" indent="0">
              <a:buNone/>
            </a:pPr>
            <a:endParaRPr lang="ko-KR" altLang="en-US" dirty="0"/>
          </a:p>
        </p:txBody>
      </p:sp>
    </p:spTree>
    <p:extLst>
      <p:ext uri="{BB962C8B-B14F-4D97-AF65-F5344CB8AC3E}">
        <p14:creationId xmlns:p14="http://schemas.microsoft.com/office/powerpoint/2010/main" val="3669765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975360" y="2174241"/>
            <a:ext cx="8869680" cy="4135120"/>
          </a:xfrm>
        </p:spPr>
        <p:txBody>
          <a:bodyPr anchor="ctr"/>
          <a:lstStyle/>
          <a:p>
            <a:pPr marL="0" indent="0" algn="ctr">
              <a:buNone/>
            </a:pPr>
            <a:r>
              <a:rPr lang="en-GB" altLang="ko-KR" dirty="0">
                <a:solidFill>
                  <a:schemeClr val="tx1">
                    <a:lumMod val="65000"/>
                    <a:lumOff val="35000"/>
                  </a:schemeClr>
                </a:solidFill>
              </a:rPr>
              <a:t>This I recall to my mind, therefore I have hope. Through the </a:t>
            </a:r>
            <a:r>
              <a:rPr lang="en-GB" altLang="ko-KR" cap="small" dirty="0">
                <a:solidFill>
                  <a:schemeClr val="tx1">
                    <a:lumMod val="65000"/>
                    <a:lumOff val="35000"/>
                  </a:schemeClr>
                </a:solidFill>
              </a:rPr>
              <a:t>Lord</a:t>
            </a:r>
            <a:r>
              <a:rPr lang="en-GB" altLang="ko-KR" dirty="0">
                <a:solidFill>
                  <a:schemeClr val="tx1">
                    <a:lumMod val="65000"/>
                    <a:lumOff val="35000"/>
                  </a:schemeClr>
                </a:solidFill>
              </a:rPr>
              <a:t>’s mercies we are not consumed, because His compassions fail not. They are new every morning; </a:t>
            </a:r>
            <a:r>
              <a:rPr lang="en-GB" altLang="ko-KR" b="1" dirty="0">
                <a:solidFill>
                  <a:schemeClr val="tx1">
                    <a:lumMod val="65000"/>
                    <a:lumOff val="35000"/>
                  </a:schemeClr>
                </a:solidFill>
              </a:rPr>
              <a:t>great is Your faithfulness</a:t>
            </a:r>
            <a:r>
              <a:rPr lang="en-GB" altLang="ko-KR" dirty="0">
                <a:solidFill>
                  <a:schemeClr val="tx1">
                    <a:lumMod val="65000"/>
                    <a:lumOff val="35000"/>
                  </a:schemeClr>
                </a:solidFill>
              </a:rPr>
              <a:t>.</a:t>
            </a:r>
            <a:r>
              <a:rPr lang="en-GB" altLang="ko-KR" b="1" dirty="0">
                <a:solidFill>
                  <a:schemeClr val="tx1">
                    <a:lumMod val="65000"/>
                    <a:lumOff val="35000"/>
                  </a:schemeClr>
                </a:solidFill>
              </a:rPr>
              <a:t> </a:t>
            </a:r>
            <a:r>
              <a:rPr lang="en-GB" altLang="ko-KR" sz="2000" dirty="0">
                <a:solidFill>
                  <a:schemeClr val="tx1">
                    <a:lumMod val="65000"/>
                    <a:lumOff val="35000"/>
                  </a:schemeClr>
                </a:solidFill>
              </a:rPr>
              <a:t>Lam. 3:21-23 NKJV</a:t>
            </a:r>
            <a:endParaRPr lang="ko-KR" altLang="ko-KR" sz="2000" dirty="0">
              <a:solidFill>
                <a:schemeClr val="tx1">
                  <a:lumMod val="65000"/>
                  <a:lumOff val="35000"/>
                </a:schemeClr>
              </a:solidFill>
            </a:endParaRPr>
          </a:p>
          <a:p>
            <a:pPr marL="0" indent="0" algn="ctr">
              <a:buNone/>
            </a:pPr>
            <a:endParaRPr lang="ko-KR" altLang="en-US" dirty="0"/>
          </a:p>
        </p:txBody>
      </p:sp>
      <p:sp>
        <p:nvSpPr>
          <p:cNvPr id="2" name="제목 1">
            <a:extLst>
              <a:ext uri="{FF2B5EF4-FFF2-40B4-BE49-F238E27FC236}">
                <a16:creationId xmlns:a16="http://schemas.microsoft.com/office/drawing/2014/main" id="{77D0FC84-F427-3B84-868F-62B91A502DD5}"/>
              </a:ext>
            </a:extLst>
          </p:cNvPr>
          <p:cNvSpPr txBox="1">
            <a:spLocks/>
          </p:cNvSpPr>
          <p:nvPr/>
        </p:nvSpPr>
        <p:spPr>
          <a:xfrm>
            <a:off x="688778" y="548639"/>
            <a:ext cx="8011160" cy="1145627"/>
          </a:xfrm>
          <a:prstGeom prst="rect">
            <a:avLst/>
          </a:prstGeom>
        </p:spPr>
        <p:txBody>
          <a:bodyPr vert="horz" lIns="91440" tIns="45720" rIns="91440" bIns="45720" rtlCol="0" anchor="ctr">
            <a:normAutofit lnSpcReduction="10000"/>
          </a:bodyPr>
          <a:lstStyle>
            <a:lvl1pPr marL="228600" indent="-228600" algn="l" defTabSz="914400" rtl="0" eaLnBrk="1" latinLnBrk="1" hangingPunct="1">
              <a:lnSpc>
                <a:spcPct val="90000"/>
              </a:lnSpc>
              <a:spcBef>
                <a:spcPts val="10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1" hangingPunct="1">
              <a:lnSpc>
                <a:spcPct val="90000"/>
              </a:lnSpc>
              <a:spcBef>
                <a:spcPts val="5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1" hangingPunct="1">
              <a:lnSpc>
                <a:spcPct val="90000"/>
              </a:lnSpc>
              <a:spcBef>
                <a:spcPts val="5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1" hangingPunct="1">
              <a:lnSpc>
                <a:spcPct val="90000"/>
              </a:lnSpc>
              <a:spcBef>
                <a:spcPts val="5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1" hangingPunct="1">
              <a:lnSpc>
                <a:spcPct val="90000"/>
              </a:lnSpc>
              <a:spcBef>
                <a:spcPts val="500"/>
              </a:spcBef>
              <a:buFont typeface="Arial" panose="020B0604020202020204" pitchFamily="34" charset="0"/>
              <a:buChar char="•"/>
              <a:defRPr sz="32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altLang="ko-KR" sz="4000" b="1" dirty="0">
                <a:solidFill>
                  <a:schemeClr val="accent6"/>
                </a:solidFill>
                <a:latin typeface="Avenir Next" panose="020B0503020202020204" pitchFamily="34" charset="0"/>
              </a:rPr>
              <a:t>CARING WHEN LIFE IS TRAUMATIC</a:t>
            </a:r>
            <a:endParaRPr lang="ko-KR" altLang="ko-KR" sz="4000" b="1" dirty="0">
              <a:solidFill>
                <a:schemeClr val="accent6"/>
              </a:solidFill>
              <a:latin typeface="Avenir Next" panose="020B0503020202020204" pitchFamily="34" charset="0"/>
            </a:endParaRPr>
          </a:p>
        </p:txBody>
      </p:sp>
    </p:spTree>
    <p:extLst>
      <p:ext uri="{BB962C8B-B14F-4D97-AF65-F5344CB8AC3E}">
        <p14:creationId xmlns:p14="http://schemas.microsoft.com/office/powerpoint/2010/main" val="3362102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1361440" y="2249214"/>
            <a:ext cx="8011160" cy="3846786"/>
          </a:xfrm>
        </p:spPr>
        <p:txBody>
          <a:bodyPr anchor="ctr">
            <a:normAutofit/>
          </a:bodyPr>
          <a:lstStyle/>
          <a:p>
            <a:pPr marL="0" indent="0" algn="ctr">
              <a:buNone/>
            </a:pPr>
            <a:r>
              <a:rPr lang="en-GB" altLang="ko-KR" sz="4800" b="1" dirty="0">
                <a:solidFill>
                  <a:schemeClr val="accent6"/>
                </a:solidFill>
                <a:latin typeface="Avenir Next" panose="020B0503020202020204" pitchFamily="34" charset="0"/>
              </a:rPr>
              <a:t>CARING WHEN LIFE IS TRAUMATIC</a:t>
            </a:r>
            <a:endParaRPr lang="ko-KR" altLang="ko-KR" sz="4800" b="1" dirty="0">
              <a:solidFill>
                <a:schemeClr val="accent6"/>
              </a:solidFill>
              <a:latin typeface="Avenir Next" panose="020B0503020202020204" pitchFamily="34" charset="0"/>
            </a:endParaRP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975360" y="2174241"/>
            <a:ext cx="8869680" cy="4135120"/>
          </a:xfrm>
        </p:spPr>
        <p:txBody>
          <a:bodyPr anchor="ctr"/>
          <a:lstStyle/>
          <a:p>
            <a:pPr marL="0" indent="0" algn="ctr">
              <a:buNone/>
            </a:pPr>
            <a:r>
              <a:rPr lang="en-GB" altLang="ko-KR" dirty="0">
                <a:solidFill>
                  <a:schemeClr val="tx1">
                    <a:lumMod val="65000"/>
                    <a:lumOff val="35000"/>
                  </a:schemeClr>
                </a:solidFill>
              </a:rPr>
              <a:t>This I recall to my mind, therefore I have hope. Through the </a:t>
            </a:r>
            <a:r>
              <a:rPr lang="en-GB" altLang="ko-KR" cap="small" dirty="0">
                <a:solidFill>
                  <a:schemeClr val="tx1">
                    <a:lumMod val="65000"/>
                    <a:lumOff val="35000"/>
                  </a:schemeClr>
                </a:solidFill>
              </a:rPr>
              <a:t>Lord</a:t>
            </a:r>
            <a:r>
              <a:rPr lang="en-GB" altLang="ko-KR" dirty="0">
                <a:solidFill>
                  <a:schemeClr val="tx1">
                    <a:lumMod val="65000"/>
                    <a:lumOff val="35000"/>
                  </a:schemeClr>
                </a:solidFill>
              </a:rPr>
              <a:t>’s mercies we are not consumed, because His compassions fail not. They are new every morning; great is Your faithfulness. </a:t>
            </a:r>
            <a:r>
              <a:rPr lang="en-GB" altLang="ko-KR" sz="2000" dirty="0">
                <a:solidFill>
                  <a:schemeClr val="tx1">
                    <a:lumMod val="65000"/>
                    <a:lumOff val="35000"/>
                  </a:schemeClr>
                </a:solidFill>
              </a:rPr>
              <a:t>Lam. 3:21-23 NKJV</a:t>
            </a:r>
            <a:endParaRPr lang="ko-KR" altLang="ko-KR" sz="2000" dirty="0">
              <a:solidFill>
                <a:schemeClr val="tx1">
                  <a:lumMod val="65000"/>
                  <a:lumOff val="35000"/>
                </a:schemeClr>
              </a:solidFill>
            </a:endParaRPr>
          </a:p>
          <a:p>
            <a:pPr marL="0" indent="0" algn="ctr">
              <a:buNone/>
            </a:pPr>
            <a:endParaRPr lang="ko-KR" altLang="en-US" dirty="0"/>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46760" y="2155825"/>
            <a:ext cx="9022080" cy="4351338"/>
          </a:xfrm>
        </p:spPr>
        <p:txBody>
          <a:bodyPr/>
          <a:lstStyle/>
          <a:p>
            <a:pPr marL="0" indent="0">
              <a:buNone/>
            </a:pPr>
            <a:r>
              <a:rPr lang="en-GB" altLang="ko-KR" dirty="0">
                <a:solidFill>
                  <a:schemeClr val="tx1">
                    <a:lumMod val="65000"/>
                    <a:lumOff val="35000"/>
                  </a:schemeClr>
                </a:solidFill>
              </a:rPr>
              <a:t>After a severe trauma we often feel shocked, frozen, and numb. This is normal and it’s the body’s way of protecting itself from being overwhelmed by pain and distress. </a:t>
            </a:r>
          </a:p>
          <a:p>
            <a:pPr marL="0" indent="0">
              <a:buNone/>
            </a:pPr>
            <a:r>
              <a:rPr lang="en-GB" altLang="ko-KR" b="1" dirty="0">
                <a:solidFill>
                  <a:srgbClr val="7030A0"/>
                </a:solidFill>
              </a:rPr>
              <a:t>It can help to sit still, keep warm, sip a soothing drink, take deep breaths, and be hugged and held.</a:t>
            </a:r>
          </a:p>
          <a:p>
            <a:pPr marL="0" indent="0">
              <a:buNone/>
            </a:pPr>
            <a:r>
              <a:rPr lang="en-GB" altLang="ko-KR" b="1" dirty="0">
                <a:solidFill>
                  <a:srgbClr val="7030A0"/>
                </a:solidFill>
              </a:rPr>
              <a:t> </a:t>
            </a:r>
            <a:r>
              <a:rPr lang="en-GB" altLang="ko-KR" dirty="0">
                <a:solidFill>
                  <a:schemeClr val="tx1">
                    <a:lumMod val="65000"/>
                    <a:lumOff val="35000"/>
                  </a:schemeClr>
                </a:solidFill>
              </a:rPr>
              <a:t>It’s also helpful to </a:t>
            </a:r>
            <a:r>
              <a:rPr lang="en-GB" altLang="ko-KR" b="1" dirty="0">
                <a:solidFill>
                  <a:srgbClr val="7030A0"/>
                </a:solidFill>
              </a:rPr>
              <a:t>be with someone </a:t>
            </a:r>
            <a:r>
              <a:rPr lang="en-GB" altLang="ko-KR" dirty="0">
                <a:solidFill>
                  <a:schemeClr val="tx1">
                    <a:lumMod val="65000"/>
                    <a:lumOff val="35000"/>
                  </a:schemeClr>
                </a:solidFill>
              </a:rPr>
              <a:t>who can comfort us and care for us, because they can help us to calm down, and feel loved and safe.</a:t>
            </a:r>
            <a:endParaRPr lang="ko-KR" altLang="ko-KR" dirty="0">
              <a:solidFill>
                <a:schemeClr val="tx1">
                  <a:lumMod val="65000"/>
                  <a:lumOff val="35000"/>
                </a:schemeClr>
              </a:solidFill>
            </a:endParaRPr>
          </a:p>
          <a:p>
            <a:pPr marL="0" lvl="0" indent="0">
              <a:buNone/>
            </a:pPr>
            <a:endParaRPr lang="ko-KR" altLang="ko-KR" dirty="0"/>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92480" y="2435225"/>
            <a:ext cx="8869680" cy="4011295"/>
          </a:xfrm>
        </p:spPr>
        <p:txBody>
          <a:bodyPr/>
          <a:lstStyle/>
          <a:p>
            <a:pPr marL="0" indent="0">
              <a:buNone/>
            </a:pPr>
            <a:r>
              <a:rPr lang="en-GB" altLang="ko-KR" sz="3600" b="1" dirty="0">
                <a:solidFill>
                  <a:schemeClr val="accent2"/>
                </a:solidFill>
              </a:rPr>
              <a:t>Remember </a:t>
            </a:r>
            <a:r>
              <a:rPr lang="en-GB" altLang="ko-KR" dirty="0">
                <a:solidFill>
                  <a:schemeClr val="tx1">
                    <a:lumMod val="65000"/>
                    <a:lumOff val="35000"/>
                  </a:schemeClr>
                </a:solidFill>
              </a:rPr>
              <a:t>that someone who has experienced a severe trauma may say and do things that they would not usually do. They need to find ways to express their deep anguish. </a:t>
            </a:r>
          </a:p>
          <a:p>
            <a:pPr marL="0" indent="0">
              <a:buNone/>
            </a:pPr>
            <a:r>
              <a:rPr lang="en-GB" altLang="ko-KR" b="1" dirty="0">
                <a:solidFill>
                  <a:schemeClr val="accent2"/>
                </a:solidFill>
              </a:rPr>
              <a:t>Accept </a:t>
            </a:r>
            <a:r>
              <a:rPr lang="en-GB" altLang="ko-KR" dirty="0">
                <a:solidFill>
                  <a:schemeClr val="tx1">
                    <a:lumMod val="65000"/>
                    <a:lumOff val="35000"/>
                  </a:schemeClr>
                </a:solidFill>
              </a:rPr>
              <a:t>the person warmly, don’t comment on their words and actions, and don’t judge them. </a:t>
            </a:r>
          </a:p>
          <a:p>
            <a:pPr marL="0" indent="0">
              <a:buNone/>
            </a:pPr>
            <a:r>
              <a:rPr lang="en-GB" altLang="ko-KR" b="1" dirty="0">
                <a:solidFill>
                  <a:schemeClr val="accent2"/>
                </a:solidFill>
              </a:rPr>
              <a:t>Keep</a:t>
            </a:r>
            <a:r>
              <a:rPr lang="en-GB" altLang="ko-KR" dirty="0"/>
              <a:t> </a:t>
            </a:r>
            <a:r>
              <a:rPr lang="en-GB" altLang="ko-KR" dirty="0">
                <a:solidFill>
                  <a:schemeClr val="tx1">
                    <a:lumMod val="65000"/>
                    <a:lumOff val="35000"/>
                  </a:schemeClr>
                </a:solidFill>
              </a:rPr>
              <a:t>these moments safe and confidential.</a:t>
            </a:r>
            <a:endParaRPr lang="ko-KR" altLang="ko-KR" dirty="0">
              <a:solidFill>
                <a:schemeClr val="tx1">
                  <a:lumMod val="65000"/>
                  <a:lumOff val="35000"/>
                </a:schemeClr>
              </a:solidFill>
            </a:endParaRPr>
          </a:p>
          <a:p>
            <a:pPr marL="0" lvl="0" indent="0">
              <a:buNone/>
            </a:pPr>
            <a:endParaRPr lang="ko-KR" altLang="en-US" dirty="0"/>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07720" y="2160905"/>
            <a:ext cx="9265920" cy="4351338"/>
          </a:xfrm>
        </p:spPr>
        <p:txBody>
          <a:bodyPr/>
          <a:lstStyle/>
          <a:p>
            <a:pPr marL="0" indent="0">
              <a:buNone/>
            </a:pPr>
            <a:r>
              <a:rPr lang="en-GB" altLang="ko-KR" dirty="0">
                <a:solidFill>
                  <a:schemeClr val="tx1">
                    <a:lumMod val="65000"/>
                    <a:lumOff val="35000"/>
                  </a:schemeClr>
                </a:solidFill>
              </a:rPr>
              <a:t>Sometimes it helps to </a:t>
            </a:r>
            <a:r>
              <a:rPr lang="en-GB" altLang="ko-KR" sz="3600" b="1" dirty="0">
                <a:solidFill>
                  <a:schemeClr val="accent6"/>
                </a:solidFill>
              </a:rPr>
              <a:t>talk about the trauma </a:t>
            </a:r>
            <a:r>
              <a:rPr lang="en-GB" altLang="ko-KR" dirty="0">
                <a:solidFill>
                  <a:schemeClr val="tx1">
                    <a:lumMod val="65000"/>
                    <a:lumOff val="35000"/>
                  </a:schemeClr>
                </a:solidFill>
              </a:rPr>
              <a:t>to a comforting and soothing listener. Comfort can sound like a warm, close silence, crying together, or words like “I am so very sorry that you went through that experience. No one should ever have to go through something like that.” “I care about you, and I care about your pain.” “I wish I had been there to comfort you right away, so that you didn’t have to go through all of that pain alone.” </a:t>
            </a:r>
            <a:endParaRPr lang="ko-KR" altLang="ko-KR" dirty="0">
              <a:solidFill>
                <a:schemeClr val="tx1">
                  <a:lumMod val="65000"/>
                  <a:lumOff val="35000"/>
                </a:schemeClr>
              </a:solidFill>
            </a:endParaRPr>
          </a:p>
          <a:p>
            <a:pPr marL="0" lvl="0" indent="0">
              <a:buNone/>
            </a:pPr>
            <a:endParaRPr lang="ko-KR" altLang="en-US" dirty="0"/>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619760" y="2206625"/>
            <a:ext cx="9530080" cy="4351338"/>
          </a:xfrm>
        </p:spPr>
        <p:txBody>
          <a:bodyPr>
            <a:normAutofit fontScale="85000" lnSpcReduction="10000"/>
          </a:bodyPr>
          <a:lstStyle/>
          <a:p>
            <a:pPr marL="0" indent="0">
              <a:buNone/>
            </a:pPr>
            <a:r>
              <a:rPr lang="en-GB" altLang="ko-KR" sz="3500" b="1" dirty="0">
                <a:solidFill>
                  <a:srgbClr val="7030A0"/>
                </a:solidFill>
              </a:rPr>
              <a:t>Compassionate listening </a:t>
            </a:r>
            <a:r>
              <a:rPr lang="en-GB" altLang="ko-KR" dirty="0">
                <a:solidFill>
                  <a:schemeClr val="tx1">
                    <a:lumMod val="65000"/>
                    <a:lumOff val="35000"/>
                  </a:schemeClr>
                </a:solidFill>
              </a:rPr>
              <a:t>involves giving the person your full attention with warm eye-contact, summing up what they have said every now and then, or writing down their key points on a piece of paper to show that you are really listening and understanding. </a:t>
            </a:r>
          </a:p>
          <a:p>
            <a:pPr marL="0" indent="0">
              <a:buNone/>
            </a:pPr>
            <a:r>
              <a:rPr lang="en-GB" altLang="ko-KR" b="1" dirty="0">
                <a:solidFill>
                  <a:srgbClr val="7030A0"/>
                </a:solidFill>
              </a:rPr>
              <a:t>Listen underneath their words </a:t>
            </a:r>
            <a:r>
              <a:rPr lang="en-GB" altLang="ko-KR" dirty="0">
                <a:solidFill>
                  <a:schemeClr val="tx1">
                    <a:lumMod val="65000"/>
                    <a:lumOff val="35000"/>
                  </a:schemeClr>
                </a:solidFill>
              </a:rPr>
              <a:t>for any support they might need, such as caring comfort, encouragement, warm acceptance, practical help, and a sense of feeling safe and secure. </a:t>
            </a:r>
          </a:p>
          <a:p>
            <a:pPr marL="0" indent="0">
              <a:buNone/>
            </a:pPr>
            <a:r>
              <a:rPr lang="en-GB" altLang="ko-KR" b="1" dirty="0">
                <a:solidFill>
                  <a:srgbClr val="7030A0"/>
                </a:solidFill>
              </a:rPr>
              <a:t>Think</a:t>
            </a:r>
            <a:r>
              <a:rPr lang="en-GB" altLang="ko-KR" dirty="0"/>
              <a:t> </a:t>
            </a:r>
            <a:r>
              <a:rPr lang="en-GB" altLang="ko-KR" dirty="0">
                <a:solidFill>
                  <a:schemeClr val="tx1">
                    <a:lumMod val="65000"/>
                    <a:lumOff val="35000"/>
                  </a:schemeClr>
                </a:solidFill>
              </a:rPr>
              <a:t>about their other need because they may not be aware that they are hungry, thirsty, tired, in need of medical attention, or that they need to tell someone official about what has happened to them.</a:t>
            </a:r>
            <a:endParaRPr lang="ko-KR" altLang="ko-KR" dirty="0">
              <a:solidFill>
                <a:schemeClr val="tx1">
                  <a:lumMod val="65000"/>
                  <a:lumOff val="35000"/>
                </a:schemeClr>
              </a:solidFill>
            </a:endParaRPr>
          </a:p>
          <a:p>
            <a:pPr marL="0" indent="0">
              <a:buNone/>
            </a:pPr>
            <a:endParaRPr lang="ko-KR" altLang="en-US" dirty="0"/>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62000" y="2526665"/>
            <a:ext cx="8900160" cy="3828415"/>
          </a:xfrm>
        </p:spPr>
        <p:txBody>
          <a:bodyPr/>
          <a:lstStyle/>
          <a:p>
            <a:pPr marL="0" lvl="0" indent="0">
              <a:buNone/>
            </a:pPr>
            <a:r>
              <a:rPr lang="en-GB" altLang="ko-KR" dirty="0">
                <a:solidFill>
                  <a:schemeClr val="tx1">
                    <a:lumMod val="65000"/>
                    <a:lumOff val="35000"/>
                  </a:schemeClr>
                </a:solidFill>
              </a:rPr>
              <a:t>Where possible, </a:t>
            </a:r>
            <a:r>
              <a:rPr lang="en-GB" altLang="ko-KR" sz="3600" b="1" dirty="0">
                <a:solidFill>
                  <a:schemeClr val="accent2"/>
                </a:solidFill>
              </a:rPr>
              <a:t>provide deep comfort </a:t>
            </a:r>
            <a:r>
              <a:rPr lang="en-GB" altLang="ko-KR" b="1" dirty="0">
                <a:solidFill>
                  <a:schemeClr val="accent2"/>
                </a:solidFill>
              </a:rPr>
              <a:t>on the same day</a:t>
            </a:r>
            <a:r>
              <a:rPr lang="en-GB" altLang="ko-KR" dirty="0"/>
              <a:t> </a:t>
            </a:r>
            <a:r>
              <a:rPr lang="en-GB" altLang="ko-KR" dirty="0">
                <a:solidFill>
                  <a:schemeClr val="tx1">
                    <a:lumMod val="65000"/>
                    <a:lumOff val="35000"/>
                  </a:schemeClr>
                </a:solidFill>
              </a:rPr>
              <a:t>as the traumatic event, so that the experience is soothed before the person sleeps. The memory is processed by the brain overnight, and some comforting and warm connections may lower the level of distress, which can otherwise lead to an even greater risk of anxiety and depression. </a:t>
            </a:r>
            <a:endParaRPr lang="ko-KR" altLang="ko-KR" dirty="0">
              <a:solidFill>
                <a:schemeClr val="tx1">
                  <a:lumMod val="65000"/>
                  <a:lumOff val="35000"/>
                </a:schemeClr>
              </a:solidFill>
            </a:endParaRPr>
          </a:p>
          <a:p>
            <a:pPr marL="0" indent="0">
              <a:buNone/>
            </a:pPr>
            <a:endParaRPr lang="ko-KR" altLang="en-US" dirty="0"/>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62000" y="2176145"/>
            <a:ext cx="8991600" cy="4351338"/>
          </a:xfrm>
        </p:spPr>
        <p:txBody>
          <a:bodyPr>
            <a:normAutofit lnSpcReduction="10000"/>
          </a:bodyPr>
          <a:lstStyle/>
          <a:p>
            <a:pPr marL="0" indent="0">
              <a:buNone/>
            </a:pPr>
            <a:r>
              <a:rPr lang="en-GB" altLang="ko-KR" dirty="0">
                <a:solidFill>
                  <a:schemeClr val="tx1">
                    <a:lumMod val="65000"/>
                    <a:lumOff val="35000"/>
                  </a:schemeClr>
                </a:solidFill>
              </a:rPr>
              <a:t>Sometimes</a:t>
            </a:r>
            <a:r>
              <a:rPr lang="en-GB" altLang="ko-KR" dirty="0"/>
              <a:t> </a:t>
            </a:r>
            <a:r>
              <a:rPr lang="en-GB" altLang="ko-KR" b="1" dirty="0">
                <a:solidFill>
                  <a:schemeClr val="accent6"/>
                </a:solidFill>
              </a:rPr>
              <a:t>it can re-traumatise a person to tell their story.</a:t>
            </a:r>
            <a:r>
              <a:rPr lang="en-GB" altLang="ko-KR" dirty="0"/>
              <a:t> </a:t>
            </a:r>
            <a:r>
              <a:rPr lang="en-GB" altLang="ko-KR" dirty="0">
                <a:solidFill>
                  <a:schemeClr val="tx1">
                    <a:lumMod val="65000"/>
                    <a:lumOff val="35000"/>
                  </a:schemeClr>
                </a:solidFill>
              </a:rPr>
              <a:t>It can bring back all the painful memories. So let the person choose whether to tell their story or not. They can talk about the effect of the experience on their life, instead. </a:t>
            </a:r>
          </a:p>
          <a:p>
            <a:pPr marL="0" indent="0">
              <a:buNone/>
            </a:pPr>
            <a:r>
              <a:rPr lang="en-GB" altLang="ko-KR" b="1" dirty="0">
                <a:solidFill>
                  <a:schemeClr val="accent6"/>
                </a:solidFill>
              </a:rPr>
              <a:t>Ask them about the choices </a:t>
            </a:r>
            <a:r>
              <a:rPr lang="en-GB" altLang="ko-KR" dirty="0">
                <a:solidFill>
                  <a:schemeClr val="tx1">
                    <a:lumMod val="65000"/>
                    <a:lumOff val="35000"/>
                  </a:schemeClr>
                </a:solidFill>
              </a:rPr>
              <a:t>they made that have helped them to manage their pain and distress better. </a:t>
            </a:r>
          </a:p>
          <a:p>
            <a:pPr marL="0" indent="0">
              <a:buNone/>
            </a:pPr>
            <a:r>
              <a:rPr lang="en-GB" altLang="ko-KR" dirty="0">
                <a:solidFill>
                  <a:schemeClr val="tx1">
                    <a:lumMod val="65000"/>
                    <a:lumOff val="35000"/>
                  </a:schemeClr>
                </a:solidFill>
              </a:rPr>
              <a:t>Then they can </a:t>
            </a:r>
            <a:r>
              <a:rPr lang="en-GB" altLang="ko-KR" b="1" dirty="0">
                <a:solidFill>
                  <a:schemeClr val="accent6"/>
                </a:solidFill>
              </a:rPr>
              <a:t>choose to do </a:t>
            </a:r>
            <a:r>
              <a:rPr lang="en-GB" altLang="ko-KR" dirty="0">
                <a:solidFill>
                  <a:schemeClr val="tx1">
                    <a:lumMod val="65000"/>
                    <a:lumOff val="35000"/>
                  </a:schemeClr>
                </a:solidFill>
              </a:rPr>
              <a:t>more of the things that help them, and less of the things that make it more difficult to cope. </a:t>
            </a:r>
            <a:endParaRPr lang="ko-KR" altLang="ko-KR" dirty="0">
              <a:solidFill>
                <a:schemeClr val="tx1">
                  <a:lumMod val="65000"/>
                  <a:lumOff val="35000"/>
                </a:schemeClr>
              </a:solidFill>
            </a:endParaRPr>
          </a:p>
          <a:p>
            <a:pPr marL="0" indent="0">
              <a:buNone/>
            </a:pPr>
            <a:endParaRPr lang="ko-KR" altLang="en-US" dirty="0"/>
          </a:p>
        </p:txBody>
      </p:sp>
    </p:spTree>
    <p:extLst>
      <p:ext uri="{BB962C8B-B14F-4D97-AF65-F5344CB8AC3E}">
        <p14:creationId xmlns:p14="http://schemas.microsoft.com/office/powerpoint/2010/main" val="3979276833"/>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533</TotalTime>
  <Words>659</Words>
  <Application>Microsoft Macintosh PowerPoint</Application>
  <PresentationFormat>Widescreen</PresentationFormat>
  <Paragraphs>19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맑은 고딕</vt:lpstr>
      <vt:lpstr>Arial</vt:lpstr>
      <vt:lpstr>Avenir Next</vt:lpstr>
      <vt:lpstr>Calibri</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9</cp:revision>
  <dcterms:created xsi:type="dcterms:W3CDTF">2022-07-07T04:27:28Z</dcterms:created>
  <dcterms:modified xsi:type="dcterms:W3CDTF">2022-11-24T00:23:53Z</dcterms:modified>
</cp:coreProperties>
</file>