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72" r:id="rId6"/>
    <p:sldId id="274" r:id="rId7"/>
    <p:sldId id="275" r:id="rId8"/>
    <p:sldId id="276" r:id="rId9"/>
    <p:sldId id="277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48A0"/>
    <a:srgbClr val="FF9300"/>
    <a:srgbClr val="FF8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CB8AC0-DD5D-CC40-86CE-12B43F31A72D}" v="11" dt="2022-11-24T00:29:32.2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89" autoAdjust="0"/>
    <p:restoredTop sz="96327"/>
  </p:normalViewPr>
  <p:slideViewPr>
    <p:cSldViewPr snapToGrid="0">
      <p:cViewPr varScale="1">
        <p:scale>
          <a:sx n="121" d="100"/>
          <a:sy n="121" d="100"/>
        </p:scale>
        <p:origin x="18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tin, Nilde" userId="4a5681fe-fcae-4d84-8342-8bf611bd7e79" providerId="ADAL" clId="{2ACB8AC0-DD5D-CC40-86CE-12B43F31A72D}"/>
    <pc:docChg chg="undo redo custSel addSld modSld">
      <pc:chgData name="Itin, Nilde" userId="4a5681fe-fcae-4d84-8342-8bf611bd7e79" providerId="ADAL" clId="{2ACB8AC0-DD5D-CC40-86CE-12B43F31A72D}" dt="2022-11-24T00:30:10.699" v="430" actId="242"/>
      <pc:docMkLst>
        <pc:docMk/>
      </pc:docMkLst>
      <pc:sldChg chg="modSp mod">
        <pc:chgData name="Itin, Nilde" userId="4a5681fe-fcae-4d84-8342-8bf611bd7e79" providerId="ADAL" clId="{2ACB8AC0-DD5D-CC40-86CE-12B43F31A72D}" dt="2022-11-24T00:27:46.685" v="389" actId="207"/>
        <pc:sldMkLst>
          <pc:docMk/>
          <pc:sldMk cId="3159037131" sldId="257"/>
        </pc:sldMkLst>
        <pc:spChg chg="mod">
          <ac:chgData name="Itin, Nilde" userId="4a5681fe-fcae-4d84-8342-8bf611bd7e79" providerId="ADAL" clId="{2ACB8AC0-DD5D-CC40-86CE-12B43F31A72D}" dt="2022-11-24T00:27:46.685" v="389" actId="207"/>
          <ac:spMkLst>
            <pc:docMk/>
            <pc:sldMk cId="3159037131" sldId="257"/>
            <ac:spMk id="5" creationId="{D8DC5DEB-72A6-4E5D-86E9-746DBA450130}"/>
          </ac:spMkLst>
        </pc:spChg>
      </pc:sldChg>
      <pc:sldChg chg="modSp mod">
        <pc:chgData name="Itin, Nilde" userId="4a5681fe-fcae-4d84-8342-8bf611bd7e79" providerId="ADAL" clId="{2ACB8AC0-DD5D-CC40-86CE-12B43F31A72D}" dt="2022-11-24T00:30:10.699" v="430" actId="242"/>
        <pc:sldMkLst>
          <pc:docMk/>
          <pc:sldMk cId="2096470166" sldId="267"/>
        </pc:sldMkLst>
        <pc:spChg chg="mod">
          <ac:chgData name="Itin, Nilde" userId="4a5681fe-fcae-4d84-8342-8bf611bd7e79" providerId="ADAL" clId="{2ACB8AC0-DD5D-CC40-86CE-12B43F31A72D}" dt="2022-11-24T00:30:10.699" v="430" actId="242"/>
          <ac:spMkLst>
            <pc:docMk/>
            <pc:sldMk cId="2096470166" sldId="267"/>
            <ac:spMk id="3" creationId="{CF5CCE5B-CF24-43A2-B500-2AC2B165B86A}"/>
          </ac:spMkLst>
        </pc:spChg>
      </pc:sldChg>
      <pc:sldChg chg="addSp delSp modSp mod">
        <pc:chgData name="Itin, Nilde" userId="4a5681fe-fcae-4d84-8342-8bf611bd7e79" providerId="ADAL" clId="{2ACB8AC0-DD5D-CC40-86CE-12B43F31A72D}" dt="2022-11-24T00:28:05.409" v="390" actId="207"/>
        <pc:sldMkLst>
          <pc:docMk/>
          <pc:sldMk cId="2613157746" sldId="268"/>
        </pc:sldMkLst>
        <pc:spChg chg="add del mod">
          <ac:chgData name="Itin, Nilde" userId="4a5681fe-fcae-4d84-8342-8bf611bd7e79" providerId="ADAL" clId="{2ACB8AC0-DD5D-CC40-86CE-12B43F31A72D}" dt="2022-11-23T23:18:38.834" v="302"/>
          <ac:spMkLst>
            <pc:docMk/>
            <pc:sldMk cId="2613157746" sldId="268"/>
            <ac:spMk id="2" creationId="{04ADAFB7-354A-5F42-5543-3898F9E3D294}"/>
          </ac:spMkLst>
        </pc:spChg>
        <pc:spChg chg="mod">
          <ac:chgData name="Itin, Nilde" userId="4a5681fe-fcae-4d84-8342-8bf611bd7e79" providerId="ADAL" clId="{2ACB8AC0-DD5D-CC40-86CE-12B43F31A72D}" dt="2022-11-24T00:28:05.409" v="390" actId="207"/>
          <ac:spMkLst>
            <pc:docMk/>
            <pc:sldMk cId="2613157746" sldId="268"/>
            <ac:spMk id="3" creationId="{CF5CCE5B-CF24-43A2-B500-2AC2B165B86A}"/>
          </ac:spMkLst>
        </pc:spChg>
        <pc:spChg chg="add del mod">
          <ac:chgData name="Itin, Nilde" userId="4a5681fe-fcae-4d84-8342-8bf611bd7e79" providerId="ADAL" clId="{2ACB8AC0-DD5D-CC40-86CE-12B43F31A72D}" dt="2022-11-23T23:18:42.222" v="303" actId="478"/>
          <ac:spMkLst>
            <pc:docMk/>
            <pc:sldMk cId="2613157746" sldId="268"/>
            <ac:spMk id="4" creationId="{2403458A-2D84-7C24-ACB6-2A3E44A95B87}"/>
          </ac:spMkLst>
        </pc:spChg>
        <pc:spChg chg="add mod">
          <ac:chgData name="Itin, Nilde" userId="4a5681fe-fcae-4d84-8342-8bf611bd7e79" providerId="ADAL" clId="{2ACB8AC0-DD5D-CC40-86CE-12B43F31A72D}" dt="2022-11-23T23:18:56.422" v="336" actId="20577"/>
          <ac:spMkLst>
            <pc:docMk/>
            <pc:sldMk cId="2613157746" sldId="268"/>
            <ac:spMk id="5" creationId="{634C80F3-7B62-51A4-EDFF-A6F18C96C3D0}"/>
          </ac:spMkLst>
        </pc:spChg>
      </pc:sldChg>
      <pc:sldChg chg="addSp modSp mod">
        <pc:chgData name="Itin, Nilde" userId="4a5681fe-fcae-4d84-8342-8bf611bd7e79" providerId="ADAL" clId="{2ACB8AC0-DD5D-CC40-86CE-12B43F31A72D}" dt="2022-11-24T00:26:05.378" v="372" actId="207"/>
        <pc:sldMkLst>
          <pc:docMk/>
          <pc:sldMk cId="1915455417" sldId="272"/>
        </pc:sldMkLst>
        <pc:spChg chg="mod">
          <ac:chgData name="Itin, Nilde" userId="4a5681fe-fcae-4d84-8342-8bf611bd7e79" providerId="ADAL" clId="{2ACB8AC0-DD5D-CC40-86CE-12B43F31A72D}" dt="2022-11-24T00:26:05.378" v="372" actId="207"/>
          <ac:spMkLst>
            <pc:docMk/>
            <pc:sldMk cId="1915455417" sldId="272"/>
            <ac:spMk id="3" creationId="{CF5CCE5B-CF24-43A2-B500-2AC2B165B86A}"/>
          </ac:spMkLst>
        </pc:spChg>
        <pc:spChg chg="add mod">
          <ac:chgData name="Itin, Nilde" userId="4a5681fe-fcae-4d84-8342-8bf611bd7e79" providerId="ADAL" clId="{2ACB8AC0-DD5D-CC40-86CE-12B43F31A72D}" dt="2022-11-23T23:17:15.373" v="276" actId="20577"/>
          <ac:spMkLst>
            <pc:docMk/>
            <pc:sldMk cId="1915455417" sldId="272"/>
            <ac:spMk id="4" creationId="{637EB65C-7740-3E28-84B5-F77F9300CBB0}"/>
          </ac:spMkLst>
        </pc:spChg>
      </pc:sldChg>
      <pc:sldChg chg="addSp delSp modSp mod">
        <pc:chgData name="Itin, Nilde" userId="4a5681fe-fcae-4d84-8342-8bf611bd7e79" providerId="ADAL" clId="{2ACB8AC0-DD5D-CC40-86CE-12B43F31A72D}" dt="2022-11-24T00:26:21.861" v="376" actId="207"/>
        <pc:sldMkLst>
          <pc:docMk/>
          <pc:sldMk cId="1563151049" sldId="274"/>
        </pc:sldMkLst>
        <pc:spChg chg="add del mod">
          <ac:chgData name="Itin, Nilde" userId="4a5681fe-fcae-4d84-8342-8bf611bd7e79" providerId="ADAL" clId="{2ACB8AC0-DD5D-CC40-86CE-12B43F31A72D}" dt="2022-11-23T23:15:17.328" v="205" actId="478"/>
          <ac:spMkLst>
            <pc:docMk/>
            <pc:sldMk cId="1563151049" sldId="274"/>
            <ac:spMk id="2" creationId="{11A14BBB-9287-1E60-C159-705D4451D5C1}"/>
          </ac:spMkLst>
        </pc:spChg>
        <pc:spChg chg="mod">
          <ac:chgData name="Itin, Nilde" userId="4a5681fe-fcae-4d84-8342-8bf611bd7e79" providerId="ADAL" clId="{2ACB8AC0-DD5D-CC40-86CE-12B43F31A72D}" dt="2022-11-24T00:26:21.861" v="376" actId="207"/>
          <ac:spMkLst>
            <pc:docMk/>
            <pc:sldMk cId="1563151049" sldId="274"/>
            <ac:spMk id="3" creationId="{CF5CCE5B-CF24-43A2-B500-2AC2B165B86A}"/>
          </ac:spMkLst>
        </pc:spChg>
        <pc:spChg chg="add mod">
          <ac:chgData name="Itin, Nilde" userId="4a5681fe-fcae-4d84-8342-8bf611bd7e79" providerId="ADAL" clId="{2ACB8AC0-DD5D-CC40-86CE-12B43F31A72D}" dt="2022-11-23T23:18:05.314" v="291" actId="20577"/>
          <ac:spMkLst>
            <pc:docMk/>
            <pc:sldMk cId="1563151049" sldId="274"/>
            <ac:spMk id="4" creationId="{A0C25B5C-2174-738D-5D56-F43EF22928BC}"/>
          </ac:spMkLst>
        </pc:spChg>
      </pc:sldChg>
      <pc:sldChg chg="addSp delSp modSp mod">
        <pc:chgData name="Itin, Nilde" userId="4a5681fe-fcae-4d84-8342-8bf611bd7e79" providerId="ADAL" clId="{2ACB8AC0-DD5D-CC40-86CE-12B43F31A72D}" dt="2022-11-24T00:28:24.794" v="391" actId="207"/>
        <pc:sldMkLst>
          <pc:docMk/>
          <pc:sldMk cId="2759370085" sldId="275"/>
        </pc:sldMkLst>
        <pc:spChg chg="add mod">
          <ac:chgData name="Itin, Nilde" userId="4a5681fe-fcae-4d84-8342-8bf611bd7e79" providerId="ADAL" clId="{2ACB8AC0-DD5D-CC40-86CE-12B43F31A72D}" dt="2022-11-23T23:17:59.560" v="290" actId="20577"/>
          <ac:spMkLst>
            <pc:docMk/>
            <pc:sldMk cId="2759370085" sldId="275"/>
            <ac:spMk id="2" creationId="{BBC652DA-AA6F-E008-7E4A-D34E8F413659}"/>
          </ac:spMkLst>
        </pc:spChg>
        <pc:spChg chg="mod">
          <ac:chgData name="Itin, Nilde" userId="4a5681fe-fcae-4d84-8342-8bf611bd7e79" providerId="ADAL" clId="{2ACB8AC0-DD5D-CC40-86CE-12B43F31A72D}" dt="2022-11-24T00:28:24.794" v="391" actId="207"/>
          <ac:spMkLst>
            <pc:docMk/>
            <pc:sldMk cId="2759370085" sldId="275"/>
            <ac:spMk id="3" creationId="{CF5CCE5B-CF24-43A2-B500-2AC2B165B86A}"/>
          </ac:spMkLst>
        </pc:spChg>
        <pc:spChg chg="add del mod">
          <ac:chgData name="Itin, Nilde" userId="4a5681fe-fcae-4d84-8342-8bf611bd7e79" providerId="ADAL" clId="{2ACB8AC0-DD5D-CC40-86CE-12B43F31A72D}" dt="2022-11-23T23:17:43.688" v="284" actId="478"/>
          <ac:spMkLst>
            <pc:docMk/>
            <pc:sldMk cId="2759370085" sldId="275"/>
            <ac:spMk id="4" creationId="{A06DCD77-97B4-9F65-A249-56B6783383E7}"/>
          </ac:spMkLst>
        </pc:spChg>
      </pc:sldChg>
      <pc:sldChg chg="addSp delSp modSp mod">
        <pc:chgData name="Itin, Nilde" userId="4a5681fe-fcae-4d84-8342-8bf611bd7e79" providerId="ADAL" clId="{2ACB8AC0-DD5D-CC40-86CE-12B43F31A72D}" dt="2022-11-24T00:28:39.983" v="393" actId="27636"/>
        <pc:sldMkLst>
          <pc:docMk/>
          <pc:sldMk cId="3312107603" sldId="276"/>
        </pc:sldMkLst>
        <pc:spChg chg="add mod">
          <ac:chgData name="Itin, Nilde" userId="4a5681fe-fcae-4d84-8342-8bf611bd7e79" providerId="ADAL" clId="{2ACB8AC0-DD5D-CC40-86CE-12B43F31A72D}" dt="2022-11-23T23:18:20.343" v="300" actId="20577"/>
          <ac:spMkLst>
            <pc:docMk/>
            <pc:sldMk cId="3312107603" sldId="276"/>
            <ac:spMk id="2" creationId="{07BEC162-56E6-BDC0-DB08-1B34E18BFC51}"/>
          </ac:spMkLst>
        </pc:spChg>
        <pc:spChg chg="mod">
          <ac:chgData name="Itin, Nilde" userId="4a5681fe-fcae-4d84-8342-8bf611bd7e79" providerId="ADAL" clId="{2ACB8AC0-DD5D-CC40-86CE-12B43F31A72D}" dt="2022-11-24T00:28:39.983" v="393" actId="27636"/>
          <ac:spMkLst>
            <pc:docMk/>
            <pc:sldMk cId="3312107603" sldId="276"/>
            <ac:spMk id="3" creationId="{CF5CCE5B-CF24-43A2-B500-2AC2B165B86A}"/>
          </ac:spMkLst>
        </pc:spChg>
        <pc:spChg chg="add del mod">
          <ac:chgData name="Itin, Nilde" userId="4a5681fe-fcae-4d84-8342-8bf611bd7e79" providerId="ADAL" clId="{2ACB8AC0-DD5D-CC40-86CE-12B43F31A72D}" dt="2022-11-23T23:18:15.425" v="292" actId="478"/>
          <ac:spMkLst>
            <pc:docMk/>
            <pc:sldMk cId="3312107603" sldId="276"/>
            <ac:spMk id="4" creationId="{EF944DC4-7367-06A8-9682-6D6646322A39}"/>
          </ac:spMkLst>
        </pc:spChg>
      </pc:sldChg>
      <pc:sldChg chg="delSp modSp add mod">
        <pc:chgData name="Itin, Nilde" userId="4a5681fe-fcae-4d84-8342-8bf611bd7e79" providerId="ADAL" clId="{2ACB8AC0-DD5D-CC40-86CE-12B43F31A72D}" dt="2022-11-24T00:29:41.027" v="422" actId="113"/>
        <pc:sldMkLst>
          <pc:docMk/>
          <pc:sldMk cId="3153072079" sldId="277"/>
        </pc:sldMkLst>
        <pc:spChg chg="del mod">
          <ac:chgData name="Itin, Nilde" userId="4a5681fe-fcae-4d84-8342-8bf611bd7e79" providerId="ADAL" clId="{2ACB8AC0-DD5D-CC40-86CE-12B43F31A72D}" dt="2022-11-24T00:29:19.313" v="419" actId="478"/>
          <ac:spMkLst>
            <pc:docMk/>
            <pc:sldMk cId="3153072079" sldId="277"/>
            <ac:spMk id="2" creationId="{07BEC162-56E6-BDC0-DB08-1B34E18BFC51}"/>
          </ac:spMkLst>
        </pc:spChg>
        <pc:spChg chg="mod">
          <ac:chgData name="Itin, Nilde" userId="4a5681fe-fcae-4d84-8342-8bf611bd7e79" providerId="ADAL" clId="{2ACB8AC0-DD5D-CC40-86CE-12B43F31A72D}" dt="2022-11-24T00:29:41.027" v="422" actId="113"/>
          <ac:spMkLst>
            <pc:docMk/>
            <pc:sldMk cId="3153072079" sldId="277"/>
            <ac:spMk id="3" creationId="{CF5CCE5B-CF24-43A2-B500-2AC2B165B86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33C8D3F-E4AD-F58C-C10E-41BD5233AD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2259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sitivityratio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FCEAFA-3605-4B28-842C-D4867B937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6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1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7169" y="2332233"/>
            <a:ext cx="8460783" cy="3852809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altLang="ko-KR" sz="4800" b="1" dirty="0">
                <a:solidFill>
                  <a:srgbClr val="7848A0"/>
                </a:solidFill>
                <a:latin typeface="Avenir Next" panose="020B0503020202020204" pitchFamily="34" charset="0"/>
              </a:rPr>
              <a:t>HELP WHEN YOU’VE HAD A CHALLENGING DAY</a:t>
            </a:r>
            <a:endParaRPr lang="ko-KR" altLang="ko-KR" sz="4800" b="1" dirty="0">
              <a:solidFill>
                <a:srgbClr val="7848A0"/>
              </a:solidFill>
              <a:latin typeface="Avenir Next" panose="020B0503020202020204" pitchFamily="34" charset="0"/>
            </a:endParaRPr>
          </a:p>
          <a:p>
            <a:pPr marL="0" indent="0" algn="ctr">
              <a:buNone/>
            </a:pPr>
            <a:endParaRPr lang="ko-KR" altLang="en-US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9197" y="1944414"/>
            <a:ext cx="8693258" cy="4330262"/>
          </a:xfrm>
        </p:spPr>
        <p:txBody>
          <a:bodyPr anchor="ctr"/>
          <a:lstStyle/>
          <a:p>
            <a:pPr marL="0" indent="0">
              <a:buNone/>
            </a:pP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Fear not, for I am with you; be not dismayed, for I am your God. I will strengthen you, yes, I will help you, I will uphold you with My righteous right hand.’ </a:t>
            </a:r>
            <a:r>
              <a:rPr lang="en-GB" altLang="ko-K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Isaiah 41:10 NKJV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15" y="2112579"/>
            <a:ext cx="9204702" cy="4024749"/>
          </a:xfrm>
        </p:spPr>
        <p:txBody>
          <a:bodyPr anchor="ctr"/>
          <a:lstStyle/>
          <a:p>
            <a:pPr marL="0" indent="0">
              <a:buNone/>
            </a:pPr>
            <a:r>
              <a:rPr lang="en-GB" altLang="ko-KR" b="1" dirty="0">
                <a:solidFill>
                  <a:srgbClr val="FF8AD8"/>
                </a:solidFill>
              </a:rPr>
              <a:t>Check in with yourself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reflect on the emotional balance of your day. You can do an assessment at </a:t>
            </a:r>
            <a:r>
              <a:rPr lang="en-GB" altLang="ko-KR" u="sng" dirty="0">
                <a:hlinkClick r:id="rId2"/>
              </a:rPr>
              <a:t>www.positivityratio.com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marL="0" indent="0">
              <a:buNone/>
            </a:pP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have experienced lots of negative (draining) emotions in your day, then you may need to rebalance yourself by choosing to </a:t>
            </a:r>
            <a:r>
              <a:rPr lang="en-GB" altLang="ko-KR" b="1" dirty="0">
                <a:solidFill>
                  <a:srgbClr val="FF8AD8"/>
                </a:solidFill>
              </a:rPr>
              <a:t>do some of the activities on the other ‘</a:t>
            </a:r>
            <a:r>
              <a:rPr lang="en-GB" altLang="ko-KR" b="1" i="1" dirty="0">
                <a:solidFill>
                  <a:srgbClr val="FF8AD8"/>
                </a:solidFill>
              </a:rPr>
              <a:t>Flourish!</a:t>
            </a:r>
            <a:r>
              <a:rPr lang="en-GB" altLang="ko-KR" b="1" dirty="0">
                <a:solidFill>
                  <a:srgbClr val="FF8AD8"/>
                </a:solidFill>
              </a:rPr>
              <a:t>’ posters. </a:t>
            </a:r>
            <a:endParaRPr lang="ko-KR" altLang="ko-KR" b="1" dirty="0">
              <a:solidFill>
                <a:srgbClr val="FF8AD8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4C80F3-7B62-51A4-EDFF-A6F18C96C3D0}"/>
              </a:ext>
            </a:extLst>
          </p:cNvPr>
          <p:cNvSpPr txBox="1"/>
          <p:nvPr/>
        </p:nvSpPr>
        <p:spPr>
          <a:xfrm>
            <a:off x="714214" y="675222"/>
            <a:ext cx="60977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ko-KR" sz="3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CHECK IN WITH YOURSELF</a:t>
            </a:r>
            <a:endParaRPr lang="en-US" sz="32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214" y="1975945"/>
            <a:ext cx="9018722" cy="4372303"/>
          </a:xfrm>
        </p:spPr>
        <p:txBody>
          <a:bodyPr anchor="ctr">
            <a:normAutofit/>
          </a:bodyPr>
          <a:lstStyle/>
          <a:p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During the evening, </a:t>
            </a:r>
            <a:r>
              <a:rPr lang="en-GB" altLang="ko-KR" b="1" dirty="0">
                <a:solidFill>
                  <a:srgbClr val="FF9300"/>
                </a:solidFill>
              </a:rPr>
              <a:t>choose to spend time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doing an activity you really enjoy. </a:t>
            </a:r>
          </a:p>
          <a:p>
            <a:r>
              <a:rPr lang="en-GB" altLang="ko-KR" b="1" dirty="0">
                <a:solidFill>
                  <a:srgbClr val="FF9300"/>
                </a:solidFill>
              </a:rPr>
              <a:t>Watch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something funny, go for a brisk </a:t>
            </a:r>
            <a:r>
              <a:rPr lang="en-GB" altLang="ko-KR" b="1" dirty="0">
                <a:solidFill>
                  <a:srgbClr val="FF9300"/>
                </a:solidFill>
              </a:rPr>
              <a:t>walk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a park or in your favourite place, </a:t>
            </a:r>
            <a:r>
              <a:rPr lang="en-GB" altLang="ko-KR" b="1" dirty="0">
                <a:solidFill>
                  <a:srgbClr val="FF9300"/>
                </a:solidFill>
              </a:rPr>
              <a:t>listen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your favourite music, </a:t>
            </a:r>
            <a:r>
              <a:rPr lang="en-GB" altLang="ko-KR" b="1" dirty="0">
                <a:solidFill>
                  <a:srgbClr val="FF9300"/>
                </a:solidFill>
              </a:rPr>
              <a:t>play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game, </a:t>
            </a:r>
            <a:r>
              <a:rPr lang="en-GB" altLang="ko-KR" b="1" dirty="0">
                <a:solidFill>
                  <a:srgbClr val="FF9300"/>
                </a:solidFill>
              </a:rPr>
              <a:t>chat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a friend, </a:t>
            </a:r>
            <a:r>
              <a:rPr lang="en-GB" altLang="ko-KR" b="1" dirty="0">
                <a:solidFill>
                  <a:srgbClr val="FF9300"/>
                </a:solidFill>
              </a:rPr>
              <a:t>read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 interesting book, have a warm </a:t>
            </a:r>
            <a:r>
              <a:rPr lang="en-GB" altLang="ko-KR" b="1" dirty="0">
                <a:solidFill>
                  <a:schemeClr val="accent2"/>
                </a:solidFill>
              </a:rPr>
              <a:t>bath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altLang="ko-KR" dirty="0"/>
              <a:t> </a:t>
            </a:r>
            <a:r>
              <a:rPr lang="en-GB" altLang="ko-KR" b="1" dirty="0">
                <a:solidFill>
                  <a:schemeClr val="accent2"/>
                </a:solidFill>
              </a:rPr>
              <a:t>light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candle… Whatever makes you feel happier and more relaxed.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EB65C-7740-3E28-84B5-F77F9300CBB0}"/>
              </a:ext>
            </a:extLst>
          </p:cNvPr>
          <p:cNvSpPr txBox="1"/>
          <p:nvPr/>
        </p:nvSpPr>
        <p:spPr>
          <a:xfrm>
            <a:off x="714214" y="675222"/>
            <a:ext cx="60977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ko-KR" sz="3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THE EVENING . . .</a:t>
            </a:r>
            <a:endParaRPr lang="en-US" sz="32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15" y="2120092"/>
            <a:ext cx="9049719" cy="4559677"/>
          </a:xfrm>
        </p:spPr>
        <p:txBody>
          <a:bodyPr/>
          <a:lstStyle/>
          <a:p>
            <a:pPr lvl="0"/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Sleeping on an unresolved conflict can cause anxiety and depression and increase your stress load. So, </a:t>
            </a:r>
            <a:r>
              <a:rPr lang="en-GB" altLang="ko-KR" b="1" dirty="0">
                <a:solidFill>
                  <a:srgbClr val="7030A0"/>
                </a:solidFill>
              </a:rPr>
              <a:t>try to work things out together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before bedtime.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have had a traumatic or sad experience in the day, it’s good to </a:t>
            </a:r>
            <a:r>
              <a:rPr lang="en-GB" altLang="ko-KR" b="1" dirty="0">
                <a:solidFill>
                  <a:srgbClr val="7030A0"/>
                </a:solidFill>
              </a:rPr>
              <a:t>talk about it with someone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who cares for you, and who can comfort and support you. Having your experience soothed by someone else before bedtime could also help to protect your emotional health.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C25B5C-2174-738D-5D56-F43EF22928BC}"/>
              </a:ext>
            </a:extLst>
          </p:cNvPr>
          <p:cNvSpPr txBox="1"/>
          <p:nvPr/>
        </p:nvSpPr>
        <p:spPr>
          <a:xfrm>
            <a:off x="714214" y="675222"/>
            <a:ext cx="60977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ko-KR" sz="3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THE EVENING. . .</a:t>
            </a:r>
            <a:r>
              <a:rPr lang="en-US" altLang="ko-KR" sz="3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32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400" y="1996106"/>
            <a:ext cx="9292888" cy="4513182"/>
          </a:xfrm>
        </p:spPr>
        <p:txBody>
          <a:bodyPr>
            <a:normAutofit fontScale="92500" lnSpcReduction="10000"/>
          </a:bodyPr>
          <a:lstStyle/>
          <a:p>
            <a:r>
              <a:rPr lang="en-GB" altLang="ko-KR" sz="3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Reflect on the following questions to help you focus on the positive aspects of your day. </a:t>
            </a:r>
            <a:endParaRPr lang="ko-KR" altLang="ko-KR" sz="32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altLang="ko-KR" b="1" i="1" dirty="0">
                <a:solidFill>
                  <a:srgbClr val="FF8AD8"/>
                </a:solidFill>
              </a:rPr>
              <a:t>What</a:t>
            </a:r>
            <a:r>
              <a:rPr lang="en-GB" altLang="ko-KR" i="1" dirty="0"/>
              <a:t> </a:t>
            </a:r>
            <a:r>
              <a:rPr lang="en-GB" altLang="ko-K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are you most thankful for today? Name 3 things. </a:t>
            </a:r>
            <a:endParaRPr lang="ko-KR" altLang="ko-KR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altLang="ko-KR" b="1" i="1" dirty="0">
                <a:solidFill>
                  <a:srgbClr val="FF8AD8"/>
                </a:solidFill>
              </a:rPr>
              <a:t>Where</a:t>
            </a:r>
            <a:r>
              <a:rPr lang="en-GB" altLang="ko-KR" i="1" dirty="0"/>
              <a:t> </a:t>
            </a:r>
            <a:r>
              <a:rPr lang="en-GB" altLang="ko-K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did you see God at work today? </a:t>
            </a:r>
            <a:endParaRPr lang="ko-KR" altLang="ko-KR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altLang="ko-KR" b="1" i="1" dirty="0">
                <a:solidFill>
                  <a:srgbClr val="FF8AD8"/>
                </a:solidFill>
              </a:rPr>
              <a:t>What</a:t>
            </a:r>
            <a:r>
              <a:rPr lang="en-GB" altLang="ko-KR" i="1" dirty="0"/>
              <a:t> </a:t>
            </a:r>
            <a:r>
              <a:rPr lang="en-GB" altLang="ko-K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did you do, with God, to share His love with others?</a:t>
            </a:r>
            <a:endParaRPr lang="ko-KR" altLang="ko-KR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altLang="ko-KR" b="1" i="1" dirty="0">
                <a:solidFill>
                  <a:srgbClr val="FF8AD8"/>
                </a:solidFill>
              </a:rPr>
              <a:t>What</a:t>
            </a:r>
            <a:r>
              <a:rPr lang="en-GB" altLang="ko-KR" i="1" dirty="0"/>
              <a:t> </a:t>
            </a:r>
            <a:r>
              <a:rPr lang="en-GB" altLang="ko-K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went well today? List 3 things and think about the choices you made that contributed to their success.</a:t>
            </a:r>
            <a:endParaRPr lang="ko-KR" altLang="ko-KR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altLang="ko-KR" b="1" i="1" dirty="0">
                <a:solidFill>
                  <a:srgbClr val="FF8AD8"/>
                </a:solidFill>
              </a:rPr>
              <a:t>What</a:t>
            </a:r>
            <a:r>
              <a:rPr lang="en-GB" altLang="ko-KR" i="1" dirty="0"/>
              <a:t> </a:t>
            </a:r>
            <a:r>
              <a:rPr lang="en-GB" altLang="ko-K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did you learn today that has made you a wiser or more capable person?</a:t>
            </a:r>
            <a:endParaRPr lang="ko-KR" altLang="ko-KR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altLang="ko-KR" b="1" i="1" dirty="0">
                <a:solidFill>
                  <a:srgbClr val="FF8AD8"/>
                </a:solidFill>
              </a:rPr>
              <a:t>What</a:t>
            </a:r>
            <a:r>
              <a:rPr lang="en-GB" altLang="ko-KR" i="1" dirty="0"/>
              <a:t> </a:t>
            </a:r>
            <a:r>
              <a:rPr lang="en-GB" altLang="ko-KR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made you happy today, or made you laugh?</a:t>
            </a:r>
            <a:endParaRPr lang="ko-KR" altLang="ko-KR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C652DA-AA6F-E008-7E4A-D34E8F413659}"/>
              </a:ext>
            </a:extLst>
          </p:cNvPr>
          <p:cNvSpPr txBox="1"/>
          <p:nvPr/>
        </p:nvSpPr>
        <p:spPr>
          <a:xfrm>
            <a:off x="714214" y="675222"/>
            <a:ext cx="60977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REFLECT</a:t>
            </a:r>
            <a:r>
              <a:rPr lang="en-GB" altLang="ko-KR" sz="3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32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370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657" y="2024009"/>
            <a:ext cx="9308735" cy="4578269"/>
          </a:xfrm>
        </p:spPr>
        <p:txBody>
          <a:bodyPr>
            <a:normAutofit/>
          </a:bodyPr>
          <a:lstStyle/>
          <a:p>
            <a:r>
              <a:rPr lang="en-GB" altLang="ko-KR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you live with other people, </a:t>
            </a:r>
            <a:r>
              <a:rPr lang="en-GB" altLang="ko-KR" sz="3200" b="1" dirty="0">
                <a:solidFill>
                  <a:srgbClr val="FF9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</a:t>
            </a:r>
            <a:r>
              <a:rPr lang="en-GB" altLang="ko-KR" b="1" dirty="0">
                <a:solidFill>
                  <a:srgbClr val="FF9300"/>
                </a:solidFill>
              </a:rPr>
              <a:t>re your stories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the day together. </a:t>
            </a:r>
            <a:r>
              <a:rPr lang="en-GB" altLang="ko-KR" b="1" dirty="0">
                <a:solidFill>
                  <a:srgbClr val="FF9300"/>
                </a:solidFill>
              </a:rPr>
              <a:t>Comfort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sad moments. </a:t>
            </a:r>
            <a:r>
              <a:rPr lang="en-GB" altLang="ko-KR" b="1" dirty="0">
                <a:solidFill>
                  <a:srgbClr val="FF9300"/>
                </a:solidFill>
              </a:rPr>
              <a:t>Do something kind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each other, appreciate each other, help each other, and encourage each other. Let them know how special they are to you. </a:t>
            </a:r>
            <a:r>
              <a:rPr lang="en-GB" altLang="ko-KR" b="1" dirty="0">
                <a:solidFill>
                  <a:srgbClr val="FF9300"/>
                </a:solidFill>
              </a:rPr>
              <a:t>Work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something enjoyable together. </a:t>
            </a:r>
          </a:p>
          <a:p>
            <a:r>
              <a:rPr lang="en-GB" altLang="ko-KR" b="1" dirty="0">
                <a:solidFill>
                  <a:srgbClr val="FF9300"/>
                </a:solidFill>
              </a:rPr>
              <a:t>Sharing</a:t>
            </a:r>
            <a:r>
              <a:rPr lang="en-GB" altLang="ko-KR" dirty="0"/>
              <a:t> </a:t>
            </a:r>
            <a:r>
              <a:rPr lang="en-GB" altLang="ko-KR" b="1" dirty="0">
                <a:solidFill>
                  <a:srgbClr val="FF9300"/>
                </a:solidFill>
              </a:rPr>
              <a:t>your day together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will help you to feel less alone with your challenges. </a:t>
            </a: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BEC162-56E6-BDC0-DB08-1B34E18BFC51}"/>
              </a:ext>
            </a:extLst>
          </p:cNvPr>
          <p:cNvSpPr txBox="1"/>
          <p:nvPr/>
        </p:nvSpPr>
        <p:spPr>
          <a:xfrm>
            <a:off x="714214" y="675222"/>
            <a:ext cx="60977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</a:t>
            </a:r>
          </a:p>
        </p:txBody>
      </p:sp>
    </p:spTree>
    <p:extLst>
      <p:ext uri="{BB962C8B-B14F-4D97-AF65-F5344CB8AC3E}">
        <p14:creationId xmlns:p14="http://schemas.microsoft.com/office/powerpoint/2010/main" val="3312107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657" y="2024009"/>
            <a:ext cx="9308735" cy="457826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altLang="ko-KR" b="1" dirty="0">
                <a:solidFill>
                  <a:srgbClr val="7848A0"/>
                </a:solidFill>
              </a:rPr>
              <a:t>WARM AND POSITIVE RELATIONSHIPS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other human beings help us to manage the ups and downs of life in this unbalanced world.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072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478</Words>
  <Application>Microsoft Macintosh PowerPoint</Application>
  <PresentationFormat>Widescreen</PresentationFormat>
  <Paragraphs>23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맑은 고딕</vt:lpstr>
      <vt:lpstr>Arial</vt:lpstr>
      <vt:lpstr>Avenir Next</vt:lpstr>
      <vt:lpstr>Calibri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Itin, Nilde</cp:lastModifiedBy>
  <cp:revision>9</cp:revision>
  <dcterms:created xsi:type="dcterms:W3CDTF">2022-07-07T04:27:28Z</dcterms:created>
  <dcterms:modified xsi:type="dcterms:W3CDTF">2022-11-24T00:30:16Z</dcterms:modified>
</cp:coreProperties>
</file>