
<file path=[Content_Types].xml><?xml version="1.0" encoding="utf-8"?>
<Types xmlns="http://schemas.openxmlformats.org/package/2006/content-types">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67" r:id="rId4"/>
    <p:sldId id="268" r:id="rId5"/>
    <p:sldId id="272" r:id="rId6"/>
    <p:sldId id="273" r:id="rId7"/>
    <p:sldId id="274" r:id="rId8"/>
    <p:sldId id="275" r:id="rId9"/>
    <p:sldId id="276" r:id="rId10"/>
  </p:sldIdLst>
  <p:sldSz cx="12192000" cy="6858000"/>
  <p:notesSz cx="6858000" cy="9144000"/>
  <p:defaultTextStyle>
    <a:defPPr>
      <a:defRPr lang="ko-KR"/>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9300"/>
    <a:srgbClr val="FF8AD8"/>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C249CA89-F50C-114C-B7D7-55E736E3A234}" v="7" dt="2022-11-23T17:05:04.484"/>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4765" autoAdjust="0"/>
    <p:restoredTop sz="96327"/>
  </p:normalViewPr>
  <p:slideViewPr>
    <p:cSldViewPr snapToGrid="0">
      <p:cViewPr varScale="1">
        <p:scale>
          <a:sx n="120" d="100"/>
          <a:sy n="120" d="100"/>
        </p:scale>
        <p:origin x="216" y="25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6" Type="http://schemas.microsoft.com/office/2015/10/relationships/revisionInfo" Target="revisionInfo.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5" Type="http://schemas.microsoft.com/office/2016/11/relationships/changesInfo" Target="changesInfos/changesInfo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Itin, Nilde" userId="4a5681fe-fcae-4d84-8342-8bf611bd7e79" providerId="ADAL" clId="{C249CA89-F50C-114C-B7D7-55E736E3A234}"/>
    <pc:docChg chg="custSel addSld modSld sldOrd">
      <pc:chgData name="Itin, Nilde" userId="4a5681fe-fcae-4d84-8342-8bf611bd7e79" providerId="ADAL" clId="{C249CA89-F50C-114C-B7D7-55E736E3A234}" dt="2022-11-24T00:00:37.956" v="73" actId="123"/>
      <pc:docMkLst>
        <pc:docMk/>
      </pc:docMkLst>
      <pc:sldChg chg="addSp modSp mod">
        <pc:chgData name="Itin, Nilde" userId="4a5681fe-fcae-4d84-8342-8bf611bd7e79" providerId="ADAL" clId="{C249CA89-F50C-114C-B7D7-55E736E3A234}" dt="2022-11-24T00:00:37.956" v="73" actId="123"/>
        <pc:sldMkLst>
          <pc:docMk/>
          <pc:sldMk cId="3159037131" sldId="257"/>
        </pc:sldMkLst>
        <pc:spChg chg="add mod">
          <ac:chgData name="Itin, Nilde" userId="4a5681fe-fcae-4d84-8342-8bf611bd7e79" providerId="ADAL" clId="{C249CA89-F50C-114C-B7D7-55E736E3A234}" dt="2022-11-23T17:01:46.826" v="18" actId="1076"/>
          <ac:spMkLst>
            <pc:docMk/>
            <pc:sldMk cId="3159037131" sldId="257"/>
            <ac:spMk id="3" creationId="{EFB08128-EAE7-305C-C608-84CCD1D4A64B}"/>
          </ac:spMkLst>
        </pc:spChg>
        <pc:spChg chg="mod">
          <ac:chgData name="Itin, Nilde" userId="4a5681fe-fcae-4d84-8342-8bf611bd7e79" providerId="ADAL" clId="{C249CA89-F50C-114C-B7D7-55E736E3A234}" dt="2022-11-24T00:00:37.956" v="73" actId="123"/>
          <ac:spMkLst>
            <pc:docMk/>
            <pc:sldMk cId="3159037131" sldId="257"/>
            <ac:spMk id="5" creationId="{D8DC5DEB-72A6-4E5D-86E9-746DBA450130}"/>
          </ac:spMkLst>
        </pc:spChg>
      </pc:sldChg>
      <pc:sldChg chg="modSp mod">
        <pc:chgData name="Itin, Nilde" userId="4a5681fe-fcae-4d84-8342-8bf611bd7e79" providerId="ADAL" clId="{C249CA89-F50C-114C-B7D7-55E736E3A234}" dt="2022-11-23T17:03:57.003" v="34" actId="114"/>
        <pc:sldMkLst>
          <pc:docMk/>
          <pc:sldMk cId="2096470166" sldId="267"/>
        </pc:sldMkLst>
        <pc:spChg chg="mod">
          <ac:chgData name="Itin, Nilde" userId="4a5681fe-fcae-4d84-8342-8bf611bd7e79" providerId="ADAL" clId="{C249CA89-F50C-114C-B7D7-55E736E3A234}" dt="2022-11-23T17:03:57.003" v="34" actId="114"/>
          <ac:spMkLst>
            <pc:docMk/>
            <pc:sldMk cId="2096470166" sldId="267"/>
            <ac:spMk id="3" creationId="{CF5CCE5B-CF24-43A2-B500-2AC2B165B86A}"/>
          </ac:spMkLst>
        </pc:spChg>
      </pc:sldChg>
      <pc:sldChg chg="addSp delSp modSp mod">
        <pc:chgData name="Itin, Nilde" userId="4a5681fe-fcae-4d84-8342-8bf611bd7e79" providerId="ADAL" clId="{C249CA89-F50C-114C-B7D7-55E736E3A234}" dt="2022-11-23T23:59:23.582" v="59" actId="207"/>
        <pc:sldMkLst>
          <pc:docMk/>
          <pc:sldMk cId="2613157746" sldId="268"/>
        </pc:sldMkLst>
        <pc:spChg chg="add del mod">
          <ac:chgData name="Itin, Nilde" userId="4a5681fe-fcae-4d84-8342-8bf611bd7e79" providerId="ADAL" clId="{C249CA89-F50C-114C-B7D7-55E736E3A234}" dt="2022-11-23T17:04:25.952" v="36" actId="478"/>
          <ac:spMkLst>
            <pc:docMk/>
            <pc:sldMk cId="2613157746" sldId="268"/>
            <ac:spMk id="2" creationId="{06FE857A-E5E5-F95B-DA0B-03A7A54A4C21}"/>
          </ac:spMkLst>
        </pc:spChg>
        <pc:spChg chg="mod">
          <ac:chgData name="Itin, Nilde" userId="4a5681fe-fcae-4d84-8342-8bf611bd7e79" providerId="ADAL" clId="{C249CA89-F50C-114C-B7D7-55E736E3A234}" dt="2022-11-23T23:59:23.582" v="59" actId="207"/>
          <ac:spMkLst>
            <pc:docMk/>
            <pc:sldMk cId="2613157746" sldId="268"/>
            <ac:spMk id="3" creationId="{CF5CCE5B-CF24-43A2-B500-2AC2B165B86A}"/>
          </ac:spMkLst>
        </pc:spChg>
        <pc:spChg chg="add mod">
          <ac:chgData name="Itin, Nilde" userId="4a5681fe-fcae-4d84-8342-8bf611bd7e79" providerId="ADAL" clId="{C249CA89-F50C-114C-B7D7-55E736E3A234}" dt="2022-11-23T17:04:46.357" v="40" actId="14100"/>
          <ac:spMkLst>
            <pc:docMk/>
            <pc:sldMk cId="2613157746" sldId="268"/>
            <ac:spMk id="5" creationId="{75B74FCD-8F7F-7614-44AC-05E743A4D915}"/>
          </ac:spMkLst>
        </pc:spChg>
      </pc:sldChg>
      <pc:sldChg chg="addSp modSp mod">
        <pc:chgData name="Itin, Nilde" userId="4a5681fe-fcae-4d84-8342-8bf611bd7e79" providerId="ADAL" clId="{C249CA89-F50C-114C-B7D7-55E736E3A234}" dt="2022-11-23T23:59:32.087" v="61" actId="207"/>
        <pc:sldMkLst>
          <pc:docMk/>
          <pc:sldMk cId="1915455417" sldId="272"/>
        </pc:sldMkLst>
        <pc:spChg chg="add mod">
          <ac:chgData name="Itin, Nilde" userId="4a5681fe-fcae-4d84-8342-8bf611bd7e79" providerId="ADAL" clId="{C249CA89-F50C-114C-B7D7-55E736E3A234}" dt="2022-11-23T17:04:56.885" v="41"/>
          <ac:spMkLst>
            <pc:docMk/>
            <pc:sldMk cId="1915455417" sldId="272"/>
            <ac:spMk id="2" creationId="{5FC54279-D1A2-384E-0938-81525A638D28}"/>
          </ac:spMkLst>
        </pc:spChg>
        <pc:spChg chg="mod">
          <ac:chgData name="Itin, Nilde" userId="4a5681fe-fcae-4d84-8342-8bf611bd7e79" providerId="ADAL" clId="{C249CA89-F50C-114C-B7D7-55E736E3A234}" dt="2022-11-23T23:59:32.087" v="61" actId="207"/>
          <ac:spMkLst>
            <pc:docMk/>
            <pc:sldMk cId="1915455417" sldId="272"/>
            <ac:spMk id="3" creationId="{CF5CCE5B-CF24-43A2-B500-2AC2B165B86A}"/>
          </ac:spMkLst>
        </pc:spChg>
      </pc:sldChg>
      <pc:sldChg chg="addSp modSp mod">
        <pc:chgData name="Itin, Nilde" userId="4a5681fe-fcae-4d84-8342-8bf611bd7e79" providerId="ADAL" clId="{C249CA89-F50C-114C-B7D7-55E736E3A234}" dt="2022-11-23T23:59:44.628" v="65" actId="207"/>
        <pc:sldMkLst>
          <pc:docMk/>
          <pc:sldMk cId="684388020" sldId="273"/>
        </pc:sldMkLst>
        <pc:spChg chg="add mod">
          <ac:chgData name="Itin, Nilde" userId="4a5681fe-fcae-4d84-8342-8bf611bd7e79" providerId="ADAL" clId="{C249CA89-F50C-114C-B7D7-55E736E3A234}" dt="2022-11-23T17:05:00.454" v="42"/>
          <ac:spMkLst>
            <pc:docMk/>
            <pc:sldMk cId="684388020" sldId="273"/>
            <ac:spMk id="2" creationId="{A0408F16-88AA-768D-BD46-AD8494417CB6}"/>
          </ac:spMkLst>
        </pc:spChg>
        <pc:spChg chg="mod">
          <ac:chgData name="Itin, Nilde" userId="4a5681fe-fcae-4d84-8342-8bf611bd7e79" providerId="ADAL" clId="{C249CA89-F50C-114C-B7D7-55E736E3A234}" dt="2022-11-23T23:59:44.628" v="65" actId="207"/>
          <ac:spMkLst>
            <pc:docMk/>
            <pc:sldMk cId="684388020" sldId="273"/>
            <ac:spMk id="3" creationId="{CF5CCE5B-CF24-43A2-B500-2AC2B165B86A}"/>
          </ac:spMkLst>
        </pc:spChg>
      </pc:sldChg>
      <pc:sldChg chg="addSp modSp mod">
        <pc:chgData name="Itin, Nilde" userId="4a5681fe-fcae-4d84-8342-8bf611bd7e79" providerId="ADAL" clId="{C249CA89-F50C-114C-B7D7-55E736E3A234}" dt="2022-11-24T00:00:00.793" v="69" actId="207"/>
        <pc:sldMkLst>
          <pc:docMk/>
          <pc:sldMk cId="1563151049" sldId="274"/>
        </pc:sldMkLst>
        <pc:spChg chg="add mod">
          <ac:chgData name="Itin, Nilde" userId="4a5681fe-fcae-4d84-8342-8bf611bd7e79" providerId="ADAL" clId="{C249CA89-F50C-114C-B7D7-55E736E3A234}" dt="2022-11-23T17:05:02.158" v="43"/>
          <ac:spMkLst>
            <pc:docMk/>
            <pc:sldMk cId="1563151049" sldId="274"/>
            <ac:spMk id="2" creationId="{E7E7BFDA-3387-4768-56D3-CE7B23843004}"/>
          </ac:spMkLst>
        </pc:spChg>
        <pc:spChg chg="mod">
          <ac:chgData name="Itin, Nilde" userId="4a5681fe-fcae-4d84-8342-8bf611bd7e79" providerId="ADAL" clId="{C249CA89-F50C-114C-B7D7-55E736E3A234}" dt="2022-11-24T00:00:00.793" v="69" actId="207"/>
          <ac:spMkLst>
            <pc:docMk/>
            <pc:sldMk cId="1563151049" sldId="274"/>
            <ac:spMk id="3" creationId="{CF5CCE5B-CF24-43A2-B500-2AC2B165B86A}"/>
          </ac:spMkLst>
        </pc:spChg>
      </pc:sldChg>
      <pc:sldChg chg="addSp modSp mod ord">
        <pc:chgData name="Itin, Nilde" userId="4a5681fe-fcae-4d84-8342-8bf611bd7e79" providerId="ADAL" clId="{C249CA89-F50C-114C-B7D7-55E736E3A234}" dt="2022-11-24T00:00:21.531" v="71" actId="207"/>
        <pc:sldMkLst>
          <pc:docMk/>
          <pc:sldMk cId="850787879" sldId="275"/>
        </pc:sldMkLst>
        <pc:spChg chg="add mod">
          <ac:chgData name="Itin, Nilde" userId="4a5681fe-fcae-4d84-8342-8bf611bd7e79" providerId="ADAL" clId="{C249CA89-F50C-114C-B7D7-55E736E3A234}" dt="2022-11-23T17:05:04.484" v="44"/>
          <ac:spMkLst>
            <pc:docMk/>
            <pc:sldMk cId="850787879" sldId="275"/>
            <ac:spMk id="2" creationId="{AEB68A52-2B03-0C90-2F8A-E9C89DE7DDD3}"/>
          </ac:spMkLst>
        </pc:spChg>
        <pc:spChg chg="mod">
          <ac:chgData name="Itin, Nilde" userId="4a5681fe-fcae-4d84-8342-8bf611bd7e79" providerId="ADAL" clId="{C249CA89-F50C-114C-B7D7-55E736E3A234}" dt="2022-11-24T00:00:21.531" v="71" actId="207"/>
          <ac:spMkLst>
            <pc:docMk/>
            <pc:sldMk cId="850787879" sldId="275"/>
            <ac:spMk id="3" creationId="{CF5CCE5B-CF24-43A2-B500-2AC2B165B86A}"/>
          </ac:spMkLst>
        </pc:spChg>
      </pc:sldChg>
      <pc:sldChg chg="addSp delSp modSp add mod ord">
        <pc:chgData name="Itin, Nilde" userId="4a5681fe-fcae-4d84-8342-8bf611bd7e79" providerId="ADAL" clId="{C249CA89-F50C-114C-B7D7-55E736E3A234}" dt="2022-11-23T17:05:55.144" v="56" actId="1076"/>
        <pc:sldMkLst>
          <pc:docMk/>
          <pc:sldMk cId="302602397" sldId="276"/>
        </pc:sldMkLst>
        <pc:spChg chg="mod">
          <ac:chgData name="Itin, Nilde" userId="4a5681fe-fcae-4d84-8342-8bf611bd7e79" providerId="ADAL" clId="{C249CA89-F50C-114C-B7D7-55E736E3A234}" dt="2022-11-23T17:05:55.144" v="56" actId="1076"/>
          <ac:spMkLst>
            <pc:docMk/>
            <pc:sldMk cId="302602397" sldId="276"/>
            <ac:spMk id="3" creationId="{EFB08128-EAE7-305C-C608-84CCD1D4A64B}"/>
          </ac:spMkLst>
        </pc:spChg>
        <pc:spChg chg="add del mod">
          <ac:chgData name="Itin, Nilde" userId="4a5681fe-fcae-4d84-8342-8bf611bd7e79" providerId="ADAL" clId="{C249CA89-F50C-114C-B7D7-55E736E3A234}" dt="2022-11-23T17:05:52.312" v="55" actId="478"/>
          <ac:spMkLst>
            <pc:docMk/>
            <pc:sldMk cId="302602397" sldId="276"/>
            <ac:spMk id="4" creationId="{F18C79AC-1D86-D4CD-3282-EDFA69D9FFB9}"/>
          </ac:spMkLst>
        </pc:spChg>
        <pc:spChg chg="del">
          <ac:chgData name="Itin, Nilde" userId="4a5681fe-fcae-4d84-8342-8bf611bd7e79" providerId="ADAL" clId="{C249CA89-F50C-114C-B7D7-55E736E3A234}" dt="2022-11-23T17:05:47.099" v="53" actId="478"/>
          <ac:spMkLst>
            <pc:docMk/>
            <pc:sldMk cId="302602397" sldId="276"/>
            <ac:spMk id="5" creationId="{D8DC5DEB-72A6-4E5D-86E9-746DBA450130}"/>
          </ac:spMkLst>
        </pc:sp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제목 슬라이드">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1D30EAE7-29EC-4FD2-AA35-819284590A47}"/>
              </a:ext>
            </a:extLst>
          </p:cNvPr>
          <p:cNvSpPr>
            <a:spLocks noGrp="1"/>
          </p:cNvSpPr>
          <p:nvPr>
            <p:ph type="ctrTitle"/>
          </p:nvPr>
        </p:nvSpPr>
        <p:spPr>
          <a:xfrm>
            <a:off x="1524000" y="1122363"/>
            <a:ext cx="9144000" cy="2387600"/>
          </a:xfrm>
        </p:spPr>
        <p:txBody>
          <a:bodyPr anchor="b"/>
          <a:lstStyle>
            <a:lvl1pPr algn="ctr">
              <a:defRPr sz="6000"/>
            </a:lvl1pPr>
          </a:lstStyle>
          <a:p>
            <a:r>
              <a:rPr lang="ko-KR" altLang="en-US"/>
              <a:t>마스터 제목 스타일 편집</a:t>
            </a:r>
          </a:p>
        </p:txBody>
      </p:sp>
      <p:sp>
        <p:nvSpPr>
          <p:cNvPr id="3" name="부제목 2">
            <a:extLst>
              <a:ext uri="{FF2B5EF4-FFF2-40B4-BE49-F238E27FC236}">
                <a16:creationId xmlns:a16="http://schemas.microsoft.com/office/drawing/2014/main" id="{394BD688-68BF-4DFB-A683-240BF73B6657}"/>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ko-KR" altLang="en-US"/>
              <a:t>클릭하여 마스터 부제목 스타일 편집</a:t>
            </a:r>
          </a:p>
        </p:txBody>
      </p:sp>
      <p:sp>
        <p:nvSpPr>
          <p:cNvPr id="4" name="날짜 개체 틀 3">
            <a:extLst>
              <a:ext uri="{FF2B5EF4-FFF2-40B4-BE49-F238E27FC236}">
                <a16:creationId xmlns:a16="http://schemas.microsoft.com/office/drawing/2014/main" id="{391A2DE9-91ED-4BBC-BF37-FD415CB801C6}"/>
              </a:ext>
            </a:extLst>
          </p:cNvPr>
          <p:cNvSpPr>
            <a:spLocks noGrp="1"/>
          </p:cNvSpPr>
          <p:nvPr>
            <p:ph type="dt" sz="half" idx="10"/>
          </p:nvPr>
        </p:nvSpPr>
        <p:spPr/>
        <p:txBody>
          <a:bodyPr/>
          <a:lstStyle/>
          <a:p>
            <a:fld id="{8D4089DB-79DD-415E-8856-BEB7661155A1}" type="datetimeFigureOut">
              <a:rPr lang="ko-KR" altLang="en-US" smtClean="0"/>
              <a:t>2022. 11. 23.</a:t>
            </a:fld>
            <a:endParaRPr lang="ko-KR" altLang="en-US"/>
          </a:p>
        </p:txBody>
      </p:sp>
      <p:sp>
        <p:nvSpPr>
          <p:cNvPr id="5" name="바닥글 개체 틀 4">
            <a:extLst>
              <a:ext uri="{FF2B5EF4-FFF2-40B4-BE49-F238E27FC236}">
                <a16:creationId xmlns:a16="http://schemas.microsoft.com/office/drawing/2014/main" id="{1565B464-7609-4257-AC63-A5D0E456B567}"/>
              </a:ext>
            </a:extLst>
          </p:cNvPr>
          <p:cNvSpPr>
            <a:spLocks noGrp="1"/>
          </p:cNvSpPr>
          <p:nvPr>
            <p:ph type="ftr" sz="quarter" idx="11"/>
          </p:nvPr>
        </p:nvSpPr>
        <p:spPr/>
        <p:txBody>
          <a:bodyPr/>
          <a:lstStyle/>
          <a:p>
            <a:endParaRPr lang="ko-KR" altLang="en-US"/>
          </a:p>
        </p:txBody>
      </p:sp>
      <p:sp>
        <p:nvSpPr>
          <p:cNvPr id="6" name="슬라이드 번호 개체 틀 5">
            <a:extLst>
              <a:ext uri="{FF2B5EF4-FFF2-40B4-BE49-F238E27FC236}">
                <a16:creationId xmlns:a16="http://schemas.microsoft.com/office/drawing/2014/main" id="{9CA28440-F128-4C00-A83D-1AF937002F8A}"/>
              </a:ext>
            </a:extLst>
          </p:cNvPr>
          <p:cNvSpPr>
            <a:spLocks noGrp="1"/>
          </p:cNvSpPr>
          <p:nvPr>
            <p:ph type="sldNum" sz="quarter" idx="12"/>
          </p:nvPr>
        </p:nvSpPr>
        <p:spPr/>
        <p:txBody>
          <a:bodyPr/>
          <a:lstStyle/>
          <a:p>
            <a:fld id="{AB4690A6-F322-4557-B50C-08D12C1A3EE9}" type="slidenum">
              <a:rPr lang="ko-KR" altLang="en-US" smtClean="0"/>
              <a:t>‹#›</a:t>
            </a:fld>
            <a:endParaRPr lang="ko-KR" altLang="en-US"/>
          </a:p>
        </p:txBody>
      </p:sp>
    </p:spTree>
    <p:extLst>
      <p:ext uri="{BB962C8B-B14F-4D97-AF65-F5344CB8AC3E}">
        <p14:creationId xmlns:p14="http://schemas.microsoft.com/office/powerpoint/2010/main" val="220462201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제목 및 세로 텍스트">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ABCB73CF-43A9-4779-B435-9517A5F7AF2F}"/>
              </a:ext>
            </a:extLst>
          </p:cNvPr>
          <p:cNvSpPr>
            <a:spLocks noGrp="1"/>
          </p:cNvSpPr>
          <p:nvPr>
            <p:ph type="title"/>
          </p:nvPr>
        </p:nvSpPr>
        <p:spPr/>
        <p:txBody>
          <a:bodyPr/>
          <a:lstStyle/>
          <a:p>
            <a:r>
              <a:rPr lang="ko-KR" altLang="en-US"/>
              <a:t>마스터 제목 스타일 편집</a:t>
            </a:r>
          </a:p>
        </p:txBody>
      </p:sp>
      <p:sp>
        <p:nvSpPr>
          <p:cNvPr id="3" name="세로 텍스트 개체 틀 2">
            <a:extLst>
              <a:ext uri="{FF2B5EF4-FFF2-40B4-BE49-F238E27FC236}">
                <a16:creationId xmlns:a16="http://schemas.microsoft.com/office/drawing/2014/main" id="{E735CD6C-3A45-4FB6-A721-81680A43F550}"/>
              </a:ext>
            </a:extLst>
          </p:cNvPr>
          <p:cNvSpPr>
            <a:spLocks noGrp="1"/>
          </p:cNvSpPr>
          <p:nvPr>
            <p:ph type="body" orient="vert" idx="1"/>
          </p:nvPr>
        </p:nvSpPr>
        <p:spPr/>
        <p:txBody>
          <a:bodyPr vert="eaVert"/>
          <a:lstStyle/>
          <a:p>
            <a:pPr lvl="0"/>
            <a:r>
              <a:rPr lang="ko-KR" altLang="en-US"/>
              <a:t>마스터 텍스트 스타일 편집</a:t>
            </a:r>
          </a:p>
          <a:p>
            <a:pPr lvl="1"/>
            <a:r>
              <a:rPr lang="ko-KR" altLang="en-US"/>
              <a:t>둘째 수준</a:t>
            </a:r>
          </a:p>
          <a:p>
            <a:pPr lvl="2"/>
            <a:r>
              <a:rPr lang="ko-KR" altLang="en-US"/>
              <a:t>셋째 수준</a:t>
            </a:r>
          </a:p>
          <a:p>
            <a:pPr lvl="3"/>
            <a:r>
              <a:rPr lang="ko-KR" altLang="en-US"/>
              <a:t>넷째 수준</a:t>
            </a:r>
          </a:p>
          <a:p>
            <a:pPr lvl="4"/>
            <a:r>
              <a:rPr lang="ko-KR" altLang="en-US"/>
              <a:t>다섯째 수준</a:t>
            </a:r>
          </a:p>
        </p:txBody>
      </p:sp>
      <p:sp>
        <p:nvSpPr>
          <p:cNvPr id="4" name="날짜 개체 틀 3">
            <a:extLst>
              <a:ext uri="{FF2B5EF4-FFF2-40B4-BE49-F238E27FC236}">
                <a16:creationId xmlns:a16="http://schemas.microsoft.com/office/drawing/2014/main" id="{683382B9-353D-4629-AFCC-A52BA2240EB3}"/>
              </a:ext>
            </a:extLst>
          </p:cNvPr>
          <p:cNvSpPr>
            <a:spLocks noGrp="1"/>
          </p:cNvSpPr>
          <p:nvPr>
            <p:ph type="dt" sz="half" idx="10"/>
          </p:nvPr>
        </p:nvSpPr>
        <p:spPr/>
        <p:txBody>
          <a:bodyPr/>
          <a:lstStyle/>
          <a:p>
            <a:fld id="{8D4089DB-79DD-415E-8856-BEB7661155A1}" type="datetimeFigureOut">
              <a:rPr lang="ko-KR" altLang="en-US" smtClean="0"/>
              <a:t>2022. 11. 23.</a:t>
            </a:fld>
            <a:endParaRPr lang="ko-KR" altLang="en-US"/>
          </a:p>
        </p:txBody>
      </p:sp>
      <p:sp>
        <p:nvSpPr>
          <p:cNvPr id="5" name="바닥글 개체 틀 4">
            <a:extLst>
              <a:ext uri="{FF2B5EF4-FFF2-40B4-BE49-F238E27FC236}">
                <a16:creationId xmlns:a16="http://schemas.microsoft.com/office/drawing/2014/main" id="{EB471021-6FB1-416D-BB46-E3FF12F3CFA2}"/>
              </a:ext>
            </a:extLst>
          </p:cNvPr>
          <p:cNvSpPr>
            <a:spLocks noGrp="1"/>
          </p:cNvSpPr>
          <p:nvPr>
            <p:ph type="ftr" sz="quarter" idx="11"/>
          </p:nvPr>
        </p:nvSpPr>
        <p:spPr/>
        <p:txBody>
          <a:bodyPr/>
          <a:lstStyle/>
          <a:p>
            <a:endParaRPr lang="ko-KR" altLang="en-US"/>
          </a:p>
        </p:txBody>
      </p:sp>
      <p:sp>
        <p:nvSpPr>
          <p:cNvPr id="6" name="슬라이드 번호 개체 틀 5">
            <a:extLst>
              <a:ext uri="{FF2B5EF4-FFF2-40B4-BE49-F238E27FC236}">
                <a16:creationId xmlns:a16="http://schemas.microsoft.com/office/drawing/2014/main" id="{6DA6B063-F08D-4191-86C7-9E3DE2458E01}"/>
              </a:ext>
            </a:extLst>
          </p:cNvPr>
          <p:cNvSpPr>
            <a:spLocks noGrp="1"/>
          </p:cNvSpPr>
          <p:nvPr>
            <p:ph type="sldNum" sz="quarter" idx="12"/>
          </p:nvPr>
        </p:nvSpPr>
        <p:spPr/>
        <p:txBody>
          <a:bodyPr/>
          <a:lstStyle/>
          <a:p>
            <a:fld id="{AB4690A6-F322-4557-B50C-08D12C1A3EE9}" type="slidenum">
              <a:rPr lang="ko-KR" altLang="en-US" smtClean="0"/>
              <a:t>‹#›</a:t>
            </a:fld>
            <a:endParaRPr lang="ko-KR" altLang="en-US"/>
          </a:p>
        </p:txBody>
      </p:sp>
    </p:spTree>
    <p:extLst>
      <p:ext uri="{BB962C8B-B14F-4D97-AF65-F5344CB8AC3E}">
        <p14:creationId xmlns:p14="http://schemas.microsoft.com/office/powerpoint/2010/main" val="100648779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세로 제목 및 텍스트">
    <p:spTree>
      <p:nvGrpSpPr>
        <p:cNvPr id="1" name=""/>
        <p:cNvGrpSpPr/>
        <p:nvPr/>
      </p:nvGrpSpPr>
      <p:grpSpPr>
        <a:xfrm>
          <a:off x="0" y="0"/>
          <a:ext cx="0" cy="0"/>
          <a:chOff x="0" y="0"/>
          <a:chExt cx="0" cy="0"/>
        </a:xfrm>
      </p:grpSpPr>
      <p:sp>
        <p:nvSpPr>
          <p:cNvPr id="2" name="세로 제목 1">
            <a:extLst>
              <a:ext uri="{FF2B5EF4-FFF2-40B4-BE49-F238E27FC236}">
                <a16:creationId xmlns:a16="http://schemas.microsoft.com/office/drawing/2014/main" id="{69F34E82-AD2C-498E-825D-6438B0E70046}"/>
              </a:ext>
            </a:extLst>
          </p:cNvPr>
          <p:cNvSpPr>
            <a:spLocks noGrp="1"/>
          </p:cNvSpPr>
          <p:nvPr>
            <p:ph type="title" orient="vert"/>
          </p:nvPr>
        </p:nvSpPr>
        <p:spPr>
          <a:xfrm>
            <a:off x="8724900" y="365125"/>
            <a:ext cx="2628900" cy="5811838"/>
          </a:xfrm>
        </p:spPr>
        <p:txBody>
          <a:bodyPr vert="eaVert"/>
          <a:lstStyle/>
          <a:p>
            <a:r>
              <a:rPr lang="ko-KR" altLang="en-US"/>
              <a:t>마스터 제목 스타일 편집</a:t>
            </a:r>
          </a:p>
        </p:txBody>
      </p:sp>
      <p:sp>
        <p:nvSpPr>
          <p:cNvPr id="3" name="세로 텍스트 개체 틀 2">
            <a:extLst>
              <a:ext uri="{FF2B5EF4-FFF2-40B4-BE49-F238E27FC236}">
                <a16:creationId xmlns:a16="http://schemas.microsoft.com/office/drawing/2014/main" id="{25C38FA0-0D73-41C3-88E9-2F47CD9B776A}"/>
              </a:ext>
            </a:extLst>
          </p:cNvPr>
          <p:cNvSpPr>
            <a:spLocks noGrp="1"/>
          </p:cNvSpPr>
          <p:nvPr>
            <p:ph type="body" orient="vert" idx="1"/>
          </p:nvPr>
        </p:nvSpPr>
        <p:spPr>
          <a:xfrm>
            <a:off x="838200" y="365125"/>
            <a:ext cx="7734300" cy="5811838"/>
          </a:xfrm>
        </p:spPr>
        <p:txBody>
          <a:bodyPr vert="eaVert"/>
          <a:lstStyle/>
          <a:p>
            <a:pPr lvl="0"/>
            <a:r>
              <a:rPr lang="ko-KR" altLang="en-US"/>
              <a:t>마스터 텍스트 스타일 편집</a:t>
            </a:r>
          </a:p>
          <a:p>
            <a:pPr lvl="1"/>
            <a:r>
              <a:rPr lang="ko-KR" altLang="en-US"/>
              <a:t>둘째 수준</a:t>
            </a:r>
          </a:p>
          <a:p>
            <a:pPr lvl="2"/>
            <a:r>
              <a:rPr lang="ko-KR" altLang="en-US"/>
              <a:t>셋째 수준</a:t>
            </a:r>
          </a:p>
          <a:p>
            <a:pPr lvl="3"/>
            <a:r>
              <a:rPr lang="ko-KR" altLang="en-US"/>
              <a:t>넷째 수준</a:t>
            </a:r>
          </a:p>
          <a:p>
            <a:pPr lvl="4"/>
            <a:r>
              <a:rPr lang="ko-KR" altLang="en-US"/>
              <a:t>다섯째 수준</a:t>
            </a:r>
          </a:p>
        </p:txBody>
      </p:sp>
      <p:sp>
        <p:nvSpPr>
          <p:cNvPr id="4" name="날짜 개체 틀 3">
            <a:extLst>
              <a:ext uri="{FF2B5EF4-FFF2-40B4-BE49-F238E27FC236}">
                <a16:creationId xmlns:a16="http://schemas.microsoft.com/office/drawing/2014/main" id="{5FD45CFC-1D21-4063-9D8B-5C84257FAD14}"/>
              </a:ext>
            </a:extLst>
          </p:cNvPr>
          <p:cNvSpPr>
            <a:spLocks noGrp="1"/>
          </p:cNvSpPr>
          <p:nvPr>
            <p:ph type="dt" sz="half" idx="10"/>
          </p:nvPr>
        </p:nvSpPr>
        <p:spPr/>
        <p:txBody>
          <a:bodyPr/>
          <a:lstStyle/>
          <a:p>
            <a:fld id="{8D4089DB-79DD-415E-8856-BEB7661155A1}" type="datetimeFigureOut">
              <a:rPr lang="ko-KR" altLang="en-US" smtClean="0"/>
              <a:t>2022. 11. 23.</a:t>
            </a:fld>
            <a:endParaRPr lang="ko-KR" altLang="en-US"/>
          </a:p>
        </p:txBody>
      </p:sp>
      <p:sp>
        <p:nvSpPr>
          <p:cNvPr id="5" name="바닥글 개체 틀 4">
            <a:extLst>
              <a:ext uri="{FF2B5EF4-FFF2-40B4-BE49-F238E27FC236}">
                <a16:creationId xmlns:a16="http://schemas.microsoft.com/office/drawing/2014/main" id="{20873381-6C35-47F7-B8EA-6E96F02EB27B}"/>
              </a:ext>
            </a:extLst>
          </p:cNvPr>
          <p:cNvSpPr>
            <a:spLocks noGrp="1"/>
          </p:cNvSpPr>
          <p:nvPr>
            <p:ph type="ftr" sz="quarter" idx="11"/>
          </p:nvPr>
        </p:nvSpPr>
        <p:spPr/>
        <p:txBody>
          <a:bodyPr/>
          <a:lstStyle/>
          <a:p>
            <a:endParaRPr lang="ko-KR" altLang="en-US"/>
          </a:p>
        </p:txBody>
      </p:sp>
      <p:sp>
        <p:nvSpPr>
          <p:cNvPr id="6" name="슬라이드 번호 개체 틀 5">
            <a:extLst>
              <a:ext uri="{FF2B5EF4-FFF2-40B4-BE49-F238E27FC236}">
                <a16:creationId xmlns:a16="http://schemas.microsoft.com/office/drawing/2014/main" id="{906E17E9-F8C5-4784-BD4A-6F4BC7EF3C5C}"/>
              </a:ext>
            </a:extLst>
          </p:cNvPr>
          <p:cNvSpPr>
            <a:spLocks noGrp="1"/>
          </p:cNvSpPr>
          <p:nvPr>
            <p:ph type="sldNum" sz="quarter" idx="12"/>
          </p:nvPr>
        </p:nvSpPr>
        <p:spPr/>
        <p:txBody>
          <a:bodyPr/>
          <a:lstStyle/>
          <a:p>
            <a:fld id="{AB4690A6-F322-4557-B50C-08D12C1A3EE9}" type="slidenum">
              <a:rPr lang="ko-KR" altLang="en-US" smtClean="0"/>
              <a:t>‹#›</a:t>
            </a:fld>
            <a:endParaRPr lang="ko-KR" altLang="en-US"/>
          </a:p>
        </p:txBody>
      </p:sp>
    </p:spTree>
    <p:extLst>
      <p:ext uri="{BB962C8B-B14F-4D97-AF65-F5344CB8AC3E}">
        <p14:creationId xmlns:p14="http://schemas.microsoft.com/office/powerpoint/2010/main" val="23398933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제목 및 내용">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E3052BC5-4540-5A09-783D-C89CEACB1C2A}"/>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2000" cy="6873771"/>
          </a:xfrm>
          <a:prstGeom prst="rect">
            <a:avLst/>
          </a:prstGeom>
        </p:spPr>
      </p:pic>
      <p:sp>
        <p:nvSpPr>
          <p:cNvPr id="2" name="제목 1">
            <a:extLst>
              <a:ext uri="{FF2B5EF4-FFF2-40B4-BE49-F238E27FC236}">
                <a16:creationId xmlns:a16="http://schemas.microsoft.com/office/drawing/2014/main" id="{229FBC28-0AC3-40E7-8F1B-8AE73D321C18}"/>
              </a:ext>
            </a:extLst>
          </p:cNvPr>
          <p:cNvSpPr>
            <a:spLocks noGrp="1"/>
          </p:cNvSpPr>
          <p:nvPr>
            <p:ph type="title"/>
          </p:nvPr>
        </p:nvSpPr>
        <p:spPr/>
        <p:txBody>
          <a:bodyPr/>
          <a:lstStyle>
            <a:lvl1pPr>
              <a:defRPr sz="3200">
                <a:latin typeface="Calibri" panose="020F0502020204030204" pitchFamily="34" charset="0"/>
                <a:cs typeface="Calibri" panose="020F0502020204030204" pitchFamily="34" charset="0"/>
              </a:defRPr>
            </a:lvl1pPr>
          </a:lstStyle>
          <a:p>
            <a:r>
              <a:rPr lang="ko-KR" altLang="en-US"/>
              <a:t>마스터 제목 스타일 편집</a:t>
            </a:r>
          </a:p>
        </p:txBody>
      </p:sp>
      <p:sp>
        <p:nvSpPr>
          <p:cNvPr id="3" name="내용 개체 틀 2">
            <a:extLst>
              <a:ext uri="{FF2B5EF4-FFF2-40B4-BE49-F238E27FC236}">
                <a16:creationId xmlns:a16="http://schemas.microsoft.com/office/drawing/2014/main" id="{3768D592-A4C2-4504-8CD4-ADE946D6DEEA}"/>
              </a:ext>
            </a:extLst>
          </p:cNvPr>
          <p:cNvSpPr>
            <a:spLocks noGrp="1"/>
          </p:cNvSpPr>
          <p:nvPr>
            <p:ph idx="1"/>
          </p:nvPr>
        </p:nvSpPr>
        <p:spPr/>
        <p:txBody>
          <a:bodyPr/>
          <a:lstStyle>
            <a:lvl1pPr>
              <a:defRPr sz="3200">
                <a:latin typeface="Calibri" panose="020F0502020204030204" pitchFamily="34" charset="0"/>
                <a:cs typeface="Calibri" panose="020F0502020204030204" pitchFamily="34" charset="0"/>
              </a:defRPr>
            </a:lvl1pPr>
            <a:lvl2pPr>
              <a:defRPr sz="3200">
                <a:latin typeface="Calibri" panose="020F0502020204030204" pitchFamily="34" charset="0"/>
                <a:cs typeface="Calibri" panose="020F0502020204030204" pitchFamily="34" charset="0"/>
              </a:defRPr>
            </a:lvl2pPr>
            <a:lvl3pPr>
              <a:defRPr sz="3200">
                <a:latin typeface="Calibri" panose="020F0502020204030204" pitchFamily="34" charset="0"/>
                <a:cs typeface="Calibri" panose="020F0502020204030204" pitchFamily="34" charset="0"/>
              </a:defRPr>
            </a:lvl3pPr>
            <a:lvl4pPr>
              <a:defRPr sz="3200">
                <a:latin typeface="Calibri" panose="020F0502020204030204" pitchFamily="34" charset="0"/>
                <a:cs typeface="Calibri" panose="020F0502020204030204" pitchFamily="34" charset="0"/>
              </a:defRPr>
            </a:lvl4pPr>
            <a:lvl5pPr>
              <a:defRPr sz="3200">
                <a:latin typeface="Calibri" panose="020F0502020204030204" pitchFamily="34" charset="0"/>
                <a:cs typeface="Calibri" panose="020F0502020204030204" pitchFamily="34" charset="0"/>
              </a:defRPr>
            </a:lvl5pPr>
          </a:lstStyle>
          <a:p>
            <a:pPr lvl="0"/>
            <a:r>
              <a:rPr lang="ko-KR" altLang="en-US"/>
              <a:t>마스터 텍스트 스타일 편집</a:t>
            </a:r>
          </a:p>
          <a:p>
            <a:pPr lvl="1"/>
            <a:r>
              <a:rPr lang="ko-KR" altLang="en-US"/>
              <a:t>둘째 수준</a:t>
            </a:r>
          </a:p>
          <a:p>
            <a:pPr lvl="2"/>
            <a:r>
              <a:rPr lang="ko-KR" altLang="en-US"/>
              <a:t>셋째 수준</a:t>
            </a:r>
          </a:p>
          <a:p>
            <a:pPr lvl="3"/>
            <a:r>
              <a:rPr lang="ko-KR" altLang="en-US"/>
              <a:t>넷째 수준</a:t>
            </a:r>
          </a:p>
          <a:p>
            <a:pPr lvl="4"/>
            <a:r>
              <a:rPr lang="ko-KR" altLang="en-US"/>
              <a:t>다섯째 수준</a:t>
            </a:r>
          </a:p>
        </p:txBody>
      </p:sp>
      <p:sp>
        <p:nvSpPr>
          <p:cNvPr id="4" name="날짜 개체 틀 3">
            <a:extLst>
              <a:ext uri="{FF2B5EF4-FFF2-40B4-BE49-F238E27FC236}">
                <a16:creationId xmlns:a16="http://schemas.microsoft.com/office/drawing/2014/main" id="{382B2AE5-22A6-4CAA-A253-7DB8F0C7B7FE}"/>
              </a:ext>
            </a:extLst>
          </p:cNvPr>
          <p:cNvSpPr>
            <a:spLocks noGrp="1"/>
          </p:cNvSpPr>
          <p:nvPr>
            <p:ph type="dt" sz="half" idx="10"/>
          </p:nvPr>
        </p:nvSpPr>
        <p:spPr/>
        <p:txBody>
          <a:bodyPr/>
          <a:lstStyle>
            <a:lvl1pPr>
              <a:defRPr sz="3200">
                <a:latin typeface="Calibri" panose="020F0502020204030204" pitchFamily="34" charset="0"/>
                <a:cs typeface="Calibri" panose="020F0502020204030204" pitchFamily="34" charset="0"/>
              </a:defRPr>
            </a:lvl1pPr>
          </a:lstStyle>
          <a:p>
            <a:fld id="{8D4089DB-79DD-415E-8856-BEB7661155A1}" type="datetimeFigureOut">
              <a:rPr lang="ko-KR" altLang="en-US" smtClean="0"/>
              <a:pPr/>
              <a:t>2022. 11. 23.</a:t>
            </a:fld>
            <a:endParaRPr lang="ko-KR" altLang="en-US"/>
          </a:p>
        </p:txBody>
      </p:sp>
      <p:sp>
        <p:nvSpPr>
          <p:cNvPr id="5" name="바닥글 개체 틀 4">
            <a:extLst>
              <a:ext uri="{FF2B5EF4-FFF2-40B4-BE49-F238E27FC236}">
                <a16:creationId xmlns:a16="http://schemas.microsoft.com/office/drawing/2014/main" id="{22342284-74F9-4AD8-8548-F4271F9F3D1E}"/>
              </a:ext>
            </a:extLst>
          </p:cNvPr>
          <p:cNvSpPr>
            <a:spLocks noGrp="1"/>
          </p:cNvSpPr>
          <p:nvPr>
            <p:ph type="ftr" sz="quarter" idx="11"/>
          </p:nvPr>
        </p:nvSpPr>
        <p:spPr/>
        <p:txBody>
          <a:bodyPr/>
          <a:lstStyle>
            <a:lvl1pPr>
              <a:defRPr sz="3200">
                <a:latin typeface="Calibri" panose="020F0502020204030204" pitchFamily="34" charset="0"/>
                <a:cs typeface="Calibri" panose="020F0502020204030204" pitchFamily="34" charset="0"/>
              </a:defRPr>
            </a:lvl1pPr>
          </a:lstStyle>
          <a:p>
            <a:endParaRPr lang="ko-KR" altLang="en-US"/>
          </a:p>
        </p:txBody>
      </p:sp>
      <p:sp>
        <p:nvSpPr>
          <p:cNvPr id="6" name="슬라이드 번호 개체 틀 5">
            <a:extLst>
              <a:ext uri="{FF2B5EF4-FFF2-40B4-BE49-F238E27FC236}">
                <a16:creationId xmlns:a16="http://schemas.microsoft.com/office/drawing/2014/main" id="{761A2720-52D3-42E0-983E-95564A2E55D7}"/>
              </a:ext>
            </a:extLst>
          </p:cNvPr>
          <p:cNvSpPr>
            <a:spLocks noGrp="1"/>
          </p:cNvSpPr>
          <p:nvPr>
            <p:ph type="sldNum" sz="quarter" idx="12"/>
          </p:nvPr>
        </p:nvSpPr>
        <p:spPr/>
        <p:txBody>
          <a:bodyPr/>
          <a:lstStyle>
            <a:lvl1pPr>
              <a:defRPr sz="3200">
                <a:latin typeface="Calibri" panose="020F0502020204030204" pitchFamily="34" charset="0"/>
                <a:cs typeface="Calibri" panose="020F0502020204030204" pitchFamily="34" charset="0"/>
              </a:defRPr>
            </a:lvl1pPr>
          </a:lstStyle>
          <a:p>
            <a:fld id="{AB4690A6-F322-4557-B50C-08D12C1A3EE9}" type="slidenum">
              <a:rPr lang="ko-KR" altLang="en-US" smtClean="0"/>
              <a:pPr/>
              <a:t>‹#›</a:t>
            </a:fld>
            <a:endParaRPr lang="ko-KR" altLang="en-US"/>
          </a:p>
        </p:txBody>
      </p:sp>
    </p:spTree>
    <p:extLst>
      <p:ext uri="{BB962C8B-B14F-4D97-AF65-F5344CB8AC3E}">
        <p14:creationId xmlns:p14="http://schemas.microsoft.com/office/powerpoint/2010/main" val="310802055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구역 머리글">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AE48D638-0C52-4FD4-99A7-3C58CB940F9A}"/>
              </a:ext>
            </a:extLst>
          </p:cNvPr>
          <p:cNvSpPr>
            <a:spLocks noGrp="1"/>
          </p:cNvSpPr>
          <p:nvPr>
            <p:ph type="title"/>
          </p:nvPr>
        </p:nvSpPr>
        <p:spPr>
          <a:xfrm>
            <a:off x="831850" y="1709738"/>
            <a:ext cx="10515600" cy="2852737"/>
          </a:xfrm>
        </p:spPr>
        <p:txBody>
          <a:bodyPr anchor="b"/>
          <a:lstStyle>
            <a:lvl1pPr>
              <a:defRPr sz="6000"/>
            </a:lvl1pPr>
          </a:lstStyle>
          <a:p>
            <a:r>
              <a:rPr lang="ko-KR" altLang="en-US"/>
              <a:t>마스터 제목 스타일 편집</a:t>
            </a:r>
          </a:p>
        </p:txBody>
      </p:sp>
      <p:sp>
        <p:nvSpPr>
          <p:cNvPr id="3" name="텍스트 개체 틀 2">
            <a:extLst>
              <a:ext uri="{FF2B5EF4-FFF2-40B4-BE49-F238E27FC236}">
                <a16:creationId xmlns:a16="http://schemas.microsoft.com/office/drawing/2014/main" id="{9BA7142F-BAC8-44B5-A109-7CDE3DD92221}"/>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ko-KR" altLang="en-US"/>
              <a:t>마스터 텍스트 스타일 편집</a:t>
            </a:r>
          </a:p>
        </p:txBody>
      </p:sp>
      <p:sp>
        <p:nvSpPr>
          <p:cNvPr id="4" name="날짜 개체 틀 3">
            <a:extLst>
              <a:ext uri="{FF2B5EF4-FFF2-40B4-BE49-F238E27FC236}">
                <a16:creationId xmlns:a16="http://schemas.microsoft.com/office/drawing/2014/main" id="{1F763598-7FB8-4290-93FA-4FC848387007}"/>
              </a:ext>
            </a:extLst>
          </p:cNvPr>
          <p:cNvSpPr>
            <a:spLocks noGrp="1"/>
          </p:cNvSpPr>
          <p:nvPr>
            <p:ph type="dt" sz="half" idx="10"/>
          </p:nvPr>
        </p:nvSpPr>
        <p:spPr/>
        <p:txBody>
          <a:bodyPr/>
          <a:lstStyle/>
          <a:p>
            <a:fld id="{8D4089DB-79DD-415E-8856-BEB7661155A1}" type="datetimeFigureOut">
              <a:rPr lang="ko-KR" altLang="en-US" smtClean="0"/>
              <a:t>2022. 11. 23.</a:t>
            </a:fld>
            <a:endParaRPr lang="ko-KR" altLang="en-US"/>
          </a:p>
        </p:txBody>
      </p:sp>
      <p:sp>
        <p:nvSpPr>
          <p:cNvPr id="5" name="바닥글 개체 틀 4">
            <a:extLst>
              <a:ext uri="{FF2B5EF4-FFF2-40B4-BE49-F238E27FC236}">
                <a16:creationId xmlns:a16="http://schemas.microsoft.com/office/drawing/2014/main" id="{34620476-E3EF-4C3C-B661-E74E32207ACF}"/>
              </a:ext>
            </a:extLst>
          </p:cNvPr>
          <p:cNvSpPr>
            <a:spLocks noGrp="1"/>
          </p:cNvSpPr>
          <p:nvPr>
            <p:ph type="ftr" sz="quarter" idx="11"/>
          </p:nvPr>
        </p:nvSpPr>
        <p:spPr/>
        <p:txBody>
          <a:bodyPr/>
          <a:lstStyle/>
          <a:p>
            <a:endParaRPr lang="ko-KR" altLang="en-US"/>
          </a:p>
        </p:txBody>
      </p:sp>
      <p:sp>
        <p:nvSpPr>
          <p:cNvPr id="6" name="슬라이드 번호 개체 틀 5">
            <a:extLst>
              <a:ext uri="{FF2B5EF4-FFF2-40B4-BE49-F238E27FC236}">
                <a16:creationId xmlns:a16="http://schemas.microsoft.com/office/drawing/2014/main" id="{43AD5810-6AC4-4E2A-9FB2-A80AC72272EC}"/>
              </a:ext>
            </a:extLst>
          </p:cNvPr>
          <p:cNvSpPr>
            <a:spLocks noGrp="1"/>
          </p:cNvSpPr>
          <p:nvPr>
            <p:ph type="sldNum" sz="quarter" idx="12"/>
          </p:nvPr>
        </p:nvSpPr>
        <p:spPr/>
        <p:txBody>
          <a:bodyPr/>
          <a:lstStyle/>
          <a:p>
            <a:fld id="{AB4690A6-F322-4557-B50C-08D12C1A3EE9}" type="slidenum">
              <a:rPr lang="ko-KR" altLang="en-US" smtClean="0"/>
              <a:t>‹#›</a:t>
            </a:fld>
            <a:endParaRPr lang="ko-KR" altLang="en-US"/>
          </a:p>
        </p:txBody>
      </p:sp>
    </p:spTree>
    <p:extLst>
      <p:ext uri="{BB962C8B-B14F-4D97-AF65-F5344CB8AC3E}">
        <p14:creationId xmlns:p14="http://schemas.microsoft.com/office/powerpoint/2010/main" val="240896301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콘텐츠 2개">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58F23F22-4F21-4779-B754-222E0805F8A6}"/>
              </a:ext>
            </a:extLst>
          </p:cNvPr>
          <p:cNvSpPr>
            <a:spLocks noGrp="1"/>
          </p:cNvSpPr>
          <p:nvPr>
            <p:ph type="title"/>
          </p:nvPr>
        </p:nvSpPr>
        <p:spPr/>
        <p:txBody>
          <a:bodyPr/>
          <a:lstStyle/>
          <a:p>
            <a:r>
              <a:rPr lang="ko-KR" altLang="en-US"/>
              <a:t>마스터 제목 스타일 편집</a:t>
            </a:r>
          </a:p>
        </p:txBody>
      </p:sp>
      <p:sp>
        <p:nvSpPr>
          <p:cNvPr id="3" name="내용 개체 틀 2">
            <a:extLst>
              <a:ext uri="{FF2B5EF4-FFF2-40B4-BE49-F238E27FC236}">
                <a16:creationId xmlns:a16="http://schemas.microsoft.com/office/drawing/2014/main" id="{43400961-C9BD-47FB-B59F-110092926BBC}"/>
              </a:ext>
            </a:extLst>
          </p:cNvPr>
          <p:cNvSpPr>
            <a:spLocks noGrp="1"/>
          </p:cNvSpPr>
          <p:nvPr>
            <p:ph sz="half" idx="1"/>
          </p:nvPr>
        </p:nvSpPr>
        <p:spPr>
          <a:xfrm>
            <a:off x="838200" y="1825625"/>
            <a:ext cx="5181600" cy="4351338"/>
          </a:xfrm>
        </p:spPr>
        <p:txBody>
          <a:bodyPr/>
          <a:lstStyle/>
          <a:p>
            <a:pPr lvl="0"/>
            <a:r>
              <a:rPr lang="ko-KR" altLang="en-US"/>
              <a:t>마스터 텍스트 스타일 편집</a:t>
            </a:r>
          </a:p>
          <a:p>
            <a:pPr lvl="1"/>
            <a:r>
              <a:rPr lang="ko-KR" altLang="en-US"/>
              <a:t>둘째 수준</a:t>
            </a:r>
          </a:p>
          <a:p>
            <a:pPr lvl="2"/>
            <a:r>
              <a:rPr lang="ko-KR" altLang="en-US"/>
              <a:t>셋째 수준</a:t>
            </a:r>
          </a:p>
          <a:p>
            <a:pPr lvl="3"/>
            <a:r>
              <a:rPr lang="ko-KR" altLang="en-US"/>
              <a:t>넷째 수준</a:t>
            </a:r>
          </a:p>
          <a:p>
            <a:pPr lvl="4"/>
            <a:r>
              <a:rPr lang="ko-KR" altLang="en-US"/>
              <a:t>다섯째 수준</a:t>
            </a:r>
          </a:p>
        </p:txBody>
      </p:sp>
      <p:sp>
        <p:nvSpPr>
          <p:cNvPr id="4" name="내용 개체 틀 3">
            <a:extLst>
              <a:ext uri="{FF2B5EF4-FFF2-40B4-BE49-F238E27FC236}">
                <a16:creationId xmlns:a16="http://schemas.microsoft.com/office/drawing/2014/main" id="{9809E5BF-0F4F-4DDC-B515-1BEFEC8FD514}"/>
              </a:ext>
            </a:extLst>
          </p:cNvPr>
          <p:cNvSpPr>
            <a:spLocks noGrp="1"/>
          </p:cNvSpPr>
          <p:nvPr>
            <p:ph sz="half" idx="2"/>
          </p:nvPr>
        </p:nvSpPr>
        <p:spPr>
          <a:xfrm>
            <a:off x="6172200" y="1825625"/>
            <a:ext cx="5181600" cy="4351338"/>
          </a:xfrm>
        </p:spPr>
        <p:txBody>
          <a:bodyPr/>
          <a:lstStyle/>
          <a:p>
            <a:pPr lvl="0"/>
            <a:r>
              <a:rPr lang="ko-KR" altLang="en-US"/>
              <a:t>마스터 텍스트 스타일 편집</a:t>
            </a:r>
          </a:p>
          <a:p>
            <a:pPr lvl="1"/>
            <a:r>
              <a:rPr lang="ko-KR" altLang="en-US"/>
              <a:t>둘째 수준</a:t>
            </a:r>
          </a:p>
          <a:p>
            <a:pPr lvl="2"/>
            <a:r>
              <a:rPr lang="ko-KR" altLang="en-US"/>
              <a:t>셋째 수준</a:t>
            </a:r>
          </a:p>
          <a:p>
            <a:pPr lvl="3"/>
            <a:r>
              <a:rPr lang="ko-KR" altLang="en-US"/>
              <a:t>넷째 수준</a:t>
            </a:r>
          </a:p>
          <a:p>
            <a:pPr lvl="4"/>
            <a:r>
              <a:rPr lang="ko-KR" altLang="en-US"/>
              <a:t>다섯째 수준</a:t>
            </a:r>
          </a:p>
        </p:txBody>
      </p:sp>
      <p:sp>
        <p:nvSpPr>
          <p:cNvPr id="5" name="날짜 개체 틀 4">
            <a:extLst>
              <a:ext uri="{FF2B5EF4-FFF2-40B4-BE49-F238E27FC236}">
                <a16:creationId xmlns:a16="http://schemas.microsoft.com/office/drawing/2014/main" id="{B5175030-2074-4D7D-87A9-31A1D284B977}"/>
              </a:ext>
            </a:extLst>
          </p:cNvPr>
          <p:cNvSpPr>
            <a:spLocks noGrp="1"/>
          </p:cNvSpPr>
          <p:nvPr>
            <p:ph type="dt" sz="half" idx="10"/>
          </p:nvPr>
        </p:nvSpPr>
        <p:spPr/>
        <p:txBody>
          <a:bodyPr/>
          <a:lstStyle/>
          <a:p>
            <a:fld id="{8D4089DB-79DD-415E-8856-BEB7661155A1}" type="datetimeFigureOut">
              <a:rPr lang="ko-KR" altLang="en-US" smtClean="0"/>
              <a:t>2022. 11. 23.</a:t>
            </a:fld>
            <a:endParaRPr lang="ko-KR" altLang="en-US"/>
          </a:p>
        </p:txBody>
      </p:sp>
      <p:sp>
        <p:nvSpPr>
          <p:cNvPr id="6" name="바닥글 개체 틀 5">
            <a:extLst>
              <a:ext uri="{FF2B5EF4-FFF2-40B4-BE49-F238E27FC236}">
                <a16:creationId xmlns:a16="http://schemas.microsoft.com/office/drawing/2014/main" id="{D7BEC16A-195B-4D4A-BE41-7DFF02EAC3F8}"/>
              </a:ext>
            </a:extLst>
          </p:cNvPr>
          <p:cNvSpPr>
            <a:spLocks noGrp="1"/>
          </p:cNvSpPr>
          <p:nvPr>
            <p:ph type="ftr" sz="quarter" idx="11"/>
          </p:nvPr>
        </p:nvSpPr>
        <p:spPr/>
        <p:txBody>
          <a:bodyPr/>
          <a:lstStyle/>
          <a:p>
            <a:endParaRPr lang="ko-KR" altLang="en-US"/>
          </a:p>
        </p:txBody>
      </p:sp>
      <p:sp>
        <p:nvSpPr>
          <p:cNvPr id="7" name="슬라이드 번호 개체 틀 6">
            <a:extLst>
              <a:ext uri="{FF2B5EF4-FFF2-40B4-BE49-F238E27FC236}">
                <a16:creationId xmlns:a16="http://schemas.microsoft.com/office/drawing/2014/main" id="{C99F20BA-159F-4DA9-827C-0D97B5F0930A}"/>
              </a:ext>
            </a:extLst>
          </p:cNvPr>
          <p:cNvSpPr>
            <a:spLocks noGrp="1"/>
          </p:cNvSpPr>
          <p:nvPr>
            <p:ph type="sldNum" sz="quarter" idx="12"/>
          </p:nvPr>
        </p:nvSpPr>
        <p:spPr/>
        <p:txBody>
          <a:bodyPr/>
          <a:lstStyle/>
          <a:p>
            <a:fld id="{AB4690A6-F322-4557-B50C-08D12C1A3EE9}" type="slidenum">
              <a:rPr lang="ko-KR" altLang="en-US" smtClean="0"/>
              <a:t>‹#›</a:t>
            </a:fld>
            <a:endParaRPr lang="ko-KR" altLang="en-US"/>
          </a:p>
        </p:txBody>
      </p:sp>
    </p:spTree>
    <p:extLst>
      <p:ext uri="{BB962C8B-B14F-4D97-AF65-F5344CB8AC3E}">
        <p14:creationId xmlns:p14="http://schemas.microsoft.com/office/powerpoint/2010/main" val="200532637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비교">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9FB42F23-AC88-4FAB-A95F-EB4D979EB424}"/>
              </a:ext>
            </a:extLst>
          </p:cNvPr>
          <p:cNvSpPr>
            <a:spLocks noGrp="1"/>
          </p:cNvSpPr>
          <p:nvPr>
            <p:ph type="title"/>
          </p:nvPr>
        </p:nvSpPr>
        <p:spPr>
          <a:xfrm>
            <a:off x="839788" y="365125"/>
            <a:ext cx="10515600" cy="1325563"/>
          </a:xfrm>
        </p:spPr>
        <p:txBody>
          <a:bodyPr/>
          <a:lstStyle/>
          <a:p>
            <a:r>
              <a:rPr lang="ko-KR" altLang="en-US"/>
              <a:t>마스터 제목 스타일 편집</a:t>
            </a:r>
          </a:p>
        </p:txBody>
      </p:sp>
      <p:sp>
        <p:nvSpPr>
          <p:cNvPr id="3" name="텍스트 개체 틀 2">
            <a:extLst>
              <a:ext uri="{FF2B5EF4-FFF2-40B4-BE49-F238E27FC236}">
                <a16:creationId xmlns:a16="http://schemas.microsoft.com/office/drawing/2014/main" id="{EA072D60-1768-4A90-8089-2A460BD0A9FA}"/>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ko-KR" altLang="en-US"/>
              <a:t>마스터 텍스트 스타일 편집</a:t>
            </a:r>
          </a:p>
        </p:txBody>
      </p:sp>
      <p:sp>
        <p:nvSpPr>
          <p:cNvPr id="4" name="내용 개체 틀 3">
            <a:extLst>
              <a:ext uri="{FF2B5EF4-FFF2-40B4-BE49-F238E27FC236}">
                <a16:creationId xmlns:a16="http://schemas.microsoft.com/office/drawing/2014/main" id="{DF029507-1A0F-4253-BFA7-DEC145B323A3}"/>
              </a:ext>
            </a:extLst>
          </p:cNvPr>
          <p:cNvSpPr>
            <a:spLocks noGrp="1"/>
          </p:cNvSpPr>
          <p:nvPr>
            <p:ph sz="half" idx="2"/>
          </p:nvPr>
        </p:nvSpPr>
        <p:spPr>
          <a:xfrm>
            <a:off x="839788" y="2505075"/>
            <a:ext cx="5157787" cy="3684588"/>
          </a:xfrm>
        </p:spPr>
        <p:txBody>
          <a:bodyPr/>
          <a:lstStyle/>
          <a:p>
            <a:pPr lvl="0"/>
            <a:r>
              <a:rPr lang="ko-KR" altLang="en-US"/>
              <a:t>마스터 텍스트 스타일 편집</a:t>
            </a:r>
          </a:p>
          <a:p>
            <a:pPr lvl="1"/>
            <a:r>
              <a:rPr lang="ko-KR" altLang="en-US"/>
              <a:t>둘째 수준</a:t>
            </a:r>
          </a:p>
          <a:p>
            <a:pPr lvl="2"/>
            <a:r>
              <a:rPr lang="ko-KR" altLang="en-US"/>
              <a:t>셋째 수준</a:t>
            </a:r>
          </a:p>
          <a:p>
            <a:pPr lvl="3"/>
            <a:r>
              <a:rPr lang="ko-KR" altLang="en-US"/>
              <a:t>넷째 수준</a:t>
            </a:r>
          </a:p>
          <a:p>
            <a:pPr lvl="4"/>
            <a:r>
              <a:rPr lang="ko-KR" altLang="en-US"/>
              <a:t>다섯째 수준</a:t>
            </a:r>
          </a:p>
        </p:txBody>
      </p:sp>
      <p:sp>
        <p:nvSpPr>
          <p:cNvPr id="5" name="텍스트 개체 틀 4">
            <a:extLst>
              <a:ext uri="{FF2B5EF4-FFF2-40B4-BE49-F238E27FC236}">
                <a16:creationId xmlns:a16="http://schemas.microsoft.com/office/drawing/2014/main" id="{DC032E25-AC10-4C2D-AEA3-3E02B96D76EB}"/>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ko-KR" altLang="en-US"/>
              <a:t>마스터 텍스트 스타일 편집</a:t>
            </a:r>
          </a:p>
        </p:txBody>
      </p:sp>
      <p:sp>
        <p:nvSpPr>
          <p:cNvPr id="6" name="내용 개체 틀 5">
            <a:extLst>
              <a:ext uri="{FF2B5EF4-FFF2-40B4-BE49-F238E27FC236}">
                <a16:creationId xmlns:a16="http://schemas.microsoft.com/office/drawing/2014/main" id="{3CC92220-6F66-4650-98E8-B4A85966838B}"/>
              </a:ext>
            </a:extLst>
          </p:cNvPr>
          <p:cNvSpPr>
            <a:spLocks noGrp="1"/>
          </p:cNvSpPr>
          <p:nvPr>
            <p:ph sz="quarter" idx="4"/>
          </p:nvPr>
        </p:nvSpPr>
        <p:spPr>
          <a:xfrm>
            <a:off x="6172200" y="2505075"/>
            <a:ext cx="5183188" cy="3684588"/>
          </a:xfrm>
        </p:spPr>
        <p:txBody>
          <a:bodyPr/>
          <a:lstStyle/>
          <a:p>
            <a:pPr lvl="0"/>
            <a:r>
              <a:rPr lang="ko-KR" altLang="en-US"/>
              <a:t>마스터 텍스트 스타일 편집</a:t>
            </a:r>
          </a:p>
          <a:p>
            <a:pPr lvl="1"/>
            <a:r>
              <a:rPr lang="ko-KR" altLang="en-US"/>
              <a:t>둘째 수준</a:t>
            </a:r>
          </a:p>
          <a:p>
            <a:pPr lvl="2"/>
            <a:r>
              <a:rPr lang="ko-KR" altLang="en-US"/>
              <a:t>셋째 수준</a:t>
            </a:r>
          </a:p>
          <a:p>
            <a:pPr lvl="3"/>
            <a:r>
              <a:rPr lang="ko-KR" altLang="en-US"/>
              <a:t>넷째 수준</a:t>
            </a:r>
          </a:p>
          <a:p>
            <a:pPr lvl="4"/>
            <a:r>
              <a:rPr lang="ko-KR" altLang="en-US"/>
              <a:t>다섯째 수준</a:t>
            </a:r>
          </a:p>
        </p:txBody>
      </p:sp>
      <p:sp>
        <p:nvSpPr>
          <p:cNvPr id="7" name="날짜 개체 틀 6">
            <a:extLst>
              <a:ext uri="{FF2B5EF4-FFF2-40B4-BE49-F238E27FC236}">
                <a16:creationId xmlns:a16="http://schemas.microsoft.com/office/drawing/2014/main" id="{2A7ED824-C39C-4B53-9DC8-DFF0A5B66518}"/>
              </a:ext>
            </a:extLst>
          </p:cNvPr>
          <p:cNvSpPr>
            <a:spLocks noGrp="1"/>
          </p:cNvSpPr>
          <p:nvPr>
            <p:ph type="dt" sz="half" idx="10"/>
          </p:nvPr>
        </p:nvSpPr>
        <p:spPr/>
        <p:txBody>
          <a:bodyPr/>
          <a:lstStyle/>
          <a:p>
            <a:fld id="{8D4089DB-79DD-415E-8856-BEB7661155A1}" type="datetimeFigureOut">
              <a:rPr lang="ko-KR" altLang="en-US" smtClean="0"/>
              <a:t>2022. 11. 23.</a:t>
            </a:fld>
            <a:endParaRPr lang="ko-KR" altLang="en-US"/>
          </a:p>
        </p:txBody>
      </p:sp>
      <p:sp>
        <p:nvSpPr>
          <p:cNvPr id="8" name="바닥글 개체 틀 7">
            <a:extLst>
              <a:ext uri="{FF2B5EF4-FFF2-40B4-BE49-F238E27FC236}">
                <a16:creationId xmlns:a16="http://schemas.microsoft.com/office/drawing/2014/main" id="{72B1166F-B149-4A43-AC23-239AF513C775}"/>
              </a:ext>
            </a:extLst>
          </p:cNvPr>
          <p:cNvSpPr>
            <a:spLocks noGrp="1"/>
          </p:cNvSpPr>
          <p:nvPr>
            <p:ph type="ftr" sz="quarter" idx="11"/>
          </p:nvPr>
        </p:nvSpPr>
        <p:spPr/>
        <p:txBody>
          <a:bodyPr/>
          <a:lstStyle/>
          <a:p>
            <a:endParaRPr lang="ko-KR" altLang="en-US"/>
          </a:p>
        </p:txBody>
      </p:sp>
      <p:sp>
        <p:nvSpPr>
          <p:cNvPr id="9" name="슬라이드 번호 개체 틀 8">
            <a:extLst>
              <a:ext uri="{FF2B5EF4-FFF2-40B4-BE49-F238E27FC236}">
                <a16:creationId xmlns:a16="http://schemas.microsoft.com/office/drawing/2014/main" id="{063C936C-4E2C-4664-93CD-30773E4F9CC3}"/>
              </a:ext>
            </a:extLst>
          </p:cNvPr>
          <p:cNvSpPr>
            <a:spLocks noGrp="1"/>
          </p:cNvSpPr>
          <p:nvPr>
            <p:ph type="sldNum" sz="quarter" idx="12"/>
          </p:nvPr>
        </p:nvSpPr>
        <p:spPr/>
        <p:txBody>
          <a:bodyPr/>
          <a:lstStyle/>
          <a:p>
            <a:fld id="{AB4690A6-F322-4557-B50C-08D12C1A3EE9}" type="slidenum">
              <a:rPr lang="ko-KR" altLang="en-US" smtClean="0"/>
              <a:t>‹#›</a:t>
            </a:fld>
            <a:endParaRPr lang="ko-KR" altLang="en-US"/>
          </a:p>
        </p:txBody>
      </p:sp>
    </p:spTree>
    <p:extLst>
      <p:ext uri="{BB962C8B-B14F-4D97-AF65-F5344CB8AC3E}">
        <p14:creationId xmlns:p14="http://schemas.microsoft.com/office/powerpoint/2010/main" val="303854793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제목만">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94053BAC-464C-443B-BF51-1961385060B8}"/>
              </a:ext>
            </a:extLst>
          </p:cNvPr>
          <p:cNvSpPr>
            <a:spLocks noGrp="1"/>
          </p:cNvSpPr>
          <p:nvPr>
            <p:ph type="title"/>
          </p:nvPr>
        </p:nvSpPr>
        <p:spPr/>
        <p:txBody>
          <a:bodyPr/>
          <a:lstStyle/>
          <a:p>
            <a:r>
              <a:rPr lang="ko-KR" altLang="en-US"/>
              <a:t>마스터 제목 스타일 편집</a:t>
            </a:r>
          </a:p>
        </p:txBody>
      </p:sp>
      <p:sp>
        <p:nvSpPr>
          <p:cNvPr id="3" name="날짜 개체 틀 2">
            <a:extLst>
              <a:ext uri="{FF2B5EF4-FFF2-40B4-BE49-F238E27FC236}">
                <a16:creationId xmlns:a16="http://schemas.microsoft.com/office/drawing/2014/main" id="{645A45FF-C965-4F61-BEFD-FBCC2393ECF8}"/>
              </a:ext>
            </a:extLst>
          </p:cNvPr>
          <p:cNvSpPr>
            <a:spLocks noGrp="1"/>
          </p:cNvSpPr>
          <p:nvPr>
            <p:ph type="dt" sz="half" idx="10"/>
          </p:nvPr>
        </p:nvSpPr>
        <p:spPr/>
        <p:txBody>
          <a:bodyPr/>
          <a:lstStyle/>
          <a:p>
            <a:fld id="{8D4089DB-79DD-415E-8856-BEB7661155A1}" type="datetimeFigureOut">
              <a:rPr lang="ko-KR" altLang="en-US" smtClean="0"/>
              <a:t>2022. 11. 23.</a:t>
            </a:fld>
            <a:endParaRPr lang="ko-KR" altLang="en-US"/>
          </a:p>
        </p:txBody>
      </p:sp>
      <p:sp>
        <p:nvSpPr>
          <p:cNvPr id="4" name="바닥글 개체 틀 3">
            <a:extLst>
              <a:ext uri="{FF2B5EF4-FFF2-40B4-BE49-F238E27FC236}">
                <a16:creationId xmlns:a16="http://schemas.microsoft.com/office/drawing/2014/main" id="{AD0B4AA9-2C82-46F3-A313-DA4F928F31AD}"/>
              </a:ext>
            </a:extLst>
          </p:cNvPr>
          <p:cNvSpPr>
            <a:spLocks noGrp="1"/>
          </p:cNvSpPr>
          <p:nvPr>
            <p:ph type="ftr" sz="quarter" idx="11"/>
          </p:nvPr>
        </p:nvSpPr>
        <p:spPr/>
        <p:txBody>
          <a:bodyPr/>
          <a:lstStyle/>
          <a:p>
            <a:endParaRPr lang="ko-KR" altLang="en-US"/>
          </a:p>
        </p:txBody>
      </p:sp>
      <p:sp>
        <p:nvSpPr>
          <p:cNvPr id="5" name="슬라이드 번호 개체 틀 4">
            <a:extLst>
              <a:ext uri="{FF2B5EF4-FFF2-40B4-BE49-F238E27FC236}">
                <a16:creationId xmlns:a16="http://schemas.microsoft.com/office/drawing/2014/main" id="{68D83DE7-B376-4866-92A1-7CF3D983716F}"/>
              </a:ext>
            </a:extLst>
          </p:cNvPr>
          <p:cNvSpPr>
            <a:spLocks noGrp="1"/>
          </p:cNvSpPr>
          <p:nvPr>
            <p:ph type="sldNum" sz="quarter" idx="12"/>
          </p:nvPr>
        </p:nvSpPr>
        <p:spPr/>
        <p:txBody>
          <a:bodyPr/>
          <a:lstStyle/>
          <a:p>
            <a:fld id="{AB4690A6-F322-4557-B50C-08D12C1A3EE9}" type="slidenum">
              <a:rPr lang="ko-KR" altLang="en-US" smtClean="0"/>
              <a:t>‹#›</a:t>
            </a:fld>
            <a:endParaRPr lang="ko-KR" altLang="en-US"/>
          </a:p>
        </p:txBody>
      </p:sp>
    </p:spTree>
    <p:extLst>
      <p:ext uri="{BB962C8B-B14F-4D97-AF65-F5344CB8AC3E}">
        <p14:creationId xmlns:p14="http://schemas.microsoft.com/office/powerpoint/2010/main" val="18707750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빈 화면">
    <p:spTree>
      <p:nvGrpSpPr>
        <p:cNvPr id="1" name=""/>
        <p:cNvGrpSpPr/>
        <p:nvPr/>
      </p:nvGrpSpPr>
      <p:grpSpPr>
        <a:xfrm>
          <a:off x="0" y="0"/>
          <a:ext cx="0" cy="0"/>
          <a:chOff x="0" y="0"/>
          <a:chExt cx="0" cy="0"/>
        </a:xfrm>
      </p:grpSpPr>
      <p:sp>
        <p:nvSpPr>
          <p:cNvPr id="2" name="날짜 개체 틀 1">
            <a:extLst>
              <a:ext uri="{FF2B5EF4-FFF2-40B4-BE49-F238E27FC236}">
                <a16:creationId xmlns:a16="http://schemas.microsoft.com/office/drawing/2014/main" id="{728BC52D-F560-4A17-9C95-377949AC733C}"/>
              </a:ext>
            </a:extLst>
          </p:cNvPr>
          <p:cNvSpPr>
            <a:spLocks noGrp="1"/>
          </p:cNvSpPr>
          <p:nvPr>
            <p:ph type="dt" sz="half" idx="10"/>
          </p:nvPr>
        </p:nvSpPr>
        <p:spPr/>
        <p:txBody>
          <a:bodyPr/>
          <a:lstStyle/>
          <a:p>
            <a:fld id="{8D4089DB-79DD-415E-8856-BEB7661155A1}" type="datetimeFigureOut">
              <a:rPr lang="ko-KR" altLang="en-US" smtClean="0"/>
              <a:t>2022. 11. 23.</a:t>
            </a:fld>
            <a:endParaRPr lang="ko-KR" altLang="en-US"/>
          </a:p>
        </p:txBody>
      </p:sp>
      <p:sp>
        <p:nvSpPr>
          <p:cNvPr id="3" name="바닥글 개체 틀 2">
            <a:extLst>
              <a:ext uri="{FF2B5EF4-FFF2-40B4-BE49-F238E27FC236}">
                <a16:creationId xmlns:a16="http://schemas.microsoft.com/office/drawing/2014/main" id="{B80394EF-F77D-4EC2-9637-1F5697468FED}"/>
              </a:ext>
            </a:extLst>
          </p:cNvPr>
          <p:cNvSpPr>
            <a:spLocks noGrp="1"/>
          </p:cNvSpPr>
          <p:nvPr>
            <p:ph type="ftr" sz="quarter" idx="11"/>
          </p:nvPr>
        </p:nvSpPr>
        <p:spPr/>
        <p:txBody>
          <a:bodyPr/>
          <a:lstStyle/>
          <a:p>
            <a:endParaRPr lang="ko-KR" altLang="en-US"/>
          </a:p>
        </p:txBody>
      </p:sp>
      <p:sp>
        <p:nvSpPr>
          <p:cNvPr id="4" name="슬라이드 번호 개체 틀 3">
            <a:extLst>
              <a:ext uri="{FF2B5EF4-FFF2-40B4-BE49-F238E27FC236}">
                <a16:creationId xmlns:a16="http://schemas.microsoft.com/office/drawing/2014/main" id="{AEEA9D1E-61AA-4123-9EEF-907734962EF3}"/>
              </a:ext>
            </a:extLst>
          </p:cNvPr>
          <p:cNvSpPr>
            <a:spLocks noGrp="1"/>
          </p:cNvSpPr>
          <p:nvPr>
            <p:ph type="sldNum" sz="quarter" idx="12"/>
          </p:nvPr>
        </p:nvSpPr>
        <p:spPr/>
        <p:txBody>
          <a:bodyPr/>
          <a:lstStyle/>
          <a:p>
            <a:fld id="{AB4690A6-F322-4557-B50C-08D12C1A3EE9}" type="slidenum">
              <a:rPr lang="ko-KR" altLang="en-US" smtClean="0"/>
              <a:t>‹#›</a:t>
            </a:fld>
            <a:endParaRPr lang="ko-KR" altLang="en-US"/>
          </a:p>
        </p:txBody>
      </p:sp>
    </p:spTree>
    <p:extLst>
      <p:ext uri="{BB962C8B-B14F-4D97-AF65-F5344CB8AC3E}">
        <p14:creationId xmlns:p14="http://schemas.microsoft.com/office/powerpoint/2010/main" val="269768088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캡션 있는 콘텐츠">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BACB494A-DAC5-4E84-984C-D21F5BF936CC}"/>
              </a:ext>
            </a:extLst>
          </p:cNvPr>
          <p:cNvSpPr>
            <a:spLocks noGrp="1"/>
          </p:cNvSpPr>
          <p:nvPr>
            <p:ph type="title"/>
          </p:nvPr>
        </p:nvSpPr>
        <p:spPr>
          <a:xfrm>
            <a:off x="839788" y="457200"/>
            <a:ext cx="3932237" cy="1600200"/>
          </a:xfrm>
        </p:spPr>
        <p:txBody>
          <a:bodyPr anchor="b"/>
          <a:lstStyle>
            <a:lvl1pPr>
              <a:defRPr sz="3200"/>
            </a:lvl1pPr>
          </a:lstStyle>
          <a:p>
            <a:r>
              <a:rPr lang="ko-KR" altLang="en-US"/>
              <a:t>마스터 제목 스타일 편집</a:t>
            </a:r>
          </a:p>
        </p:txBody>
      </p:sp>
      <p:sp>
        <p:nvSpPr>
          <p:cNvPr id="3" name="내용 개체 틀 2">
            <a:extLst>
              <a:ext uri="{FF2B5EF4-FFF2-40B4-BE49-F238E27FC236}">
                <a16:creationId xmlns:a16="http://schemas.microsoft.com/office/drawing/2014/main" id="{E3A21B76-6943-4920-A589-4089FB28BE27}"/>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ko-KR" altLang="en-US"/>
              <a:t>마스터 텍스트 스타일 편집</a:t>
            </a:r>
          </a:p>
          <a:p>
            <a:pPr lvl="1"/>
            <a:r>
              <a:rPr lang="ko-KR" altLang="en-US"/>
              <a:t>둘째 수준</a:t>
            </a:r>
          </a:p>
          <a:p>
            <a:pPr lvl="2"/>
            <a:r>
              <a:rPr lang="ko-KR" altLang="en-US"/>
              <a:t>셋째 수준</a:t>
            </a:r>
          </a:p>
          <a:p>
            <a:pPr lvl="3"/>
            <a:r>
              <a:rPr lang="ko-KR" altLang="en-US"/>
              <a:t>넷째 수준</a:t>
            </a:r>
          </a:p>
          <a:p>
            <a:pPr lvl="4"/>
            <a:r>
              <a:rPr lang="ko-KR" altLang="en-US"/>
              <a:t>다섯째 수준</a:t>
            </a:r>
          </a:p>
        </p:txBody>
      </p:sp>
      <p:sp>
        <p:nvSpPr>
          <p:cNvPr id="4" name="텍스트 개체 틀 3">
            <a:extLst>
              <a:ext uri="{FF2B5EF4-FFF2-40B4-BE49-F238E27FC236}">
                <a16:creationId xmlns:a16="http://schemas.microsoft.com/office/drawing/2014/main" id="{03F83E8E-6701-40C9-AFC3-0FA30EFF1B2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ko-KR" altLang="en-US"/>
              <a:t>마스터 텍스트 스타일 편집</a:t>
            </a:r>
          </a:p>
        </p:txBody>
      </p:sp>
      <p:sp>
        <p:nvSpPr>
          <p:cNvPr id="5" name="날짜 개체 틀 4">
            <a:extLst>
              <a:ext uri="{FF2B5EF4-FFF2-40B4-BE49-F238E27FC236}">
                <a16:creationId xmlns:a16="http://schemas.microsoft.com/office/drawing/2014/main" id="{484FD6B8-080D-44A5-911B-40AA0803E821}"/>
              </a:ext>
            </a:extLst>
          </p:cNvPr>
          <p:cNvSpPr>
            <a:spLocks noGrp="1"/>
          </p:cNvSpPr>
          <p:nvPr>
            <p:ph type="dt" sz="half" idx="10"/>
          </p:nvPr>
        </p:nvSpPr>
        <p:spPr/>
        <p:txBody>
          <a:bodyPr/>
          <a:lstStyle/>
          <a:p>
            <a:fld id="{8D4089DB-79DD-415E-8856-BEB7661155A1}" type="datetimeFigureOut">
              <a:rPr lang="ko-KR" altLang="en-US" smtClean="0"/>
              <a:t>2022. 11. 23.</a:t>
            </a:fld>
            <a:endParaRPr lang="ko-KR" altLang="en-US"/>
          </a:p>
        </p:txBody>
      </p:sp>
      <p:sp>
        <p:nvSpPr>
          <p:cNvPr id="6" name="바닥글 개체 틀 5">
            <a:extLst>
              <a:ext uri="{FF2B5EF4-FFF2-40B4-BE49-F238E27FC236}">
                <a16:creationId xmlns:a16="http://schemas.microsoft.com/office/drawing/2014/main" id="{7951CBF1-B25A-4C0D-8B38-191AC459A6CB}"/>
              </a:ext>
            </a:extLst>
          </p:cNvPr>
          <p:cNvSpPr>
            <a:spLocks noGrp="1"/>
          </p:cNvSpPr>
          <p:nvPr>
            <p:ph type="ftr" sz="quarter" idx="11"/>
          </p:nvPr>
        </p:nvSpPr>
        <p:spPr/>
        <p:txBody>
          <a:bodyPr/>
          <a:lstStyle/>
          <a:p>
            <a:endParaRPr lang="ko-KR" altLang="en-US"/>
          </a:p>
        </p:txBody>
      </p:sp>
      <p:sp>
        <p:nvSpPr>
          <p:cNvPr id="7" name="슬라이드 번호 개체 틀 6">
            <a:extLst>
              <a:ext uri="{FF2B5EF4-FFF2-40B4-BE49-F238E27FC236}">
                <a16:creationId xmlns:a16="http://schemas.microsoft.com/office/drawing/2014/main" id="{8B12DBD3-15C7-4ABD-B553-10E7DFAC24A8}"/>
              </a:ext>
            </a:extLst>
          </p:cNvPr>
          <p:cNvSpPr>
            <a:spLocks noGrp="1"/>
          </p:cNvSpPr>
          <p:nvPr>
            <p:ph type="sldNum" sz="quarter" idx="12"/>
          </p:nvPr>
        </p:nvSpPr>
        <p:spPr/>
        <p:txBody>
          <a:bodyPr/>
          <a:lstStyle/>
          <a:p>
            <a:fld id="{AB4690A6-F322-4557-B50C-08D12C1A3EE9}" type="slidenum">
              <a:rPr lang="ko-KR" altLang="en-US" smtClean="0"/>
              <a:t>‹#›</a:t>
            </a:fld>
            <a:endParaRPr lang="ko-KR" altLang="en-US"/>
          </a:p>
        </p:txBody>
      </p:sp>
    </p:spTree>
    <p:extLst>
      <p:ext uri="{BB962C8B-B14F-4D97-AF65-F5344CB8AC3E}">
        <p14:creationId xmlns:p14="http://schemas.microsoft.com/office/powerpoint/2010/main" val="202778446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캡션 있는 그림">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78E55CD0-8C91-48C2-9A76-98EF09E4ED91}"/>
              </a:ext>
            </a:extLst>
          </p:cNvPr>
          <p:cNvSpPr>
            <a:spLocks noGrp="1"/>
          </p:cNvSpPr>
          <p:nvPr>
            <p:ph type="title"/>
          </p:nvPr>
        </p:nvSpPr>
        <p:spPr>
          <a:xfrm>
            <a:off x="839788" y="457200"/>
            <a:ext cx="3932237" cy="1600200"/>
          </a:xfrm>
        </p:spPr>
        <p:txBody>
          <a:bodyPr anchor="b"/>
          <a:lstStyle>
            <a:lvl1pPr>
              <a:defRPr sz="3200"/>
            </a:lvl1pPr>
          </a:lstStyle>
          <a:p>
            <a:r>
              <a:rPr lang="ko-KR" altLang="en-US"/>
              <a:t>마스터 제목 스타일 편집</a:t>
            </a:r>
          </a:p>
        </p:txBody>
      </p:sp>
      <p:sp>
        <p:nvSpPr>
          <p:cNvPr id="3" name="그림 개체 틀 2">
            <a:extLst>
              <a:ext uri="{FF2B5EF4-FFF2-40B4-BE49-F238E27FC236}">
                <a16:creationId xmlns:a16="http://schemas.microsoft.com/office/drawing/2014/main" id="{1EA4F7F5-7CE6-43E0-BF1A-A97B19392CC7}"/>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ko-KR" altLang="en-US"/>
          </a:p>
        </p:txBody>
      </p:sp>
      <p:sp>
        <p:nvSpPr>
          <p:cNvPr id="4" name="텍스트 개체 틀 3">
            <a:extLst>
              <a:ext uri="{FF2B5EF4-FFF2-40B4-BE49-F238E27FC236}">
                <a16:creationId xmlns:a16="http://schemas.microsoft.com/office/drawing/2014/main" id="{6C22FD9F-B021-43D2-8ACF-CEC141FBF07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ko-KR" altLang="en-US"/>
              <a:t>마스터 텍스트 스타일 편집</a:t>
            </a:r>
          </a:p>
        </p:txBody>
      </p:sp>
      <p:sp>
        <p:nvSpPr>
          <p:cNvPr id="5" name="날짜 개체 틀 4">
            <a:extLst>
              <a:ext uri="{FF2B5EF4-FFF2-40B4-BE49-F238E27FC236}">
                <a16:creationId xmlns:a16="http://schemas.microsoft.com/office/drawing/2014/main" id="{7D4EDD14-C774-4F3C-8D65-2595B8F40567}"/>
              </a:ext>
            </a:extLst>
          </p:cNvPr>
          <p:cNvSpPr>
            <a:spLocks noGrp="1"/>
          </p:cNvSpPr>
          <p:nvPr>
            <p:ph type="dt" sz="half" idx="10"/>
          </p:nvPr>
        </p:nvSpPr>
        <p:spPr/>
        <p:txBody>
          <a:bodyPr/>
          <a:lstStyle/>
          <a:p>
            <a:fld id="{8D4089DB-79DD-415E-8856-BEB7661155A1}" type="datetimeFigureOut">
              <a:rPr lang="ko-KR" altLang="en-US" smtClean="0"/>
              <a:t>2022. 11. 23.</a:t>
            </a:fld>
            <a:endParaRPr lang="ko-KR" altLang="en-US"/>
          </a:p>
        </p:txBody>
      </p:sp>
      <p:sp>
        <p:nvSpPr>
          <p:cNvPr id="6" name="바닥글 개체 틀 5">
            <a:extLst>
              <a:ext uri="{FF2B5EF4-FFF2-40B4-BE49-F238E27FC236}">
                <a16:creationId xmlns:a16="http://schemas.microsoft.com/office/drawing/2014/main" id="{39849B6C-ACD9-4759-A33E-1E95036B4FAC}"/>
              </a:ext>
            </a:extLst>
          </p:cNvPr>
          <p:cNvSpPr>
            <a:spLocks noGrp="1"/>
          </p:cNvSpPr>
          <p:nvPr>
            <p:ph type="ftr" sz="quarter" idx="11"/>
          </p:nvPr>
        </p:nvSpPr>
        <p:spPr/>
        <p:txBody>
          <a:bodyPr/>
          <a:lstStyle/>
          <a:p>
            <a:endParaRPr lang="ko-KR" altLang="en-US"/>
          </a:p>
        </p:txBody>
      </p:sp>
      <p:sp>
        <p:nvSpPr>
          <p:cNvPr id="7" name="슬라이드 번호 개체 틀 6">
            <a:extLst>
              <a:ext uri="{FF2B5EF4-FFF2-40B4-BE49-F238E27FC236}">
                <a16:creationId xmlns:a16="http://schemas.microsoft.com/office/drawing/2014/main" id="{BD5049A0-CF5E-422F-92B7-FFF21F20405C}"/>
              </a:ext>
            </a:extLst>
          </p:cNvPr>
          <p:cNvSpPr>
            <a:spLocks noGrp="1"/>
          </p:cNvSpPr>
          <p:nvPr>
            <p:ph type="sldNum" sz="quarter" idx="12"/>
          </p:nvPr>
        </p:nvSpPr>
        <p:spPr/>
        <p:txBody>
          <a:bodyPr/>
          <a:lstStyle/>
          <a:p>
            <a:fld id="{AB4690A6-F322-4557-B50C-08D12C1A3EE9}" type="slidenum">
              <a:rPr lang="ko-KR" altLang="en-US" smtClean="0"/>
              <a:t>‹#›</a:t>
            </a:fld>
            <a:endParaRPr lang="ko-KR" altLang="en-US"/>
          </a:p>
        </p:txBody>
      </p:sp>
    </p:spTree>
    <p:extLst>
      <p:ext uri="{BB962C8B-B14F-4D97-AF65-F5344CB8AC3E}">
        <p14:creationId xmlns:p14="http://schemas.microsoft.com/office/powerpoint/2010/main" val="282261245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제목 개체 틀 1">
            <a:extLst>
              <a:ext uri="{FF2B5EF4-FFF2-40B4-BE49-F238E27FC236}">
                <a16:creationId xmlns:a16="http://schemas.microsoft.com/office/drawing/2014/main" id="{FEF8FA05-0ACB-48BC-BC1A-DAF56571EDAC}"/>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ko-KR" altLang="en-US"/>
              <a:t>마스터 제목 스타일 편집</a:t>
            </a:r>
          </a:p>
        </p:txBody>
      </p:sp>
      <p:sp>
        <p:nvSpPr>
          <p:cNvPr id="3" name="텍스트 개체 틀 2">
            <a:extLst>
              <a:ext uri="{FF2B5EF4-FFF2-40B4-BE49-F238E27FC236}">
                <a16:creationId xmlns:a16="http://schemas.microsoft.com/office/drawing/2014/main" id="{129937B4-059C-4C89-8EA8-0B653B2F08A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ko-KR" altLang="en-US"/>
              <a:t>마스터 텍스트 스타일 편집</a:t>
            </a:r>
          </a:p>
          <a:p>
            <a:pPr lvl="1"/>
            <a:r>
              <a:rPr lang="ko-KR" altLang="en-US"/>
              <a:t>둘째 수준</a:t>
            </a:r>
          </a:p>
          <a:p>
            <a:pPr lvl="2"/>
            <a:r>
              <a:rPr lang="ko-KR" altLang="en-US"/>
              <a:t>셋째 수준</a:t>
            </a:r>
          </a:p>
          <a:p>
            <a:pPr lvl="3"/>
            <a:r>
              <a:rPr lang="ko-KR" altLang="en-US"/>
              <a:t>넷째 수준</a:t>
            </a:r>
          </a:p>
          <a:p>
            <a:pPr lvl="4"/>
            <a:r>
              <a:rPr lang="ko-KR" altLang="en-US"/>
              <a:t>다섯째 수준</a:t>
            </a:r>
          </a:p>
        </p:txBody>
      </p:sp>
      <p:sp>
        <p:nvSpPr>
          <p:cNvPr id="4" name="날짜 개체 틀 3">
            <a:extLst>
              <a:ext uri="{FF2B5EF4-FFF2-40B4-BE49-F238E27FC236}">
                <a16:creationId xmlns:a16="http://schemas.microsoft.com/office/drawing/2014/main" id="{25A494EA-6295-4B43-AB6E-7DFC9656B807}"/>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D4089DB-79DD-415E-8856-BEB7661155A1}" type="datetimeFigureOut">
              <a:rPr lang="ko-KR" altLang="en-US" smtClean="0"/>
              <a:t>2022. 11. 23.</a:t>
            </a:fld>
            <a:endParaRPr lang="ko-KR" altLang="en-US"/>
          </a:p>
        </p:txBody>
      </p:sp>
      <p:sp>
        <p:nvSpPr>
          <p:cNvPr id="5" name="바닥글 개체 틀 4">
            <a:extLst>
              <a:ext uri="{FF2B5EF4-FFF2-40B4-BE49-F238E27FC236}">
                <a16:creationId xmlns:a16="http://schemas.microsoft.com/office/drawing/2014/main" id="{B1B77EEF-4500-4A9A-A56F-A01CE3F67C7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ko-KR" altLang="en-US"/>
          </a:p>
        </p:txBody>
      </p:sp>
      <p:sp>
        <p:nvSpPr>
          <p:cNvPr id="6" name="슬라이드 번호 개체 틀 5">
            <a:extLst>
              <a:ext uri="{FF2B5EF4-FFF2-40B4-BE49-F238E27FC236}">
                <a16:creationId xmlns:a16="http://schemas.microsoft.com/office/drawing/2014/main" id="{CB00BE00-EB64-47F1-AD6F-1740202B14CF}"/>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B4690A6-F322-4557-B50C-08D12C1A3EE9}" type="slidenum">
              <a:rPr lang="ko-KR" altLang="en-US" smtClean="0"/>
              <a:t>‹#›</a:t>
            </a:fld>
            <a:endParaRPr lang="ko-KR" altLang="en-US"/>
          </a:p>
        </p:txBody>
      </p:sp>
    </p:spTree>
    <p:extLst>
      <p:ext uri="{BB962C8B-B14F-4D97-AF65-F5344CB8AC3E}">
        <p14:creationId xmlns:p14="http://schemas.microsoft.com/office/powerpoint/2010/main" val="283922670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1"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1"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1"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1"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ko-KR"/>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227257E3-703D-4288-2C58-0D773671970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0"/>
            <a:ext cx="12192001" cy="6868790"/>
          </a:xfrm>
          <a:prstGeom prst="rect">
            <a:avLst/>
          </a:prstGeom>
        </p:spPr>
      </p:pic>
    </p:spTree>
    <p:extLst>
      <p:ext uri="{BB962C8B-B14F-4D97-AF65-F5344CB8AC3E}">
        <p14:creationId xmlns:p14="http://schemas.microsoft.com/office/powerpoint/2010/main" val="93981511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제목 1">
            <a:extLst>
              <a:ext uri="{FF2B5EF4-FFF2-40B4-BE49-F238E27FC236}">
                <a16:creationId xmlns:a16="http://schemas.microsoft.com/office/drawing/2014/main" id="{D8DC5DEB-72A6-4E5D-86E9-746DBA450130}"/>
              </a:ext>
            </a:extLst>
          </p:cNvPr>
          <p:cNvSpPr>
            <a:spLocks noGrp="1"/>
          </p:cNvSpPr>
          <p:nvPr>
            <p:ph idx="1"/>
          </p:nvPr>
        </p:nvSpPr>
        <p:spPr>
          <a:xfrm>
            <a:off x="845497" y="2917026"/>
            <a:ext cx="8951259" cy="3079738"/>
          </a:xfrm>
        </p:spPr>
        <p:txBody>
          <a:bodyPr/>
          <a:lstStyle/>
          <a:p>
            <a:pPr marL="0" indent="0" algn="ctr">
              <a:buNone/>
            </a:pPr>
            <a:endParaRPr lang="en-US" altLang="ko-KR" dirty="0"/>
          </a:p>
          <a:p>
            <a:pPr marL="0" indent="0" algn="just">
              <a:buNone/>
            </a:pPr>
            <a:r>
              <a:rPr lang="en-US" altLang="ko-KR" dirty="0">
                <a:solidFill>
                  <a:schemeClr val="tx1">
                    <a:lumMod val="65000"/>
                    <a:lumOff val="35000"/>
                  </a:schemeClr>
                </a:solidFill>
              </a:rPr>
              <a:t>There are diversities of gifts, but the same Spirit. There are differences of ministries, but the same  Lord. And there are diversities of activities, but it is the same God who works all in all. </a:t>
            </a:r>
            <a:r>
              <a:rPr lang="en-US" altLang="ko-KR" sz="2000" dirty="0">
                <a:solidFill>
                  <a:schemeClr val="tx1">
                    <a:lumMod val="65000"/>
                    <a:lumOff val="35000"/>
                  </a:schemeClr>
                </a:solidFill>
              </a:rPr>
              <a:t>1 Cor. 12:4-6 NJKJV</a:t>
            </a:r>
            <a:endParaRPr lang="en-US" altLang="ko-KR" dirty="0">
              <a:solidFill>
                <a:schemeClr val="tx1">
                  <a:lumMod val="65000"/>
                  <a:lumOff val="35000"/>
                </a:schemeClr>
              </a:solidFill>
            </a:endParaRPr>
          </a:p>
        </p:txBody>
      </p:sp>
      <p:sp>
        <p:nvSpPr>
          <p:cNvPr id="3" name="TextBox 2">
            <a:extLst>
              <a:ext uri="{FF2B5EF4-FFF2-40B4-BE49-F238E27FC236}">
                <a16:creationId xmlns:a16="http://schemas.microsoft.com/office/drawing/2014/main" id="{EFB08128-EAE7-305C-C608-84CCD1D4A64B}"/>
              </a:ext>
            </a:extLst>
          </p:cNvPr>
          <p:cNvSpPr txBox="1"/>
          <p:nvPr/>
        </p:nvSpPr>
        <p:spPr>
          <a:xfrm>
            <a:off x="2208444" y="410758"/>
            <a:ext cx="6097772" cy="830997"/>
          </a:xfrm>
          <a:prstGeom prst="rect">
            <a:avLst/>
          </a:prstGeom>
          <a:noFill/>
        </p:spPr>
        <p:txBody>
          <a:bodyPr wrap="square">
            <a:spAutoFit/>
          </a:bodyPr>
          <a:lstStyle/>
          <a:p>
            <a:pPr marL="0" indent="0" algn="ctr">
              <a:buNone/>
            </a:pPr>
            <a:r>
              <a:rPr lang="en-US" altLang="ko-KR" sz="4800" b="1" dirty="0">
                <a:solidFill>
                  <a:srgbClr val="7030A0"/>
                </a:solidFill>
                <a:latin typeface="Avenir Next" panose="020B0503020202020204" pitchFamily="34" charset="0"/>
              </a:rPr>
              <a:t>CHOOSE PURPOSE!</a:t>
            </a:r>
          </a:p>
        </p:txBody>
      </p:sp>
    </p:spTree>
    <p:extLst>
      <p:ext uri="{BB962C8B-B14F-4D97-AF65-F5344CB8AC3E}">
        <p14:creationId xmlns:p14="http://schemas.microsoft.com/office/powerpoint/2010/main" val="315903713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내용 개체 틀 2">
            <a:extLst>
              <a:ext uri="{FF2B5EF4-FFF2-40B4-BE49-F238E27FC236}">
                <a16:creationId xmlns:a16="http://schemas.microsoft.com/office/drawing/2014/main" id="{CF5CCE5B-CF24-43A2-B500-2AC2B165B86A}"/>
              </a:ext>
            </a:extLst>
          </p:cNvPr>
          <p:cNvSpPr>
            <a:spLocks noGrp="1"/>
          </p:cNvSpPr>
          <p:nvPr>
            <p:ph idx="1"/>
          </p:nvPr>
        </p:nvSpPr>
        <p:spPr>
          <a:xfrm>
            <a:off x="856130" y="2865530"/>
            <a:ext cx="8664388" cy="2567081"/>
          </a:xfrm>
        </p:spPr>
        <p:txBody>
          <a:bodyPr>
            <a:normAutofit/>
          </a:bodyPr>
          <a:lstStyle/>
          <a:p>
            <a:pPr marL="0" indent="0" algn="ctr">
              <a:buNone/>
            </a:pPr>
            <a:r>
              <a:rPr lang="en-GB" altLang="ko-KR" sz="4400" b="1" dirty="0">
                <a:solidFill>
                  <a:srgbClr val="FF9300"/>
                </a:solidFill>
              </a:rPr>
              <a:t>We need to know </a:t>
            </a:r>
          </a:p>
          <a:p>
            <a:pPr marL="0" indent="0" algn="ctr">
              <a:buNone/>
            </a:pPr>
            <a:r>
              <a:rPr lang="en-GB" altLang="ko-KR" sz="4400" b="1" dirty="0">
                <a:solidFill>
                  <a:srgbClr val="FF9300"/>
                </a:solidFill>
              </a:rPr>
              <a:t>that </a:t>
            </a:r>
            <a:r>
              <a:rPr lang="en-GB" altLang="ko-KR" sz="4400" b="1" i="1" dirty="0">
                <a:solidFill>
                  <a:srgbClr val="FF9300"/>
                </a:solidFill>
              </a:rPr>
              <a:t>what we do </a:t>
            </a:r>
            <a:r>
              <a:rPr lang="en-GB" altLang="ko-KR" sz="4400" b="1" dirty="0">
                <a:solidFill>
                  <a:srgbClr val="FF9300"/>
                </a:solidFill>
              </a:rPr>
              <a:t>is VALUABLE, </a:t>
            </a:r>
          </a:p>
          <a:p>
            <a:pPr marL="0" indent="0" algn="ctr">
              <a:buNone/>
            </a:pPr>
            <a:r>
              <a:rPr lang="en-GB" altLang="ko-KR" sz="4400" b="1" dirty="0">
                <a:solidFill>
                  <a:srgbClr val="FF9300"/>
                </a:solidFill>
              </a:rPr>
              <a:t>and it is valued by God and others.</a:t>
            </a:r>
            <a:endParaRPr lang="ko-KR" altLang="ko-KR" sz="4400" b="1" dirty="0">
              <a:solidFill>
                <a:srgbClr val="FF9300"/>
              </a:solidFill>
            </a:endParaRPr>
          </a:p>
          <a:p>
            <a:pPr marL="0" indent="0" algn="ctr">
              <a:buNone/>
            </a:pPr>
            <a:endParaRPr lang="ko-KR" altLang="en-US" sz="3600" b="1" dirty="0">
              <a:solidFill>
                <a:srgbClr val="FF9300"/>
              </a:solidFill>
            </a:endParaRPr>
          </a:p>
        </p:txBody>
      </p:sp>
    </p:spTree>
    <p:extLst>
      <p:ext uri="{BB962C8B-B14F-4D97-AF65-F5344CB8AC3E}">
        <p14:creationId xmlns:p14="http://schemas.microsoft.com/office/powerpoint/2010/main" val="209647016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내용 개체 틀 2">
            <a:extLst>
              <a:ext uri="{FF2B5EF4-FFF2-40B4-BE49-F238E27FC236}">
                <a16:creationId xmlns:a16="http://schemas.microsoft.com/office/drawing/2014/main" id="{CF5CCE5B-CF24-43A2-B500-2AC2B165B86A}"/>
              </a:ext>
            </a:extLst>
          </p:cNvPr>
          <p:cNvSpPr>
            <a:spLocks noGrp="1"/>
          </p:cNvSpPr>
          <p:nvPr>
            <p:ph idx="1"/>
          </p:nvPr>
        </p:nvSpPr>
        <p:spPr>
          <a:xfrm>
            <a:off x="1017494" y="2740025"/>
            <a:ext cx="8807824" cy="3589057"/>
          </a:xfrm>
        </p:spPr>
        <p:txBody>
          <a:bodyPr/>
          <a:lstStyle/>
          <a:p>
            <a:pPr lvl="0"/>
            <a:r>
              <a:rPr lang="en-GB" altLang="ko-KR" sz="3600" b="1" dirty="0">
                <a:solidFill>
                  <a:srgbClr val="FF8AD8"/>
                </a:solidFill>
              </a:rPr>
              <a:t>Make a list of 5-10 things </a:t>
            </a:r>
            <a:r>
              <a:rPr lang="en-GB" altLang="ko-KR" dirty="0">
                <a:solidFill>
                  <a:schemeClr val="tx1">
                    <a:lumMod val="65000"/>
                    <a:lumOff val="35000"/>
                  </a:schemeClr>
                </a:solidFill>
              </a:rPr>
              <a:t>you enjoy doing well. </a:t>
            </a:r>
            <a:endParaRPr lang="ko-KR" altLang="ko-KR" dirty="0">
              <a:solidFill>
                <a:schemeClr val="tx1">
                  <a:lumMod val="65000"/>
                  <a:lumOff val="35000"/>
                </a:schemeClr>
              </a:solidFill>
            </a:endParaRPr>
          </a:p>
          <a:p>
            <a:pPr lvl="0"/>
            <a:r>
              <a:rPr lang="en-GB" altLang="ko-KR" sz="3600" b="1" dirty="0">
                <a:solidFill>
                  <a:srgbClr val="FF8AD8"/>
                </a:solidFill>
              </a:rPr>
              <a:t>Start</a:t>
            </a:r>
            <a:r>
              <a:rPr lang="en-GB" altLang="ko-KR" dirty="0"/>
              <a:t> </a:t>
            </a:r>
            <a:r>
              <a:rPr lang="en-GB" altLang="ko-KR" dirty="0">
                <a:solidFill>
                  <a:schemeClr val="tx1">
                    <a:lumMod val="65000"/>
                    <a:lumOff val="35000"/>
                  </a:schemeClr>
                </a:solidFill>
              </a:rPr>
              <a:t>an enjoyable project that you can easily work on for </a:t>
            </a:r>
            <a:r>
              <a:rPr lang="en-GB" altLang="ko-KR" b="1" dirty="0">
                <a:solidFill>
                  <a:srgbClr val="FF8AD8"/>
                </a:solidFill>
              </a:rPr>
              <a:t>a few minutes every day.</a:t>
            </a:r>
            <a:endParaRPr lang="ko-KR" altLang="ko-KR" b="1" dirty="0">
              <a:solidFill>
                <a:srgbClr val="FF8AD8"/>
              </a:solidFill>
            </a:endParaRPr>
          </a:p>
          <a:p>
            <a:pPr lvl="0"/>
            <a:endParaRPr lang="ko-KR" altLang="ko-KR" dirty="0"/>
          </a:p>
        </p:txBody>
      </p:sp>
      <p:sp>
        <p:nvSpPr>
          <p:cNvPr id="5" name="Title 4">
            <a:extLst>
              <a:ext uri="{FF2B5EF4-FFF2-40B4-BE49-F238E27FC236}">
                <a16:creationId xmlns:a16="http://schemas.microsoft.com/office/drawing/2014/main" id="{75B74FCD-8F7F-7614-44AC-05E743A4D915}"/>
              </a:ext>
            </a:extLst>
          </p:cNvPr>
          <p:cNvSpPr>
            <a:spLocks noGrp="1"/>
          </p:cNvSpPr>
          <p:nvPr>
            <p:ph type="title"/>
          </p:nvPr>
        </p:nvSpPr>
        <p:spPr>
          <a:xfrm>
            <a:off x="838200" y="365125"/>
            <a:ext cx="8987118" cy="1325563"/>
          </a:xfrm>
        </p:spPr>
        <p:txBody>
          <a:bodyPr/>
          <a:lstStyle/>
          <a:p>
            <a:pPr algn="ctr"/>
            <a:r>
              <a:rPr lang="en-US" altLang="ko-KR" sz="3200" b="1" dirty="0">
                <a:solidFill>
                  <a:srgbClr val="7030A0"/>
                </a:solidFill>
                <a:latin typeface="Avenir Next" panose="020B0503020202020204" pitchFamily="34" charset="0"/>
              </a:rPr>
              <a:t>CHOOSE PURPOSE!</a:t>
            </a:r>
            <a:endParaRPr lang="en-US" dirty="0"/>
          </a:p>
        </p:txBody>
      </p:sp>
    </p:spTree>
    <p:extLst>
      <p:ext uri="{BB962C8B-B14F-4D97-AF65-F5344CB8AC3E}">
        <p14:creationId xmlns:p14="http://schemas.microsoft.com/office/powerpoint/2010/main" val="261315774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내용 개체 틀 2">
            <a:extLst>
              <a:ext uri="{FF2B5EF4-FFF2-40B4-BE49-F238E27FC236}">
                <a16:creationId xmlns:a16="http://schemas.microsoft.com/office/drawing/2014/main" id="{CF5CCE5B-CF24-43A2-B500-2AC2B165B86A}"/>
              </a:ext>
            </a:extLst>
          </p:cNvPr>
          <p:cNvSpPr>
            <a:spLocks noGrp="1"/>
          </p:cNvSpPr>
          <p:nvPr>
            <p:ph idx="1"/>
          </p:nvPr>
        </p:nvSpPr>
        <p:spPr>
          <a:xfrm>
            <a:off x="712694" y="2722096"/>
            <a:ext cx="9148482" cy="3589057"/>
          </a:xfrm>
        </p:spPr>
        <p:txBody>
          <a:bodyPr/>
          <a:lstStyle/>
          <a:p>
            <a:pPr lvl="0"/>
            <a:r>
              <a:rPr lang="en-GB" altLang="ko-KR" sz="3600" b="1" dirty="0">
                <a:solidFill>
                  <a:srgbClr val="7030A0"/>
                </a:solidFill>
              </a:rPr>
              <a:t>Write a “thank you” note </a:t>
            </a:r>
            <a:r>
              <a:rPr lang="en-GB" altLang="ko-KR" dirty="0">
                <a:solidFill>
                  <a:schemeClr val="tx1">
                    <a:lumMod val="65000"/>
                    <a:lumOff val="35000"/>
                  </a:schemeClr>
                </a:solidFill>
              </a:rPr>
              <a:t>to someone who helped you develop one of your skills. Who could you share the skill with?</a:t>
            </a:r>
            <a:endParaRPr lang="ko-KR" altLang="ko-KR" dirty="0">
              <a:solidFill>
                <a:schemeClr val="tx1">
                  <a:lumMod val="65000"/>
                  <a:lumOff val="35000"/>
                </a:schemeClr>
              </a:solidFill>
            </a:endParaRPr>
          </a:p>
          <a:p>
            <a:pPr lvl="0"/>
            <a:r>
              <a:rPr lang="en-GB" altLang="ko-KR" sz="3600" b="1" dirty="0">
                <a:solidFill>
                  <a:srgbClr val="7030A0"/>
                </a:solidFill>
              </a:rPr>
              <a:t>Choose</a:t>
            </a:r>
            <a:r>
              <a:rPr lang="en-GB" altLang="ko-KR" dirty="0"/>
              <a:t> </a:t>
            </a:r>
            <a:r>
              <a:rPr lang="en-GB" altLang="ko-KR" dirty="0">
                <a:solidFill>
                  <a:schemeClr val="tx1">
                    <a:lumMod val="65000"/>
                    <a:lumOff val="35000"/>
                  </a:schemeClr>
                </a:solidFill>
              </a:rPr>
              <a:t>to do one of the chores in your home in the best way possible. Find a way to </a:t>
            </a:r>
            <a:r>
              <a:rPr lang="en-GB" altLang="ko-KR" b="1" dirty="0">
                <a:solidFill>
                  <a:srgbClr val="7030A0"/>
                </a:solidFill>
              </a:rPr>
              <a:t>make it fun! </a:t>
            </a:r>
            <a:endParaRPr lang="ko-KR" altLang="ko-KR" b="1" dirty="0">
              <a:solidFill>
                <a:srgbClr val="7030A0"/>
              </a:solidFill>
            </a:endParaRPr>
          </a:p>
          <a:p>
            <a:pPr marL="0" lvl="0" indent="0">
              <a:buNone/>
            </a:pPr>
            <a:endParaRPr lang="ko-KR" altLang="en-US" dirty="0"/>
          </a:p>
        </p:txBody>
      </p:sp>
      <p:sp>
        <p:nvSpPr>
          <p:cNvPr id="2" name="Title 4">
            <a:extLst>
              <a:ext uri="{FF2B5EF4-FFF2-40B4-BE49-F238E27FC236}">
                <a16:creationId xmlns:a16="http://schemas.microsoft.com/office/drawing/2014/main" id="{5FC54279-D1A2-384E-0938-81525A638D28}"/>
              </a:ext>
            </a:extLst>
          </p:cNvPr>
          <p:cNvSpPr>
            <a:spLocks noGrp="1"/>
          </p:cNvSpPr>
          <p:nvPr>
            <p:ph type="title"/>
          </p:nvPr>
        </p:nvSpPr>
        <p:spPr>
          <a:xfrm>
            <a:off x="838200" y="365125"/>
            <a:ext cx="8987118" cy="1325563"/>
          </a:xfrm>
        </p:spPr>
        <p:txBody>
          <a:bodyPr/>
          <a:lstStyle/>
          <a:p>
            <a:pPr algn="ctr"/>
            <a:r>
              <a:rPr lang="en-US" altLang="ko-KR" sz="3200" b="1" dirty="0">
                <a:solidFill>
                  <a:srgbClr val="7030A0"/>
                </a:solidFill>
                <a:latin typeface="Avenir Next" panose="020B0503020202020204" pitchFamily="34" charset="0"/>
              </a:rPr>
              <a:t>CHOOSE PURPOSE!</a:t>
            </a:r>
            <a:endParaRPr lang="en-US" dirty="0"/>
          </a:p>
        </p:txBody>
      </p:sp>
    </p:spTree>
    <p:extLst>
      <p:ext uri="{BB962C8B-B14F-4D97-AF65-F5344CB8AC3E}">
        <p14:creationId xmlns:p14="http://schemas.microsoft.com/office/powerpoint/2010/main" val="191545541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내용 개체 틀 2">
            <a:extLst>
              <a:ext uri="{FF2B5EF4-FFF2-40B4-BE49-F238E27FC236}">
                <a16:creationId xmlns:a16="http://schemas.microsoft.com/office/drawing/2014/main" id="{CF5CCE5B-CF24-43A2-B500-2AC2B165B86A}"/>
              </a:ext>
            </a:extLst>
          </p:cNvPr>
          <p:cNvSpPr>
            <a:spLocks noGrp="1"/>
          </p:cNvSpPr>
          <p:nvPr>
            <p:ph idx="1"/>
          </p:nvPr>
        </p:nvSpPr>
        <p:spPr>
          <a:xfrm>
            <a:off x="443754" y="2560731"/>
            <a:ext cx="9363635" cy="4091080"/>
          </a:xfrm>
        </p:spPr>
        <p:txBody>
          <a:bodyPr/>
          <a:lstStyle/>
          <a:p>
            <a:pPr lvl="0"/>
            <a:r>
              <a:rPr lang="en-GB" altLang="ko-KR" sz="3600" b="1" dirty="0">
                <a:solidFill>
                  <a:srgbClr val="FF9300"/>
                </a:solidFill>
              </a:rPr>
              <a:t>Use</a:t>
            </a:r>
            <a:r>
              <a:rPr lang="en-GB" altLang="ko-KR" dirty="0"/>
              <a:t> </a:t>
            </a:r>
            <a:r>
              <a:rPr lang="en-GB" altLang="ko-KR" dirty="0">
                <a:solidFill>
                  <a:schemeClr val="tx1">
                    <a:lumMod val="65000"/>
                    <a:lumOff val="35000"/>
                  </a:schemeClr>
                </a:solidFill>
              </a:rPr>
              <a:t>one of your special skills to </a:t>
            </a:r>
            <a:r>
              <a:rPr lang="en-GB" altLang="ko-KR" b="1" dirty="0">
                <a:solidFill>
                  <a:srgbClr val="FF9300"/>
                </a:solidFill>
              </a:rPr>
              <a:t>bring joy to someone </a:t>
            </a:r>
            <a:r>
              <a:rPr lang="en-GB" altLang="ko-KR" dirty="0">
                <a:solidFill>
                  <a:schemeClr val="tx1">
                    <a:lumMod val="65000"/>
                    <a:lumOff val="35000"/>
                  </a:schemeClr>
                </a:solidFill>
              </a:rPr>
              <a:t>else. </a:t>
            </a:r>
            <a:endParaRPr lang="ko-KR" altLang="ko-KR" dirty="0">
              <a:solidFill>
                <a:schemeClr val="tx1">
                  <a:lumMod val="65000"/>
                  <a:lumOff val="35000"/>
                </a:schemeClr>
              </a:solidFill>
            </a:endParaRPr>
          </a:p>
          <a:p>
            <a:pPr lvl="0"/>
            <a:r>
              <a:rPr lang="en-GB" altLang="ko-KR" sz="3600" b="1" dirty="0">
                <a:solidFill>
                  <a:srgbClr val="FF9300"/>
                </a:solidFill>
              </a:rPr>
              <a:t>Send</a:t>
            </a:r>
            <a:r>
              <a:rPr lang="en-GB" altLang="ko-KR" dirty="0"/>
              <a:t> </a:t>
            </a:r>
            <a:r>
              <a:rPr lang="en-GB" altLang="ko-KR" dirty="0">
                <a:solidFill>
                  <a:schemeClr val="tx1">
                    <a:lumMod val="65000"/>
                    <a:lumOff val="35000"/>
                  </a:schemeClr>
                </a:solidFill>
              </a:rPr>
              <a:t>a short note of appreciation </a:t>
            </a:r>
            <a:r>
              <a:rPr lang="en-GB" altLang="ko-KR" b="1" dirty="0">
                <a:solidFill>
                  <a:srgbClr val="FF9300"/>
                </a:solidFill>
              </a:rPr>
              <a:t>to a family member, classmate, or colleague,</a:t>
            </a:r>
            <a:r>
              <a:rPr lang="en-GB" altLang="ko-KR" dirty="0"/>
              <a:t> </a:t>
            </a:r>
            <a:r>
              <a:rPr lang="en-GB" altLang="ko-KR" dirty="0">
                <a:solidFill>
                  <a:schemeClr val="tx1">
                    <a:lumMod val="65000"/>
                    <a:lumOff val="35000"/>
                  </a:schemeClr>
                </a:solidFill>
              </a:rPr>
              <a:t>for something they have done well. </a:t>
            </a:r>
            <a:endParaRPr lang="ko-KR" altLang="ko-KR" dirty="0">
              <a:solidFill>
                <a:schemeClr val="tx1">
                  <a:lumMod val="65000"/>
                  <a:lumOff val="35000"/>
                </a:schemeClr>
              </a:solidFill>
            </a:endParaRPr>
          </a:p>
          <a:p>
            <a:pPr lvl="0"/>
            <a:endParaRPr lang="ko-KR" altLang="en-US" dirty="0"/>
          </a:p>
        </p:txBody>
      </p:sp>
      <p:sp>
        <p:nvSpPr>
          <p:cNvPr id="2" name="Title 4">
            <a:extLst>
              <a:ext uri="{FF2B5EF4-FFF2-40B4-BE49-F238E27FC236}">
                <a16:creationId xmlns:a16="http://schemas.microsoft.com/office/drawing/2014/main" id="{A0408F16-88AA-768D-BD46-AD8494417CB6}"/>
              </a:ext>
            </a:extLst>
          </p:cNvPr>
          <p:cNvSpPr>
            <a:spLocks noGrp="1"/>
          </p:cNvSpPr>
          <p:nvPr>
            <p:ph type="title"/>
          </p:nvPr>
        </p:nvSpPr>
        <p:spPr>
          <a:xfrm>
            <a:off x="838200" y="365125"/>
            <a:ext cx="8987118" cy="1325563"/>
          </a:xfrm>
        </p:spPr>
        <p:txBody>
          <a:bodyPr/>
          <a:lstStyle/>
          <a:p>
            <a:pPr algn="ctr"/>
            <a:r>
              <a:rPr lang="en-US" altLang="ko-KR" sz="3200" b="1" dirty="0">
                <a:solidFill>
                  <a:srgbClr val="7030A0"/>
                </a:solidFill>
                <a:latin typeface="Avenir Next" panose="020B0503020202020204" pitchFamily="34" charset="0"/>
              </a:rPr>
              <a:t>CHOOSE PURPOSE!</a:t>
            </a:r>
            <a:endParaRPr lang="en-US" dirty="0"/>
          </a:p>
        </p:txBody>
      </p:sp>
    </p:spTree>
    <p:extLst>
      <p:ext uri="{BB962C8B-B14F-4D97-AF65-F5344CB8AC3E}">
        <p14:creationId xmlns:p14="http://schemas.microsoft.com/office/powerpoint/2010/main" val="68438802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내용 개체 틀 2">
            <a:extLst>
              <a:ext uri="{FF2B5EF4-FFF2-40B4-BE49-F238E27FC236}">
                <a16:creationId xmlns:a16="http://schemas.microsoft.com/office/drawing/2014/main" id="{CF5CCE5B-CF24-43A2-B500-2AC2B165B86A}"/>
              </a:ext>
            </a:extLst>
          </p:cNvPr>
          <p:cNvSpPr>
            <a:spLocks noGrp="1"/>
          </p:cNvSpPr>
          <p:nvPr>
            <p:ph idx="1"/>
          </p:nvPr>
        </p:nvSpPr>
        <p:spPr>
          <a:xfrm>
            <a:off x="766482" y="2471081"/>
            <a:ext cx="9184341" cy="3786281"/>
          </a:xfrm>
        </p:spPr>
        <p:txBody>
          <a:bodyPr/>
          <a:lstStyle/>
          <a:p>
            <a:pPr lvl="0"/>
            <a:r>
              <a:rPr lang="en-GB" altLang="ko-KR" sz="3600" b="1" dirty="0">
                <a:solidFill>
                  <a:srgbClr val="FF8AD8"/>
                </a:solidFill>
              </a:rPr>
              <a:t>Make</a:t>
            </a:r>
            <a:r>
              <a:rPr lang="en-GB" altLang="ko-KR" dirty="0"/>
              <a:t> </a:t>
            </a:r>
            <a:r>
              <a:rPr lang="en-GB" altLang="ko-KR" dirty="0">
                <a:solidFill>
                  <a:schemeClr val="tx1">
                    <a:lumMod val="65000"/>
                    <a:lumOff val="35000"/>
                  </a:schemeClr>
                </a:solidFill>
              </a:rPr>
              <a:t>a timeline/history of </a:t>
            </a:r>
            <a:r>
              <a:rPr lang="en-GB" altLang="ko-KR" b="1" dirty="0">
                <a:solidFill>
                  <a:srgbClr val="FF8AD8"/>
                </a:solidFill>
              </a:rPr>
              <a:t>one of your favourite skills </a:t>
            </a:r>
            <a:r>
              <a:rPr lang="en-GB" altLang="ko-KR" dirty="0">
                <a:solidFill>
                  <a:schemeClr val="tx1">
                    <a:lumMod val="65000"/>
                    <a:lumOff val="35000"/>
                  </a:schemeClr>
                </a:solidFill>
              </a:rPr>
              <a:t>to help you notice its development and all the effort you have put into it. </a:t>
            </a:r>
            <a:endParaRPr lang="ko-KR" altLang="ko-KR" dirty="0">
              <a:solidFill>
                <a:schemeClr val="tx1">
                  <a:lumMod val="65000"/>
                  <a:lumOff val="35000"/>
                </a:schemeClr>
              </a:solidFill>
            </a:endParaRPr>
          </a:p>
          <a:p>
            <a:pPr lvl="0"/>
            <a:r>
              <a:rPr lang="en-GB" altLang="ko-KR" sz="3600" b="1" dirty="0">
                <a:solidFill>
                  <a:srgbClr val="FF8AD8"/>
                </a:solidFill>
              </a:rPr>
              <a:t>Work together as a family </a:t>
            </a:r>
            <a:r>
              <a:rPr lang="en-GB" altLang="ko-KR" dirty="0">
                <a:solidFill>
                  <a:schemeClr val="tx1">
                    <a:lumMod val="65000"/>
                    <a:lumOff val="35000"/>
                  </a:schemeClr>
                </a:solidFill>
              </a:rPr>
              <a:t>on a special project </a:t>
            </a:r>
            <a:r>
              <a:rPr lang="en-GB" altLang="ko-KR" dirty="0">
                <a:solidFill>
                  <a:srgbClr val="FF8AD8"/>
                </a:solidFill>
              </a:rPr>
              <a:t>that blesses other people</a:t>
            </a:r>
            <a:r>
              <a:rPr lang="en-GB" altLang="ko-KR" dirty="0"/>
              <a:t>. </a:t>
            </a:r>
            <a:r>
              <a:rPr lang="en-GB" altLang="ko-KR" dirty="0">
                <a:solidFill>
                  <a:schemeClr val="tx1">
                    <a:lumMod val="65000"/>
                    <a:lumOff val="35000"/>
                  </a:schemeClr>
                </a:solidFill>
              </a:rPr>
              <a:t>Make soup, care for someone’s garden, redecorate a room, pick up litter, etc.</a:t>
            </a:r>
            <a:endParaRPr lang="ko-KR" altLang="ko-KR" dirty="0">
              <a:solidFill>
                <a:schemeClr val="tx1">
                  <a:lumMod val="65000"/>
                  <a:lumOff val="35000"/>
                </a:schemeClr>
              </a:solidFill>
            </a:endParaRPr>
          </a:p>
          <a:p>
            <a:pPr marL="0" indent="0">
              <a:buNone/>
            </a:pPr>
            <a:endParaRPr lang="ko-KR" altLang="en-US" dirty="0"/>
          </a:p>
        </p:txBody>
      </p:sp>
      <p:sp>
        <p:nvSpPr>
          <p:cNvPr id="2" name="Title 4">
            <a:extLst>
              <a:ext uri="{FF2B5EF4-FFF2-40B4-BE49-F238E27FC236}">
                <a16:creationId xmlns:a16="http://schemas.microsoft.com/office/drawing/2014/main" id="{E7E7BFDA-3387-4768-56D3-CE7B23843004}"/>
              </a:ext>
            </a:extLst>
          </p:cNvPr>
          <p:cNvSpPr>
            <a:spLocks noGrp="1"/>
          </p:cNvSpPr>
          <p:nvPr>
            <p:ph type="title"/>
          </p:nvPr>
        </p:nvSpPr>
        <p:spPr>
          <a:xfrm>
            <a:off x="838200" y="365125"/>
            <a:ext cx="8987118" cy="1325563"/>
          </a:xfrm>
        </p:spPr>
        <p:txBody>
          <a:bodyPr/>
          <a:lstStyle/>
          <a:p>
            <a:pPr algn="ctr"/>
            <a:r>
              <a:rPr lang="en-US" altLang="ko-KR" sz="3200" b="1" dirty="0">
                <a:solidFill>
                  <a:srgbClr val="7030A0"/>
                </a:solidFill>
                <a:latin typeface="Avenir Next" panose="020B0503020202020204" pitchFamily="34" charset="0"/>
              </a:rPr>
              <a:t>CHOOSE PURPOSE!</a:t>
            </a:r>
            <a:endParaRPr lang="en-US" dirty="0"/>
          </a:p>
        </p:txBody>
      </p:sp>
    </p:spTree>
    <p:extLst>
      <p:ext uri="{BB962C8B-B14F-4D97-AF65-F5344CB8AC3E}">
        <p14:creationId xmlns:p14="http://schemas.microsoft.com/office/powerpoint/2010/main" val="156315104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내용 개체 틀 2">
            <a:extLst>
              <a:ext uri="{FF2B5EF4-FFF2-40B4-BE49-F238E27FC236}">
                <a16:creationId xmlns:a16="http://schemas.microsoft.com/office/drawing/2014/main" id="{CF5CCE5B-CF24-43A2-B500-2AC2B165B86A}"/>
              </a:ext>
            </a:extLst>
          </p:cNvPr>
          <p:cNvSpPr>
            <a:spLocks noGrp="1"/>
          </p:cNvSpPr>
          <p:nvPr>
            <p:ph idx="1"/>
          </p:nvPr>
        </p:nvSpPr>
        <p:spPr>
          <a:xfrm>
            <a:off x="856130" y="2166283"/>
            <a:ext cx="8951259" cy="4324163"/>
          </a:xfrm>
        </p:spPr>
        <p:txBody>
          <a:bodyPr/>
          <a:lstStyle/>
          <a:p>
            <a:pPr lvl="0"/>
            <a:r>
              <a:rPr lang="en-GB" altLang="ko-KR" sz="3600" b="1" dirty="0">
                <a:solidFill>
                  <a:srgbClr val="7030A0"/>
                </a:solidFill>
              </a:rPr>
              <a:t>Write</a:t>
            </a:r>
            <a:r>
              <a:rPr lang="en-GB" altLang="ko-KR" dirty="0"/>
              <a:t> </a:t>
            </a:r>
            <a:r>
              <a:rPr lang="en-GB" altLang="ko-KR" dirty="0">
                <a:solidFill>
                  <a:schemeClr val="tx1">
                    <a:lumMod val="65000"/>
                    <a:lumOff val="35000"/>
                  </a:schemeClr>
                </a:solidFill>
              </a:rPr>
              <a:t>each person’s name on a different sheet of paper, pass the papers around the circle, and write on each person’s sheet some of the </a:t>
            </a:r>
            <a:r>
              <a:rPr lang="en-GB" altLang="ko-KR" b="1" dirty="0">
                <a:solidFill>
                  <a:srgbClr val="7030A0"/>
                </a:solidFill>
              </a:rPr>
              <a:t>things they do well.</a:t>
            </a:r>
            <a:endParaRPr lang="ko-KR" altLang="ko-KR" b="1" dirty="0">
              <a:solidFill>
                <a:srgbClr val="7030A0"/>
              </a:solidFill>
            </a:endParaRPr>
          </a:p>
          <a:p>
            <a:pPr lvl="0"/>
            <a:r>
              <a:rPr lang="en-GB" altLang="ko-KR" sz="3600" b="1" dirty="0">
                <a:solidFill>
                  <a:srgbClr val="7030A0"/>
                </a:solidFill>
              </a:rPr>
              <a:t>Ask</a:t>
            </a:r>
            <a:r>
              <a:rPr lang="en-GB" altLang="ko-KR" dirty="0"/>
              <a:t> </a:t>
            </a:r>
            <a:r>
              <a:rPr lang="en-GB" altLang="ko-KR" dirty="0">
                <a:solidFill>
                  <a:schemeClr val="tx1">
                    <a:lumMod val="65000"/>
                    <a:lumOff val="35000"/>
                  </a:schemeClr>
                </a:solidFill>
              </a:rPr>
              <a:t>a member of the older generation to teach you a skill they learnt when they were young. </a:t>
            </a:r>
            <a:r>
              <a:rPr lang="en-GB" altLang="ko-KR" b="1" dirty="0">
                <a:solidFill>
                  <a:srgbClr val="7030A0"/>
                </a:solidFill>
              </a:rPr>
              <a:t>Enjoy your time together.</a:t>
            </a:r>
            <a:endParaRPr lang="ko-KR" altLang="ko-KR" b="1" dirty="0">
              <a:solidFill>
                <a:srgbClr val="7030A0"/>
              </a:solidFill>
            </a:endParaRPr>
          </a:p>
          <a:p>
            <a:pPr marL="0" indent="0">
              <a:buNone/>
            </a:pPr>
            <a:endParaRPr lang="ko-KR" altLang="en-US" dirty="0"/>
          </a:p>
        </p:txBody>
      </p:sp>
      <p:sp>
        <p:nvSpPr>
          <p:cNvPr id="2" name="Title 4">
            <a:extLst>
              <a:ext uri="{FF2B5EF4-FFF2-40B4-BE49-F238E27FC236}">
                <a16:creationId xmlns:a16="http://schemas.microsoft.com/office/drawing/2014/main" id="{AEB68A52-2B03-0C90-2F8A-E9C89DE7DDD3}"/>
              </a:ext>
            </a:extLst>
          </p:cNvPr>
          <p:cNvSpPr>
            <a:spLocks noGrp="1"/>
          </p:cNvSpPr>
          <p:nvPr>
            <p:ph type="title"/>
          </p:nvPr>
        </p:nvSpPr>
        <p:spPr>
          <a:xfrm>
            <a:off x="838200" y="365125"/>
            <a:ext cx="8987118" cy="1325563"/>
          </a:xfrm>
        </p:spPr>
        <p:txBody>
          <a:bodyPr/>
          <a:lstStyle/>
          <a:p>
            <a:pPr algn="ctr"/>
            <a:r>
              <a:rPr lang="en-US" altLang="ko-KR" sz="3200" b="1" dirty="0">
                <a:solidFill>
                  <a:srgbClr val="7030A0"/>
                </a:solidFill>
                <a:latin typeface="Avenir Next" panose="020B0503020202020204" pitchFamily="34" charset="0"/>
              </a:rPr>
              <a:t>CHOOSE PURPOSE!</a:t>
            </a:r>
            <a:endParaRPr lang="en-US" dirty="0"/>
          </a:p>
        </p:txBody>
      </p:sp>
    </p:spTree>
    <p:extLst>
      <p:ext uri="{BB962C8B-B14F-4D97-AF65-F5344CB8AC3E}">
        <p14:creationId xmlns:p14="http://schemas.microsoft.com/office/powerpoint/2010/main" val="85078787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EFB08128-EAE7-305C-C608-84CCD1D4A64B}"/>
              </a:ext>
            </a:extLst>
          </p:cNvPr>
          <p:cNvSpPr txBox="1"/>
          <p:nvPr/>
        </p:nvSpPr>
        <p:spPr>
          <a:xfrm>
            <a:off x="2293505" y="3429000"/>
            <a:ext cx="6097772" cy="830997"/>
          </a:xfrm>
          <a:prstGeom prst="rect">
            <a:avLst/>
          </a:prstGeom>
          <a:noFill/>
        </p:spPr>
        <p:txBody>
          <a:bodyPr wrap="square">
            <a:spAutoFit/>
          </a:bodyPr>
          <a:lstStyle/>
          <a:p>
            <a:pPr marL="0" indent="0" algn="ctr">
              <a:buNone/>
            </a:pPr>
            <a:r>
              <a:rPr lang="en-US" altLang="ko-KR" sz="4800" b="1" dirty="0">
                <a:solidFill>
                  <a:srgbClr val="7030A0"/>
                </a:solidFill>
                <a:latin typeface="Avenir Next" panose="020B0503020202020204" pitchFamily="34" charset="0"/>
              </a:rPr>
              <a:t>CHOOSE PURPOSE!</a:t>
            </a:r>
          </a:p>
        </p:txBody>
      </p:sp>
    </p:spTree>
    <p:extLst>
      <p:ext uri="{BB962C8B-B14F-4D97-AF65-F5344CB8AC3E}">
        <p14:creationId xmlns:p14="http://schemas.microsoft.com/office/powerpoint/2010/main" val="302602397"/>
      </p:ext>
    </p:extLst>
  </p:cSld>
  <p:clrMapOvr>
    <a:masterClrMapping/>
  </p:clrMapOvr>
</p:sld>
</file>

<file path=ppt/theme/theme1.xml><?xml version="1.0" encoding="utf-8"?>
<a:theme xmlns:a="http://schemas.openxmlformats.org/drawingml/2006/main" name="Office 테마">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맑은 고딕"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맑은 고딕"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35</TotalTime>
  <Words>316</Words>
  <Application>Microsoft Macintosh PowerPoint</Application>
  <PresentationFormat>Widescreen</PresentationFormat>
  <Paragraphs>22</Paragraphs>
  <Slides>9</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9</vt:i4>
      </vt:variant>
    </vt:vector>
  </HeadingPairs>
  <TitlesOfParts>
    <vt:vector size="14" baseType="lpstr">
      <vt:lpstr>맑은 고딕</vt:lpstr>
      <vt:lpstr>Arial</vt:lpstr>
      <vt:lpstr>Avenir Next</vt:lpstr>
      <vt:lpstr>Calibri</vt:lpstr>
      <vt:lpstr>Office 테마</vt:lpstr>
      <vt:lpstr>PowerPoint Presentation</vt:lpstr>
      <vt:lpstr>PowerPoint Presentation</vt:lpstr>
      <vt:lpstr>PowerPoint Presentation</vt:lpstr>
      <vt:lpstr>CHOOSE PURPOSE!</vt:lpstr>
      <vt:lpstr>CHOOSE PURPOSE!</vt:lpstr>
      <vt:lpstr>CHOOSE PURPOSE!</vt:lpstr>
      <vt:lpstr>CHOOSE PURPOSE!</vt:lpstr>
      <vt:lpstr>CHOOSE PURPOSE!</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Flourish! Choose well – Think well – Live well</dc:title>
  <dc:creator>hnjung</dc:creator>
  <cp:lastModifiedBy>Itin, Nilde</cp:lastModifiedBy>
  <cp:revision>7</cp:revision>
  <dcterms:created xsi:type="dcterms:W3CDTF">2022-07-07T04:27:28Z</dcterms:created>
  <dcterms:modified xsi:type="dcterms:W3CDTF">2022-11-24T00:00:47Z</dcterms:modified>
</cp:coreProperties>
</file>