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72" r:id="rId6"/>
    <p:sldId id="273" r:id="rId7"/>
    <p:sldId id="274" r:id="rId8"/>
    <p:sldId id="275" r:id="rId9"/>
    <p:sldId id="27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D7DD17-735C-5942-8D21-1B8898B2A2C3}" v="9" dt="2022-11-23T17:11:54.3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29" autoAdjust="0"/>
    <p:restoredTop sz="96327"/>
  </p:normalViewPr>
  <p:slideViewPr>
    <p:cSldViewPr snapToGrid="0">
      <p:cViewPr varScale="1">
        <p:scale>
          <a:sx n="119" d="100"/>
          <a:sy n="119" d="100"/>
        </p:scale>
        <p:origin x="232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tin, Nilde" userId="4a5681fe-fcae-4d84-8342-8bf611bd7e79" providerId="ADAL" clId="{30D7DD17-735C-5942-8D21-1B8898B2A2C3}"/>
    <pc:docChg chg="undo custSel addSld modSld sldOrd">
      <pc:chgData name="Itin, Nilde" userId="4a5681fe-fcae-4d84-8342-8bf611bd7e79" providerId="ADAL" clId="{30D7DD17-735C-5942-8D21-1B8898B2A2C3}" dt="2022-11-24T00:03:32.645" v="92" actId="113"/>
      <pc:docMkLst>
        <pc:docMk/>
      </pc:docMkLst>
      <pc:sldChg chg="addSp modSp mod">
        <pc:chgData name="Itin, Nilde" userId="4a5681fe-fcae-4d84-8342-8bf611bd7e79" providerId="ADAL" clId="{30D7DD17-735C-5942-8D21-1B8898B2A2C3}" dt="2022-11-24T00:01:08.121" v="65" actId="207"/>
        <pc:sldMkLst>
          <pc:docMk/>
          <pc:sldMk cId="3159037131" sldId="257"/>
        </pc:sldMkLst>
        <pc:spChg chg="add mod">
          <ac:chgData name="Itin, Nilde" userId="4a5681fe-fcae-4d84-8342-8bf611bd7e79" providerId="ADAL" clId="{30D7DD17-735C-5942-8D21-1B8898B2A2C3}" dt="2022-11-23T17:09:15.579" v="51" actId="207"/>
          <ac:spMkLst>
            <pc:docMk/>
            <pc:sldMk cId="3159037131" sldId="257"/>
            <ac:spMk id="3" creationId="{6B64A00D-48B1-B3F4-CA12-A0563B3F4DB8}"/>
          </ac:spMkLst>
        </pc:spChg>
        <pc:spChg chg="mod">
          <ac:chgData name="Itin, Nilde" userId="4a5681fe-fcae-4d84-8342-8bf611bd7e79" providerId="ADAL" clId="{30D7DD17-735C-5942-8D21-1B8898B2A2C3}" dt="2022-11-24T00:01:08.121" v="65" actId="207"/>
          <ac:spMkLst>
            <pc:docMk/>
            <pc:sldMk cId="3159037131" sldId="257"/>
            <ac:spMk id="5" creationId="{D8DC5DEB-72A6-4E5D-86E9-746DBA450130}"/>
          </ac:spMkLst>
        </pc:spChg>
      </pc:sldChg>
      <pc:sldChg chg="modSp mod">
        <pc:chgData name="Itin, Nilde" userId="4a5681fe-fcae-4d84-8342-8bf611bd7e79" providerId="ADAL" clId="{30D7DD17-735C-5942-8D21-1B8898B2A2C3}" dt="2022-11-23T17:08:06.001" v="32" actId="14100"/>
        <pc:sldMkLst>
          <pc:docMk/>
          <pc:sldMk cId="2096470166" sldId="267"/>
        </pc:sldMkLst>
        <pc:spChg chg="mod">
          <ac:chgData name="Itin, Nilde" userId="4a5681fe-fcae-4d84-8342-8bf611bd7e79" providerId="ADAL" clId="{30D7DD17-735C-5942-8D21-1B8898B2A2C3}" dt="2022-11-23T17:08:06.001" v="32" actId="14100"/>
          <ac:spMkLst>
            <pc:docMk/>
            <pc:sldMk cId="2096470166" sldId="267"/>
            <ac:spMk id="3" creationId="{CF5CCE5B-CF24-43A2-B500-2AC2B165B86A}"/>
          </ac:spMkLst>
        </pc:spChg>
      </pc:sldChg>
      <pc:sldChg chg="addSp delSp modSp mod">
        <pc:chgData name="Itin, Nilde" userId="4a5681fe-fcae-4d84-8342-8bf611bd7e79" providerId="ADAL" clId="{30D7DD17-735C-5942-8D21-1B8898B2A2C3}" dt="2022-11-24T00:02:59.038" v="84" actId="478"/>
        <pc:sldMkLst>
          <pc:docMk/>
          <pc:sldMk cId="2613157746" sldId="268"/>
        </pc:sldMkLst>
        <pc:spChg chg="add del mod">
          <ac:chgData name="Itin, Nilde" userId="4a5681fe-fcae-4d84-8342-8bf611bd7e79" providerId="ADAL" clId="{30D7DD17-735C-5942-8D21-1B8898B2A2C3}" dt="2022-11-24T00:02:59.038" v="84" actId="478"/>
          <ac:spMkLst>
            <pc:docMk/>
            <pc:sldMk cId="2613157746" sldId="268"/>
            <ac:spMk id="2" creationId="{66DF01B1-E57D-D34D-7A10-973B57DF850A}"/>
          </ac:spMkLst>
        </pc:spChg>
        <pc:spChg chg="mod">
          <ac:chgData name="Itin, Nilde" userId="4a5681fe-fcae-4d84-8342-8bf611bd7e79" providerId="ADAL" clId="{30D7DD17-735C-5942-8D21-1B8898B2A2C3}" dt="2022-11-24T00:01:22.362" v="68" actId="207"/>
          <ac:spMkLst>
            <pc:docMk/>
            <pc:sldMk cId="2613157746" sldId="268"/>
            <ac:spMk id="3" creationId="{CF5CCE5B-CF24-43A2-B500-2AC2B165B86A}"/>
          </ac:spMkLst>
        </pc:spChg>
      </pc:sldChg>
      <pc:sldChg chg="addSp delSp modSp mod">
        <pc:chgData name="Itin, Nilde" userId="4a5681fe-fcae-4d84-8342-8bf611bd7e79" providerId="ADAL" clId="{30D7DD17-735C-5942-8D21-1B8898B2A2C3}" dt="2022-11-24T00:03:02.076" v="85" actId="478"/>
        <pc:sldMkLst>
          <pc:docMk/>
          <pc:sldMk cId="1915455417" sldId="272"/>
        </pc:sldMkLst>
        <pc:spChg chg="add del mod">
          <ac:chgData name="Itin, Nilde" userId="4a5681fe-fcae-4d84-8342-8bf611bd7e79" providerId="ADAL" clId="{30D7DD17-735C-5942-8D21-1B8898B2A2C3}" dt="2022-11-24T00:03:02.076" v="85" actId="478"/>
          <ac:spMkLst>
            <pc:docMk/>
            <pc:sldMk cId="1915455417" sldId="272"/>
            <ac:spMk id="2" creationId="{70A5F44F-88B8-10A5-20E0-1C2CEC6D6A54}"/>
          </ac:spMkLst>
        </pc:spChg>
        <pc:spChg chg="mod">
          <ac:chgData name="Itin, Nilde" userId="4a5681fe-fcae-4d84-8342-8bf611bd7e79" providerId="ADAL" clId="{30D7DD17-735C-5942-8D21-1B8898B2A2C3}" dt="2022-11-24T00:01:35.130" v="71" actId="207"/>
          <ac:spMkLst>
            <pc:docMk/>
            <pc:sldMk cId="1915455417" sldId="272"/>
            <ac:spMk id="3" creationId="{CF5CCE5B-CF24-43A2-B500-2AC2B165B86A}"/>
          </ac:spMkLst>
        </pc:spChg>
      </pc:sldChg>
      <pc:sldChg chg="addSp delSp modSp mod">
        <pc:chgData name="Itin, Nilde" userId="4a5681fe-fcae-4d84-8342-8bf611bd7e79" providerId="ADAL" clId="{30D7DD17-735C-5942-8D21-1B8898B2A2C3}" dt="2022-11-24T00:03:06.653" v="86" actId="478"/>
        <pc:sldMkLst>
          <pc:docMk/>
          <pc:sldMk cId="684388020" sldId="273"/>
        </pc:sldMkLst>
        <pc:spChg chg="add del mod">
          <ac:chgData name="Itin, Nilde" userId="4a5681fe-fcae-4d84-8342-8bf611bd7e79" providerId="ADAL" clId="{30D7DD17-735C-5942-8D21-1B8898B2A2C3}" dt="2022-11-24T00:03:06.653" v="86" actId="478"/>
          <ac:spMkLst>
            <pc:docMk/>
            <pc:sldMk cId="684388020" sldId="273"/>
            <ac:spMk id="2" creationId="{6902D992-36A0-6F90-6CC7-FD6845B01985}"/>
          </ac:spMkLst>
        </pc:spChg>
        <pc:spChg chg="mod">
          <ac:chgData name="Itin, Nilde" userId="4a5681fe-fcae-4d84-8342-8bf611bd7e79" providerId="ADAL" clId="{30D7DD17-735C-5942-8D21-1B8898B2A2C3}" dt="2022-11-24T00:01:51.938" v="75" actId="207"/>
          <ac:spMkLst>
            <pc:docMk/>
            <pc:sldMk cId="684388020" sldId="273"/>
            <ac:spMk id="3" creationId="{CF5CCE5B-CF24-43A2-B500-2AC2B165B86A}"/>
          </ac:spMkLst>
        </pc:spChg>
      </pc:sldChg>
      <pc:sldChg chg="addSp delSp modSp mod">
        <pc:chgData name="Itin, Nilde" userId="4a5681fe-fcae-4d84-8342-8bf611bd7e79" providerId="ADAL" clId="{30D7DD17-735C-5942-8D21-1B8898B2A2C3}" dt="2022-11-24T00:03:10.613" v="87" actId="478"/>
        <pc:sldMkLst>
          <pc:docMk/>
          <pc:sldMk cId="1563151049" sldId="274"/>
        </pc:sldMkLst>
        <pc:spChg chg="add del mod">
          <ac:chgData name="Itin, Nilde" userId="4a5681fe-fcae-4d84-8342-8bf611bd7e79" providerId="ADAL" clId="{30D7DD17-735C-5942-8D21-1B8898B2A2C3}" dt="2022-11-24T00:03:10.613" v="87" actId="478"/>
          <ac:spMkLst>
            <pc:docMk/>
            <pc:sldMk cId="1563151049" sldId="274"/>
            <ac:spMk id="2" creationId="{D1CC1A0A-8C3E-89D7-07F7-D01AFFED4F47}"/>
          </ac:spMkLst>
        </pc:spChg>
        <pc:spChg chg="mod">
          <ac:chgData name="Itin, Nilde" userId="4a5681fe-fcae-4d84-8342-8bf611bd7e79" providerId="ADAL" clId="{30D7DD17-735C-5942-8D21-1B8898B2A2C3}" dt="2022-11-24T00:02:09.676" v="79" actId="207"/>
          <ac:spMkLst>
            <pc:docMk/>
            <pc:sldMk cId="1563151049" sldId="274"/>
            <ac:spMk id="3" creationId="{CF5CCE5B-CF24-43A2-B500-2AC2B165B86A}"/>
          </ac:spMkLst>
        </pc:spChg>
      </pc:sldChg>
      <pc:sldChg chg="addSp delSp modSp mod ord">
        <pc:chgData name="Itin, Nilde" userId="4a5681fe-fcae-4d84-8342-8bf611bd7e79" providerId="ADAL" clId="{30D7DD17-735C-5942-8D21-1B8898B2A2C3}" dt="2022-11-24T00:03:14.406" v="88" actId="478"/>
        <pc:sldMkLst>
          <pc:docMk/>
          <pc:sldMk cId="850787879" sldId="275"/>
        </pc:sldMkLst>
        <pc:spChg chg="add del mod">
          <ac:chgData name="Itin, Nilde" userId="4a5681fe-fcae-4d84-8342-8bf611bd7e79" providerId="ADAL" clId="{30D7DD17-735C-5942-8D21-1B8898B2A2C3}" dt="2022-11-24T00:03:14.406" v="88" actId="478"/>
          <ac:spMkLst>
            <pc:docMk/>
            <pc:sldMk cId="850787879" sldId="275"/>
            <ac:spMk id="2" creationId="{A3360BC4-B8DC-9376-2972-D2E10BB944F3}"/>
          </ac:spMkLst>
        </pc:spChg>
        <pc:spChg chg="mod">
          <ac:chgData name="Itin, Nilde" userId="4a5681fe-fcae-4d84-8342-8bf611bd7e79" providerId="ADAL" clId="{30D7DD17-735C-5942-8D21-1B8898B2A2C3}" dt="2022-11-24T00:02:36" v="83" actId="207"/>
          <ac:spMkLst>
            <pc:docMk/>
            <pc:sldMk cId="850787879" sldId="275"/>
            <ac:spMk id="3" creationId="{CF5CCE5B-CF24-43A2-B500-2AC2B165B86A}"/>
          </ac:spMkLst>
        </pc:spChg>
      </pc:sldChg>
      <pc:sldChg chg="addSp delSp modSp add mod ord">
        <pc:chgData name="Itin, Nilde" userId="4a5681fe-fcae-4d84-8342-8bf611bd7e79" providerId="ADAL" clId="{30D7DD17-735C-5942-8D21-1B8898B2A2C3}" dt="2022-11-24T00:03:32.645" v="92" actId="113"/>
        <pc:sldMkLst>
          <pc:docMk/>
          <pc:sldMk cId="2470542485" sldId="276"/>
        </pc:sldMkLst>
        <pc:spChg chg="mod">
          <ac:chgData name="Itin, Nilde" userId="4a5681fe-fcae-4d84-8342-8bf611bd7e79" providerId="ADAL" clId="{30D7DD17-735C-5942-8D21-1B8898B2A2C3}" dt="2022-11-24T00:03:32.645" v="92" actId="113"/>
          <ac:spMkLst>
            <pc:docMk/>
            <pc:sldMk cId="2470542485" sldId="276"/>
            <ac:spMk id="3" creationId="{6B64A00D-48B1-B3F4-CA12-A0563B3F4DB8}"/>
          </ac:spMkLst>
        </pc:spChg>
        <pc:spChg chg="add del mod">
          <ac:chgData name="Itin, Nilde" userId="4a5681fe-fcae-4d84-8342-8bf611bd7e79" providerId="ADAL" clId="{30D7DD17-735C-5942-8D21-1B8898B2A2C3}" dt="2022-11-23T17:11:27.753" v="59" actId="478"/>
          <ac:spMkLst>
            <pc:docMk/>
            <pc:sldMk cId="2470542485" sldId="276"/>
            <ac:spMk id="4" creationId="{143F32A5-87B3-5DA4-5CA6-A52B2423D29B}"/>
          </ac:spMkLst>
        </pc:spChg>
        <pc:spChg chg="del">
          <ac:chgData name="Itin, Nilde" userId="4a5681fe-fcae-4d84-8342-8bf611bd7e79" providerId="ADAL" clId="{30D7DD17-735C-5942-8D21-1B8898B2A2C3}" dt="2022-11-23T17:11:22.750" v="57" actId="478"/>
          <ac:spMkLst>
            <pc:docMk/>
            <pc:sldMk cId="2470542485" sldId="276"/>
            <ac:spMk id="5" creationId="{D8DC5DEB-72A6-4E5D-86E9-746DBA45013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45E1C84-D564-9616-3679-AA46EEEA60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5324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2022. 11. 23.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2D22412-9197-7791-5205-64018A4E2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0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81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132" y="2291379"/>
            <a:ext cx="8475920" cy="2738117"/>
          </a:xfrm>
        </p:spPr>
        <p:txBody>
          <a:bodyPr/>
          <a:lstStyle/>
          <a:p>
            <a:pPr marL="0" indent="0" algn="ctr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 kind to one another, tender-hearted, forgiving one another, even as God in Christ forgave you. </a:t>
            </a:r>
            <a:r>
              <a: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Ephesians 4:32 NKJV</a:t>
            </a: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64A00D-48B1-B3F4-CA12-A0563B3F4DB8}"/>
              </a:ext>
            </a:extLst>
          </p:cNvPr>
          <p:cNvSpPr txBox="1"/>
          <p:nvPr/>
        </p:nvSpPr>
        <p:spPr>
          <a:xfrm>
            <a:off x="847132" y="1170797"/>
            <a:ext cx="60942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b="1" dirty="0">
                <a:solidFill>
                  <a:schemeClr val="accent6"/>
                </a:solidFill>
              </a:rPr>
              <a:t>CHOOSE KINDNESS!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792" y="1043622"/>
            <a:ext cx="8653272" cy="266776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altLang="ko-KR" sz="3400" b="1" dirty="0">
                <a:solidFill>
                  <a:srgbClr val="FF9300"/>
                </a:solidFill>
              </a:rPr>
              <a:t>Doing kind things for others can sometimes be the most effective way to </a:t>
            </a:r>
            <a:r>
              <a:rPr lang="en-US" altLang="ko-KR" sz="3400" b="1" dirty="0">
                <a:solidFill>
                  <a:schemeClr val="accent6"/>
                </a:solidFill>
              </a:rPr>
              <a:t>lift our spirits </a:t>
            </a:r>
            <a:r>
              <a:rPr lang="en-US" altLang="ko-KR" sz="3400" b="1" dirty="0">
                <a:solidFill>
                  <a:srgbClr val="FF9300"/>
                </a:solidFill>
              </a:rPr>
              <a:t>when we feel sad and down. </a:t>
            </a:r>
          </a:p>
          <a:p>
            <a:pPr marL="0" indent="0" algn="ctr">
              <a:lnSpc>
                <a:spcPct val="150000"/>
              </a:lnSpc>
              <a:buNone/>
            </a:pPr>
            <a:endParaRPr lang="ko-KR" altLang="en-US" sz="3400" b="1" dirty="0">
              <a:solidFill>
                <a:srgbClr val="FF9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336" y="929513"/>
            <a:ext cx="8726424" cy="3605911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Try doing something kind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every day for someone in your home, workplace, or neighbourhood.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Buy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gift card for a local café </a:t>
            </a:r>
            <a:r>
              <a:rPr lang="en-GB" altLang="ko-KR" b="1" dirty="0">
                <a:solidFill>
                  <a:srgbClr val="7030A0"/>
                </a:solidFill>
              </a:rPr>
              <a:t>and give it someone who needs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hot drink and something to eat.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184" y="929513"/>
            <a:ext cx="9147048" cy="3953383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Call someone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who lives on their own and spend time</a:t>
            </a:r>
            <a:r>
              <a:rPr lang="en-GB" altLang="ko-KR" dirty="0"/>
              <a:t> </a:t>
            </a:r>
            <a:r>
              <a:rPr lang="en-GB" altLang="ko-KR" b="1" dirty="0">
                <a:solidFill>
                  <a:schemeClr val="accent6"/>
                </a:solidFill>
              </a:rPr>
              <a:t>listening to them</a:t>
            </a:r>
            <a:r>
              <a:rPr lang="en-GB" altLang="ko-KR" dirty="0"/>
              <a:t>.</a:t>
            </a:r>
            <a:endParaRPr lang="ko-KR" altLang="ko-KR" dirty="0"/>
          </a:p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Make or buy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 cookies and treats for a team of people</a:t>
            </a:r>
            <a:r>
              <a:rPr lang="en-GB" altLang="ko-KR" dirty="0"/>
              <a:t> </a:t>
            </a:r>
            <a:r>
              <a:rPr lang="en-GB" altLang="ko-KR" b="1" dirty="0">
                <a:solidFill>
                  <a:schemeClr val="accent6"/>
                </a:solidFill>
              </a:rPr>
              <a:t>who care for others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(teachers at school, a police station, a doctors’ surgery, etc.).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640" y="874649"/>
            <a:ext cx="9000744" cy="3349879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Fill a box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good things you no longer need. </a:t>
            </a:r>
            <a:r>
              <a:rPr lang="en-GB" altLang="ko-KR" b="1" dirty="0">
                <a:solidFill>
                  <a:srgbClr val="FF9300"/>
                </a:solidFill>
              </a:rPr>
              <a:t>Give it to a charity shop</a:t>
            </a:r>
            <a:r>
              <a:rPr lang="en-GB" altLang="ko-KR" dirty="0">
                <a:solidFill>
                  <a:srgbClr val="FF9300"/>
                </a:solidFill>
              </a:rPr>
              <a:t>.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 leave it in a dry place where people can help themselves to the items.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rgbClr val="FF9300"/>
                </a:solidFill>
              </a:rPr>
              <a:t>Buy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small plant or bunch of flowers and </a:t>
            </a:r>
            <a:r>
              <a:rPr lang="en-GB" altLang="ko-KR" b="1" dirty="0">
                <a:solidFill>
                  <a:srgbClr val="FF9300"/>
                </a:solidFill>
              </a:rPr>
              <a:t>leave it with a kind message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someone’s desk or doorstep.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912" y="911225"/>
            <a:ext cx="8909304" cy="3481468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rgbClr val="7030A0"/>
                </a:solidFill>
              </a:rPr>
              <a:t>Donate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few packets of </a:t>
            </a:r>
            <a:r>
              <a:rPr lang="en-GB" altLang="ko-KR" b="1" dirty="0">
                <a:solidFill>
                  <a:srgbClr val="7030A0"/>
                </a:solidFill>
              </a:rPr>
              <a:t>good quality food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a food bank, women’s refuge, or homeless shelter.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b="1" dirty="0">
                <a:solidFill>
                  <a:srgbClr val="7030A0"/>
                </a:solidFill>
              </a:rPr>
              <a:t>Wrap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present that anyone might like. </a:t>
            </a:r>
            <a:r>
              <a:rPr lang="en-GB" altLang="ko-KR" b="1" dirty="0">
                <a:solidFill>
                  <a:srgbClr val="7030A0"/>
                </a:solidFill>
              </a:rPr>
              <a:t>Add a tag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that says: ‘If you find this gift – it’s for you! If it doesn’t suit you, please pass it on to someone else.’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3064" y="655193"/>
            <a:ext cx="8781288" cy="4209415"/>
          </a:xfrm>
        </p:spPr>
        <p:txBody>
          <a:bodyPr/>
          <a:lstStyle/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Raise money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your friends to buy something for a person in need. Or </a:t>
            </a:r>
            <a:r>
              <a:rPr lang="en-GB" altLang="ko-KR" b="1" dirty="0">
                <a:solidFill>
                  <a:schemeClr val="accent6"/>
                </a:solidFill>
              </a:rPr>
              <a:t>donate money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to a small local charity. 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sz="3600" b="1" dirty="0">
                <a:solidFill>
                  <a:schemeClr val="accent6"/>
                </a:solidFill>
              </a:rPr>
              <a:t>Write</a:t>
            </a:r>
            <a:r>
              <a:rPr lang="en-GB" altLang="ko-KR" dirty="0"/>
              <a:t>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some short, </a:t>
            </a:r>
            <a:r>
              <a:rPr lang="en-GB" altLang="ko-KR" b="1" dirty="0">
                <a:solidFill>
                  <a:schemeClr val="accent6"/>
                </a:solidFill>
              </a:rPr>
              <a:t>positive messages </a:t>
            </a:r>
            <a:r>
              <a:rPr lang="en-GB" altLang="ko-K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 sticky notes. Stick them in different places -inside a magazine, in a library book, on a package in a grocery store, on a mirror, etc.</a:t>
            </a:r>
            <a:endParaRPr lang="ko-KR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64A00D-48B1-B3F4-CA12-A0563B3F4DB8}"/>
              </a:ext>
            </a:extLst>
          </p:cNvPr>
          <p:cNvSpPr txBox="1"/>
          <p:nvPr/>
        </p:nvSpPr>
        <p:spPr>
          <a:xfrm>
            <a:off x="2051988" y="2246561"/>
            <a:ext cx="60942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accent6"/>
                </a:solidFill>
              </a:rPr>
              <a:t>CHOOSE </a:t>
            </a:r>
            <a:r>
              <a:rPr lang="en-US" altLang="ko-KR" sz="4800" dirty="0">
                <a:solidFill>
                  <a:schemeClr val="accent6"/>
                </a:solidFill>
                <a:latin typeface="Modern Love" pitchFamily="82" charset="0"/>
              </a:rPr>
              <a:t>kindness!</a:t>
            </a:r>
          </a:p>
        </p:txBody>
      </p:sp>
    </p:spTree>
    <p:extLst>
      <p:ext uri="{BB962C8B-B14F-4D97-AF65-F5344CB8AC3E}">
        <p14:creationId xmlns:p14="http://schemas.microsoft.com/office/powerpoint/2010/main" val="2470542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313</Words>
  <Application>Microsoft Macintosh PowerPoint</Application>
  <PresentationFormat>Widescreen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맑은 고딕</vt:lpstr>
      <vt:lpstr>Arial</vt:lpstr>
      <vt:lpstr>Calibri</vt:lpstr>
      <vt:lpstr>Modern Love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Itin, Nilde</cp:lastModifiedBy>
  <cp:revision>10</cp:revision>
  <dcterms:created xsi:type="dcterms:W3CDTF">2022-07-07T04:27:28Z</dcterms:created>
  <dcterms:modified xsi:type="dcterms:W3CDTF">2022-11-24T00:03:39Z</dcterms:modified>
</cp:coreProperties>
</file>