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67" r:id="rId4"/>
    <p:sldId id="268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8039BD-606B-2B4B-89F8-354FFA1CD539}" v="3" dt="2022-11-23T16:48:40.3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78" autoAdjust="0"/>
    <p:restoredTop sz="96327"/>
  </p:normalViewPr>
  <p:slideViewPr>
    <p:cSldViewPr snapToGrid="0">
      <p:cViewPr varScale="1">
        <p:scale>
          <a:sx n="120" d="100"/>
          <a:sy n="120" d="100"/>
        </p:scale>
        <p:origin x="192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2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in, Nilde" userId="4a5681fe-fcae-4d84-8342-8bf611bd7e79" providerId="ADAL" clId="{E58039BD-606B-2B4B-89F8-354FFA1CD539}"/>
    <pc:docChg chg="undo custSel addSld modSld sldOrd">
      <pc:chgData name="Itin, Nilde" userId="4a5681fe-fcae-4d84-8342-8bf611bd7e79" providerId="ADAL" clId="{E58039BD-606B-2B4B-89F8-354FFA1CD539}" dt="2022-11-23T23:49:16.675" v="127" actId="207"/>
      <pc:docMkLst>
        <pc:docMk/>
      </pc:docMkLst>
      <pc:sldChg chg="addSp modSp mod">
        <pc:chgData name="Itin, Nilde" userId="4a5681fe-fcae-4d84-8342-8bf611bd7e79" providerId="ADAL" clId="{E58039BD-606B-2B4B-89F8-354FFA1CD539}" dt="2022-11-23T23:46:56.814" v="98" actId="207"/>
        <pc:sldMkLst>
          <pc:docMk/>
          <pc:sldMk cId="3159037131" sldId="257"/>
        </pc:sldMkLst>
        <pc:spChg chg="add mod">
          <ac:chgData name="Itin, Nilde" userId="4a5681fe-fcae-4d84-8342-8bf611bd7e79" providerId="ADAL" clId="{E58039BD-606B-2B4B-89F8-354FFA1CD539}" dt="2022-11-23T16:46:08.463" v="37" actId="1076"/>
          <ac:spMkLst>
            <pc:docMk/>
            <pc:sldMk cId="3159037131" sldId="257"/>
            <ac:spMk id="3" creationId="{3F126F85-9B84-1081-B314-C805A48638AB}"/>
          </ac:spMkLst>
        </pc:spChg>
        <pc:spChg chg="mod">
          <ac:chgData name="Itin, Nilde" userId="4a5681fe-fcae-4d84-8342-8bf611bd7e79" providerId="ADAL" clId="{E58039BD-606B-2B4B-89F8-354FFA1CD539}" dt="2022-11-23T23:46:56.814" v="98" actId="207"/>
          <ac:spMkLst>
            <pc:docMk/>
            <pc:sldMk cId="3159037131" sldId="257"/>
            <ac:spMk id="5" creationId="{D8DC5DEB-72A6-4E5D-86E9-746DBA450130}"/>
          </ac:spMkLst>
        </pc:spChg>
      </pc:sldChg>
      <pc:sldChg chg="modSp mod">
        <pc:chgData name="Itin, Nilde" userId="4a5681fe-fcae-4d84-8342-8bf611bd7e79" providerId="ADAL" clId="{E58039BD-606B-2B4B-89F8-354FFA1CD539}" dt="2022-11-23T16:51:31.231" v="86" actId="1076"/>
        <pc:sldMkLst>
          <pc:docMk/>
          <pc:sldMk cId="2096470166" sldId="267"/>
        </pc:sldMkLst>
        <pc:spChg chg="mod">
          <ac:chgData name="Itin, Nilde" userId="4a5681fe-fcae-4d84-8342-8bf611bd7e79" providerId="ADAL" clId="{E58039BD-606B-2B4B-89F8-354FFA1CD539}" dt="2022-11-23T16:51:31.231" v="86" actId="1076"/>
          <ac:spMkLst>
            <pc:docMk/>
            <pc:sldMk cId="2096470166" sldId="267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E58039BD-606B-2B4B-89F8-354FFA1CD539}" dt="2022-11-23T23:47:13.202" v="102" actId="207"/>
        <pc:sldMkLst>
          <pc:docMk/>
          <pc:sldMk cId="2613157746" sldId="268"/>
        </pc:sldMkLst>
        <pc:spChg chg="mod">
          <ac:chgData name="Itin, Nilde" userId="4a5681fe-fcae-4d84-8342-8bf611bd7e79" providerId="ADAL" clId="{E58039BD-606B-2B4B-89F8-354FFA1CD539}" dt="2022-11-23T23:47:13.202" v="102" actId="207"/>
          <ac:spMkLst>
            <pc:docMk/>
            <pc:sldMk cId="2613157746" sldId="268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E58039BD-606B-2B4B-89F8-354FFA1CD539}" dt="2022-11-23T23:47:34.745" v="106" actId="1076"/>
        <pc:sldMkLst>
          <pc:docMk/>
          <pc:sldMk cId="1915455417" sldId="272"/>
        </pc:sldMkLst>
        <pc:spChg chg="mod">
          <ac:chgData name="Itin, Nilde" userId="4a5681fe-fcae-4d84-8342-8bf611bd7e79" providerId="ADAL" clId="{E58039BD-606B-2B4B-89F8-354FFA1CD539}" dt="2022-11-23T23:47:34.745" v="106" actId="1076"/>
          <ac:spMkLst>
            <pc:docMk/>
            <pc:sldMk cId="1915455417" sldId="272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E58039BD-606B-2B4B-89F8-354FFA1CD539}" dt="2022-11-23T23:47:50.596" v="109" actId="207"/>
        <pc:sldMkLst>
          <pc:docMk/>
          <pc:sldMk cId="684388020" sldId="273"/>
        </pc:sldMkLst>
        <pc:spChg chg="mod">
          <ac:chgData name="Itin, Nilde" userId="4a5681fe-fcae-4d84-8342-8bf611bd7e79" providerId="ADAL" clId="{E58039BD-606B-2B4B-89F8-354FFA1CD539}" dt="2022-11-23T23:47:50.596" v="109" actId="207"/>
          <ac:spMkLst>
            <pc:docMk/>
            <pc:sldMk cId="684388020" sldId="273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E58039BD-606B-2B4B-89F8-354FFA1CD539}" dt="2022-11-23T23:48:16.663" v="115" actId="207"/>
        <pc:sldMkLst>
          <pc:docMk/>
          <pc:sldMk cId="1563151049" sldId="274"/>
        </pc:sldMkLst>
        <pc:spChg chg="mod">
          <ac:chgData name="Itin, Nilde" userId="4a5681fe-fcae-4d84-8342-8bf611bd7e79" providerId="ADAL" clId="{E58039BD-606B-2B4B-89F8-354FFA1CD539}" dt="2022-11-23T23:48:16.663" v="115" actId="207"/>
          <ac:spMkLst>
            <pc:docMk/>
            <pc:sldMk cId="1563151049" sldId="274"/>
            <ac:spMk id="3" creationId="{CF5CCE5B-CF24-43A2-B500-2AC2B165B86A}"/>
          </ac:spMkLst>
        </pc:spChg>
      </pc:sldChg>
      <pc:sldChg chg="modSp mod ord">
        <pc:chgData name="Itin, Nilde" userId="4a5681fe-fcae-4d84-8342-8bf611bd7e79" providerId="ADAL" clId="{E58039BD-606B-2B4B-89F8-354FFA1CD539}" dt="2022-11-23T23:49:07.923" v="125" actId="207"/>
        <pc:sldMkLst>
          <pc:docMk/>
          <pc:sldMk cId="850787879" sldId="275"/>
        </pc:sldMkLst>
        <pc:spChg chg="mod">
          <ac:chgData name="Itin, Nilde" userId="4a5681fe-fcae-4d84-8342-8bf611bd7e79" providerId="ADAL" clId="{E58039BD-606B-2B4B-89F8-354FFA1CD539}" dt="2022-11-23T23:49:07.923" v="125" actId="207"/>
          <ac:spMkLst>
            <pc:docMk/>
            <pc:sldMk cId="850787879" sldId="275"/>
            <ac:spMk id="3" creationId="{CF5CCE5B-CF24-43A2-B500-2AC2B165B86A}"/>
          </ac:spMkLst>
        </pc:spChg>
      </pc:sldChg>
      <pc:sldChg chg="modSp add mod ord">
        <pc:chgData name="Itin, Nilde" userId="4a5681fe-fcae-4d84-8342-8bf611bd7e79" providerId="ADAL" clId="{E58039BD-606B-2B4B-89F8-354FFA1CD539}" dt="2022-11-23T23:49:16.675" v="127" actId="207"/>
        <pc:sldMkLst>
          <pc:docMk/>
          <pc:sldMk cId="2603618724" sldId="276"/>
        </pc:sldMkLst>
        <pc:spChg chg="mod">
          <ac:chgData name="Itin, Nilde" userId="4a5681fe-fcae-4d84-8342-8bf611bd7e79" providerId="ADAL" clId="{E58039BD-606B-2B4B-89F8-354FFA1CD539}" dt="2022-11-23T23:49:16.675" v="127" actId="207"/>
          <ac:spMkLst>
            <pc:docMk/>
            <pc:sldMk cId="2603618724" sldId="276"/>
            <ac:spMk id="5" creationId="{D8DC5DEB-72A6-4E5D-86E9-746DBA45013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7B189B-6989-C1BF-FF64-B2858DEF25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0389DC-9071-54AE-CE1F-0399DBE4E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B2C09-9274-2A47-856F-26CCE1114BBC}" type="datetimeFigureOut">
              <a:rPr lang="en-US" smtClean="0"/>
              <a:t>11/23/22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A6D83-E67C-7A66-E3EA-A191A26DE6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99C6F8-A0B1-6B3B-05A9-0F61D43B49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FD93A-81EE-744A-ACFF-E93971C66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03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7A5D181-0402-164E-6CC5-7B5C1B35FE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02" y="-1"/>
            <a:ext cx="12200602" cy="6956777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ED3B29-3466-2BAF-36ED-CA36EF56E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8779"/>
            <a:ext cx="12192000" cy="705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33107"/>
            <a:ext cx="9399494" cy="2721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Among the gods there is none like You, O Lord; Nor are there any works like Your works… For You are great, and do wondrous things; You alone are God.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Psalm 86: 8, 10 NKJV</a:t>
            </a: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126F85-9B84-1081-B314-C805A48638AB}"/>
              </a:ext>
            </a:extLst>
          </p:cNvPr>
          <p:cNvSpPr txBox="1"/>
          <p:nvPr/>
        </p:nvSpPr>
        <p:spPr>
          <a:xfrm>
            <a:off x="457200" y="580878"/>
            <a:ext cx="61030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WONDER!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606" y="1328084"/>
            <a:ext cx="9148482" cy="21009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ko-KR" sz="3600" dirty="0">
                <a:solidFill>
                  <a:srgbClr val="7030A0"/>
                </a:solidFill>
              </a:rPr>
              <a:t>When we look at nature with </a:t>
            </a:r>
            <a:r>
              <a:rPr lang="en-GB" altLang="ko-KR" sz="3600" b="1" dirty="0">
                <a:solidFill>
                  <a:srgbClr val="FF9300"/>
                </a:solidFill>
              </a:rPr>
              <a:t>wonder</a:t>
            </a:r>
            <a:r>
              <a:rPr lang="en-GB" altLang="ko-KR" sz="3600" b="1" dirty="0">
                <a:solidFill>
                  <a:srgbClr val="7030A0"/>
                </a:solidFill>
              </a:rPr>
              <a:t>, </a:t>
            </a:r>
          </a:p>
          <a:p>
            <a:pPr marL="0" indent="0">
              <a:buNone/>
            </a:pPr>
            <a:r>
              <a:rPr lang="en-GB" altLang="ko-KR" sz="3600" dirty="0">
                <a:solidFill>
                  <a:srgbClr val="7030A0"/>
                </a:solidFill>
              </a:rPr>
              <a:t>it fills us with a warm glow of </a:t>
            </a:r>
            <a:r>
              <a:rPr lang="en-GB" altLang="ko-KR" sz="3600" b="1" dirty="0">
                <a:solidFill>
                  <a:srgbClr val="FF9300"/>
                </a:solidFill>
              </a:rPr>
              <a:t>delight</a:t>
            </a:r>
            <a:r>
              <a:rPr lang="en-GB" altLang="ko-KR" sz="3600" b="1" dirty="0">
                <a:solidFill>
                  <a:srgbClr val="7030A0"/>
                </a:solidFill>
              </a:rPr>
              <a:t>, </a:t>
            </a:r>
            <a:r>
              <a:rPr lang="en-GB" altLang="ko-KR" sz="3600" dirty="0">
                <a:solidFill>
                  <a:srgbClr val="7030A0"/>
                </a:solidFill>
              </a:rPr>
              <a:t>and </a:t>
            </a:r>
          </a:p>
          <a:p>
            <a:pPr marL="0" indent="0">
              <a:buNone/>
            </a:pPr>
            <a:r>
              <a:rPr lang="en-GB" altLang="ko-KR" sz="3600" dirty="0">
                <a:solidFill>
                  <a:srgbClr val="7030A0"/>
                </a:solidFill>
              </a:rPr>
              <a:t>it brings us </a:t>
            </a:r>
            <a:r>
              <a:rPr lang="en-GB" altLang="ko-KR" sz="3600" b="1" dirty="0">
                <a:solidFill>
                  <a:srgbClr val="FF9300"/>
                </a:solidFill>
              </a:rPr>
              <a:t>closer to God</a:t>
            </a:r>
            <a:r>
              <a:rPr lang="en-GB" altLang="ko-KR" sz="3600" b="1" dirty="0">
                <a:solidFill>
                  <a:srgbClr val="7030A0"/>
                </a:solidFill>
              </a:rPr>
              <a:t>.</a:t>
            </a:r>
            <a:endParaRPr lang="ko-KR" altLang="ko-KR" sz="36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ko-KR" altLang="en-US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553" y="606425"/>
            <a:ext cx="9220200" cy="3696634"/>
          </a:xfrm>
        </p:spPr>
        <p:txBody>
          <a:bodyPr>
            <a:normAutofit/>
          </a:bodyPr>
          <a:lstStyle/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Be filled with wonder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all the amazing things your God-created hands can do! </a:t>
            </a:r>
            <a:r>
              <a:rPr lang="en-GB" altLang="ko-KR" sz="3200" b="1" dirty="0">
                <a:solidFill>
                  <a:srgbClr val="FF9300"/>
                </a:solidFill>
              </a:rPr>
              <a:t>Make a list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30 things you enjoy doing with your hands.</a:t>
            </a:r>
            <a:endParaRPr lang="ko-KR" altLang="ko-K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Go for a walk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GB" altLang="ko-KR" sz="3200" dirty="0"/>
              <a:t> </a:t>
            </a:r>
            <a:r>
              <a:rPr lang="en-GB" altLang="ko-KR" sz="3200" b="1" dirty="0">
                <a:solidFill>
                  <a:srgbClr val="FF9300"/>
                </a:solidFill>
              </a:rPr>
              <a:t>find</a:t>
            </a:r>
            <a:r>
              <a:rPr lang="en-GB" altLang="ko-KR" sz="3200" dirty="0">
                <a:solidFill>
                  <a:srgbClr val="FF9300"/>
                </a:solidFill>
              </a:rPr>
              <a:t> </a:t>
            </a:r>
            <a:r>
              <a:rPr lang="en-GB" altLang="ko-KR" sz="3200" b="1" dirty="0">
                <a:solidFill>
                  <a:srgbClr val="FF9300"/>
                </a:solidFill>
              </a:rPr>
              <a:t>5 things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fill you with wonder. Take photos and share them with others so they can experience the wonder, too.</a:t>
            </a:r>
            <a:endParaRPr lang="ko-KR" altLang="ko-K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ko-KR" sz="3200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912" y="569940"/>
            <a:ext cx="9184341" cy="3140822"/>
          </a:xfrm>
        </p:spPr>
        <p:txBody>
          <a:bodyPr>
            <a:normAutofit/>
          </a:bodyPr>
          <a:lstStyle/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Watch</a:t>
            </a:r>
            <a:r>
              <a:rPr lang="en-GB" altLang="ko-KR" sz="3200" dirty="0"/>
              <a:t>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sunset for half an hour with a friend or family member. Or lie on a blanket and look at the night sky.</a:t>
            </a:r>
            <a:endParaRPr lang="ko-KR" altLang="ko-K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Look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the people around you through eyes of wonder. </a:t>
            </a:r>
            <a:r>
              <a:rPr lang="en-GB" altLang="ko-KR" sz="3200" b="1" dirty="0">
                <a:solidFill>
                  <a:srgbClr val="FF9300"/>
                </a:solidFill>
              </a:rPr>
              <a:t>Each one is made in the image of God.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does wonder help you to see them differently?</a:t>
            </a:r>
            <a:endParaRPr lang="ko-KR" altLang="ko-K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765" y="642283"/>
            <a:ext cx="8969188" cy="3660775"/>
          </a:xfrm>
        </p:spPr>
        <p:txBody>
          <a:bodyPr>
            <a:normAutofit/>
          </a:bodyPr>
          <a:lstStyle/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List 3 things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 can taste, see, smell, touch and hear that</a:t>
            </a:r>
            <a:r>
              <a:rPr lang="en-GB" altLang="ko-KR" sz="3200" dirty="0"/>
              <a:t> </a:t>
            </a:r>
            <a:r>
              <a:rPr lang="en-GB" altLang="ko-KR" sz="3200" b="1" dirty="0">
                <a:solidFill>
                  <a:srgbClr val="FF9300"/>
                </a:solidFill>
              </a:rPr>
              <a:t>fill you with wonder.</a:t>
            </a:r>
            <a:endParaRPr lang="ko-KR" altLang="ko-KR" sz="3200" b="1" dirty="0">
              <a:solidFill>
                <a:srgbClr val="FF9300"/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Choose a plant and examine it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closely. How many details can you find that you’ve never noticed before?</a:t>
            </a:r>
            <a:r>
              <a:rPr lang="en-GB" altLang="ko-KR" sz="3200" dirty="0"/>
              <a:t> </a:t>
            </a:r>
            <a:r>
              <a:rPr lang="en-GB" altLang="ko-KR" sz="3200" b="1" dirty="0">
                <a:solidFill>
                  <a:srgbClr val="FF9300"/>
                </a:solidFill>
              </a:rPr>
              <a:t>Praise God</a:t>
            </a:r>
            <a:r>
              <a:rPr lang="en-GB" altLang="ko-KR" sz="3200" dirty="0">
                <a:solidFill>
                  <a:srgbClr val="FF9300"/>
                </a:solidFill>
              </a:rPr>
              <a:t>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His amazing handiwork!</a:t>
            </a:r>
            <a:endParaRPr lang="ko-KR" altLang="ko-K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103" y="623104"/>
            <a:ext cx="9220200" cy="3463551"/>
          </a:xfrm>
        </p:spPr>
        <p:txBody>
          <a:bodyPr>
            <a:normAutofit/>
          </a:bodyPr>
          <a:lstStyle/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Watch</a:t>
            </a:r>
            <a:r>
              <a:rPr lang="en-GB" altLang="ko-KR" sz="3200" dirty="0"/>
              <a:t>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video clip or documentary about something in nature that </a:t>
            </a:r>
            <a:r>
              <a:rPr lang="en-GB" altLang="ko-KR" sz="3200" b="1" dirty="0">
                <a:solidFill>
                  <a:srgbClr val="FF9300"/>
                </a:solidFill>
              </a:rPr>
              <a:t>fills you with wonder</a:t>
            </a:r>
            <a:r>
              <a:rPr lang="en-GB" altLang="ko-KR" sz="3200" dirty="0">
                <a:solidFill>
                  <a:srgbClr val="FF9300"/>
                </a:solidFill>
              </a:rPr>
              <a:t>.</a:t>
            </a:r>
            <a:endParaRPr lang="ko-KR" altLang="ko-KR" sz="3200" dirty="0">
              <a:solidFill>
                <a:srgbClr val="FF9300"/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Fill</a:t>
            </a:r>
            <a:r>
              <a:rPr lang="en-GB" altLang="ko-KR" sz="3200" dirty="0">
                <a:solidFill>
                  <a:srgbClr val="FF9300"/>
                </a:solidFill>
              </a:rPr>
              <a:t>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large jar or vase in your home with a collection of </a:t>
            </a:r>
            <a:r>
              <a:rPr lang="en-GB" altLang="ko-KR" sz="3200" b="1" dirty="0">
                <a:solidFill>
                  <a:srgbClr val="FF9300"/>
                </a:solidFill>
              </a:rPr>
              <a:t>natural objects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fill you with wonder – such as a peacock feather, shells, bark, stones, etc.</a:t>
            </a:r>
            <a:endParaRPr lang="ko-KR" altLang="ko-K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188" y="626232"/>
            <a:ext cx="8664388" cy="3875928"/>
          </a:xfrm>
        </p:spPr>
        <p:txBody>
          <a:bodyPr>
            <a:normAutofit/>
          </a:bodyPr>
          <a:lstStyle/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Read</a:t>
            </a:r>
            <a:r>
              <a:rPr lang="en-GB" altLang="ko-KR" sz="3200" dirty="0">
                <a:solidFill>
                  <a:srgbClr val="FF9300"/>
                </a:solidFill>
              </a:rPr>
              <a:t>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Psalm 104 aloud and be filled with wonder. </a:t>
            </a:r>
            <a:r>
              <a:rPr lang="en-GB" altLang="ko-KR" sz="3200" b="1" dirty="0">
                <a:solidFill>
                  <a:srgbClr val="FF9300"/>
                </a:solidFill>
              </a:rPr>
              <a:t>Write your own psalm of wonder</a:t>
            </a:r>
            <a:r>
              <a:rPr lang="en-GB" altLang="ko-KR" sz="3200" dirty="0">
                <a:solidFill>
                  <a:srgbClr val="FF9300"/>
                </a:solidFill>
              </a:rPr>
              <a:t>.</a:t>
            </a:r>
            <a:endParaRPr lang="ko-KR" altLang="ko-KR" sz="3200" dirty="0">
              <a:solidFill>
                <a:srgbClr val="FF9300"/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Think</a:t>
            </a:r>
            <a:r>
              <a:rPr lang="en-GB" altLang="ko-KR" sz="3200" dirty="0">
                <a:solidFill>
                  <a:srgbClr val="FF9300"/>
                </a:solidFill>
              </a:rPr>
              <a:t>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the 6 days of Creation. </a:t>
            </a:r>
            <a:r>
              <a:rPr lang="en-GB" altLang="ko-KR" sz="3200" b="1" dirty="0">
                <a:solidFill>
                  <a:srgbClr val="FF9300"/>
                </a:solidFill>
              </a:rPr>
              <a:t>Take photos or find pictures</a:t>
            </a:r>
            <a:r>
              <a:rPr lang="en-GB" altLang="ko-KR" sz="3200" dirty="0"/>
              <a:t> </a:t>
            </a: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illustrate some of the wonders God made on each day. How would you illustrate Sabbath?</a:t>
            </a:r>
            <a:endParaRPr lang="ko-KR" altLang="ko-K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733107"/>
            <a:ext cx="9399494" cy="2721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Among the gods there is none like You, O Lord; Nor are there any works like Your works… For You are great, and do wondrous things; You alone are God.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Psalm 86: 8, 10 NKJV</a:t>
            </a:r>
            <a:endParaRPr lang="en-US" altLang="ko-KR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126F85-9B84-1081-B314-C805A48638AB}"/>
              </a:ext>
            </a:extLst>
          </p:cNvPr>
          <p:cNvSpPr txBox="1"/>
          <p:nvPr/>
        </p:nvSpPr>
        <p:spPr>
          <a:xfrm>
            <a:off x="457200" y="580878"/>
            <a:ext cx="61030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WONDER!</a:t>
            </a:r>
          </a:p>
        </p:txBody>
      </p:sp>
    </p:spTree>
    <p:extLst>
      <p:ext uri="{BB962C8B-B14F-4D97-AF65-F5344CB8AC3E}">
        <p14:creationId xmlns:p14="http://schemas.microsoft.com/office/powerpoint/2010/main" val="2603618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379</Words>
  <Application>Microsoft Macintosh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Avenir Next</vt:lpstr>
      <vt:lpstr>Calibri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Itin, Nilde</cp:lastModifiedBy>
  <cp:revision>12</cp:revision>
  <dcterms:created xsi:type="dcterms:W3CDTF">2022-07-07T04:27:28Z</dcterms:created>
  <dcterms:modified xsi:type="dcterms:W3CDTF">2022-11-23T23:49:17Z</dcterms:modified>
</cp:coreProperties>
</file>