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72" r:id="rId6"/>
    <p:sldId id="273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AD8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3B4F96-384B-B74F-A886-3CE3BA525056}" v="1" dt="2022-11-23T16:52:30.4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890" autoAdjust="0"/>
    <p:restoredTop sz="96327"/>
  </p:normalViewPr>
  <p:slideViewPr>
    <p:cSldViewPr snapToGrid="0">
      <p:cViewPr varScale="1">
        <p:scale>
          <a:sx n="120" d="100"/>
          <a:sy n="120" d="100"/>
        </p:scale>
        <p:origin x="208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tin, Nilde" userId="4a5681fe-fcae-4d84-8342-8bf611bd7e79" providerId="ADAL" clId="{363B4F96-384B-B74F-A886-3CE3BA525056}"/>
    <pc:docChg chg="undo custSel addSld modSld sldOrd">
      <pc:chgData name="Itin, Nilde" userId="4a5681fe-fcae-4d84-8342-8bf611bd7e79" providerId="ADAL" clId="{363B4F96-384B-B74F-A886-3CE3BA525056}" dt="2022-11-23T23:55:26.967" v="138" actId="1076"/>
      <pc:docMkLst>
        <pc:docMk/>
      </pc:docMkLst>
      <pc:sldChg chg="addSp delSp modSp mod">
        <pc:chgData name="Itin, Nilde" userId="4a5681fe-fcae-4d84-8342-8bf611bd7e79" providerId="ADAL" clId="{363B4F96-384B-B74F-A886-3CE3BA525056}" dt="2022-11-23T23:55:26.967" v="138" actId="1076"/>
        <pc:sldMkLst>
          <pc:docMk/>
          <pc:sldMk cId="3159037131" sldId="257"/>
        </pc:sldMkLst>
        <pc:spChg chg="add mod">
          <ac:chgData name="Itin, Nilde" userId="4a5681fe-fcae-4d84-8342-8bf611bd7e79" providerId="ADAL" clId="{363B4F96-384B-B74F-A886-3CE3BA525056}" dt="2022-11-23T23:55:26.967" v="138" actId="1076"/>
          <ac:spMkLst>
            <pc:docMk/>
            <pc:sldMk cId="3159037131" sldId="257"/>
            <ac:spMk id="4" creationId="{CA145FB6-F3F6-59AF-4D23-829C53920023}"/>
          </ac:spMkLst>
        </pc:spChg>
        <pc:spChg chg="mod">
          <ac:chgData name="Itin, Nilde" userId="4a5681fe-fcae-4d84-8342-8bf611bd7e79" providerId="ADAL" clId="{363B4F96-384B-B74F-A886-3CE3BA525056}" dt="2022-11-23T23:50:40.448" v="53" actId="1076"/>
          <ac:spMkLst>
            <pc:docMk/>
            <pc:sldMk cId="3159037131" sldId="257"/>
            <ac:spMk id="5" creationId="{D8DC5DEB-72A6-4E5D-86E9-746DBA450130}"/>
          </ac:spMkLst>
        </pc:spChg>
        <pc:picChg chg="del mod">
          <ac:chgData name="Itin, Nilde" userId="4a5681fe-fcae-4d84-8342-8bf611bd7e79" providerId="ADAL" clId="{363B4F96-384B-B74F-A886-3CE3BA525056}" dt="2022-11-23T16:53:36.152" v="32" actId="478"/>
          <ac:picMkLst>
            <pc:docMk/>
            <pc:sldMk cId="3159037131" sldId="257"/>
            <ac:picMk id="3" creationId="{1A8793F3-625C-2A6A-5AF4-B883EA374ED7}"/>
          </ac:picMkLst>
        </pc:picChg>
      </pc:sldChg>
      <pc:sldChg chg="modSp mod">
        <pc:chgData name="Itin, Nilde" userId="4a5681fe-fcae-4d84-8342-8bf611bd7e79" providerId="ADAL" clId="{363B4F96-384B-B74F-A886-3CE3BA525056}" dt="2022-11-23T16:55:22.661" v="45" actId="1076"/>
        <pc:sldMkLst>
          <pc:docMk/>
          <pc:sldMk cId="2096470166" sldId="267"/>
        </pc:sldMkLst>
        <pc:spChg chg="mod">
          <ac:chgData name="Itin, Nilde" userId="4a5681fe-fcae-4d84-8342-8bf611bd7e79" providerId="ADAL" clId="{363B4F96-384B-B74F-A886-3CE3BA525056}" dt="2022-11-23T16:55:22.661" v="45" actId="1076"/>
          <ac:spMkLst>
            <pc:docMk/>
            <pc:sldMk cId="2096470166" sldId="267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363B4F96-384B-B74F-A886-3CE3BA525056}" dt="2022-11-23T23:53:21.359" v="111" actId="404"/>
        <pc:sldMkLst>
          <pc:docMk/>
          <pc:sldMk cId="2613157746" sldId="268"/>
        </pc:sldMkLst>
        <pc:spChg chg="mod">
          <ac:chgData name="Itin, Nilde" userId="4a5681fe-fcae-4d84-8342-8bf611bd7e79" providerId="ADAL" clId="{363B4F96-384B-B74F-A886-3CE3BA525056}" dt="2022-11-23T23:53:21.359" v="111" actId="404"/>
          <ac:spMkLst>
            <pc:docMk/>
            <pc:sldMk cId="2613157746" sldId="268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363B4F96-384B-B74F-A886-3CE3BA525056}" dt="2022-11-23T23:53:13.429" v="110" actId="404"/>
        <pc:sldMkLst>
          <pc:docMk/>
          <pc:sldMk cId="1915455417" sldId="272"/>
        </pc:sldMkLst>
        <pc:spChg chg="mod">
          <ac:chgData name="Itin, Nilde" userId="4a5681fe-fcae-4d84-8342-8bf611bd7e79" providerId="ADAL" clId="{363B4F96-384B-B74F-A886-3CE3BA525056}" dt="2022-11-23T23:53:13.429" v="110" actId="404"/>
          <ac:spMkLst>
            <pc:docMk/>
            <pc:sldMk cId="1915455417" sldId="272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363B4F96-384B-B74F-A886-3CE3BA525056}" dt="2022-11-23T23:53:08.365" v="109" actId="404"/>
        <pc:sldMkLst>
          <pc:docMk/>
          <pc:sldMk cId="684388020" sldId="273"/>
        </pc:sldMkLst>
        <pc:spChg chg="mod">
          <ac:chgData name="Itin, Nilde" userId="4a5681fe-fcae-4d84-8342-8bf611bd7e79" providerId="ADAL" clId="{363B4F96-384B-B74F-A886-3CE3BA525056}" dt="2022-11-23T23:53:08.365" v="109" actId="404"/>
          <ac:spMkLst>
            <pc:docMk/>
            <pc:sldMk cId="684388020" sldId="273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363B4F96-384B-B74F-A886-3CE3BA525056}" dt="2022-11-23T23:54:18.604" v="124" actId="207"/>
        <pc:sldMkLst>
          <pc:docMk/>
          <pc:sldMk cId="1563151049" sldId="274"/>
        </pc:sldMkLst>
        <pc:spChg chg="mod">
          <ac:chgData name="Itin, Nilde" userId="4a5681fe-fcae-4d84-8342-8bf611bd7e79" providerId="ADAL" clId="{363B4F96-384B-B74F-A886-3CE3BA525056}" dt="2022-11-23T23:54:18.604" v="124" actId="207"/>
          <ac:spMkLst>
            <pc:docMk/>
            <pc:sldMk cId="1563151049" sldId="274"/>
            <ac:spMk id="3" creationId="{CF5CCE5B-CF24-43A2-B500-2AC2B165B86A}"/>
          </ac:spMkLst>
        </pc:spChg>
      </pc:sldChg>
      <pc:sldChg chg="modSp mod ord">
        <pc:chgData name="Itin, Nilde" userId="4a5681fe-fcae-4d84-8342-8bf611bd7e79" providerId="ADAL" clId="{363B4F96-384B-B74F-A886-3CE3BA525056}" dt="2022-11-23T23:54:57.067" v="134" actId="207"/>
        <pc:sldMkLst>
          <pc:docMk/>
          <pc:sldMk cId="850787879" sldId="275"/>
        </pc:sldMkLst>
        <pc:spChg chg="mod">
          <ac:chgData name="Itin, Nilde" userId="4a5681fe-fcae-4d84-8342-8bf611bd7e79" providerId="ADAL" clId="{363B4F96-384B-B74F-A886-3CE3BA525056}" dt="2022-11-23T23:54:57.067" v="134" actId="207"/>
          <ac:spMkLst>
            <pc:docMk/>
            <pc:sldMk cId="850787879" sldId="275"/>
            <ac:spMk id="3" creationId="{CF5CCE5B-CF24-43A2-B500-2AC2B165B86A}"/>
          </ac:spMkLst>
        </pc:spChg>
      </pc:sldChg>
      <pc:sldChg chg="modSp add mod ord">
        <pc:chgData name="Itin, Nilde" userId="4a5681fe-fcae-4d84-8342-8bf611bd7e79" providerId="ADAL" clId="{363B4F96-384B-B74F-A886-3CE3BA525056}" dt="2022-11-23T23:55:20.367" v="137" actId="207"/>
        <pc:sldMkLst>
          <pc:docMk/>
          <pc:sldMk cId="4168664588" sldId="276"/>
        </pc:sldMkLst>
        <pc:spChg chg="mod">
          <ac:chgData name="Itin, Nilde" userId="4a5681fe-fcae-4d84-8342-8bf611bd7e79" providerId="ADAL" clId="{363B4F96-384B-B74F-A886-3CE3BA525056}" dt="2022-11-23T23:55:17.759" v="136" actId="1076"/>
          <ac:spMkLst>
            <pc:docMk/>
            <pc:sldMk cId="4168664588" sldId="276"/>
            <ac:spMk id="4" creationId="{CA145FB6-F3F6-59AF-4D23-829C53920023}"/>
          </ac:spMkLst>
        </pc:spChg>
        <pc:spChg chg="mod">
          <ac:chgData name="Itin, Nilde" userId="4a5681fe-fcae-4d84-8342-8bf611bd7e79" providerId="ADAL" clId="{363B4F96-384B-B74F-A886-3CE3BA525056}" dt="2022-11-23T23:55:20.367" v="137" actId="207"/>
          <ac:spMkLst>
            <pc:docMk/>
            <pc:sldMk cId="4168664588" sldId="276"/>
            <ac:spMk id="5" creationId="{D8DC5DEB-72A6-4E5D-86E9-746DBA45013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9D6D6D8-0D08-F7AA-4609-97D1456313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731"/>
            <a:ext cx="12192000" cy="6931045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7789531-31F0-F69A-466A-51A74A294C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75388" cy="6842642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6EAED6D-68BF-0D09-1B2A-744D6F24F7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8779"/>
            <a:ext cx="12192000" cy="705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1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112" y="2494942"/>
            <a:ext cx="7442061" cy="33076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ko-KR" sz="3200" dirty="0"/>
          </a:p>
          <a:p>
            <a:pPr marL="0" indent="0">
              <a:buNone/>
            </a:pPr>
            <a:r>
              <a:rPr lang="en-US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merry heart does good, like medicine. </a:t>
            </a:r>
          </a:p>
          <a:p>
            <a:pPr marL="0" indent="0">
              <a:buNone/>
            </a:pP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Prov. 17:22 NKJV</a:t>
            </a:r>
          </a:p>
          <a:p>
            <a:pPr marL="0" indent="0" algn="ctr">
              <a:buNone/>
            </a:pPr>
            <a:endParaRPr lang="ko-KR" alt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145FB6-F3F6-59AF-4D23-829C53920023}"/>
              </a:ext>
            </a:extLst>
          </p:cNvPr>
          <p:cNvSpPr txBox="1"/>
          <p:nvPr/>
        </p:nvSpPr>
        <p:spPr>
          <a:xfrm>
            <a:off x="713112" y="1193651"/>
            <a:ext cx="84627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800" b="1" dirty="0">
                <a:solidFill>
                  <a:srgbClr val="7030A0"/>
                </a:solidFill>
                <a:latin typeface="Avenir Next" panose="020B0503020202020204" pitchFamily="34" charset="0"/>
              </a:rPr>
              <a:t>CHOOSE LAUGHTER!</a:t>
            </a: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1803" y="731507"/>
            <a:ext cx="8664388" cy="28622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altLang="ko-KR" sz="4000" b="1" dirty="0">
                <a:solidFill>
                  <a:srgbClr val="7030A0"/>
                </a:solidFill>
              </a:rPr>
              <a:t>Laughing</a:t>
            </a:r>
            <a:r>
              <a:rPr lang="en-GB" altLang="ko-KR" sz="4000" b="1" dirty="0">
                <a:solidFill>
                  <a:srgbClr val="FF93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GB" altLang="ko-KR" sz="4000" b="1" dirty="0">
                <a:solidFill>
                  <a:srgbClr val="FF9300"/>
                </a:solidFill>
              </a:rPr>
              <a:t>at something positive and funny </a:t>
            </a:r>
          </a:p>
          <a:p>
            <a:pPr marL="0" indent="0" algn="ctr">
              <a:buNone/>
            </a:pPr>
            <a:r>
              <a:rPr lang="en-GB" altLang="ko-KR" sz="4000" b="1" dirty="0">
                <a:solidFill>
                  <a:srgbClr val="FF9300"/>
                </a:solidFill>
              </a:rPr>
              <a:t>makes our whole body </a:t>
            </a:r>
          </a:p>
          <a:p>
            <a:pPr marL="0" indent="0" algn="ctr">
              <a:buNone/>
            </a:pPr>
            <a:r>
              <a:rPr lang="en-GB" altLang="ko-KR" sz="4000" b="1" dirty="0">
                <a:solidFill>
                  <a:srgbClr val="FF8AD8"/>
                </a:solidFill>
              </a:rPr>
              <a:t>feel good!</a:t>
            </a:r>
            <a:endParaRPr lang="ko-KR" altLang="ko-KR" sz="4000" b="1" dirty="0">
              <a:solidFill>
                <a:srgbClr val="FF8AD8"/>
              </a:solidFill>
            </a:endParaRPr>
          </a:p>
          <a:p>
            <a:pPr marL="0" indent="0" algn="ctr">
              <a:buNone/>
            </a:pPr>
            <a:endParaRPr lang="ko-KR" altLang="en-US" sz="4000" b="1" dirty="0">
              <a:solidFill>
                <a:srgbClr val="FF9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976" y="785719"/>
            <a:ext cx="9112624" cy="4351338"/>
          </a:xfrm>
        </p:spPr>
        <p:txBody>
          <a:bodyPr>
            <a:normAutofit/>
          </a:bodyPr>
          <a:lstStyle/>
          <a:p>
            <a:pPr lvl="0"/>
            <a:r>
              <a:rPr lang="en-GB" altLang="ko-KR" b="1" dirty="0">
                <a:solidFill>
                  <a:srgbClr val="FF8AD8"/>
                </a:solidFill>
              </a:rPr>
              <a:t>Invite</a:t>
            </a:r>
            <a:r>
              <a:rPr lang="en-GB" altLang="ko-KR" sz="3600" b="1" dirty="0">
                <a:solidFill>
                  <a:srgbClr val="FF8AD8"/>
                </a:solidFill>
              </a:rPr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friend, or everyone in your family, to </a:t>
            </a:r>
            <a:r>
              <a:rPr lang="en-GB" altLang="ko-KR" b="1" dirty="0">
                <a:solidFill>
                  <a:srgbClr val="FF8AD8"/>
                </a:solidFill>
              </a:rPr>
              <a:t>share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something that made them laugh this week.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b="1" dirty="0">
                <a:solidFill>
                  <a:srgbClr val="FF8AD8"/>
                </a:solidFill>
              </a:rPr>
              <a:t>Watch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video clips of animals doing funny things. Or invite everyone in your family or friendship group to share a funny video, and then </a:t>
            </a:r>
            <a:r>
              <a:rPr lang="en-GB" altLang="ko-KR" b="1" dirty="0">
                <a:solidFill>
                  <a:srgbClr val="FF8AD8"/>
                </a:solidFill>
              </a:rPr>
              <a:t>vote on which is the funniest.</a:t>
            </a:r>
            <a:endParaRPr lang="ko-KR" altLang="ko-KR" b="1" dirty="0">
              <a:solidFill>
                <a:srgbClr val="FF8AD8"/>
              </a:solidFill>
            </a:endParaRPr>
          </a:p>
          <a:p>
            <a:pPr lvl="0"/>
            <a:endParaRPr lang="ko-KR" altLang="ko-KR" sz="3600" dirty="0"/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176" y="373343"/>
            <a:ext cx="9327777" cy="4351338"/>
          </a:xfrm>
        </p:spPr>
        <p:txBody>
          <a:bodyPr/>
          <a:lstStyle/>
          <a:p>
            <a:pPr lvl="0"/>
            <a:r>
              <a:rPr lang="en-GB" altLang="ko-KR" b="1" dirty="0">
                <a:solidFill>
                  <a:srgbClr val="7030A0"/>
                </a:solidFill>
              </a:rPr>
              <a:t>Ask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lonely or sad person to tell you about something that </a:t>
            </a:r>
            <a:r>
              <a:rPr lang="en-GB" altLang="ko-KR" b="1" dirty="0">
                <a:solidFill>
                  <a:srgbClr val="7030A0"/>
                </a:solidFill>
              </a:rPr>
              <a:t>they really enjoy doing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and then invite them to do it with you.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b="1" dirty="0">
                <a:solidFill>
                  <a:srgbClr val="7030A0"/>
                </a:solidFill>
              </a:rPr>
              <a:t>Choose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funny and positive film to watch with your friends or family. Make popcorn and </a:t>
            </a:r>
            <a:r>
              <a:rPr lang="en-GB" altLang="ko-KR" b="1" dirty="0">
                <a:solidFill>
                  <a:srgbClr val="7030A0"/>
                </a:solidFill>
              </a:rPr>
              <a:t>enjoy your evening. </a:t>
            </a:r>
            <a:endParaRPr lang="ko-KR" altLang="ko-KR" b="1" dirty="0">
              <a:solidFill>
                <a:srgbClr val="7030A0"/>
              </a:solidFill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304" y="370007"/>
            <a:ext cx="9357590" cy="4351338"/>
          </a:xfrm>
        </p:spPr>
        <p:txBody>
          <a:bodyPr/>
          <a:lstStyle/>
          <a:p>
            <a:pPr lvl="0"/>
            <a:r>
              <a:rPr lang="en-GB" altLang="ko-KR" b="1" dirty="0">
                <a:solidFill>
                  <a:srgbClr val="FF9300"/>
                </a:solidFill>
              </a:rPr>
              <a:t>Play</a:t>
            </a:r>
            <a:r>
              <a:rPr lang="en-GB" altLang="ko-KR" b="1" dirty="0">
                <a:solidFill>
                  <a:srgbClr val="7030A0"/>
                </a:solidFill>
              </a:rPr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charades together with your family or friends – </a:t>
            </a:r>
            <a:r>
              <a:rPr lang="en-GB" altLang="ko-KR" b="1" dirty="0">
                <a:solidFill>
                  <a:srgbClr val="FF9300"/>
                </a:solidFill>
              </a:rPr>
              <a:t>acting out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film, song, and book titles for everyone else to guess.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b="1" dirty="0">
                <a:solidFill>
                  <a:srgbClr val="FF9300"/>
                </a:solidFill>
              </a:rPr>
              <a:t>Read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through a chapter of the book of Proverbs in a modern Bible translation.</a:t>
            </a:r>
            <a:r>
              <a:rPr lang="en-GB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0"/>
            <a:r>
              <a:rPr lang="en-GB" altLang="ko-KR" b="1" dirty="0">
                <a:solidFill>
                  <a:srgbClr val="FF9300"/>
                </a:solidFill>
              </a:rPr>
              <a:t>Find</a:t>
            </a:r>
            <a:r>
              <a:rPr lang="en-GB" altLang="ko-KR" b="1" dirty="0">
                <a:solidFill>
                  <a:srgbClr val="7030A0"/>
                </a:solidFill>
              </a:rPr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funniest verses and draw them as             comic strips, act them out, or mime them,                while everyone else tries to guess the verse.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2" y="355207"/>
            <a:ext cx="8969188" cy="4351338"/>
          </a:xfrm>
        </p:spPr>
        <p:txBody>
          <a:bodyPr/>
          <a:lstStyle/>
          <a:p>
            <a:pPr lvl="0"/>
            <a:r>
              <a:rPr lang="en-GB" altLang="ko-KR" b="1" dirty="0">
                <a:solidFill>
                  <a:srgbClr val="FF8AD8"/>
                </a:solidFill>
              </a:rPr>
              <a:t>Use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your index finger to </a:t>
            </a:r>
            <a:r>
              <a:rPr lang="en-GB" altLang="ko-KR" b="1" dirty="0">
                <a:solidFill>
                  <a:srgbClr val="FF8AD8"/>
                </a:solidFill>
              </a:rPr>
              <a:t>draw an object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someone’s back, through their clothes. See how quickly they can guess what you are drawing or writing.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b="1" dirty="0">
                <a:solidFill>
                  <a:srgbClr val="FF8AD8"/>
                </a:solidFill>
              </a:rPr>
              <a:t>Buy</a:t>
            </a:r>
            <a:r>
              <a:rPr lang="en-GB" altLang="ko-KR" sz="3600" b="1" dirty="0">
                <a:solidFill>
                  <a:srgbClr val="FF8AD8"/>
                </a:solidFill>
              </a:rPr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toy for a young child and </a:t>
            </a:r>
            <a:r>
              <a:rPr lang="en-GB" altLang="ko-KR" b="1" dirty="0">
                <a:solidFill>
                  <a:srgbClr val="FF8AD8"/>
                </a:solidFill>
              </a:rPr>
              <a:t>have fun playing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them.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913" y="357290"/>
            <a:ext cx="8933329" cy="4342093"/>
          </a:xfrm>
        </p:spPr>
        <p:txBody>
          <a:bodyPr/>
          <a:lstStyle/>
          <a:p>
            <a:pPr lvl="0"/>
            <a:r>
              <a:rPr lang="en-GB" altLang="ko-KR" b="1" dirty="0">
                <a:solidFill>
                  <a:srgbClr val="7030A0"/>
                </a:solidFill>
              </a:rPr>
              <a:t>Search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online for fun and crazy ‘Minute to Win It’ games that you can </a:t>
            </a:r>
            <a:r>
              <a:rPr lang="en-GB" altLang="ko-KR" b="1" dirty="0">
                <a:solidFill>
                  <a:srgbClr val="7030A0"/>
                </a:solidFill>
              </a:rPr>
              <a:t>play at home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things you can find around the house.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altLang="ko-KR" b="1" dirty="0">
                <a:solidFill>
                  <a:srgbClr val="7030A0"/>
                </a:solidFill>
              </a:rPr>
              <a:t>Learn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 to make giant bubbles and blow them for the children in your local park (www.redtedart.com). Or </a:t>
            </a:r>
            <a:r>
              <a:rPr lang="en-GB" altLang="ko-KR" b="1" dirty="0">
                <a:solidFill>
                  <a:srgbClr val="7030A0"/>
                </a:solidFill>
              </a:rPr>
              <a:t>use pavement chalks </a:t>
            </a:r>
            <a:r>
              <a:rPr lang="en-GB" altLang="ko-KR" dirty="0"/>
              <a:t>to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funny quotes and comments on your driveway to amuse those walking past. 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967" y="2700670"/>
            <a:ext cx="7442061" cy="33076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ko-KR" sz="3200" dirty="0"/>
          </a:p>
          <a:p>
            <a:pPr marL="0" indent="0">
              <a:buNone/>
            </a:pPr>
            <a:r>
              <a:rPr lang="en-US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merry heart does good, like medicine. </a:t>
            </a:r>
          </a:p>
          <a:p>
            <a:pPr marL="0" indent="0">
              <a:buNone/>
            </a:pP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Prov. 17:22 NKJV</a:t>
            </a:r>
          </a:p>
          <a:p>
            <a:pPr marL="0" indent="0" algn="ctr">
              <a:buNone/>
            </a:pPr>
            <a:endParaRPr lang="ko-KR" alt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145FB6-F3F6-59AF-4D23-829C53920023}"/>
              </a:ext>
            </a:extLst>
          </p:cNvPr>
          <p:cNvSpPr txBox="1"/>
          <p:nvPr/>
        </p:nvSpPr>
        <p:spPr>
          <a:xfrm>
            <a:off x="861967" y="1257447"/>
            <a:ext cx="74420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800" b="1" dirty="0">
                <a:solidFill>
                  <a:srgbClr val="7030A0"/>
                </a:solidFill>
                <a:latin typeface="Avenir Next" panose="020B0503020202020204" pitchFamily="34" charset="0"/>
              </a:rPr>
              <a:t>CHOOSE LAUGHTER!</a:t>
            </a:r>
          </a:p>
        </p:txBody>
      </p:sp>
    </p:spTree>
    <p:extLst>
      <p:ext uri="{BB962C8B-B14F-4D97-AF65-F5344CB8AC3E}">
        <p14:creationId xmlns:p14="http://schemas.microsoft.com/office/powerpoint/2010/main" val="4168664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326</Words>
  <Application>Microsoft Macintosh PowerPoint</Application>
  <PresentationFormat>Widescreen</PresentationFormat>
  <Paragraphs>23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맑은 고딕</vt:lpstr>
      <vt:lpstr>Arial</vt:lpstr>
      <vt:lpstr>Avenir Next</vt:lpstr>
      <vt:lpstr>Calibri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Itin, Nilde</cp:lastModifiedBy>
  <cp:revision>9</cp:revision>
  <dcterms:created xsi:type="dcterms:W3CDTF">2022-07-07T04:27:28Z</dcterms:created>
  <dcterms:modified xsi:type="dcterms:W3CDTF">2022-11-23T23:55:33Z</dcterms:modified>
</cp:coreProperties>
</file>