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8" r:id="rId5"/>
    <p:sldId id="272" r:id="rId6"/>
    <p:sldId id="273" r:id="rId7"/>
    <p:sldId id="274" r:id="rId8"/>
    <p:sldId id="275" r:id="rId9"/>
    <p:sldId id="276" r:id="rId1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300"/>
    <a:srgbClr val="FFD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C33C47-453D-624E-B599-050F6FC5BB5D}" v="12" dt="2022-11-24T00:10:22.2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834" autoAdjust="0"/>
    <p:restoredTop sz="96327"/>
  </p:normalViewPr>
  <p:slideViewPr>
    <p:cSldViewPr snapToGrid="0">
      <p:cViewPr varScale="1">
        <p:scale>
          <a:sx n="117" d="100"/>
          <a:sy n="117" d="100"/>
        </p:scale>
        <p:origin x="184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tin, Nilde" userId="4a5681fe-fcae-4d84-8342-8bf611bd7e79" providerId="ADAL" clId="{25C33C47-453D-624E-B599-050F6FC5BB5D}"/>
    <pc:docChg chg="undo custSel addSld modSld sldOrd">
      <pc:chgData name="Itin, Nilde" userId="4a5681fe-fcae-4d84-8342-8bf611bd7e79" providerId="ADAL" clId="{25C33C47-453D-624E-B599-050F6FC5BB5D}" dt="2022-11-24T00:10:47.912" v="260" actId="207"/>
      <pc:docMkLst>
        <pc:docMk/>
      </pc:docMkLst>
      <pc:sldChg chg="addSp modSp mod">
        <pc:chgData name="Itin, Nilde" userId="4a5681fe-fcae-4d84-8342-8bf611bd7e79" providerId="ADAL" clId="{25C33C47-453D-624E-B599-050F6FC5BB5D}" dt="2022-11-24T00:10:47.912" v="260" actId="207"/>
        <pc:sldMkLst>
          <pc:docMk/>
          <pc:sldMk cId="3159037131" sldId="257"/>
        </pc:sldMkLst>
        <pc:spChg chg="add mod">
          <ac:chgData name="Itin, Nilde" userId="4a5681fe-fcae-4d84-8342-8bf611bd7e79" providerId="ADAL" clId="{25C33C47-453D-624E-B599-050F6FC5BB5D}" dt="2022-11-24T00:10:47.912" v="260" actId="207"/>
          <ac:spMkLst>
            <pc:docMk/>
            <pc:sldMk cId="3159037131" sldId="257"/>
            <ac:spMk id="3" creationId="{FD13BAB2-01D5-AB1E-39B3-B879F0AE379F}"/>
          </ac:spMkLst>
        </pc:spChg>
        <pc:spChg chg="mod">
          <ac:chgData name="Itin, Nilde" userId="4a5681fe-fcae-4d84-8342-8bf611bd7e79" providerId="ADAL" clId="{25C33C47-453D-624E-B599-050F6FC5BB5D}" dt="2022-11-24T00:06:46.092" v="73" actId="207"/>
          <ac:spMkLst>
            <pc:docMk/>
            <pc:sldMk cId="3159037131" sldId="257"/>
            <ac:spMk id="5" creationId="{D8DC5DEB-72A6-4E5D-86E9-746DBA450130}"/>
          </ac:spMkLst>
        </pc:spChg>
      </pc:sldChg>
      <pc:sldChg chg="modSp mod">
        <pc:chgData name="Itin, Nilde" userId="4a5681fe-fcae-4d84-8342-8bf611bd7e79" providerId="ADAL" clId="{25C33C47-453D-624E-B599-050F6FC5BB5D}" dt="2022-11-24T00:08:15.918" v="224" actId="20577"/>
        <pc:sldMkLst>
          <pc:docMk/>
          <pc:sldMk cId="2096470166" sldId="267"/>
        </pc:sldMkLst>
        <pc:spChg chg="mod">
          <ac:chgData name="Itin, Nilde" userId="4a5681fe-fcae-4d84-8342-8bf611bd7e79" providerId="ADAL" clId="{25C33C47-453D-624E-B599-050F6FC5BB5D}" dt="2022-11-24T00:08:15.918" v="224" actId="20577"/>
          <ac:spMkLst>
            <pc:docMk/>
            <pc:sldMk cId="2096470166" sldId="267"/>
            <ac:spMk id="3" creationId="{CF5CCE5B-CF24-43A2-B500-2AC2B165B86A}"/>
          </ac:spMkLst>
        </pc:spChg>
      </pc:sldChg>
      <pc:sldChg chg="addSp modSp mod">
        <pc:chgData name="Itin, Nilde" userId="4a5681fe-fcae-4d84-8342-8bf611bd7e79" providerId="ADAL" clId="{25C33C47-453D-624E-B599-050F6FC5BB5D}" dt="2022-11-24T00:08:56.805" v="240" actId="207"/>
        <pc:sldMkLst>
          <pc:docMk/>
          <pc:sldMk cId="2613157746" sldId="268"/>
        </pc:sldMkLst>
        <pc:spChg chg="add mod">
          <ac:chgData name="Itin, Nilde" userId="4a5681fe-fcae-4d84-8342-8bf611bd7e79" providerId="ADAL" clId="{25C33C47-453D-624E-B599-050F6FC5BB5D}" dt="2022-11-23T21:16:16.174" v="59" actId="1076"/>
          <ac:spMkLst>
            <pc:docMk/>
            <pc:sldMk cId="2613157746" sldId="268"/>
            <ac:spMk id="2" creationId="{CD479722-D47E-1A0D-4A55-0C5EA62ABABA}"/>
          </ac:spMkLst>
        </pc:spChg>
        <pc:spChg chg="mod">
          <ac:chgData name="Itin, Nilde" userId="4a5681fe-fcae-4d84-8342-8bf611bd7e79" providerId="ADAL" clId="{25C33C47-453D-624E-B599-050F6FC5BB5D}" dt="2022-11-24T00:08:56.805" v="240" actId="207"/>
          <ac:spMkLst>
            <pc:docMk/>
            <pc:sldMk cId="2613157746" sldId="268"/>
            <ac:spMk id="3" creationId="{CF5CCE5B-CF24-43A2-B500-2AC2B165B86A}"/>
          </ac:spMkLst>
        </pc:spChg>
      </pc:sldChg>
      <pc:sldChg chg="addSp modSp mod">
        <pc:chgData name="Itin, Nilde" userId="4a5681fe-fcae-4d84-8342-8bf611bd7e79" providerId="ADAL" clId="{25C33C47-453D-624E-B599-050F6FC5BB5D}" dt="2022-11-24T00:09:14.334" v="244" actId="207"/>
        <pc:sldMkLst>
          <pc:docMk/>
          <pc:sldMk cId="1915455417" sldId="272"/>
        </pc:sldMkLst>
        <pc:spChg chg="add mod">
          <ac:chgData name="Itin, Nilde" userId="4a5681fe-fcae-4d84-8342-8bf611bd7e79" providerId="ADAL" clId="{25C33C47-453D-624E-B599-050F6FC5BB5D}" dt="2022-11-23T21:18:04.403" v="69"/>
          <ac:spMkLst>
            <pc:docMk/>
            <pc:sldMk cId="1915455417" sldId="272"/>
            <ac:spMk id="2" creationId="{1D82F9E2-427A-3BD3-4437-F9C854BCA87B}"/>
          </ac:spMkLst>
        </pc:spChg>
        <pc:spChg chg="mod">
          <ac:chgData name="Itin, Nilde" userId="4a5681fe-fcae-4d84-8342-8bf611bd7e79" providerId="ADAL" clId="{25C33C47-453D-624E-B599-050F6FC5BB5D}" dt="2022-11-24T00:09:14.334" v="244" actId="207"/>
          <ac:spMkLst>
            <pc:docMk/>
            <pc:sldMk cId="1915455417" sldId="272"/>
            <ac:spMk id="3" creationId="{CF5CCE5B-CF24-43A2-B500-2AC2B165B86A}"/>
          </ac:spMkLst>
        </pc:spChg>
      </pc:sldChg>
      <pc:sldChg chg="addSp modSp mod">
        <pc:chgData name="Itin, Nilde" userId="4a5681fe-fcae-4d84-8342-8bf611bd7e79" providerId="ADAL" clId="{25C33C47-453D-624E-B599-050F6FC5BB5D}" dt="2022-11-24T00:09:30.653" v="248" actId="207"/>
        <pc:sldMkLst>
          <pc:docMk/>
          <pc:sldMk cId="684388020" sldId="273"/>
        </pc:sldMkLst>
        <pc:spChg chg="add mod">
          <ac:chgData name="Itin, Nilde" userId="4a5681fe-fcae-4d84-8342-8bf611bd7e79" providerId="ADAL" clId="{25C33C47-453D-624E-B599-050F6FC5BB5D}" dt="2022-11-23T21:18:05.832" v="70"/>
          <ac:spMkLst>
            <pc:docMk/>
            <pc:sldMk cId="684388020" sldId="273"/>
            <ac:spMk id="2" creationId="{A66F19E7-4E79-7625-EA25-9FAF7FFE670D}"/>
          </ac:spMkLst>
        </pc:spChg>
        <pc:spChg chg="mod">
          <ac:chgData name="Itin, Nilde" userId="4a5681fe-fcae-4d84-8342-8bf611bd7e79" providerId="ADAL" clId="{25C33C47-453D-624E-B599-050F6FC5BB5D}" dt="2022-11-24T00:09:30.653" v="248" actId="207"/>
          <ac:spMkLst>
            <pc:docMk/>
            <pc:sldMk cId="684388020" sldId="273"/>
            <ac:spMk id="3" creationId="{CF5CCE5B-CF24-43A2-B500-2AC2B165B86A}"/>
          </ac:spMkLst>
        </pc:spChg>
      </pc:sldChg>
      <pc:sldChg chg="addSp modSp mod">
        <pc:chgData name="Itin, Nilde" userId="4a5681fe-fcae-4d84-8342-8bf611bd7e79" providerId="ADAL" clId="{25C33C47-453D-624E-B599-050F6FC5BB5D}" dt="2022-11-24T00:09:57.970" v="254" actId="207"/>
        <pc:sldMkLst>
          <pc:docMk/>
          <pc:sldMk cId="1563151049" sldId="274"/>
        </pc:sldMkLst>
        <pc:spChg chg="add mod">
          <ac:chgData name="Itin, Nilde" userId="4a5681fe-fcae-4d84-8342-8bf611bd7e79" providerId="ADAL" clId="{25C33C47-453D-624E-B599-050F6FC5BB5D}" dt="2022-11-23T21:18:08.135" v="71"/>
          <ac:spMkLst>
            <pc:docMk/>
            <pc:sldMk cId="1563151049" sldId="274"/>
            <ac:spMk id="2" creationId="{3FC54898-7FAA-8503-FDCC-1D4B4023E820}"/>
          </ac:spMkLst>
        </pc:spChg>
        <pc:spChg chg="mod">
          <ac:chgData name="Itin, Nilde" userId="4a5681fe-fcae-4d84-8342-8bf611bd7e79" providerId="ADAL" clId="{25C33C47-453D-624E-B599-050F6FC5BB5D}" dt="2022-11-24T00:09:57.970" v="254" actId="207"/>
          <ac:spMkLst>
            <pc:docMk/>
            <pc:sldMk cId="1563151049" sldId="274"/>
            <ac:spMk id="3" creationId="{CF5CCE5B-CF24-43A2-B500-2AC2B165B86A}"/>
          </ac:spMkLst>
        </pc:spChg>
      </pc:sldChg>
      <pc:sldChg chg="addSp modSp mod">
        <pc:chgData name="Itin, Nilde" userId="4a5681fe-fcae-4d84-8342-8bf611bd7e79" providerId="ADAL" clId="{25C33C47-453D-624E-B599-050F6FC5BB5D}" dt="2022-11-24T00:09:43.870" v="251" actId="207"/>
        <pc:sldMkLst>
          <pc:docMk/>
          <pc:sldMk cId="850787879" sldId="275"/>
        </pc:sldMkLst>
        <pc:spChg chg="add mod">
          <ac:chgData name="Itin, Nilde" userId="4a5681fe-fcae-4d84-8342-8bf611bd7e79" providerId="ADAL" clId="{25C33C47-453D-624E-B599-050F6FC5BB5D}" dt="2022-11-23T21:18:09.854" v="72"/>
          <ac:spMkLst>
            <pc:docMk/>
            <pc:sldMk cId="850787879" sldId="275"/>
            <ac:spMk id="2" creationId="{7BB10F7B-C118-D69B-92BB-B77A3378FD11}"/>
          </ac:spMkLst>
        </pc:spChg>
        <pc:spChg chg="mod">
          <ac:chgData name="Itin, Nilde" userId="4a5681fe-fcae-4d84-8342-8bf611bd7e79" providerId="ADAL" clId="{25C33C47-453D-624E-B599-050F6FC5BB5D}" dt="2022-11-24T00:09:43.870" v="251" actId="207"/>
          <ac:spMkLst>
            <pc:docMk/>
            <pc:sldMk cId="850787879" sldId="275"/>
            <ac:spMk id="3" creationId="{CF5CCE5B-CF24-43A2-B500-2AC2B165B86A}"/>
          </ac:spMkLst>
        </pc:spChg>
      </pc:sldChg>
      <pc:sldChg chg="addSp delSp modSp add mod ord">
        <pc:chgData name="Itin, Nilde" userId="4a5681fe-fcae-4d84-8342-8bf611bd7e79" providerId="ADAL" clId="{25C33C47-453D-624E-B599-050F6FC5BB5D}" dt="2022-11-24T00:10:27.346" v="258" actId="207"/>
        <pc:sldMkLst>
          <pc:docMk/>
          <pc:sldMk cId="1078970397" sldId="276"/>
        </pc:sldMkLst>
        <pc:spChg chg="del">
          <ac:chgData name="Itin, Nilde" userId="4a5681fe-fcae-4d84-8342-8bf611bd7e79" providerId="ADAL" clId="{25C33C47-453D-624E-B599-050F6FC5BB5D}" dt="2022-11-23T21:17:21.227" v="65" actId="21"/>
          <ac:spMkLst>
            <pc:docMk/>
            <pc:sldMk cId="1078970397" sldId="276"/>
            <ac:spMk id="3" creationId="{FD13BAB2-01D5-AB1E-39B3-B879F0AE379F}"/>
          </ac:spMkLst>
        </pc:spChg>
        <pc:spChg chg="add del mod">
          <ac:chgData name="Itin, Nilde" userId="4a5681fe-fcae-4d84-8342-8bf611bd7e79" providerId="ADAL" clId="{25C33C47-453D-624E-B599-050F6FC5BB5D}" dt="2022-11-23T21:17:23.563" v="66" actId="478"/>
          <ac:spMkLst>
            <pc:docMk/>
            <pc:sldMk cId="1078970397" sldId="276"/>
            <ac:spMk id="4" creationId="{FF432813-BADB-FB71-82FA-2CB0816C11DB}"/>
          </ac:spMkLst>
        </pc:spChg>
        <pc:spChg chg="del">
          <ac:chgData name="Itin, Nilde" userId="4a5681fe-fcae-4d84-8342-8bf611bd7e79" providerId="ADAL" clId="{25C33C47-453D-624E-B599-050F6FC5BB5D}" dt="2022-11-23T21:17:17.763" v="64" actId="478"/>
          <ac:spMkLst>
            <pc:docMk/>
            <pc:sldMk cId="1078970397" sldId="276"/>
            <ac:spMk id="5" creationId="{D8DC5DEB-72A6-4E5D-86E9-746DBA450130}"/>
          </ac:spMkLst>
        </pc:spChg>
        <pc:spChg chg="add mod">
          <ac:chgData name="Itin, Nilde" userId="4a5681fe-fcae-4d84-8342-8bf611bd7e79" providerId="ADAL" clId="{25C33C47-453D-624E-B599-050F6FC5BB5D}" dt="2022-11-24T00:10:27.346" v="258" actId="207"/>
          <ac:spMkLst>
            <pc:docMk/>
            <pc:sldMk cId="1078970397" sldId="276"/>
            <ac:spMk id="6" creationId="{24ED8B7D-3228-B468-7432-DE0245B7F1D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30EAE7-29EC-4FD2-AA35-819284590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94BD688-68BF-4DFB-A683-240BF73B66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1A2DE9-91ED-4BBC-BF37-FD415CB80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65B464-7609-4257-AC63-A5D0E456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A28440-F128-4C00-A83D-1AF937002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462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CB73CF-43A9-4779-B435-9517A5F7A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735CD6C-3A45-4FB6-A721-81680A43F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3382B9-353D-4629-AFCC-A52BA2240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471021-6FB1-416D-BB46-E3FF12F3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DA6B063-F08D-4191-86C7-9E3DE2458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648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9F34E82-AD2C-498E-825D-6438B0E700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5C38FA0-0D73-41C3-88E9-2F47CD9B7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FD45CFC-1D21-4063-9D8B-5C84257FA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873381-6C35-47F7-B8EA-6E96F02EB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6E17E9-F8C5-4784-BD4A-6F4BC7EF3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989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7B68157-D535-3205-B31A-D50142F99E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2" y="-34952"/>
            <a:ext cx="12174418" cy="6899519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229FBC28-0AC3-40E7-8F1B-8AE73D321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768D592-A4C2-4504-8CD4-ADE946D6D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2B2AE5-22A6-4CAA-A253-7DB8F0C7B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D4089DB-79DD-415E-8856-BEB7661155A1}" type="datetimeFigureOut">
              <a:rPr lang="ko-KR" altLang="en-US" smtClean="0"/>
              <a:pPr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342284-74F9-4AD8-8548-F4271F9F3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1A2720-52D3-42E0-983E-95564A2E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B4690A6-F322-4557-B50C-08D12C1A3E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8020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48D638-0C52-4FD4-99A7-3C58CB940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A7142F-BAC8-44B5-A109-7CDE3DD92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763598-7FB8-4290-93FA-4FC848387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620476-E3EF-4C3C-B661-E74E3220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AD5810-6AC4-4E2A-9FB2-A80AC7227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8963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F23F22-4F21-4779-B754-222E0805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400961-C9BD-47FB-B59F-110092926B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809E5BF-0F4F-4DDC-B515-1BEFEC8FD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5175030-2074-4D7D-87A9-31A1D284B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7BEC16A-195B-4D4A-BE41-7DFF02EAC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99F20BA-159F-4DA9-827C-0D97B5F09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5326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B42F23-AC88-4FAB-A95F-EB4D979E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A072D60-1768-4A90-8089-2A460BD0A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F029507-1A0F-4253-BFA7-DEC145B323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C032E25-AC10-4C2D-AEA3-3E02B96D76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CC92220-6F66-4650-98E8-B4A8596683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A7ED824-C39C-4B53-9DC8-DFF0A5B66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2B1166F-B149-4A43-AC23-239AF513C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63C936C-4E2C-4664-93CD-30773E4F9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854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053BAC-464C-443B-BF51-196138506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45A45FF-C965-4F61-BEFD-FBCC2393E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D0B4AA9-2C82-46F3-A313-DA4F928F3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8D83DE7-B376-4866-92A1-7CF3D983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077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28BC52D-F560-4A17-9C95-377949AC7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80394EF-F77D-4EC2-9637-1F5697468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EA9D1E-61AA-4123-9EEF-907734962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7680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CB494A-DAC5-4E84-984C-D21F5BF93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A21B76-6943-4920-A589-4089FB28B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3F83E8E-6701-40C9-AFC3-0FA30EFF1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84FD6B8-080D-44A5-911B-40AA0803E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951CBF1-B25A-4C0D-8B38-191AC459A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B12DBD3-15C7-4ABD-B553-10E7DFAC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778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E55CD0-8C91-48C2-9A76-98EF09E4E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EA4F7F5-7CE6-43E0-BF1A-A97B19392C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C22FD9F-B021-43D2-8ACF-CEC141FBF0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D4EDD14-C774-4F3C-8D65-2595B8F4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9849B6C-ACD9-4759-A33E-1E95036B4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D5049A0-CF5E-422F-92B7-FFF21F204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261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EF8FA05-0ACB-48BC-BC1A-DAF56571E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29937B4-059C-4C89-8EA8-0B653B2F0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A494EA-6295-4B43-AB6E-7DFC9656B8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1B77EEF-4500-4A9A-A56F-A01CE3F67C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00BE00-EB64-47F1-AD6F-1740202B1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9226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8B3B20F-2CF1-DA9D-A3E7-2439FE9F54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9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815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446" y="2282825"/>
            <a:ext cx="8991600" cy="3572852"/>
          </a:xfrm>
        </p:spPr>
        <p:txBody>
          <a:bodyPr/>
          <a:lstStyle/>
          <a:p>
            <a:pPr marL="0" indent="0" algn="ctr">
              <a:buNone/>
            </a:pPr>
            <a:endParaRPr lang="en-US" altLang="ko-KR" sz="4400" dirty="0"/>
          </a:p>
          <a:p>
            <a:pPr marL="0" indent="0" algn="ctr">
              <a:buNone/>
            </a:pP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Peace I leave with you, My peace I give to you; not as the world gives do I give to you. Let not your heart be troubled, neither let it be afraid. </a:t>
            </a:r>
            <a:r>
              <a:rPr lang="en-US" altLang="ko-K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John 14:27 NKJV</a:t>
            </a:r>
          </a:p>
          <a:p>
            <a:pPr marL="0" indent="0" algn="ctr">
              <a:buNone/>
            </a:pPr>
            <a:endParaRPr lang="ko-KR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13BAB2-01D5-AB1E-39B3-B879F0AE379F}"/>
              </a:ext>
            </a:extLst>
          </p:cNvPr>
          <p:cNvSpPr txBox="1"/>
          <p:nvPr/>
        </p:nvSpPr>
        <p:spPr>
          <a:xfrm>
            <a:off x="785446" y="660396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4800" b="1" dirty="0">
                <a:solidFill>
                  <a:srgbClr val="FF9300"/>
                </a:solidFill>
                <a:latin typeface="Avenir Next" panose="020B0503020202020204" pitchFamily="34" charset="0"/>
              </a:rPr>
              <a:t>CHOOSE PEACE!</a:t>
            </a:r>
          </a:p>
        </p:txBody>
      </p:sp>
    </p:spTree>
    <p:extLst>
      <p:ext uri="{BB962C8B-B14F-4D97-AF65-F5344CB8AC3E}">
        <p14:creationId xmlns:p14="http://schemas.microsoft.com/office/powerpoint/2010/main" val="3159037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1631" y="2385848"/>
            <a:ext cx="8464062" cy="3794235"/>
          </a:xfrm>
        </p:spPr>
        <p:txBody>
          <a:bodyPr anchor="ctr"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GB" altLang="ko-KR" sz="4000" b="1" dirty="0">
                <a:solidFill>
                  <a:srgbClr val="7030A0"/>
                </a:solidFill>
              </a:rPr>
              <a:t>We need time every day to              SLOW DOWN and BE PEACEFUL         and QUIET.</a:t>
            </a:r>
            <a:endParaRPr lang="ko-KR" altLang="ko-KR" sz="4000" b="1" dirty="0">
              <a:solidFill>
                <a:srgbClr val="7030A0"/>
              </a:solidFill>
            </a:endParaRPr>
          </a:p>
          <a:p>
            <a:pPr marL="0" indent="0" algn="ctr">
              <a:lnSpc>
                <a:spcPct val="150000"/>
              </a:lnSpc>
              <a:buNone/>
            </a:pPr>
            <a:endParaRPr lang="ko-KR" altLang="en-US" sz="4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470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8538" y="2405918"/>
            <a:ext cx="9044354" cy="4012468"/>
          </a:xfrm>
        </p:spPr>
        <p:txBody>
          <a:bodyPr/>
          <a:lstStyle/>
          <a:p>
            <a:pPr lvl="0"/>
            <a:r>
              <a:rPr lang="en-GB" altLang="ko-KR" sz="3600" b="1" dirty="0">
                <a:solidFill>
                  <a:schemeClr val="accent6">
                    <a:lumMod val="75000"/>
                  </a:schemeClr>
                </a:solidFill>
              </a:rPr>
              <a:t>Blow bubbles!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Take a deep breath, and then blow some big, imaginary bubbles. This is a natural way </a:t>
            </a:r>
            <a:r>
              <a:rPr lang="en-GB" altLang="ko-KR" dirty="0"/>
              <a:t>to </a:t>
            </a:r>
            <a:r>
              <a:rPr lang="en-GB" altLang="ko-KR" b="1" dirty="0">
                <a:solidFill>
                  <a:schemeClr val="accent6">
                    <a:lumMod val="75000"/>
                  </a:schemeClr>
                </a:solidFill>
              </a:rPr>
              <a:t>calm your body.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Imagine you are blowing all your worries to God and breathing in His peace and love. 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GB" altLang="ko-KR" sz="3600" b="1" dirty="0">
                <a:solidFill>
                  <a:schemeClr val="accent6">
                    <a:lumMod val="75000"/>
                  </a:schemeClr>
                </a:solidFill>
              </a:rPr>
              <a:t>Find a peaceful place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sit outside. Name 5 things you can see, 4 things you can hear, 3 things you can touch, 2 things you can smell and 1 thing you can taste. </a:t>
            </a:r>
            <a:r>
              <a:rPr lang="en-GB" altLang="ko-KR" b="1" dirty="0">
                <a:solidFill>
                  <a:schemeClr val="accent6">
                    <a:lumMod val="75000"/>
                  </a:schemeClr>
                </a:solidFill>
              </a:rPr>
              <a:t>Thank God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all of them. 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endParaRPr lang="ko-KR" altLang="ko-KR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D479722-D47E-1A0D-4A55-0C5EA62ABABA}"/>
              </a:ext>
            </a:extLst>
          </p:cNvPr>
          <p:cNvSpPr txBox="1"/>
          <p:nvPr/>
        </p:nvSpPr>
        <p:spPr>
          <a:xfrm>
            <a:off x="908538" y="670906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3600" b="1" dirty="0">
                <a:solidFill>
                  <a:srgbClr val="FF9300"/>
                </a:solidFill>
                <a:latin typeface="Avenir Next" panose="020B0503020202020204" pitchFamily="34" charset="0"/>
              </a:rPr>
              <a:t>CHOOSE PEACE!</a:t>
            </a:r>
          </a:p>
        </p:txBody>
      </p:sp>
    </p:spTree>
    <p:extLst>
      <p:ext uri="{BB962C8B-B14F-4D97-AF65-F5344CB8AC3E}">
        <p14:creationId xmlns:p14="http://schemas.microsoft.com/office/powerpoint/2010/main" val="2613157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446" y="2177317"/>
            <a:ext cx="9026769" cy="4557590"/>
          </a:xfrm>
        </p:spPr>
        <p:txBody>
          <a:bodyPr/>
          <a:lstStyle/>
          <a:p>
            <a:pPr lvl="0"/>
            <a:r>
              <a:rPr lang="en-GB" altLang="ko-KR" sz="3600" b="1" dirty="0">
                <a:solidFill>
                  <a:srgbClr val="FF9300"/>
                </a:solidFill>
              </a:rPr>
              <a:t>Draw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around your hand. Imagine it is the hand of God. Write your concerns on the palm of the hand and give them to God. Each time a worry comes into your mind </a:t>
            </a:r>
            <a:r>
              <a:rPr lang="en-GB" altLang="ko-KR" b="1" dirty="0">
                <a:solidFill>
                  <a:srgbClr val="FF9300"/>
                </a:solidFill>
              </a:rPr>
              <a:t>– remember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that you’ve already given it to God.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GB" altLang="ko-KR" b="1" dirty="0">
                <a:solidFill>
                  <a:srgbClr val="FF9300"/>
                </a:solidFill>
              </a:rPr>
              <a:t>Light a candle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watch the flame or watch a flickering battery-operated candle. </a:t>
            </a:r>
            <a:r>
              <a:rPr lang="en-GB" altLang="ko-KR" b="1" dirty="0">
                <a:solidFill>
                  <a:srgbClr val="FF9300"/>
                </a:solidFill>
              </a:rPr>
              <a:t>Imagine Jesus,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Light of the World, is shining His peace and love into your life. 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D82F9E2-427A-3BD3-4437-F9C854BCA87B}"/>
              </a:ext>
            </a:extLst>
          </p:cNvPr>
          <p:cNvSpPr txBox="1"/>
          <p:nvPr/>
        </p:nvSpPr>
        <p:spPr>
          <a:xfrm>
            <a:off x="908538" y="670906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3600" b="1" dirty="0">
                <a:solidFill>
                  <a:srgbClr val="FF9300"/>
                </a:solidFill>
                <a:latin typeface="Avenir Next" panose="020B0503020202020204" pitchFamily="34" charset="0"/>
              </a:rPr>
              <a:t>CHOOSE PEACE!</a:t>
            </a:r>
          </a:p>
        </p:txBody>
      </p:sp>
    </p:spTree>
    <p:extLst>
      <p:ext uri="{BB962C8B-B14F-4D97-AF65-F5344CB8AC3E}">
        <p14:creationId xmlns:p14="http://schemas.microsoft.com/office/powerpoint/2010/main" val="1915455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276" y="2423502"/>
            <a:ext cx="8798169" cy="3748698"/>
          </a:xfrm>
        </p:spPr>
        <p:txBody>
          <a:bodyPr/>
          <a:lstStyle/>
          <a:p>
            <a:pPr lvl="0"/>
            <a:r>
              <a:rPr lang="en-GB" altLang="ko-KR" sz="3600" b="1" dirty="0">
                <a:solidFill>
                  <a:srgbClr val="7030A0"/>
                </a:solidFill>
              </a:rPr>
              <a:t>Make a list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things that </a:t>
            </a:r>
            <a:r>
              <a:rPr lang="en-GB" altLang="ko-KR" b="1" dirty="0">
                <a:solidFill>
                  <a:srgbClr val="7030A0"/>
                </a:solidFill>
              </a:rPr>
              <a:t>calm you.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Watch waterfalls, listen to birdsong, smell the fragrance of oranges, lavender, and baking bread, massage your hands, etc.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GB" altLang="ko-KR" sz="3600" b="1" dirty="0">
                <a:solidFill>
                  <a:srgbClr val="7030A0"/>
                </a:solidFill>
              </a:rPr>
              <a:t>Find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photo of a peaceful place. Stick it onto a larger piece of paper and </a:t>
            </a:r>
            <a:r>
              <a:rPr lang="en-GB" altLang="ko-KR" b="1" dirty="0">
                <a:solidFill>
                  <a:srgbClr val="7030A0"/>
                </a:solidFill>
              </a:rPr>
              <a:t>write calming thoughts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around the edge. 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endParaRPr lang="ko-KR" alt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6F19E7-4E79-7625-EA25-9FAF7FFE670D}"/>
              </a:ext>
            </a:extLst>
          </p:cNvPr>
          <p:cNvSpPr txBox="1"/>
          <p:nvPr/>
        </p:nvSpPr>
        <p:spPr>
          <a:xfrm>
            <a:off x="908538" y="670906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3600" b="1" dirty="0">
                <a:solidFill>
                  <a:srgbClr val="FF9300"/>
                </a:solidFill>
                <a:latin typeface="Avenir Next" panose="020B0503020202020204" pitchFamily="34" charset="0"/>
              </a:rPr>
              <a:t>CHOOSE PEACE!</a:t>
            </a:r>
          </a:p>
        </p:txBody>
      </p:sp>
    </p:spTree>
    <p:extLst>
      <p:ext uri="{BB962C8B-B14F-4D97-AF65-F5344CB8AC3E}">
        <p14:creationId xmlns:p14="http://schemas.microsoft.com/office/powerpoint/2010/main" val="684388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1292" y="2441087"/>
            <a:ext cx="8833338" cy="3502513"/>
          </a:xfrm>
        </p:spPr>
        <p:txBody>
          <a:bodyPr/>
          <a:lstStyle/>
          <a:p>
            <a:pPr lvl="0"/>
            <a:r>
              <a:rPr lang="en-GB" altLang="ko-KR" sz="3600" b="1" dirty="0">
                <a:solidFill>
                  <a:schemeClr val="accent6">
                    <a:lumMod val="75000"/>
                  </a:schemeClr>
                </a:solidFill>
              </a:rPr>
              <a:t>Repeat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calming Bible verse slowly. Try ‘Be still and know that I am God.’ Psalm 46:10. Say each word in turn and </a:t>
            </a:r>
            <a:r>
              <a:rPr lang="en-GB" altLang="ko-KR" b="1" dirty="0">
                <a:solidFill>
                  <a:schemeClr val="accent6">
                    <a:lumMod val="75000"/>
                  </a:schemeClr>
                </a:solidFill>
              </a:rPr>
              <a:t>think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about what it means. 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GB" altLang="ko-KR" sz="3600" b="1" dirty="0">
                <a:solidFill>
                  <a:schemeClr val="accent6">
                    <a:lumMod val="75000"/>
                  </a:schemeClr>
                </a:solidFill>
              </a:rPr>
              <a:t>Tidy up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messy place in your life so that you can </a:t>
            </a:r>
            <a:r>
              <a:rPr lang="en-GB" altLang="ko-KR" b="1" dirty="0">
                <a:solidFill>
                  <a:schemeClr val="accent6">
                    <a:lumMod val="75000"/>
                  </a:schemeClr>
                </a:solidFill>
              </a:rPr>
              <a:t>feel more peaceful</a:t>
            </a:r>
            <a:r>
              <a:rPr lang="en-GB" altLang="ko-KR" dirty="0"/>
              <a:t>. </a:t>
            </a:r>
            <a:endParaRPr lang="ko-KR" altLang="ko-KR" dirty="0"/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C54898-7FAA-8503-FDCC-1D4B4023E820}"/>
              </a:ext>
            </a:extLst>
          </p:cNvPr>
          <p:cNvSpPr txBox="1"/>
          <p:nvPr/>
        </p:nvSpPr>
        <p:spPr>
          <a:xfrm>
            <a:off x="908538" y="670906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3600" b="1" dirty="0">
                <a:solidFill>
                  <a:srgbClr val="FF9300"/>
                </a:solidFill>
                <a:latin typeface="Avenir Next" panose="020B0503020202020204" pitchFamily="34" charset="0"/>
              </a:rPr>
              <a:t>CHOOSE PEACE!</a:t>
            </a:r>
          </a:p>
        </p:txBody>
      </p:sp>
    </p:spTree>
    <p:extLst>
      <p:ext uri="{BB962C8B-B14F-4D97-AF65-F5344CB8AC3E}">
        <p14:creationId xmlns:p14="http://schemas.microsoft.com/office/powerpoint/2010/main" val="1563151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108" y="2177317"/>
            <a:ext cx="8921262" cy="4364160"/>
          </a:xfrm>
        </p:spPr>
        <p:txBody>
          <a:bodyPr/>
          <a:lstStyle/>
          <a:p>
            <a:pPr lvl="0"/>
            <a:r>
              <a:rPr lang="en-GB" altLang="ko-KR" sz="3600" b="1" dirty="0">
                <a:solidFill>
                  <a:srgbClr val="FF9300"/>
                </a:solidFill>
              </a:rPr>
              <a:t>Draw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wavy pencil lines across a sheet of paper. Write soothing thoughts, messages, quotes, and Bible verses on the lines. Use different shades of blue to </a:t>
            </a:r>
            <a:r>
              <a:rPr lang="en-GB" altLang="ko-KR" b="1" dirty="0">
                <a:solidFill>
                  <a:srgbClr val="FF9300"/>
                </a:solidFill>
              </a:rPr>
              <a:t>make a page of peacefulness. </a:t>
            </a:r>
            <a:endParaRPr lang="ko-KR" altLang="ko-KR" b="1" dirty="0">
              <a:solidFill>
                <a:srgbClr val="FF9300"/>
              </a:solidFill>
            </a:endParaRPr>
          </a:p>
          <a:p>
            <a:pPr lvl="0"/>
            <a:r>
              <a:rPr lang="en-GB" altLang="ko-KR" sz="3600" b="1" dirty="0">
                <a:solidFill>
                  <a:srgbClr val="FF9300"/>
                </a:solidFill>
              </a:rPr>
              <a:t>Visit</a:t>
            </a:r>
            <a:r>
              <a:rPr lang="en-GB" altLang="ko-KR" sz="3600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church or other peaceful place. </a:t>
            </a:r>
            <a:r>
              <a:rPr lang="en-GB" altLang="ko-KR" b="1" dirty="0">
                <a:solidFill>
                  <a:srgbClr val="FF9300"/>
                </a:solidFill>
              </a:rPr>
              <a:t>Sit quietly.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Pray, read a Bible verse, or look at things that fill you with peace. 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B10F7B-C118-D69B-92BB-B77A3378FD11}"/>
              </a:ext>
            </a:extLst>
          </p:cNvPr>
          <p:cNvSpPr txBox="1"/>
          <p:nvPr/>
        </p:nvSpPr>
        <p:spPr>
          <a:xfrm>
            <a:off x="908538" y="670906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3600" b="1" dirty="0">
                <a:solidFill>
                  <a:srgbClr val="FF9300"/>
                </a:solidFill>
                <a:latin typeface="Avenir Next" panose="020B0503020202020204" pitchFamily="34" charset="0"/>
              </a:rPr>
              <a:t>CHOOSE PEACE!</a:t>
            </a:r>
          </a:p>
        </p:txBody>
      </p:sp>
    </p:spTree>
    <p:extLst>
      <p:ext uri="{BB962C8B-B14F-4D97-AF65-F5344CB8AC3E}">
        <p14:creationId xmlns:p14="http://schemas.microsoft.com/office/powerpoint/2010/main" val="850787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ED8B7D-3228-B468-7432-DE0245B7F1D7}"/>
              </a:ext>
            </a:extLst>
          </p:cNvPr>
          <p:cNvSpPr txBox="1"/>
          <p:nvPr/>
        </p:nvSpPr>
        <p:spPr>
          <a:xfrm>
            <a:off x="2235874" y="3429000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4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CHOOSE </a:t>
            </a:r>
            <a:r>
              <a:rPr lang="en-US" altLang="ko-KR" sz="4800" b="1" dirty="0">
                <a:solidFill>
                  <a:srgbClr val="FF9300"/>
                </a:solidFill>
                <a:latin typeface="Avenir Next" panose="020B0503020202020204" pitchFamily="34" charset="0"/>
              </a:rPr>
              <a:t>PEACE!</a:t>
            </a:r>
          </a:p>
        </p:txBody>
      </p:sp>
    </p:spTree>
    <p:extLst>
      <p:ext uri="{BB962C8B-B14F-4D97-AF65-F5344CB8AC3E}">
        <p14:creationId xmlns:p14="http://schemas.microsoft.com/office/powerpoint/2010/main" val="10789703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416</Words>
  <Application>Microsoft Macintosh PowerPoint</Application>
  <PresentationFormat>Widescreen</PresentationFormat>
  <Paragraphs>20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맑은 고딕</vt:lpstr>
      <vt:lpstr>Arial</vt:lpstr>
      <vt:lpstr>Avenir Next</vt:lpstr>
      <vt:lpstr>Calibri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Flourish! Choose well – Think well – Live well</dc:title>
  <dc:creator>hnjung</dc:creator>
  <cp:lastModifiedBy>Itin, Nilde</cp:lastModifiedBy>
  <cp:revision>8</cp:revision>
  <dcterms:created xsi:type="dcterms:W3CDTF">2022-07-07T04:27:28Z</dcterms:created>
  <dcterms:modified xsi:type="dcterms:W3CDTF">2022-11-24T00:10:53Z</dcterms:modified>
</cp:coreProperties>
</file>