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7" r:id="rId2"/>
    <p:sldId id="257" r:id="rId3"/>
    <p:sldId id="267" r:id="rId4"/>
    <p:sldId id="268" r:id="rId5"/>
    <p:sldId id="272" r:id="rId6"/>
    <p:sldId id="273" r:id="rId7"/>
    <p:sldId id="274" r:id="rId8"/>
    <p:sldId id="275" r:id="rId9"/>
    <p:sldId id="279" r:id="rId10"/>
    <p:sldId id="276" r:id="rId11"/>
    <p:sldId id="278" r:id="rId12"/>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469A"/>
    <a:srgbClr val="FCA1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3E976C-F558-AA4D-B308-984DF11BAB73}" v="3" dt="2022-11-23T23:27:49.6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27" autoAdjust="0"/>
    <p:restoredTop sz="78367"/>
  </p:normalViewPr>
  <p:slideViewPr>
    <p:cSldViewPr snapToGrid="0">
      <p:cViewPr varScale="1">
        <p:scale>
          <a:sx n="99" d="100"/>
          <a:sy n="99" d="100"/>
        </p:scale>
        <p:origin x="2048" y="176"/>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F53E976C-F558-AA4D-B308-984DF11BAB73}"/>
    <pc:docChg chg="custSel modSld">
      <pc:chgData name="Itin, Nilde" userId="4a5681fe-fcae-4d84-8342-8bf611bd7e79" providerId="ADAL" clId="{F53E976C-F558-AA4D-B308-984DF11BAB73}" dt="2022-11-23T23:33:25.934" v="69" actId="207"/>
      <pc:docMkLst>
        <pc:docMk/>
      </pc:docMkLst>
      <pc:sldChg chg="modSp mod">
        <pc:chgData name="Itin, Nilde" userId="4a5681fe-fcae-4d84-8342-8bf611bd7e79" providerId="ADAL" clId="{F53E976C-F558-AA4D-B308-984DF11BAB73}" dt="2022-11-23T23:31:23.629" v="51" actId="242"/>
        <pc:sldMkLst>
          <pc:docMk/>
          <pc:sldMk cId="3159037131" sldId="257"/>
        </pc:sldMkLst>
        <pc:spChg chg="mod">
          <ac:chgData name="Itin, Nilde" userId="4a5681fe-fcae-4d84-8342-8bf611bd7e79" providerId="ADAL" clId="{F53E976C-F558-AA4D-B308-984DF11BAB73}" dt="2022-11-23T23:31:23.629" v="51" actId="242"/>
          <ac:spMkLst>
            <pc:docMk/>
            <pc:sldMk cId="3159037131" sldId="257"/>
            <ac:spMk id="5" creationId="{D8DC5DEB-72A6-4E5D-86E9-746DBA450130}"/>
          </ac:spMkLst>
        </pc:spChg>
      </pc:sldChg>
      <pc:sldChg chg="modSp mod">
        <pc:chgData name="Itin, Nilde" userId="4a5681fe-fcae-4d84-8342-8bf611bd7e79" providerId="ADAL" clId="{F53E976C-F558-AA4D-B308-984DF11BAB73}" dt="2022-11-23T23:32:44.807" v="65" actId="207"/>
        <pc:sldMkLst>
          <pc:docMk/>
          <pc:sldMk cId="2096470166" sldId="267"/>
        </pc:sldMkLst>
        <pc:spChg chg="mod">
          <ac:chgData name="Itin, Nilde" userId="4a5681fe-fcae-4d84-8342-8bf611bd7e79" providerId="ADAL" clId="{F53E976C-F558-AA4D-B308-984DF11BAB73}" dt="2022-11-23T23:32:44.807" v="65" actId="207"/>
          <ac:spMkLst>
            <pc:docMk/>
            <pc:sldMk cId="2096470166" sldId="267"/>
            <ac:spMk id="3" creationId="{CF5CCE5B-CF24-43A2-B500-2AC2B165B86A}"/>
          </ac:spMkLst>
        </pc:spChg>
      </pc:sldChg>
      <pc:sldChg chg="modSp mod">
        <pc:chgData name="Itin, Nilde" userId="4a5681fe-fcae-4d84-8342-8bf611bd7e79" providerId="ADAL" clId="{F53E976C-F558-AA4D-B308-984DF11BAB73}" dt="2022-11-23T23:32:58.120" v="68" actId="207"/>
        <pc:sldMkLst>
          <pc:docMk/>
          <pc:sldMk cId="2613157746" sldId="268"/>
        </pc:sldMkLst>
        <pc:spChg chg="mod">
          <ac:chgData name="Itin, Nilde" userId="4a5681fe-fcae-4d84-8342-8bf611bd7e79" providerId="ADAL" clId="{F53E976C-F558-AA4D-B308-984DF11BAB73}" dt="2022-11-23T23:32:58.120" v="68" actId="207"/>
          <ac:spMkLst>
            <pc:docMk/>
            <pc:sldMk cId="2613157746" sldId="268"/>
            <ac:spMk id="9" creationId="{0ABB05DB-5EFF-45AD-5982-933F3C211F41}"/>
          </ac:spMkLst>
        </pc:spChg>
      </pc:sldChg>
      <pc:sldChg chg="modSp mod">
        <pc:chgData name="Itin, Nilde" userId="4a5681fe-fcae-4d84-8342-8bf611bd7e79" providerId="ADAL" clId="{F53E976C-F558-AA4D-B308-984DF11BAB73}" dt="2022-11-23T23:29:30.983" v="28" actId="207"/>
        <pc:sldMkLst>
          <pc:docMk/>
          <pc:sldMk cId="684388020" sldId="273"/>
        </pc:sldMkLst>
        <pc:spChg chg="mod">
          <ac:chgData name="Itin, Nilde" userId="4a5681fe-fcae-4d84-8342-8bf611bd7e79" providerId="ADAL" clId="{F53E976C-F558-AA4D-B308-984DF11BAB73}" dt="2022-11-23T23:29:30.983" v="28" actId="207"/>
          <ac:spMkLst>
            <pc:docMk/>
            <pc:sldMk cId="684388020" sldId="273"/>
            <ac:spMk id="3" creationId="{CF5CCE5B-CF24-43A2-B500-2AC2B165B86A}"/>
          </ac:spMkLst>
        </pc:spChg>
      </pc:sldChg>
      <pc:sldChg chg="modSp mod">
        <pc:chgData name="Itin, Nilde" userId="4a5681fe-fcae-4d84-8342-8bf611bd7e79" providerId="ADAL" clId="{F53E976C-F558-AA4D-B308-984DF11BAB73}" dt="2022-11-23T23:33:25.934" v="69" actId="207"/>
        <pc:sldMkLst>
          <pc:docMk/>
          <pc:sldMk cId="1563151049" sldId="274"/>
        </pc:sldMkLst>
        <pc:spChg chg="mod">
          <ac:chgData name="Itin, Nilde" userId="4a5681fe-fcae-4d84-8342-8bf611bd7e79" providerId="ADAL" clId="{F53E976C-F558-AA4D-B308-984DF11BAB73}" dt="2022-11-23T23:33:25.934" v="69" actId="207"/>
          <ac:spMkLst>
            <pc:docMk/>
            <pc:sldMk cId="1563151049" sldId="274"/>
            <ac:spMk id="3" creationId="{CF5CCE5B-CF24-43A2-B500-2AC2B165B86A}"/>
          </ac:spMkLst>
        </pc:spChg>
      </pc:sldChg>
      <pc:sldChg chg="modSp mod">
        <pc:chgData name="Itin, Nilde" userId="4a5681fe-fcae-4d84-8342-8bf611bd7e79" providerId="ADAL" clId="{F53E976C-F558-AA4D-B308-984DF11BAB73}" dt="2022-11-23T23:30:09.735" v="35" actId="207"/>
        <pc:sldMkLst>
          <pc:docMk/>
          <pc:sldMk cId="850787879" sldId="275"/>
        </pc:sldMkLst>
        <pc:spChg chg="mod">
          <ac:chgData name="Itin, Nilde" userId="4a5681fe-fcae-4d84-8342-8bf611bd7e79" providerId="ADAL" clId="{F53E976C-F558-AA4D-B308-984DF11BAB73}" dt="2022-11-23T23:30:09.735" v="35" actId="207"/>
          <ac:spMkLst>
            <pc:docMk/>
            <pc:sldMk cId="850787879" sldId="275"/>
            <ac:spMk id="3" creationId="{CF5CCE5B-CF24-43A2-B500-2AC2B165B86A}"/>
          </ac:spMkLst>
        </pc:spChg>
      </pc:sldChg>
      <pc:sldChg chg="modSp mod">
        <pc:chgData name="Itin, Nilde" userId="4a5681fe-fcae-4d84-8342-8bf611bd7e79" providerId="ADAL" clId="{F53E976C-F558-AA4D-B308-984DF11BAB73}" dt="2022-11-23T23:30:28.411" v="40" actId="207"/>
        <pc:sldMkLst>
          <pc:docMk/>
          <pc:sldMk cId="3096300068" sldId="276"/>
        </pc:sldMkLst>
        <pc:spChg chg="mod">
          <ac:chgData name="Itin, Nilde" userId="4a5681fe-fcae-4d84-8342-8bf611bd7e79" providerId="ADAL" clId="{F53E976C-F558-AA4D-B308-984DF11BAB73}" dt="2022-11-23T23:30:28.411" v="40" actId="207"/>
          <ac:spMkLst>
            <pc:docMk/>
            <pc:sldMk cId="3096300068" sldId="276"/>
            <ac:spMk id="3" creationId="{CF5CCE5B-CF24-43A2-B500-2AC2B165B86A}"/>
          </ac:spMkLst>
        </pc:spChg>
      </pc:sldChg>
      <pc:sldChg chg="modSp mod">
        <pc:chgData name="Itin, Nilde" userId="4a5681fe-fcae-4d84-8342-8bf611bd7e79" providerId="ADAL" clId="{F53E976C-F558-AA4D-B308-984DF11BAB73}" dt="2022-11-23T23:32:19.218" v="62" actId="255"/>
        <pc:sldMkLst>
          <pc:docMk/>
          <pc:sldMk cId="585174982" sldId="278"/>
        </pc:sldMkLst>
        <pc:spChg chg="mod">
          <ac:chgData name="Itin, Nilde" userId="4a5681fe-fcae-4d84-8342-8bf611bd7e79" providerId="ADAL" clId="{F53E976C-F558-AA4D-B308-984DF11BAB73}" dt="2022-11-23T23:32:19.218" v="62" actId="255"/>
          <ac:spMkLst>
            <pc:docMk/>
            <pc:sldMk cId="585174982" sldId="278"/>
            <ac:spMk id="5" creationId="{D8DC5DEB-72A6-4E5D-86E9-746DBA450130}"/>
          </ac:spMkLst>
        </pc:spChg>
      </pc:sldChg>
      <pc:sldChg chg="modSp mod">
        <pc:chgData name="Itin, Nilde" userId="4a5681fe-fcae-4d84-8342-8bf611bd7e79" providerId="ADAL" clId="{F53E976C-F558-AA4D-B308-984DF11BAB73}" dt="2022-11-23T23:30:20.290" v="38" actId="207"/>
        <pc:sldMkLst>
          <pc:docMk/>
          <pc:sldMk cId="488961780" sldId="279"/>
        </pc:sldMkLst>
        <pc:spChg chg="mod">
          <ac:chgData name="Itin, Nilde" userId="4a5681fe-fcae-4d84-8342-8bf611bd7e79" providerId="ADAL" clId="{F53E976C-F558-AA4D-B308-984DF11BAB73}" dt="2022-11-23T23:30:20.290" v="38" actId="207"/>
          <ac:spMkLst>
            <pc:docMk/>
            <pc:sldMk cId="488961780" sldId="279"/>
            <ac:spMk id="3" creationId="{C2FCF8DC-0461-7069-EFA0-8732EBFCD8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A41C9C-65BA-6447-AF4D-F8CEB3565624}" type="datetimeFigureOut">
              <a:rPr lang="en-US" smtClean="0"/>
              <a:t>11/23/22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03D390-C845-9846-8FDC-377AA681F96B}" type="slidenum">
              <a:rPr lang="en-US" smtClean="0"/>
              <a:t>‹#›</a:t>
            </a:fld>
            <a:endParaRPr lang="en-US"/>
          </a:p>
        </p:txBody>
      </p:sp>
    </p:spTree>
    <p:extLst>
      <p:ext uri="{BB962C8B-B14F-4D97-AF65-F5344CB8AC3E}">
        <p14:creationId xmlns:p14="http://schemas.microsoft.com/office/powerpoint/2010/main" val="2363619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ko-KR" dirty="0"/>
              <a:t>Every day we experience negative emotions that drain us, and positive emotions that top us up. These feelings are not good or bad – they are normal responses to living in our broken world. Negative emotions are feelings like anger, frustration, fear, stress, guilt, shame, disgust, and sadness. Positive emotions are love, joy, peace, hope, inspiration, wonder, gratitude, fun, etc. But whatever we are feeling, we can also choose to experience some of the positive emotions that rebalance us and help us to experience the abundant life that Jesus came to give us (John 10:10).</a:t>
            </a:r>
            <a:endParaRPr lang="ko-KR" altLang="ko-KR" dirty="0"/>
          </a:p>
        </p:txBody>
      </p:sp>
      <p:sp>
        <p:nvSpPr>
          <p:cNvPr id="4" name="Slide Number Placeholder 3"/>
          <p:cNvSpPr>
            <a:spLocks noGrp="1"/>
          </p:cNvSpPr>
          <p:nvPr>
            <p:ph type="sldNum" sz="quarter" idx="5"/>
          </p:nvPr>
        </p:nvSpPr>
        <p:spPr/>
        <p:txBody>
          <a:bodyPr/>
          <a:lstStyle/>
          <a:p>
            <a:fld id="{7C03D390-C845-9846-8FDC-377AA681F96B}" type="slidenum">
              <a:rPr lang="en-US" smtClean="0"/>
              <a:t>4</a:t>
            </a:fld>
            <a:endParaRPr lang="en-US"/>
          </a:p>
        </p:txBody>
      </p:sp>
    </p:spTree>
    <p:extLst>
      <p:ext uri="{BB962C8B-B14F-4D97-AF65-F5344CB8AC3E}">
        <p14:creationId xmlns:p14="http://schemas.microsoft.com/office/powerpoint/2010/main" val="930376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altLang="ko-KR" dirty="0"/>
              <a:t>Whenever you feel weighed down by draining and negative emotions, hit the </a:t>
            </a:r>
            <a:r>
              <a:rPr lang="en-GB" altLang="ko-KR" b="1" dirty="0"/>
              <a:t>pause</a:t>
            </a:r>
            <a:r>
              <a:rPr lang="en-GB" altLang="ko-KR" dirty="0"/>
              <a:t> button, and refresh your mind by </a:t>
            </a:r>
            <a:r>
              <a:rPr lang="en-GB" altLang="ko-KR" b="1" dirty="0"/>
              <a:t>thinking</a:t>
            </a:r>
            <a:r>
              <a:rPr lang="en-GB" altLang="ko-KR" dirty="0"/>
              <a:t> about the good and positive things in your life. </a:t>
            </a:r>
            <a:r>
              <a:rPr lang="en-GB" altLang="ko-KR" b="1" dirty="0"/>
              <a:t>Read Psalm 103 </a:t>
            </a:r>
            <a:r>
              <a:rPr lang="en-GB" altLang="ko-KR" dirty="0"/>
              <a:t>and be reminded of all God’s goodness and love towards you.</a:t>
            </a:r>
            <a:endParaRPr lang="ko-KR" altLang="ko-KR" dirty="0"/>
          </a:p>
          <a:p>
            <a:r>
              <a:rPr lang="en-GB" altLang="ko-KR" dirty="0"/>
              <a:t>List all the feelings you have right now. Draw a circle and make a pie chart of how much of each emotion you are experiencing. What helps to soothe your challenging emotions? </a:t>
            </a:r>
            <a:endParaRPr lang="ko-KR" altLang="en-US" dirty="0"/>
          </a:p>
        </p:txBody>
      </p:sp>
      <p:sp>
        <p:nvSpPr>
          <p:cNvPr id="4" name="Slide Number Placeholder 3"/>
          <p:cNvSpPr>
            <a:spLocks noGrp="1"/>
          </p:cNvSpPr>
          <p:nvPr>
            <p:ph type="sldNum" sz="quarter" idx="5"/>
          </p:nvPr>
        </p:nvSpPr>
        <p:spPr/>
        <p:txBody>
          <a:bodyPr/>
          <a:lstStyle/>
          <a:p>
            <a:fld id="{7C03D390-C845-9846-8FDC-377AA681F96B}" type="slidenum">
              <a:rPr lang="en-US" smtClean="0"/>
              <a:t>5</a:t>
            </a:fld>
            <a:endParaRPr lang="en-US"/>
          </a:p>
        </p:txBody>
      </p:sp>
    </p:spTree>
    <p:extLst>
      <p:ext uri="{BB962C8B-B14F-4D97-AF65-F5344CB8AC3E}">
        <p14:creationId xmlns:p14="http://schemas.microsoft.com/office/powerpoint/2010/main" val="3333206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altLang="ko-KR" dirty="0"/>
              <a:t>Make sure you get plenty of sleep and healthy food. When our bodies are healthy, we tend to feel happier too. </a:t>
            </a:r>
            <a:endParaRPr lang="ko-KR" altLang="ko-KR" dirty="0"/>
          </a:p>
          <a:p>
            <a:r>
              <a:rPr lang="en-GB" altLang="ko-KR" dirty="0"/>
              <a:t>Do your favourite lively activity for a few minutes to help re-energise you. Notice how you feel before you start, and then how you feel afterwards.</a:t>
            </a:r>
            <a:endParaRPr lang="ko-KR" altLang="en-US" dirty="0"/>
          </a:p>
        </p:txBody>
      </p:sp>
      <p:sp>
        <p:nvSpPr>
          <p:cNvPr id="4" name="Slide Number Placeholder 3"/>
          <p:cNvSpPr>
            <a:spLocks noGrp="1"/>
          </p:cNvSpPr>
          <p:nvPr>
            <p:ph type="sldNum" sz="quarter" idx="5"/>
          </p:nvPr>
        </p:nvSpPr>
        <p:spPr/>
        <p:txBody>
          <a:bodyPr/>
          <a:lstStyle/>
          <a:p>
            <a:fld id="{7C03D390-C845-9846-8FDC-377AA681F96B}" type="slidenum">
              <a:rPr lang="en-US" smtClean="0"/>
              <a:t>6</a:t>
            </a:fld>
            <a:endParaRPr lang="en-US"/>
          </a:p>
        </p:txBody>
      </p:sp>
    </p:spTree>
    <p:extLst>
      <p:ext uri="{BB962C8B-B14F-4D97-AF65-F5344CB8AC3E}">
        <p14:creationId xmlns:p14="http://schemas.microsoft.com/office/powerpoint/2010/main" val="684936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altLang="ko-KR" b="1" dirty="0"/>
              <a:t>Think of 3 times when you felt calm and happy</a:t>
            </a:r>
            <a:r>
              <a:rPr lang="en-GB" altLang="ko-KR" dirty="0"/>
              <a:t>. What made you feel so good? How can you do more of that?</a:t>
            </a:r>
            <a:endParaRPr lang="ko-KR" altLang="ko-KR" dirty="0"/>
          </a:p>
          <a:p>
            <a:pPr lvl="0"/>
            <a:r>
              <a:rPr lang="en-GB" altLang="ko-KR" b="1" dirty="0"/>
              <a:t>Talk about how you are feeling</a:t>
            </a:r>
            <a:r>
              <a:rPr lang="en-GB" altLang="ko-KR" dirty="0"/>
              <a:t>. ‘In this situation…I feel…because…and it would really help me if you could do this… What are you feeling right now? And how can I help you, too?’</a:t>
            </a:r>
            <a:endParaRPr lang="ko-KR" altLang="ko-KR" dirty="0"/>
          </a:p>
        </p:txBody>
      </p:sp>
      <p:sp>
        <p:nvSpPr>
          <p:cNvPr id="4" name="Slide Number Placeholder 3"/>
          <p:cNvSpPr>
            <a:spLocks noGrp="1"/>
          </p:cNvSpPr>
          <p:nvPr>
            <p:ph type="sldNum" sz="quarter" idx="5"/>
          </p:nvPr>
        </p:nvSpPr>
        <p:spPr/>
        <p:txBody>
          <a:bodyPr/>
          <a:lstStyle/>
          <a:p>
            <a:fld id="{7C03D390-C845-9846-8FDC-377AA681F96B}" type="slidenum">
              <a:rPr lang="en-US" smtClean="0"/>
              <a:t>7</a:t>
            </a:fld>
            <a:endParaRPr lang="en-US"/>
          </a:p>
        </p:txBody>
      </p:sp>
    </p:spTree>
    <p:extLst>
      <p:ext uri="{BB962C8B-B14F-4D97-AF65-F5344CB8AC3E}">
        <p14:creationId xmlns:p14="http://schemas.microsoft.com/office/powerpoint/2010/main" val="2717399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ko-KR" dirty="0"/>
              <a:t>If you live with others, </a:t>
            </a:r>
            <a:r>
              <a:rPr lang="en-GB" altLang="ko-KR" b="1" dirty="0"/>
              <a:t>check in together once a day</a:t>
            </a:r>
            <a:r>
              <a:rPr lang="en-GB" altLang="ko-KR" dirty="0"/>
              <a:t>. Share one of your challenging, ‘negative emotion moments’ together and soothe each other. Then share one of your happy, ‘positive emotion moments’ and celebrate together. Romans 12:15.</a:t>
            </a:r>
            <a:endParaRPr lang="ko-KR" altLang="en-US" dirty="0"/>
          </a:p>
        </p:txBody>
      </p:sp>
      <p:sp>
        <p:nvSpPr>
          <p:cNvPr id="4" name="Slide Number Placeholder 3"/>
          <p:cNvSpPr>
            <a:spLocks noGrp="1"/>
          </p:cNvSpPr>
          <p:nvPr>
            <p:ph type="sldNum" sz="quarter" idx="5"/>
          </p:nvPr>
        </p:nvSpPr>
        <p:spPr/>
        <p:txBody>
          <a:bodyPr/>
          <a:lstStyle/>
          <a:p>
            <a:fld id="{7C03D390-C845-9846-8FDC-377AA681F96B}" type="slidenum">
              <a:rPr lang="en-US" smtClean="0"/>
              <a:t>8</a:t>
            </a:fld>
            <a:endParaRPr lang="en-US"/>
          </a:p>
        </p:txBody>
      </p:sp>
    </p:spTree>
    <p:extLst>
      <p:ext uri="{BB962C8B-B14F-4D97-AF65-F5344CB8AC3E}">
        <p14:creationId xmlns:p14="http://schemas.microsoft.com/office/powerpoint/2010/main" val="367290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852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19764" y="2116499"/>
            <a:ext cx="9171432" cy="3889249"/>
          </a:xfrm>
        </p:spPr>
        <p:txBody>
          <a:bodyPr>
            <a:normAutofit/>
          </a:bodyPr>
          <a:lstStyle/>
          <a:p>
            <a:pPr marL="0" lvl="0" indent="0">
              <a:lnSpc>
                <a:spcPct val="100000"/>
              </a:lnSpc>
              <a:buNone/>
            </a:pPr>
            <a:endParaRPr lang="en-GB" altLang="ko-KR" dirty="0">
              <a:latin typeface="Calibri" panose="020F0502020204030204" pitchFamily="34" charset="0"/>
              <a:cs typeface="Calibri" panose="020F0502020204030204" pitchFamily="34" charset="0"/>
            </a:endParaRPr>
          </a:p>
          <a:p>
            <a:pPr marL="457200" lvl="1" indent="0">
              <a:lnSpc>
                <a:spcPct val="100000"/>
              </a:lnSpc>
              <a:buNone/>
            </a:pPr>
            <a:r>
              <a:rPr lang="en-GB" altLang="ko-KR" sz="2800" dirty="0">
                <a:solidFill>
                  <a:schemeClr val="tx1">
                    <a:lumMod val="65000"/>
                    <a:lumOff val="35000"/>
                  </a:schemeClr>
                </a:solidFill>
                <a:latin typeface="Calibri" panose="020F0502020204030204" pitchFamily="34" charset="0"/>
                <a:cs typeface="Calibri" panose="020F0502020204030204" pitchFamily="34" charset="0"/>
              </a:rPr>
              <a:t>Imagine God is writing a letter to encourage and comfort you today. </a:t>
            </a:r>
          </a:p>
          <a:p>
            <a:pPr lvl="1">
              <a:lnSpc>
                <a:spcPct val="100000"/>
              </a:lnSpc>
            </a:pPr>
            <a:r>
              <a:rPr lang="en-GB" altLang="ko-KR" sz="2800" b="1" i="1" dirty="0">
                <a:solidFill>
                  <a:srgbClr val="7030A0"/>
                </a:solidFill>
                <a:latin typeface="Calibri" panose="020F0502020204030204" pitchFamily="34" charset="0"/>
                <a:cs typeface="Calibri" panose="020F0502020204030204" pitchFamily="34" charset="0"/>
              </a:rPr>
              <a:t>Write out that letter and read it aloud to yourself. </a:t>
            </a:r>
            <a:endParaRPr lang="ko-KR" altLang="ko-KR" sz="2800" b="1" i="1" dirty="0">
              <a:solidFill>
                <a:srgbClr val="7030A0"/>
              </a:solidFill>
              <a:latin typeface="Calibri" panose="020F0502020204030204" pitchFamily="34" charset="0"/>
              <a:cs typeface="Calibri" panose="020F0502020204030204" pitchFamily="34" charset="0"/>
            </a:endParaRPr>
          </a:p>
          <a:p>
            <a:pPr marL="457200" lvl="1" indent="0">
              <a:lnSpc>
                <a:spcPct val="100000"/>
              </a:lnSpc>
              <a:buNone/>
            </a:pPr>
            <a:r>
              <a:rPr lang="en-GB" altLang="ko-KR" sz="2800" dirty="0">
                <a:solidFill>
                  <a:schemeClr val="tx1">
                    <a:lumMod val="65000"/>
                    <a:lumOff val="35000"/>
                  </a:schemeClr>
                </a:solidFill>
                <a:latin typeface="Calibri" panose="020F0502020204030204" pitchFamily="34" charset="0"/>
                <a:cs typeface="Calibri" panose="020F0502020204030204" pitchFamily="34" charset="0"/>
              </a:rPr>
              <a:t>Imagine that you are having a goodnight hug on Father God’s lap. </a:t>
            </a:r>
          </a:p>
          <a:p>
            <a:pPr lvl="1">
              <a:lnSpc>
                <a:spcPct val="100000"/>
              </a:lnSpc>
            </a:pPr>
            <a:r>
              <a:rPr lang="en-GB" altLang="ko-KR" sz="2800" b="1" i="1" dirty="0">
                <a:solidFill>
                  <a:srgbClr val="7030A0"/>
                </a:solidFill>
                <a:latin typeface="Calibri" panose="020F0502020204030204" pitchFamily="34" charset="0"/>
                <a:cs typeface="Calibri" panose="020F0502020204030204" pitchFamily="34" charset="0"/>
              </a:rPr>
              <a:t>What will you tell Him about your day, and how will He gently and lovingly respond to you? </a:t>
            </a:r>
            <a:endParaRPr lang="ko-KR" altLang="en-US" sz="2800" b="1" i="1"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96300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621098" y="2070324"/>
            <a:ext cx="9168685" cy="4351338"/>
          </a:xfrm>
        </p:spPr>
        <p:txBody>
          <a:bodyPr anchor="ctr"/>
          <a:lstStyle/>
          <a:p>
            <a:pPr marL="0" indent="0" algn="ctr">
              <a:buNone/>
            </a:pPr>
            <a:r>
              <a:rPr lang="en-US" altLang="ko-KR" sz="4800" b="1" dirty="0">
                <a:solidFill>
                  <a:srgbClr val="7030A0"/>
                </a:solidFill>
                <a:latin typeface="Avenir Next" panose="020B0503020202020204" pitchFamily="34" charset="0"/>
                <a:cs typeface="Calibri" panose="020F0502020204030204" pitchFamily="34" charset="0"/>
              </a:rPr>
              <a:t>CHOOSE TO </a:t>
            </a:r>
          </a:p>
          <a:p>
            <a:pPr marL="0" indent="0" algn="ctr">
              <a:buNone/>
            </a:pPr>
            <a:r>
              <a:rPr lang="en-US" altLang="ko-KR" sz="4800" b="1" dirty="0">
                <a:solidFill>
                  <a:srgbClr val="7030A0"/>
                </a:solidFill>
                <a:latin typeface="Avenir Next" panose="020B0503020202020204" pitchFamily="34" charset="0"/>
              </a:rPr>
              <a:t>MANAGE YOUR THOUGHTS!</a:t>
            </a:r>
          </a:p>
          <a:p>
            <a:pPr marL="0" indent="0" algn="ctr">
              <a:buNone/>
            </a:pPr>
            <a:endParaRPr lang="en-US" altLang="ko-KR" sz="1600" dirty="0">
              <a:latin typeface="Avenir Next" panose="020B0503020202020204" pitchFamily="34" charset="0"/>
            </a:endParaRPr>
          </a:p>
          <a:p>
            <a:pPr marL="0" indent="0" algn="ctr">
              <a:buNone/>
            </a:pPr>
            <a:r>
              <a:rPr lang="en-US" altLang="ko-KR" sz="3200" dirty="0">
                <a:solidFill>
                  <a:schemeClr val="tx1">
                    <a:lumMod val="65000"/>
                    <a:lumOff val="35000"/>
                  </a:schemeClr>
                </a:solidFill>
                <a:latin typeface="Calibri" panose="020F0502020204030204" pitchFamily="34" charset="0"/>
                <a:cs typeface="Calibri" panose="020F0502020204030204" pitchFamily="34" charset="0"/>
              </a:rPr>
              <a:t>Finally, brethren, whatever things are </a:t>
            </a:r>
            <a:r>
              <a:rPr lang="en-US" altLang="ko-KR" sz="3200" b="1" dirty="0">
                <a:solidFill>
                  <a:srgbClr val="7030A0"/>
                </a:solidFill>
                <a:latin typeface="Calibri" panose="020F0502020204030204" pitchFamily="34" charset="0"/>
                <a:cs typeface="Calibri" panose="020F0502020204030204" pitchFamily="34" charset="0"/>
              </a:rPr>
              <a:t>true…noble…just…pure…lovely…of good report…</a:t>
            </a:r>
          </a:p>
          <a:p>
            <a:pPr marL="0" indent="0" algn="ctr">
              <a:buNone/>
            </a:pPr>
            <a:r>
              <a:rPr lang="en-US" altLang="ko-KR" sz="3200" b="1" dirty="0">
                <a:solidFill>
                  <a:srgbClr val="FCA138"/>
                </a:solidFill>
                <a:latin typeface="Avenir Next" panose="020B0503020202020204" pitchFamily="34" charset="0"/>
                <a:cs typeface="Calibri" panose="020F0502020204030204" pitchFamily="34" charset="0"/>
              </a:rPr>
              <a:t>Meditate on these things.</a:t>
            </a:r>
            <a:r>
              <a:rPr lang="en-US" altLang="ko-KR" sz="3200" dirty="0">
                <a:solidFill>
                  <a:schemeClr val="tx1">
                    <a:lumMod val="65000"/>
                    <a:lumOff val="35000"/>
                  </a:schemeClr>
                </a:solidFill>
                <a:latin typeface="Calibri" panose="020F0502020204030204" pitchFamily="34" charset="0"/>
                <a:cs typeface="Calibri" panose="020F0502020204030204" pitchFamily="34" charset="0"/>
              </a:rPr>
              <a:t> </a:t>
            </a:r>
          </a:p>
          <a:p>
            <a:pPr marL="0" indent="0" algn="ctr">
              <a:buNone/>
            </a:pPr>
            <a:r>
              <a:rPr lang="en-US" altLang="ko-KR" sz="2000" dirty="0">
                <a:solidFill>
                  <a:schemeClr val="tx1">
                    <a:lumMod val="65000"/>
                    <a:lumOff val="35000"/>
                  </a:schemeClr>
                </a:solidFill>
                <a:latin typeface="Calibri" panose="020F0502020204030204" pitchFamily="34" charset="0"/>
                <a:cs typeface="Calibri" panose="020F0502020204030204" pitchFamily="34" charset="0"/>
              </a:rPr>
              <a:t>Phil. 4:8 NKJV</a:t>
            </a:r>
          </a:p>
        </p:txBody>
      </p:sp>
    </p:spTree>
    <p:extLst>
      <p:ext uri="{BB962C8B-B14F-4D97-AF65-F5344CB8AC3E}">
        <p14:creationId xmlns:p14="http://schemas.microsoft.com/office/powerpoint/2010/main" val="585174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529107" y="2163652"/>
            <a:ext cx="9168685" cy="3964016"/>
          </a:xfrm>
        </p:spPr>
        <p:txBody>
          <a:bodyPr anchor="ctr">
            <a:normAutofit/>
          </a:bodyPr>
          <a:lstStyle/>
          <a:p>
            <a:pPr marL="0" indent="0" algn="ctr">
              <a:buNone/>
            </a:pPr>
            <a:r>
              <a:rPr lang="en-US" altLang="ko-KR" sz="3600" b="1" dirty="0">
                <a:solidFill>
                  <a:srgbClr val="7030A0"/>
                </a:solidFill>
                <a:latin typeface="Avenir Next" panose="020B0503020202020204" pitchFamily="34" charset="0"/>
              </a:rPr>
              <a:t>CHOOSE </a:t>
            </a:r>
          </a:p>
          <a:p>
            <a:pPr marL="0" indent="0" algn="ctr">
              <a:buNone/>
            </a:pPr>
            <a:r>
              <a:rPr lang="en-US" altLang="ko-KR" sz="3600" b="1" dirty="0">
                <a:solidFill>
                  <a:srgbClr val="7030A0"/>
                </a:solidFill>
                <a:latin typeface="Avenir Next" panose="020B0503020202020204" pitchFamily="34" charset="0"/>
              </a:rPr>
              <a:t>TO MANAGE YOUR THOUGHTS!</a:t>
            </a:r>
          </a:p>
          <a:p>
            <a:pPr marL="0" indent="0" algn="ctr">
              <a:buNone/>
            </a:pPr>
            <a:endParaRPr lang="en-US" altLang="ko-KR" sz="1600" dirty="0"/>
          </a:p>
          <a:p>
            <a:pPr marL="0" indent="0" algn="ctr">
              <a:buNone/>
            </a:pPr>
            <a:r>
              <a:rPr lang="en-US" altLang="ko-KR" sz="3200" dirty="0">
                <a:solidFill>
                  <a:schemeClr val="tx1">
                    <a:lumMod val="65000"/>
                    <a:lumOff val="35000"/>
                  </a:schemeClr>
                </a:solidFill>
                <a:latin typeface="Calibri" panose="020F0502020204030204" pitchFamily="34" charset="0"/>
                <a:cs typeface="Calibri" panose="020F0502020204030204" pitchFamily="34" charset="0"/>
              </a:rPr>
              <a:t>Finally, brethren, whatever things are </a:t>
            </a:r>
            <a:r>
              <a:rPr lang="en-US" altLang="ko-KR" sz="3200" b="1" dirty="0">
                <a:solidFill>
                  <a:srgbClr val="7030A0"/>
                </a:solidFill>
                <a:latin typeface="Calibri" panose="020F0502020204030204" pitchFamily="34" charset="0"/>
                <a:cs typeface="Calibri" panose="020F0502020204030204" pitchFamily="34" charset="0"/>
              </a:rPr>
              <a:t>true…noble…just…pure…lovely…of good report…</a:t>
            </a:r>
          </a:p>
          <a:p>
            <a:pPr marL="0" indent="0" algn="ctr">
              <a:buNone/>
            </a:pPr>
            <a:r>
              <a:rPr lang="en-US" altLang="ko-KR" b="1" dirty="0">
                <a:solidFill>
                  <a:srgbClr val="FCA138"/>
                </a:solidFill>
                <a:latin typeface="Avenir Next" panose="020B0503020202020204" pitchFamily="34" charset="0"/>
                <a:cs typeface="Calibri" panose="020F0502020204030204" pitchFamily="34" charset="0"/>
              </a:rPr>
              <a:t>Meditate on these things.</a:t>
            </a:r>
            <a:r>
              <a:rPr lang="en-US" altLang="ko-KR" sz="3200" b="1" dirty="0">
                <a:solidFill>
                  <a:schemeClr val="tx1">
                    <a:lumMod val="65000"/>
                    <a:lumOff val="35000"/>
                  </a:schemeClr>
                </a:solidFill>
                <a:latin typeface="Avenir Next" panose="020B0503020202020204" pitchFamily="34" charset="0"/>
                <a:cs typeface="Calibri" panose="020F0502020204030204" pitchFamily="34" charset="0"/>
              </a:rPr>
              <a:t> </a:t>
            </a:r>
          </a:p>
          <a:p>
            <a:pPr marL="0" indent="0" algn="ctr">
              <a:buNone/>
            </a:pPr>
            <a:r>
              <a:rPr lang="en-US" altLang="ko-KR" sz="2000" dirty="0">
                <a:solidFill>
                  <a:schemeClr val="tx1">
                    <a:lumMod val="65000"/>
                    <a:lumOff val="35000"/>
                  </a:schemeClr>
                </a:solidFill>
                <a:latin typeface="Calibri" panose="020F0502020204030204" pitchFamily="34" charset="0"/>
                <a:cs typeface="Calibri" panose="020F0502020204030204" pitchFamily="34" charset="0"/>
              </a:rPr>
              <a:t>Phil. 4:8 NKJV</a:t>
            </a: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38200" y="2389632"/>
            <a:ext cx="9171432" cy="3787330"/>
          </a:xfrm>
        </p:spPr>
        <p:txBody>
          <a:bodyPr/>
          <a:lstStyle/>
          <a:p>
            <a:pPr marL="0" indent="0" algn="ctr">
              <a:buNone/>
            </a:pPr>
            <a:r>
              <a:rPr lang="en-US" altLang="ko-KR" sz="4000" i="1" dirty="0">
                <a:solidFill>
                  <a:schemeClr val="tx1">
                    <a:lumMod val="65000"/>
                    <a:lumOff val="35000"/>
                  </a:schemeClr>
                </a:solidFill>
                <a:latin typeface="Goudy Old Style" panose="02020502050305020303" pitchFamily="18" charset="77"/>
              </a:rPr>
              <a:t>Whatever is happening in our lives, we can, like Paul in prison</a:t>
            </a:r>
            <a:r>
              <a:rPr lang="en-US" altLang="ko-KR" sz="4000" i="1" dirty="0">
                <a:latin typeface="Goudy Old Style" panose="02020502050305020303" pitchFamily="18" charset="77"/>
              </a:rPr>
              <a:t>, </a:t>
            </a:r>
          </a:p>
          <a:p>
            <a:pPr marL="0" indent="0">
              <a:buNone/>
            </a:pPr>
            <a:endParaRPr lang="en-US" altLang="ko-KR" sz="3600" b="1" dirty="0"/>
          </a:p>
          <a:p>
            <a:pPr marL="0" indent="0" algn="ctr">
              <a:buNone/>
            </a:pPr>
            <a:r>
              <a:rPr lang="en-US" altLang="ko-KR" sz="4400" b="1" dirty="0">
                <a:solidFill>
                  <a:srgbClr val="7030A0"/>
                </a:solidFill>
                <a:latin typeface="Avenir Next" panose="020B0503020202020204" pitchFamily="34" charset="0"/>
              </a:rPr>
              <a:t>CHOOSE TO FOCUS </a:t>
            </a:r>
          </a:p>
          <a:p>
            <a:pPr marL="0" indent="0" algn="ctr">
              <a:buNone/>
            </a:pPr>
            <a:r>
              <a:rPr lang="en-US" altLang="ko-KR" sz="3600" dirty="0">
                <a:solidFill>
                  <a:schemeClr val="tx1">
                    <a:lumMod val="65000"/>
                    <a:lumOff val="35000"/>
                  </a:schemeClr>
                </a:solidFill>
                <a:latin typeface="Goudy Old Style" panose="02020502050305020303" pitchFamily="18" charset="77"/>
              </a:rPr>
              <a:t>on the </a:t>
            </a:r>
            <a:r>
              <a:rPr lang="en-US" altLang="ko-KR" sz="3600" b="1" dirty="0">
                <a:solidFill>
                  <a:srgbClr val="7030A0"/>
                </a:solidFill>
                <a:latin typeface="Goudy Old Style" panose="02020502050305020303" pitchFamily="18" charset="77"/>
              </a:rPr>
              <a:t>good</a:t>
            </a:r>
            <a:r>
              <a:rPr lang="en-US" altLang="ko-KR" sz="3600" dirty="0">
                <a:latin typeface="Goudy Old Style" panose="02020502050305020303" pitchFamily="18" charset="77"/>
              </a:rPr>
              <a:t> </a:t>
            </a:r>
            <a:r>
              <a:rPr lang="en-US" altLang="ko-KR" sz="3600" b="1" dirty="0">
                <a:solidFill>
                  <a:srgbClr val="7030A0"/>
                </a:solidFill>
                <a:latin typeface="Goudy Old Style" panose="02020502050305020303" pitchFamily="18" charset="77"/>
              </a:rPr>
              <a:t>things </a:t>
            </a:r>
            <a:r>
              <a:rPr lang="en-US" altLang="ko-KR" sz="3600" dirty="0">
                <a:solidFill>
                  <a:schemeClr val="tx1">
                    <a:lumMod val="65000"/>
                    <a:lumOff val="35000"/>
                  </a:schemeClr>
                </a:solidFill>
                <a:latin typeface="Goudy Old Style" panose="02020502050305020303" pitchFamily="18" charset="77"/>
              </a:rPr>
              <a:t>in our lives</a:t>
            </a:r>
            <a:endParaRPr lang="en-US" altLang="ko-KR" dirty="0">
              <a:solidFill>
                <a:schemeClr val="tx1">
                  <a:lumMod val="65000"/>
                  <a:lumOff val="35000"/>
                </a:schemeClr>
              </a:solidFill>
              <a:latin typeface="Goudy Old Style" panose="02020502050305020303" pitchFamily="18" charset="77"/>
            </a:endParaRPr>
          </a:p>
          <a:p>
            <a:pPr marL="0" indent="0">
              <a:buNone/>
            </a:pPr>
            <a:endParaRPr lang="ko-KR" altLang="en-US" dirty="0"/>
          </a:p>
        </p:txBody>
      </p:sp>
    </p:spTree>
    <p:extLst>
      <p:ext uri="{BB962C8B-B14F-4D97-AF65-F5344CB8AC3E}">
        <p14:creationId xmlns:p14="http://schemas.microsoft.com/office/powerpoint/2010/main" val="209647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FFE8231-D57C-7D09-F51C-530820FC651D}"/>
              </a:ext>
            </a:extLst>
          </p:cNvPr>
          <p:cNvSpPr>
            <a:spLocks noGrp="1"/>
          </p:cNvSpPr>
          <p:nvPr>
            <p:ph type="body" idx="1"/>
          </p:nvPr>
        </p:nvSpPr>
        <p:spPr>
          <a:xfrm>
            <a:off x="862014" y="1880887"/>
            <a:ext cx="5157787" cy="823912"/>
          </a:xfrm>
        </p:spPr>
        <p:txBody>
          <a:bodyPr>
            <a:normAutofit/>
          </a:bodyPr>
          <a:lstStyle/>
          <a:p>
            <a:r>
              <a:rPr lang="en-GB" altLang="ko-KR" sz="3200" dirty="0">
                <a:solidFill>
                  <a:srgbClr val="AA469A"/>
                </a:solidFill>
                <a:latin typeface="Calibri" panose="020F0502020204030204" pitchFamily="34" charset="0"/>
                <a:cs typeface="Calibri" panose="020F0502020204030204" pitchFamily="34" charset="0"/>
              </a:rPr>
              <a:t>POSITIVE EMOTIONS</a:t>
            </a:r>
            <a:endParaRPr lang="en-US" sz="3200" dirty="0">
              <a:solidFill>
                <a:srgbClr val="AA469A"/>
              </a:solidFill>
              <a:latin typeface="Calibri" panose="020F0502020204030204" pitchFamily="34" charset="0"/>
              <a:cs typeface="Calibri" panose="020F0502020204030204" pitchFamily="34" charset="0"/>
            </a:endParaRPr>
          </a:p>
        </p:txBody>
      </p:sp>
      <p:sp>
        <p:nvSpPr>
          <p:cNvPr id="3" name="내용 개체 틀 2">
            <a:extLst>
              <a:ext uri="{FF2B5EF4-FFF2-40B4-BE49-F238E27FC236}">
                <a16:creationId xmlns:a16="http://schemas.microsoft.com/office/drawing/2014/main" id="{CF5CCE5B-CF24-43A2-B500-2AC2B165B86A}"/>
              </a:ext>
            </a:extLst>
          </p:cNvPr>
          <p:cNvSpPr>
            <a:spLocks noGrp="1"/>
          </p:cNvSpPr>
          <p:nvPr>
            <p:ph sz="half" idx="2"/>
          </p:nvPr>
        </p:nvSpPr>
        <p:spPr>
          <a:xfrm>
            <a:off x="862014" y="2793290"/>
            <a:ext cx="4278477" cy="1565480"/>
          </a:xfrm>
        </p:spPr>
        <p:txBody>
          <a:bodyPr>
            <a:normAutofit/>
          </a:bodyPr>
          <a:lstStyle/>
          <a:p>
            <a:pPr marL="0" indent="0">
              <a:buNone/>
            </a:pPr>
            <a:r>
              <a:rPr lang="en-GB" altLang="ko-KR" dirty="0">
                <a:solidFill>
                  <a:schemeClr val="tx1">
                    <a:lumMod val="65000"/>
                    <a:lumOff val="35000"/>
                  </a:schemeClr>
                </a:solidFill>
                <a:latin typeface="Calibri" panose="020F0502020204030204" pitchFamily="34" charset="0"/>
                <a:cs typeface="Calibri" panose="020F0502020204030204" pitchFamily="34" charset="0"/>
              </a:rPr>
              <a:t>are love, joy, peace, hope, inspiration, wonder, gratitude, fun, etc. </a:t>
            </a:r>
          </a:p>
        </p:txBody>
      </p:sp>
      <p:sp>
        <p:nvSpPr>
          <p:cNvPr id="7" name="Text Placeholder 6">
            <a:extLst>
              <a:ext uri="{FF2B5EF4-FFF2-40B4-BE49-F238E27FC236}">
                <a16:creationId xmlns:a16="http://schemas.microsoft.com/office/drawing/2014/main" id="{CEC8D475-E147-31A3-7A77-B277356083D4}"/>
              </a:ext>
            </a:extLst>
          </p:cNvPr>
          <p:cNvSpPr>
            <a:spLocks noGrp="1"/>
          </p:cNvSpPr>
          <p:nvPr>
            <p:ph type="body" sz="quarter" idx="3"/>
          </p:nvPr>
        </p:nvSpPr>
        <p:spPr>
          <a:xfrm>
            <a:off x="6146798" y="1880887"/>
            <a:ext cx="5183188" cy="823912"/>
          </a:xfrm>
        </p:spPr>
        <p:txBody>
          <a:bodyPr>
            <a:normAutofit/>
          </a:bodyPr>
          <a:lstStyle/>
          <a:p>
            <a:r>
              <a:rPr lang="en-GB" altLang="ko-KR" sz="3200" dirty="0">
                <a:solidFill>
                  <a:srgbClr val="AA469A"/>
                </a:solidFill>
                <a:latin typeface="Calibri" panose="020F0502020204030204" pitchFamily="34" charset="0"/>
                <a:cs typeface="Calibri" panose="020F0502020204030204" pitchFamily="34" charset="0"/>
              </a:rPr>
              <a:t>NEGATIVE EMOTIONS </a:t>
            </a:r>
          </a:p>
        </p:txBody>
      </p:sp>
      <p:sp>
        <p:nvSpPr>
          <p:cNvPr id="8" name="Content Placeholder 7">
            <a:extLst>
              <a:ext uri="{FF2B5EF4-FFF2-40B4-BE49-F238E27FC236}">
                <a16:creationId xmlns:a16="http://schemas.microsoft.com/office/drawing/2014/main" id="{1B020A66-F856-FA15-70E2-9AE86716321F}"/>
              </a:ext>
            </a:extLst>
          </p:cNvPr>
          <p:cNvSpPr>
            <a:spLocks noGrp="1"/>
          </p:cNvSpPr>
          <p:nvPr>
            <p:ph sz="quarter" idx="4"/>
          </p:nvPr>
        </p:nvSpPr>
        <p:spPr>
          <a:xfrm>
            <a:off x="6146798" y="2708286"/>
            <a:ext cx="3825240" cy="1957197"/>
          </a:xfrm>
        </p:spPr>
        <p:txBody>
          <a:bodyPr>
            <a:normAutofit/>
          </a:bodyPr>
          <a:lstStyle/>
          <a:p>
            <a:pPr marL="0" lvl="0" indent="0">
              <a:buNone/>
            </a:pPr>
            <a:r>
              <a:rPr lang="en-GB" altLang="ko-KR" dirty="0">
                <a:solidFill>
                  <a:schemeClr val="tx1">
                    <a:lumMod val="65000"/>
                    <a:lumOff val="35000"/>
                  </a:schemeClr>
                </a:solidFill>
                <a:latin typeface="Calibri" panose="020F0502020204030204" pitchFamily="34" charset="0"/>
                <a:cs typeface="Calibri" panose="020F0502020204030204" pitchFamily="34" charset="0"/>
              </a:rPr>
              <a:t>anger, frustration, fear, stress, guilt, shame, disgust, and sadness</a:t>
            </a:r>
            <a:r>
              <a:rPr lang="en-GB" altLang="ko-KR" dirty="0">
                <a:solidFill>
                  <a:schemeClr val="tx1">
                    <a:lumMod val="65000"/>
                    <a:lumOff val="35000"/>
                  </a:schemeClr>
                </a:solidFill>
              </a:rPr>
              <a:t>. </a:t>
            </a:r>
            <a:endParaRPr lang="en-US" dirty="0">
              <a:solidFill>
                <a:schemeClr val="tx1">
                  <a:lumMod val="65000"/>
                  <a:lumOff val="35000"/>
                </a:schemeClr>
              </a:solidFill>
            </a:endParaRPr>
          </a:p>
        </p:txBody>
      </p:sp>
      <p:sp>
        <p:nvSpPr>
          <p:cNvPr id="9" name="TextBox 8">
            <a:extLst>
              <a:ext uri="{FF2B5EF4-FFF2-40B4-BE49-F238E27FC236}">
                <a16:creationId xmlns:a16="http://schemas.microsoft.com/office/drawing/2014/main" id="{0ABB05DB-5EFF-45AD-5982-933F3C211F41}"/>
              </a:ext>
            </a:extLst>
          </p:cNvPr>
          <p:cNvSpPr txBox="1"/>
          <p:nvPr/>
        </p:nvSpPr>
        <p:spPr>
          <a:xfrm>
            <a:off x="839788" y="4370753"/>
            <a:ext cx="9157652" cy="1692771"/>
          </a:xfrm>
          <a:prstGeom prst="rect">
            <a:avLst/>
          </a:prstGeom>
          <a:noFill/>
        </p:spPr>
        <p:txBody>
          <a:bodyPr wrap="square" rtlCol="0">
            <a:spAutoFit/>
          </a:bodyPr>
          <a:lstStyle/>
          <a:p>
            <a:pPr algn="ct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But whatever we are feeling, we can also </a:t>
            </a:r>
            <a:r>
              <a:rPr lang="en-GB" altLang="ko-KR" sz="2800" b="1" dirty="0">
                <a:solidFill>
                  <a:srgbClr val="FCA138"/>
                </a:solidFill>
                <a:latin typeface="Calibri" panose="020F0502020204030204" pitchFamily="34" charset="0"/>
                <a:cs typeface="Calibri" panose="020F0502020204030204" pitchFamily="34" charset="0"/>
              </a:rPr>
              <a:t>choose to experience some of the positive emotions that rebalance us </a:t>
            </a: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and help us to experience the abundant life that Jesus came to give us. </a:t>
            </a:r>
          </a:p>
          <a:p>
            <a:pPr algn="ctr"/>
            <a:r>
              <a:rPr lang="en-GB" altLang="ko-KR" sz="2000" dirty="0">
                <a:solidFill>
                  <a:schemeClr val="tx1">
                    <a:lumMod val="65000"/>
                    <a:lumOff val="35000"/>
                  </a:schemeClr>
                </a:solidFill>
                <a:latin typeface="Calibri" panose="020F0502020204030204" pitchFamily="34" charset="0"/>
                <a:cs typeface="Calibri" panose="020F0502020204030204" pitchFamily="34" charset="0"/>
              </a:rPr>
              <a:t>John 10:10</a:t>
            </a:r>
            <a:endParaRPr lang="ko-KR" altLang="ko-KR" sz="2000"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1315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50392" y="2353056"/>
            <a:ext cx="8436112" cy="3877056"/>
          </a:xfrm>
        </p:spPr>
        <p:txBody>
          <a:bodyPr>
            <a:normAutofit/>
          </a:bodyPr>
          <a:lstStyle/>
          <a:p>
            <a:pPr marL="0" indent="0" algn="ctr">
              <a:buNone/>
            </a:pPr>
            <a:r>
              <a:rPr lang="en-GB" altLang="ko-KR" sz="4400" b="1" dirty="0">
                <a:solidFill>
                  <a:srgbClr val="7030A0"/>
                </a:solidFill>
                <a:latin typeface="Avenir Next" panose="020B0503020202020204" pitchFamily="34" charset="0"/>
              </a:rPr>
              <a:t>PAUSE.  THINK.</a:t>
            </a:r>
            <a:r>
              <a:rPr lang="en-GB" altLang="ko-KR" sz="4400" dirty="0">
                <a:solidFill>
                  <a:srgbClr val="7030A0"/>
                </a:solidFill>
                <a:latin typeface="Avenir Next" panose="020B0503020202020204" pitchFamily="34" charset="0"/>
              </a:rPr>
              <a:t>  </a:t>
            </a:r>
            <a:r>
              <a:rPr lang="en-GB" altLang="ko-KR" sz="4400" b="1" dirty="0">
                <a:solidFill>
                  <a:srgbClr val="7030A0"/>
                </a:solidFill>
                <a:latin typeface="Avenir Next" panose="020B0503020202020204" pitchFamily="34" charset="0"/>
              </a:rPr>
              <a:t>REMEMBER.</a:t>
            </a:r>
          </a:p>
          <a:p>
            <a:pPr marL="0" indent="0" algn="ctr">
              <a:buNone/>
            </a:pPr>
            <a:endParaRPr lang="en-GB" altLang="ko-KR" sz="1600" b="1" dirty="0"/>
          </a:p>
          <a:p>
            <a:r>
              <a:rPr lang="en-GB" altLang="ko-KR" sz="3200" i="1" dirty="0">
                <a:solidFill>
                  <a:schemeClr val="tx1">
                    <a:lumMod val="65000"/>
                    <a:lumOff val="35000"/>
                  </a:schemeClr>
                </a:solidFill>
                <a:latin typeface="Goudy Old Style" panose="02020502050305020303" pitchFamily="18" charset="77"/>
              </a:rPr>
              <a:t>List all the feelings you have right now. </a:t>
            </a:r>
          </a:p>
          <a:p>
            <a:r>
              <a:rPr lang="en-GB" altLang="ko-KR" sz="3200" i="1" dirty="0">
                <a:solidFill>
                  <a:schemeClr val="tx1">
                    <a:lumMod val="65000"/>
                    <a:lumOff val="35000"/>
                  </a:schemeClr>
                </a:solidFill>
                <a:latin typeface="Goudy Old Style" panose="02020502050305020303" pitchFamily="18" charset="77"/>
              </a:rPr>
              <a:t>Draw a circle and make a pie chart of how much of each emotion you are experiencing. </a:t>
            </a:r>
          </a:p>
          <a:p>
            <a:r>
              <a:rPr lang="en-GB" altLang="ko-KR" sz="3200" i="1" dirty="0">
                <a:solidFill>
                  <a:schemeClr val="tx1">
                    <a:lumMod val="65000"/>
                    <a:lumOff val="35000"/>
                  </a:schemeClr>
                </a:solidFill>
                <a:latin typeface="Goudy Old Style" panose="02020502050305020303" pitchFamily="18" charset="77"/>
              </a:rPr>
              <a:t>What helps to soothe your challenging emotions? </a:t>
            </a:r>
            <a:endParaRPr lang="ko-KR" altLang="en-US" sz="2400" i="1" dirty="0">
              <a:solidFill>
                <a:schemeClr val="tx1">
                  <a:lumMod val="65000"/>
                  <a:lumOff val="35000"/>
                </a:schemeClr>
              </a:solidFill>
              <a:latin typeface="Goudy Old Style" panose="02020502050305020303" pitchFamily="18" charset="77"/>
            </a:endParaRPr>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48710" y="3398724"/>
            <a:ext cx="9147048" cy="2504269"/>
          </a:xfrm>
        </p:spPr>
        <p:txBody>
          <a:bodyPr/>
          <a:lstStyle/>
          <a:p>
            <a:pPr lvl="0"/>
            <a:r>
              <a:rPr lang="en-GB" altLang="ko-KR" dirty="0">
                <a:solidFill>
                  <a:schemeClr val="tx1">
                    <a:lumMod val="65000"/>
                    <a:lumOff val="35000"/>
                  </a:schemeClr>
                </a:solidFill>
                <a:latin typeface="Calibri" panose="020F0502020204030204" pitchFamily="34" charset="0"/>
                <a:cs typeface="Calibri" panose="020F0502020204030204" pitchFamily="34" charset="0"/>
              </a:rPr>
              <a:t>Get plenty of </a:t>
            </a:r>
            <a:r>
              <a:rPr lang="en-GB" altLang="ko-KR" b="1" dirty="0">
                <a:solidFill>
                  <a:schemeClr val="tx1">
                    <a:lumMod val="65000"/>
                    <a:lumOff val="35000"/>
                  </a:schemeClr>
                </a:solidFill>
                <a:latin typeface="Calibri" panose="020F0502020204030204" pitchFamily="34" charset="0"/>
                <a:cs typeface="Calibri" panose="020F0502020204030204" pitchFamily="34" charset="0"/>
              </a:rPr>
              <a:t>sleep</a:t>
            </a:r>
            <a:r>
              <a:rPr lang="en-GB" altLang="ko-KR" dirty="0">
                <a:solidFill>
                  <a:schemeClr val="tx1">
                    <a:lumMod val="65000"/>
                    <a:lumOff val="35000"/>
                  </a:schemeClr>
                </a:solidFill>
                <a:latin typeface="Calibri" panose="020F0502020204030204" pitchFamily="34" charset="0"/>
                <a:cs typeface="Calibri" panose="020F0502020204030204" pitchFamily="34" charset="0"/>
              </a:rPr>
              <a:t> and healthy </a:t>
            </a:r>
            <a:r>
              <a:rPr lang="en-GB" altLang="ko-KR" b="1" dirty="0">
                <a:solidFill>
                  <a:schemeClr val="tx1">
                    <a:lumMod val="65000"/>
                    <a:lumOff val="35000"/>
                  </a:schemeClr>
                </a:solidFill>
                <a:latin typeface="Calibri" panose="020F0502020204030204" pitchFamily="34" charset="0"/>
                <a:cs typeface="Calibri" panose="020F0502020204030204" pitchFamily="34" charset="0"/>
              </a:rPr>
              <a:t>food</a:t>
            </a:r>
            <a:r>
              <a:rPr lang="en-GB" altLang="ko-KR" dirty="0">
                <a:solidFill>
                  <a:schemeClr val="tx1">
                    <a:lumMod val="65000"/>
                    <a:lumOff val="35000"/>
                  </a:schemeClr>
                </a:solidFill>
                <a:latin typeface="Calibri" panose="020F0502020204030204" pitchFamily="34" charset="0"/>
                <a:cs typeface="Calibri" panose="020F0502020204030204" pitchFamily="34" charset="0"/>
              </a:rPr>
              <a:t>. </a:t>
            </a:r>
            <a:endParaRPr lang="ko-KR" altLang="ko-KR" dirty="0">
              <a:solidFill>
                <a:schemeClr val="tx1">
                  <a:lumMod val="65000"/>
                  <a:lumOff val="35000"/>
                </a:schemeClr>
              </a:solidFill>
              <a:latin typeface="Calibri" panose="020F0502020204030204" pitchFamily="34" charset="0"/>
              <a:cs typeface="Calibri" panose="020F0502020204030204" pitchFamily="34" charset="0"/>
            </a:endParaRPr>
          </a:p>
          <a:p>
            <a:r>
              <a:rPr lang="en-GB" altLang="ko-KR" dirty="0">
                <a:solidFill>
                  <a:schemeClr val="tx1">
                    <a:lumMod val="65000"/>
                    <a:lumOff val="35000"/>
                  </a:schemeClr>
                </a:solidFill>
                <a:latin typeface="Calibri" panose="020F0502020204030204" pitchFamily="34" charset="0"/>
                <a:cs typeface="Calibri" panose="020F0502020204030204" pitchFamily="34" charset="0"/>
              </a:rPr>
              <a:t>Do </a:t>
            </a:r>
            <a:r>
              <a:rPr lang="en-GB" altLang="ko-KR" dirty="0">
                <a:solidFill>
                  <a:schemeClr val="tx1">
                    <a:lumMod val="50000"/>
                    <a:lumOff val="50000"/>
                  </a:schemeClr>
                </a:solidFill>
                <a:latin typeface="Calibri" panose="020F0502020204030204" pitchFamily="34" charset="0"/>
                <a:cs typeface="Calibri" panose="020F0502020204030204" pitchFamily="34" charset="0"/>
              </a:rPr>
              <a:t>your</a:t>
            </a:r>
            <a:r>
              <a:rPr lang="en-GB" altLang="ko-KR" dirty="0">
                <a:solidFill>
                  <a:schemeClr val="tx1">
                    <a:lumMod val="65000"/>
                    <a:lumOff val="35000"/>
                  </a:schemeClr>
                </a:solidFill>
                <a:latin typeface="Calibri" panose="020F0502020204030204" pitchFamily="34" charset="0"/>
                <a:cs typeface="Calibri" panose="020F0502020204030204" pitchFamily="34" charset="0"/>
              </a:rPr>
              <a:t> favourite </a:t>
            </a:r>
            <a:r>
              <a:rPr lang="en-GB" altLang="ko-KR" b="1" dirty="0">
                <a:solidFill>
                  <a:schemeClr val="tx1">
                    <a:lumMod val="65000"/>
                    <a:lumOff val="35000"/>
                  </a:schemeClr>
                </a:solidFill>
                <a:latin typeface="Calibri" panose="020F0502020204030204" pitchFamily="34" charset="0"/>
                <a:cs typeface="Calibri" panose="020F0502020204030204" pitchFamily="34" charset="0"/>
              </a:rPr>
              <a:t>lively activity </a:t>
            </a:r>
            <a:r>
              <a:rPr lang="en-GB" altLang="ko-KR" dirty="0">
                <a:solidFill>
                  <a:schemeClr val="tx1">
                    <a:lumMod val="65000"/>
                    <a:lumOff val="35000"/>
                  </a:schemeClr>
                </a:solidFill>
                <a:latin typeface="Calibri" panose="020F0502020204030204" pitchFamily="34" charset="0"/>
                <a:cs typeface="Calibri" panose="020F0502020204030204" pitchFamily="34" charset="0"/>
              </a:rPr>
              <a:t>for a few minutes to help re-energise you. Notice how you feel before you start, and then how you feel afterwards.</a:t>
            </a:r>
            <a:endParaRPr lang="ko-KR" altLang="en-US"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CBB5D03-C5DD-3FEC-A6D7-3EB53AFEA68F}"/>
              </a:ext>
            </a:extLst>
          </p:cNvPr>
          <p:cNvSpPr txBox="1"/>
          <p:nvPr/>
        </p:nvSpPr>
        <p:spPr>
          <a:xfrm>
            <a:off x="848710" y="2397184"/>
            <a:ext cx="8278368" cy="584775"/>
          </a:xfrm>
          <a:prstGeom prst="rect">
            <a:avLst/>
          </a:prstGeom>
          <a:noFill/>
        </p:spPr>
        <p:txBody>
          <a:bodyPr wrap="square" rtlCol="0">
            <a:spAutoFit/>
          </a:bodyPr>
          <a:lstStyle/>
          <a:p>
            <a:pPr algn="ctr"/>
            <a:r>
              <a:rPr lang="en-US" sz="3200" b="1" dirty="0">
                <a:solidFill>
                  <a:srgbClr val="7030A0"/>
                </a:solidFill>
                <a:latin typeface="Calibri" panose="020F0502020204030204" pitchFamily="34" charset="0"/>
                <a:cs typeface="Calibri" panose="020F0502020204030204" pitchFamily="34" charset="0"/>
              </a:rPr>
              <a:t>FEELING NEGATIVE EMOTIONS? </a:t>
            </a:r>
          </a:p>
        </p:txBody>
      </p:sp>
    </p:spTree>
    <p:extLst>
      <p:ext uri="{BB962C8B-B14F-4D97-AF65-F5344CB8AC3E}">
        <p14:creationId xmlns:p14="http://schemas.microsoft.com/office/powerpoint/2010/main" val="68438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38200" y="3389059"/>
            <a:ext cx="9159240" cy="1824210"/>
          </a:xfrm>
        </p:spPr>
        <p:txBody>
          <a:bodyPr/>
          <a:lstStyle/>
          <a:p>
            <a:pPr lvl="0"/>
            <a:r>
              <a:rPr lang="en-GB" altLang="ko-KR" b="1" dirty="0">
                <a:solidFill>
                  <a:schemeClr val="tx1">
                    <a:lumMod val="65000"/>
                    <a:lumOff val="35000"/>
                  </a:schemeClr>
                </a:solidFill>
                <a:latin typeface="Calibri" panose="020F0502020204030204" pitchFamily="34" charset="0"/>
                <a:cs typeface="Calibri" panose="020F0502020204030204" pitchFamily="34" charset="0"/>
              </a:rPr>
              <a:t>Think of 3 times when you felt calm and happy</a:t>
            </a:r>
            <a:r>
              <a:rPr lang="en-GB" altLang="ko-KR" dirty="0">
                <a:solidFill>
                  <a:schemeClr val="tx1">
                    <a:lumMod val="65000"/>
                    <a:lumOff val="35000"/>
                  </a:schemeClr>
                </a:solidFill>
                <a:latin typeface="Calibri" panose="020F0502020204030204" pitchFamily="34" charset="0"/>
                <a:cs typeface="Calibri" panose="020F0502020204030204" pitchFamily="34" charset="0"/>
              </a:rPr>
              <a:t>. What made you feel so good? How can you do more of that?</a:t>
            </a:r>
            <a:endParaRPr lang="ko-KR" altLang="ko-KR" dirty="0">
              <a:solidFill>
                <a:schemeClr val="tx1">
                  <a:lumMod val="65000"/>
                  <a:lumOff val="35000"/>
                </a:schemeClr>
              </a:solidFill>
              <a:latin typeface="Calibri" panose="020F0502020204030204" pitchFamily="34" charset="0"/>
              <a:cs typeface="Calibri" panose="020F0502020204030204" pitchFamily="34" charset="0"/>
            </a:endParaRPr>
          </a:p>
          <a:p>
            <a:pPr lvl="0"/>
            <a:r>
              <a:rPr lang="en-GB" altLang="ko-KR" b="1" dirty="0">
                <a:solidFill>
                  <a:schemeClr val="tx1">
                    <a:lumMod val="65000"/>
                    <a:lumOff val="35000"/>
                  </a:schemeClr>
                </a:solidFill>
                <a:latin typeface="Calibri" panose="020F0502020204030204" pitchFamily="34" charset="0"/>
                <a:cs typeface="Calibri" panose="020F0502020204030204" pitchFamily="34" charset="0"/>
              </a:rPr>
              <a:t>Talk about how you are feeling</a:t>
            </a:r>
            <a:r>
              <a:rPr lang="en-GB" altLang="ko-KR" dirty="0">
                <a:solidFill>
                  <a:schemeClr val="tx1">
                    <a:lumMod val="65000"/>
                    <a:lumOff val="35000"/>
                  </a:schemeClr>
                </a:solidFill>
                <a:latin typeface="Calibri" panose="020F0502020204030204" pitchFamily="34" charset="0"/>
                <a:cs typeface="Calibri" panose="020F0502020204030204" pitchFamily="34" charset="0"/>
              </a:rPr>
              <a:t>. </a:t>
            </a:r>
            <a:endParaRPr lang="ko-KR" altLang="en-US"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FD849565-0A18-A712-1FA8-DF33DE7C94F1}"/>
              </a:ext>
            </a:extLst>
          </p:cNvPr>
          <p:cNvSpPr txBox="1"/>
          <p:nvPr/>
        </p:nvSpPr>
        <p:spPr>
          <a:xfrm>
            <a:off x="848710" y="2397184"/>
            <a:ext cx="8278368" cy="584775"/>
          </a:xfrm>
          <a:prstGeom prst="rect">
            <a:avLst/>
          </a:prstGeom>
          <a:noFill/>
        </p:spPr>
        <p:txBody>
          <a:bodyPr wrap="square" rtlCol="0">
            <a:spAutoFit/>
          </a:bodyPr>
          <a:lstStyle/>
          <a:p>
            <a:pPr algn="ctr"/>
            <a:r>
              <a:rPr lang="en-US" sz="3200" b="1" dirty="0">
                <a:solidFill>
                  <a:srgbClr val="7030A0"/>
                </a:solidFill>
                <a:latin typeface="Calibri" panose="020F0502020204030204" pitchFamily="34" charset="0"/>
                <a:cs typeface="Calibri" panose="020F0502020204030204" pitchFamily="34" charset="0"/>
              </a:rPr>
              <a:t>FEELING NEGATIVE EMOTIONS? </a:t>
            </a:r>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48711" y="3122543"/>
            <a:ext cx="9171432" cy="3848291"/>
          </a:xfrm>
        </p:spPr>
        <p:txBody>
          <a:bodyPr/>
          <a:lstStyle/>
          <a:p>
            <a:pPr marL="0" indent="0">
              <a:buNone/>
            </a:pPr>
            <a:r>
              <a:rPr lang="en-GB" altLang="ko-KR" sz="3200" i="1" dirty="0">
                <a:solidFill>
                  <a:schemeClr val="tx1">
                    <a:lumMod val="65000"/>
                    <a:lumOff val="35000"/>
                  </a:schemeClr>
                </a:solidFill>
                <a:latin typeface="Goudy Old Style" panose="02020502050305020303" pitchFamily="18" charset="77"/>
              </a:rPr>
              <a:t>If you live with others, check in together once a day:</a:t>
            </a:r>
          </a:p>
          <a:p>
            <a:pPr marL="0" indent="0">
              <a:buNone/>
            </a:pPr>
            <a:endParaRPr lang="en-GB" altLang="ko-KR" sz="1200" i="1" dirty="0">
              <a:latin typeface="Goudy Old Style" panose="02020502050305020303" pitchFamily="18" charset="77"/>
            </a:endParaRPr>
          </a:p>
          <a:p>
            <a:r>
              <a:rPr lang="en-GB" altLang="ko-KR" sz="2400" b="1" dirty="0">
                <a:solidFill>
                  <a:srgbClr val="7030A0"/>
                </a:solidFill>
                <a:latin typeface="Calibri" panose="020F0502020204030204" pitchFamily="34" charset="0"/>
                <a:cs typeface="Calibri" panose="020F0502020204030204" pitchFamily="34" charset="0"/>
              </a:rPr>
              <a:t>Share</a:t>
            </a:r>
            <a:r>
              <a:rPr lang="en-GB" altLang="ko-KR" sz="2400" dirty="0">
                <a:solidFill>
                  <a:srgbClr val="7030A0"/>
                </a:solidFill>
                <a:latin typeface="Calibri" panose="020F0502020204030204" pitchFamily="34" charset="0"/>
                <a:cs typeface="Calibri" panose="020F0502020204030204" pitchFamily="34" charset="0"/>
              </a:rPr>
              <a:t> </a:t>
            </a: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one of your challenging, </a:t>
            </a:r>
            <a:r>
              <a:rPr lang="en-GB" altLang="ko-KR" dirty="0">
                <a:solidFill>
                  <a:schemeClr val="tx1">
                    <a:lumMod val="65000"/>
                    <a:lumOff val="35000"/>
                  </a:schemeClr>
                </a:solidFill>
                <a:latin typeface="Goudy Old Style" panose="02020502050305020303" pitchFamily="18" charset="77"/>
              </a:rPr>
              <a:t>‘</a:t>
            </a:r>
            <a:r>
              <a:rPr lang="en-GB" altLang="ko-KR" i="1" dirty="0">
                <a:solidFill>
                  <a:schemeClr val="tx1">
                    <a:lumMod val="65000"/>
                    <a:lumOff val="35000"/>
                  </a:schemeClr>
                </a:solidFill>
                <a:latin typeface="Goudy Old Style" panose="02020502050305020303" pitchFamily="18" charset="77"/>
              </a:rPr>
              <a:t>negative emotion moments</a:t>
            </a:r>
            <a:r>
              <a:rPr lang="en-GB" altLang="ko-KR" sz="3200" i="1" dirty="0">
                <a:solidFill>
                  <a:schemeClr val="tx1">
                    <a:lumMod val="65000"/>
                    <a:lumOff val="35000"/>
                  </a:schemeClr>
                </a:solidFill>
                <a:latin typeface="Goudy Old Style" panose="02020502050305020303" pitchFamily="18" charset="77"/>
              </a:rPr>
              <a:t>’</a:t>
            </a:r>
            <a:r>
              <a:rPr lang="en-GB" altLang="ko-KR" sz="3200" b="1" i="1" dirty="0">
                <a:solidFill>
                  <a:schemeClr val="tx1">
                    <a:lumMod val="65000"/>
                    <a:lumOff val="35000"/>
                  </a:schemeClr>
                </a:solidFill>
                <a:latin typeface="Goudy Old Style" panose="02020502050305020303" pitchFamily="18" charset="77"/>
              </a:rPr>
              <a:t> </a:t>
            </a: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together</a:t>
            </a:r>
          </a:p>
          <a:p>
            <a:r>
              <a:rPr lang="en-GB" altLang="ko-KR" sz="2400" b="1" dirty="0">
                <a:solidFill>
                  <a:srgbClr val="7030A0"/>
                </a:solidFill>
                <a:latin typeface="Calibri" panose="020F0502020204030204" pitchFamily="34" charset="0"/>
                <a:cs typeface="Calibri" panose="020F0502020204030204" pitchFamily="34" charset="0"/>
              </a:rPr>
              <a:t>Soothe</a:t>
            </a:r>
            <a:r>
              <a:rPr lang="en-GB" altLang="ko-KR" sz="2400" dirty="0">
                <a:solidFill>
                  <a:srgbClr val="7030A0"/>
                </a:solidFill>
                <a:latin typeface="Calibri" panose="020F0502020204030204" pitchFamily="34" charset="0"/>
                <a:cs typeface="Calibri" panose="020F0502020204030204" pitchFamily="34" charset="0"/>
              </a:rPr>
              <a:t> </a:t>
            </a: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each other</a:t>
            </a:r>
          </a:p>
          <a:p>
            <a:r>
              <a:rPr lang="en-GB" altLang="ko-KR" sz="2400" b="1" dirty="0">
                <a:solidFill>
                  <a:srgbClr val="7030A0"/>
                </a:solidFill>
                <a:latin typeface="Calibri" panose="020F0502020204030204" pitchFamily="34" charset="0"/>
                <a:cs typeface="Calibri" panose="020F0502020204030204" pitchFamily="34" charset="0"/>
              </a:rPr>
              <a:t>Share</a:t>
            </a:r>
            <a:r>
              <a:rPr lang="en-GB" altLang="ko-KR" sz="2400" dirty="0">
                <a:latin typeface="Calibri" panose="020F0502020204030204" pitchFamily="34" charset="0"/>
                <a:cs typeface="Calibri" panose="020F0502020204030204" pitchFamily="34" charset="0"/>
              </a:rPr>
              <a:t> </a:t>
            </a: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one of your happy</a:t>
            </a:r>
            <a:r>
              <a:rPr lang="en-GB" altLang="ko-KR" sz="2400" dirty="0">
                <a:solidFill>
                  <a:schemeClr val="tx1">
                    <a:lumMod val="65000"/>
                    <a:lumOff val="35000"/>
                  </a:schemeClr>
                </a:solidFill>
              </a:rPr>
              <a:t>, </a:t>
            </a:r>
            <a:r>
              <a:rPr lang="en-GB" altLang="ko-KR" sz="2000" dirty="0">
                <a:solidFill>
                  <a:schemeClr val="tx1">
                    <a:lumMod val="65000"/>
                    <a:lumOff val="35000"/>
                  </a:schemeClr>
                </a:solidFill>
              </a:rPr>
              <a:t>‘</a:t>
            </a:r>
            <a:r>
              <a:rPr lang="en-GB" altLang="ko-KR" i="1" dirty="0">
                <a:solidFill>
                  <a:schemeClr val="tx1">
                    <a:lumMod val="65000"/>
                    <a:lumOff val="35000"/>
                  </a:schemeClr>
                </a:solidFill>
                <a:latin typeface="Goudy Old Style" panose="02020502050305020303" pitchFamily="18" charset="77"/>
              </a:rPr>
              <a:t>positive emotion moments’</a:t>
            </a:r>
          </a:p>
          <a:p>
            <a:r>
              <a:rPr lang="en-GB" altLang="ko-KR" sz="2400" b="1" dirty="0">
                <a:solidFill>
                  <a:srgbClr val="7030A0"/>
                </a:solidFill>
                <a:latin typeface="Calibri" panose="020F0502020204030204" pitchFamily="34" charset="0"/>
                <a:cs typeface="Calibri" panose="020F0502020204030204" pitchFamily="34" charset="0"/>
              </a:rPr>
              <a:t>Celebrate</a:t>
            </a:r>
            <a:r>
              <a:rPr lang="en-GB" altLang="ko-KR" sz="2400" dirty="0">
                <a:solidFill>
                  <a:srgbClr val="7030A0"/>
                </a:solidFill>
                <a:latin typeface="Calibri" panose="020F0502020204030204" pitchFamily="34" charset="0"/>
                <a:cs typeface="Calibri" panose="020F0502020204030204" pitchFamily="34" charset="0"/>
              </a:rPr>
              <a:t> </a:t>
            </a:r>
            <a:r>
              <a:rPr lang="en-GB" altLang="ko-KR" sz="2400" dirty="0">
                <a:solidFill>
                  <a:schemeClr val="tx1">
                    <a:lumMod val="65000"/>
                    <a:lumOff val="35000"/>
                  </a:schemeClr>
                </a:solidFill>
                <a:latin typeface="Calibri" panose="020F0502020204030204" pitchFamily="34" charset="0"/>
                <a:cs typeface="Calibri" panose="020F0502020204030204" pitchFamily="34" charset="0"/>
              </a:rPr>
              <a:t>together</a:t>
            </a:r>
            <a:endParaRPr lang="ko-KR" altLang="en-US" sz="24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AB18EAC8-E0DA-D8CD-0E77-823C04F964C5}"/>
              </a:ext>
            </a:extLst>
          </p:cNvPr>
          <p:cNvSpPr txBox="1"/>
          <p:nvPr/>
        </p:nvSpPr>
        <p:spPr>
          <a:xfrm>
            <a:off x="848710" y="2397184"/>
            <a:ext cx="8278368" cy="584775"/>
          </a:xfrm>
          <a:prstGeom prst="rect">
            <a:avLst/>
          </a:prstGeom>
          <a:noFill/>
        </p:spPr>
        <p:txBody>
          <a:bodyPr wrap="square" rtlCol="0">
            <a:spAutoFit/>
          </a:bodyPr>
          <a:lstStyle/>
          <a:p>
            <a:pPr algn="ctr"/>
            <a:r>
              <a:rPr lang="en-US" sz="3200" b="1" dirty="0">
                <a:solidFill>
                  <a:srgbClr val="7030A0"/>
                </a:solidFill>
                <a:latin typeface="Calibri" panose="020F0502020204030204" pitchFamily="34" charset="0"/>
                <a:cs typeface="Calibri" panose="020F0502020204030204" pitchFamily="34" charset="0"/>
              </a:rPr>
              <a:t>FEELING NEGATIVE EMOTIONS? </a:t>
            </a:r>
          </a:p>
        </p:txBody>
      </p:sp>
    </p:spTree>
    <p:extLst>
      <p:ext uri="{BB962C8B-B14F-4D97-AF65-F5344CB8AC3E}">
        <p14:creationId xmlns:p14="http://schemas.microsoft.com/office/powerpoint/2010/main" val="85078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FCF8DC-0461-7069-EFA0-8732EBFCD831}"/>
              </a:ext>
            </a:extLst>
          </p:cNvPr>
          <p:cNvSpPr>
            <a:spLocks noGrp="1"/>
          </p:cNvSpPr>
          <p:nvPr>
            <p:ph idx="1"/>
          </p:nvPr>
        </p:nvSpPr>
        <p:spPr>
          <a:xfrm>
            <a:off x="766947" y="2775649"/>
            <a:ext cx="9137073" cy="3257015"/>
          </a:xfrm>
        </p:spPr>
        <p:txBody>
          <a:bodyPr>
            <a:normAutofit/>
          </a:bodyPr>
          <a:lstStyle/>
          <a:p>
            <a:pPr marL="0" indent="0" algn="ctr">
              <a:lnSpc>
                <a:spcPct val="100000"/>
              </a:lnSpc>
              <a:buNone/>
            </a:pPr>
            <a:r>
              <a:rPr lang="en-GB" altLang="ko-KR" sz="6000" b="1" dirty="0">
                <a:solidFill>
                  <a:schemeClr val="tx1">
                    <a:lumMod val="65000"/>
                    <a:lumOff val="35000"/>
                  </a:schemeClr>
                </a:solidFill>
                <a:latin typeface="Avenir Next" panose="020B0503020202020204" pitchFamily="34" charset="0"/>
              </a:rPr>
              <a:t>GOD’S LOVE FOR YOU IS</a:t>
            </a:r>
            <a:r>
              <a:rPr lang="en-GB" altLang="ko-KR" sz="6000" b="1" dirty="0">
                <a:latin typeface="Avenir Next" panose="020B0503020202020204" pitchFamily="34" charset="0"/>
              </a:rPr>
              <a:t> </a:t>
            </a:r>
            <a:r>
              <a:rPr lang="en-GB" altLang="ko-KR" sz="6000" b="1" dirty="0">
                <a:solidFill>
                  <a:srgbClr val="7030A0"/>
                </a:solidFill>
                <a:latin typeface="Avenir Next" panose="020B0503020202020204" pitchFamily="34" charset="0"/>
              </a:rPr>
              <a:t>POWERFUL,</a:t>
            </a:r>
            <a:r>
              <a:rPr lang="en-GB" altLang="ko-KR" sz="6000" b="1" dirty="0">
                <a:latin typeface="Avenir Next" panose="020B0503020202020204" pitchFamily="34" charset="0"/>
              </a:rPr>
              <a:t> </a:t>
            </a:r>
            <a:r>
              <a:rPr lang="en-GB" altLang="ko-KR" sz="6000" b="1" dirty="0">
                <a:solidFill>
                  <a:srgbClr val="AA469A"/>
                </a:solidFill>
                <a:latin typeface="Avenir Next" panose="020B0503020202020204" pitchFamily="34" charset="0"/>
              </a:rPr>
              <a:t>DEEP,</a:t>
            </a:r>
            <a:r>
              <a:rPr lang="en-GB" altLang="ko-KR" sz="6000" b="1" dirty="0">
                <a:latin typeface="Avenir Next" panose="020B0503020202020204" pitchFamily="34" charset="0"/>
              </a:rPr>
              <a:t> </a:t>
            </a:r>
            <a:r>
              <a:rPr lang="en-GB" altLang="ko-KR" sz="6000" b="1" dirty="0">
                <a:solidFill>
                  <a:schemeClr val="tx1">
                    <a:lumMod val="65000"/>
                    <a:lumOff val="35000"/>
                  </a:schemeClr>
                </a:solidFill>
                <a:latin typeface="Avenir Next" panose="020B0503020202020204" pitchFamily="34" charset="0"/>
              </a:rPr>
              <a:t>AND</a:t>
            </a:r>
            <a:r>
              <a:rPr lang="en-GB" altLang="ko-KR" sz="6000" b="1" dirty="0">
                <a:latin typeface="Avenir Next" panose="020B0503020202020204" pitchFamily="34" charset="0"/>
              </a:rPr>
              <a:t> </a:t>
            </a:r>
            <a:r>
              <a:rPr lang="en-GB" altLang="ko-KR" sz="6000" b="1" dirty="0">
                <a:solidFill>
                  <a:srgbClr val="FCA138"/>
                </a:solidFill>
                <a:latin typeface="Avenir Next" panose="020B0503020202020204" pitchFamily="34" charset="0"/>
              </a:rPr>
              <a:t>UNCHANGING</a:t>
            </a:r>
            <a:r>
              <a:rPr lang="en-GB" altLang="ko-KR" sz="6000" dirty="0">
                <a:latin typeface="Avenir Next" panose="020B0503020202020204" pitchFamily="34" charset="0"/>
              </a:rPr>
              <a:t>. </a:t>
            </a:r>
          </a:p>
          <a:p>
            <a:pPr>
              <a:lnSpc>
                <a:spcPct val="100000"/>
              </a:lnSpc>
            </a:pPr>
            <a:endParaRPr lang="en-US" sz="6000" dirty="0">
              <a:latin typeface="Avenir Next" panose="020B0503020202020204" pitchFamily="34" charset="0"/>
            </a:endParaRPr>
          </a:p>
        </p:txBody>
      </p:sp>
    </p:spTree>
    <p:extLst>
      <p:ext uri="{BB962C8B-B14F-4D97-AF65-F5344CB8AC3E}">
        <p14:creationId xmlns:p14="http://schemas.microsoft.com/office/powerpoint/2010/main" val="488961780"/>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1901</TotalTime>
  <Words>785</Words>
  <Application>Microsoft Macintosh PowerPoint</Application>
  <PresentationFormat>Widescreen</PresentationFormat>
  <Paragraphs>59</Paragraphs>
  <Slides>11</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맑은 고딕</vt:lpstr>
      <vt:lpstr>Arial</vt:lpstr>
      <vt:lpstr>Avenir Next</vt:lpstr>
      <vt:lpstr>Calibri</vt:lpstr>
      <vt:lpstr>Goudy Old Style</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4</cp:revision>
  <dcterms:created xsi:type="dcterms:W3CDTF">2022-07-07T04:27:28Z</dcterms:created>
  <dcterms:modified xsi:type="dcterms:W3CDTF">2022-11-23T23:33:35Z</dcterms:modified>
</cp:coreProperties>
</file>