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8"/>
  </p:notesMasterIdLst>
  <p:sldIdLst>
    <p:sldId id="256" r:id="rId2"/>
    <p:sldId id="261" r:id="rId3"/>
    <p:sldId id="259" r:id="rId4"/>
    <p:sldId id="257" r:id="rId5"/>
    <p:sldId id="284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83" r:id="rId24"/>
    <p:sldId id="280" r:id="rId25"/>
    <p:sldId id="281" r:id="rId26"/>
    <p:sldId id="282" r:id="rId2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0C0"/>
    <a:srgbClr val="00B0F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1"/>
    <p:restoredTop sz="68152" autoAdjust="0"/>
  </p:normalViewPr>
  <p:slideViewPr>
    <p:cSldViewPr snapToGrid="0">
      <p:cViewPr>
        <p:scale>
          <a:sx n="40" d="100"/>
          <a:sy n="40" d="100"/>
        </p:scale>
        <p:origin x="341" y="3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diagrams/_rels/data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sv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image" Target="../media/image6.svg"/><Relationship Id="rId1" Type="http://schemas.openxmlformats.org/officeDocument/2006/relationships/image" Target="../media/image5.png"/><Relationship Id="rId6" Type="http://schemas.openxmlformats.org/officeDocument/2006/relationships/image" Target="../media/image10.svg"/><Relationship Id="rId5" Type="http://schemas.openxmlformats.org/officeDocument/2006/relationships/image" Target="../media/image9.png"/><Relationship Id="rId4" Type="http://schemas.openxmlformats.org/officeDocument/2006/relationships/image" Target="../media/image8.svg"/></Relationships>
</file>

<file path=ppt/diagrams/_rels/drawing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sv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image" Target="../media/image6.svg"/><Relationship Id="rId1" Type="http://schemas.openxmlformats.org/officeDocument/2006/relationships/image" Target="../media/image5.png"/><Relationship Id="rId6" Type="http://schemas.openxmlformats.org/officeDocument/2006/relationships/image" Target="../media/image10.svg"/><Relationship Id="rId5" Type="http://schemas.openxmlformats.org/officeDocument/2006/relationships/image" Target="../media/image9.png"/><Relationship Id="rId4" Type="http://schemas.openxmlformats.org/officeDocument/2006/relationships/image" Target="../media/image8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666D979-FB0B-45AB-BC37-765F9B91FD49}" type="doc">
      <dgm:prSet loTypeId="urn:microsoft.com/office/officeart/2018/2/layout/IconLabelList" loCatId="icon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84121BDA-FDCC-451E-9558-1731B512EF92}">
      <dgm:prSet custT="1"/>
      <dgm:spPr/>
      <dgm:t>
        <a:bodyPr/>
        <a:lstStyle/>
        <a:p>
          <a:pPr>
            <a:lnSpc>
              <a:spcPct val="100000"/>
            </a:lnSpc>
          </a:pPr>
          <a:r>
            <a:rPr lang="en-US" sz="2400" dirty="0"/>
            <a:t>Ayat </a:t>
          </a:r>
          <a:r>
            <a:rPr lang="en-US" sz="2400" dirty="0" err="1"/>
            <a:t>Kunci</a:t>
          </a:r>
          <a:r>
            <a:rPr lang="en-US" sz="2400" dirty="0"/>
            <a:t>: </a:t>
          </a:r>
          <a:r>
            <a:rPr lang="en-US" sz="2400" dirty="0" err="1"/>
            <a:t>Yohanes</a:t>
          </a:r>
          <a:r>
            <a:rPr lang="en-US" sz="2400" dirty="0"/>
            <a:t> 13:34</a:t>
          </a:r>
        </a:p>
      </dgm:t>
    </dgm:pt>
    <dgm:pt modelId="{0962680F-B94D-488C-A637-3A1133CF40FB}" type="parTrans" cxnId="{07322B65-64CF-4E41-9E93-0A81A2230D0B}">
      <dgm:prSet/>
      <dgm:spPr/>
      <dgm:t>
        <a:bodyPr/>
        <a:lstStyle/>
        <a:p>
          <a:endParaRPr lang="en-US" sz="2800"/>
        </a:p>
      </dgm:t>
    </dgm:pt>
    <dgm:pt modelId="{14DA579B-1320-44B9-848F-60B901E870A2}" type="sibTrans" cxnId="{07322B65-64CF-4E41-9E93-0A81A2230D0B}">
      <dgm:prSet/>
      <dgm:spPr/>
      <dgm:t>
        <a:bodyPr/>
        <a:lstStyle/>
        <a:p>
          <a:endParaRPr lang="en-US" sz="2800"/>
        </a:p>
      </dgm:t>
    </dgm:pt>
    <dgm:pt modelId="{66C0FA24-029F-416A-BCE5-9A0DCA590A79}">
      <dgm:prSet custT="1"/>
      <dgm:spPr/>
      <dgm:t>
        <a:bodyPr/>
        <a:lstStyle/>
        <a:p>
          <a:pPr>
            <a:lnSpc>
              <a:spcPct val="100000"/>
            </a:lnSpc>
          </a:pPr>
          <a:r>
            <a:rPr lang="en-US" sz="2000" dirty="0"/>
            <a:t>“</a:t>
          </a:r>
          <a:r>
            <a:rPr lang="en-US" sz="2000" dirty="0" err="1"/>
            <a:t>Inilah</a:t>
          </a:r>
          <a:r>
            <a:rPr lang="en-US" sz="2000" dirty="0"/>
            <a:t> </a:t>
          </a:r>
          <a:r>
            <a:rPr lang="en-US" sz="2000" dirty="0" err="1"/>
            <a:t>perintah</a:t>
          </a:r>
          <a:r>
            <a:rPr lang="en-US" sz="2000" dirty="0"/>
            <a:t> </a:t>
          </a:r>
          <a:r>
            <a:rPr lang="en-US" sz="2000" dirty="0" err="1"/>
            <a:t>baru</a:t>
          </a:r>
          <a:r>
            <a:rPr lang="en-US" sz="2000" dirty="0"/>
            <a:t> yang </a:t>
          </a:r>
          <a:r>
            <a:rPr lang="en-US" sz="2000" dirty="0" err="1"/>
            <a:t>Kuberikan</a:t>
          </a:r>
          <a:r>
            <a:rPr lang="en-US" sz="2000" dirty="0"/>
            <a:t> </a:t>
          </a:r>
          <a:r>
            <a:rPr lang="en-US" sz="2000" dirty="0" err="1"/>
            <a:t>kepadamu</a:t>
          </a:r>
          <a:r>
            <a:rPr lang="en-US" sz="2000" dirty="0"/>
            <a:t>: </a:t>
          </a:r>
          <a:r>
            <a:rPr lang="en-US" sz="2000" dirty="0" err="1"/>
            <a:t>Kasihilah</a:t>
          </a:r>
          <a:r>
            <a:rPr lang="en-US" sz="2000" dirty="0"/>
            <a:t> </a:t>
          </a:r>
          <a:r>
            <a:rPr lang="en-US" sz="2000" dirty="0" err="1"/>
            <a:t>satu</a:t>
          </a:r>
          <a:r>
            <a:rPr lang="en-US" sz="2000" dirty="0"/>
            <a:t> </a:t>
          </a:r>
          <a:r>
            <a:rPr lang="en-US" sz="2000" dirty="0" err="1"/>
            <a:t>sama</a:t>
          </a:r>
          <a:r>
            <a:rPr lang="en-US" sz="2000" dirty="0"/>
            <a:t> lain.</a:t>
          </a:r>
        </a:p>
      </dgm:t>
    </dgm:pt>
    <dgm:pt modelId="{24E8A184-D068-477B-9BDD-AD0F5EE78E4B}" type="parTrans" cxnId="{81C527B6-F809-49AB-9E35-E943474F61B6}">
      <dgm:prSet/>
      <dgm:spPr/>
      <dgm:t>
        <a:bodyPr/>
        <a:lstStyle/>
        <a:p>
          <a:endParaRPr lang="en-US" sz="2800"/>
        </a:p>
      </dgm:t>
    </dgm:pt>
    <dgm:pt modelId="{1D2A4367-6CDD-4829-B3F1-CBA84B977050}" type="sibTrans" cxnId="{81C527B6-F809-49AB-9E35-E943474F61B6}">
      <dgm:prSet/>
      <dgm:spPr/>
      <dgm:t>
        <a:bodyPr/>
        <a:lstStyle/>
        <a:p>
          <a:endParaRPr lang="en-US" sz="2800"/>
        </a:p>
      </dgm:t>
    </dgm:pt>
    <dgm:pt modelId="{38ECCB58-053F-4A43-ADA5-279DAEC2D479}">
      <dgm:prSet custT="1"/>
      <dgm:spPr/>
      <dgm:t>
        <a:bodyPr/>
        <a:lstStyle/>
        <a:p>
          <a:pPr>
            <a:lnSpc>
              <a:spcPct val="100000"/>
            </a:lnSpc>
          </a:pPr>
          <a:r>
            <a:rPr lang="en-US" sz="2000" dirty="0" err="1"/>
            <a:t>Sebagaimana</a:t>
          </a:r>
          <a:r>
            <a:rPr lang="en-US" sz="2000" dirty="0"/>
            <a:t> Aku </a:t>
          </a:r>
          <a:r>
            <a:rPr lang="en-US" sz="2000" dirty="0" err="1"/>
            <a:t>telah</a:t>
          </a:r>
          <a:r>
            <a:rPr lang="en-US" sz="2000" dirty="0"/>
            <a:t> </a:t>
          </a:r>
          <a:r>
            <a:rPr lang="en-US" sz="2000" dirty="0" err="1"/>
            <a:t>mengasihimu</a:t>
          </a:r>
          <a:r>
            <a:rPr lang="en-US" sz="2000" dirty="0"/>
            <a:t>, </a:t>
          </a:r>
          <a:r>
            <a:rPr lang="en-US" sz="2000" dirty="0" err="1"/>
            <a:t>kasihilah</a:t>
          </a:r>
          <a:r>
            <a:rPr lang="en-US" sz="2000" dirty="0"/>
            <a:t> sesame </a:t>
          </a:r>
          <a:r>
            <a:rPr lang="en-US" sz="2000" dirty="0" err="1"/>
            <a:t>sendiri</a:t>
          </a:r>
          <a:r>
            <a:rPr lang="en-US" sz="2000" dirty="0"/>
            <a:t>. </a:t>
          </a:r>
          <a:r>
            <a:rPr lang="en-US" sz="2000" dirty="0" err="1"/>
            <a:t>Daripada</a:t>
          </a:r>
          <a:r>
            <a:rPr lang="en-US" sz="2000" dirty="0"/>
            <a:t> </a:t>
          </a:r>
          <a:r>
            <a:rPr lang="en-US" sz="2000" dirty="0" err="1"/>
            <a:t>sikapmu</a:t>
          </a:r>
          <a:r>
            <a:rPr lang="en-US" sz="2000" dirty="0"/>
            <a:t> yang </a:t>
          </a:r>
          <a:r>
            <a:rPr lang="en-US" sz="2000" dirty="0" err="1"/>
            <a:t>saling</a:t>
          </a:r>
          <a:r>
            <a:rPr lang="en-US" sz="2000" dirty="0"/>
            <a:t> </a:t>
          </a:r>
          <a:r>
            <a:rPr lang="en-US" sz="2000" dirty="0" err="1"/>
            <a:t>mengasihi</a:t>
          </a:r>
          <a:r>
            <a:rPr lang="en-US" sz="2000" dirty="0"/>
            <a:t> </a:t>
          </a:r>
          <a:r>
            <a:rPr lang="en-US" sz="2000" dirty="0" err="1"/>
            <a:t>itu</a:t>
          </a:r>
          <a:r>
            <a:rPr lang="en-US" sz="2000" dirty="0"/>
            <a:t>,</a:t>
          </a:r>
        </a:p>
      </dgm:t>
    </dgm:pt>
    <dgm:pt modelId="{7A245F65-1B93-4CE4-9B61-13AFABBC7A11}" type="parTrans" cxnId="{424A7280-768B-438F-B7D6-CEAB6308AD87}">
      <dgm:prSet/>
      <dgm:spPr/>
      <dgm:t>
        <a:bodyPr/>
        <a:lstStyle/>
        <a:p>
          <a:endParaRPr lang="en-US" sz="2800"/>
        </a:p>
      </dgm:t>
    </dgm:pt>
    <dgm:pt modelId="{8CDDC515-FD40-4866-91D9-3610E289F7E4}" type="sibTrans" cxnId="{424A7280-768B-438F-B7D6-CEAB6308AD87}">
      <dgm:prSet/>
      <dgm:spPr/>
      <dgm:t>
        <a:bodyPr/>
        <a:lstStyle/>
        <a:p>
          <a:endParaRPr lang="en-US" sz="2800"/>
        </a:p>
      </dgm:t>
    </dgm:pt>
    <dgm:pt modelId="{A274CBBC-D92D-47C6-A20A-62AE6643EE4C}">
      <dgm:prSet custT="1"/>
      <dgm:spPr/>
      <dgm:t>
        <a:bodyPr/>
        <a:lstStyle/>
        <a:p>
          <a:pPr>
            <a:lnSpc>
              <a:spcPct val="100000"/>
            </a:lnSpc>
          </a:pPr>
          <a:r>
            <a:rPr lang="en-US" sz="2000" dirty="0" err="1"/>
            <a:t>semua</a:t>
          </a:r>
          <a:r>
            <a:rPr lang="en-US" sz="2000" dirty="0"/>
            <a:t> orang </a:t>
          </a:r>
          <a:r>
            <a:rPr lang="en-US" sz="2000" dirty="0" err="1"/>
            <a:t>akan</a:t>
          </a:r>
          <a:r>
            <a:rPr lang="en-US" sz="2000" dirty="0"/>
            <a:t> </a:t>
          </a:r>
          <a:r>
            <a:rPr lang="en-US" sz="2000" dirty="0" err="1"/>
            <a:t>tahu</a:t>
          </a:r>
          <a:r>
            <a:rPr lang="en-US" sz="2000" dirty="0"/>
            <a:t> </a:t>
          </a:r>
          <a:r>
            <a:rPr lang="en-US" sz="2000" dirty="0" err="1"/>
            <a:t>bahawa</a:t>
          </a:r>
          <a:r>
            <a:rPr lang="en-US" sz="2000" dirty="0"/>
            <a:t> </a:t>
          </a:r>
          <a:r>
            <a:rPr lang="en-US" sz="2000" dirty="0" err="1"/>
            <a:t>kamu</a:t>
          </a:r>
          <a:r>
            <a:rPr lang="en-US" sz="2000" dirty="0"/>
            <a:t> murid-Ku.”</a:t>
          </a:r>
        </a:p>
      </dgm:t>
    </dgm:pt>
    <dgm:pt modelId="{8160034F-85C5-46D4-8CA3-3F8CF6BC2867}" type="parTrans" cxnId="{2CB52557-B274-4EFB-A8D4-FCA65FB9288E}">
      <dgm:prSet/>
      <dgm:spPr/>
      <dgm:t>
        <a:bodyPr/>
        <a:lstStyle/>
        <a:p>
          <a:endParaRPr lang="en-US" sz="2800"/>
        </a:p>
      </dgm:t>
    </dgm:pt>
    <dgm:pt modelId="{80CF7651-DFBD-4FCE-9B67-E2BD7A8C4925}" type="sibTrans" cxnId="{2CB52557-B274-4EFB-A8D4-FCA65FB9288E}">
      <dgm:prSet/>
      <dgm:spPr/>
      <dgm:t>
        <a:bodyPr/>
        <a:lstStyle/>
        <a:p>
          <a:endParaRPr lang="en-US" sz="2800"/>
        </a:p>
      </dgm:t>
    </dgm:pt>
    <dgm:pt modelId="{981ECBC4-9917-4B1D-ACF1-A92D319F7C55}" type="pres">
      <dgm:prSet presAssocID="{7666D979-FB0B-45AB-BC37-765F9B91FD49}" presName="root" presStyleCnt="0">
        <dgm:presLayoutVars>
          <dgm:dir/>
          <dgm:resizeHandles val="exact"/>
        </dgm:presLayoutVars>
      </dgm:prSet>
      <dgm:spPr/>
    </dgm:pt>
    <dgm:pt modelId="{21CA69FA-969A-4B32-98AA-C475481B2FDB}" type="pres">
      <dgm:prSet presAssocID="{84121BDA-FDCC-451E-9558-1731B512EF92}" presName="compNode" presStyleCnt="0"/>
      <dgm:spPr/>
    </dgm:pt>
    <dgm:pt modelId="{48CB0E8E-22B4-4994-80B7-E910EC36D2F1}" type="pres">
      <dgm:prSet presAssocID="{84121BDA-FDCC-451E-9558-1731B512EF92}" presName="iconRect" presStyleLbl="node1" presStyleIdx="0" presStyleCnt="4"/>
      <dgm:spPr>
        <a:blipFill>
          <a:blip xmlns:r="http://schemas.openxmlformats.org/officeDocument/2006/relationships" r:embed="rId1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Key"/>
        </a:ext>
      </dgm:extLst>
    </dgm:pt>
    <dgm:pt modelId="{EC1E7B35-E6D1-4569-815D-18367634D9C3}" type="pres">
      <dgm:prSet presAssocID="{84121BDA-FDCC-451E-9558-1731B512EF92}" presName="spaceRect" presStyleCnt="0"/>
      <dgm:spPr/>
    </dgm:pt>
    <dgm:pt modelId="{62CA6282-86B7-4E93-9AD2-FD4478FFFE52}" type="pres">
      <dgm:prSet presAssocID="{84121BDA-FDCC-451E-9558-1731B512EF92}" presName="textRect" presStyleLbl="revTx" presStyleIdx="0" presStyleCnt="4">
        <dgm:presLayoutVars>
          <dgm:chMax val="1"/>
          <dgm:chPref val="1"/>
        </dgm:presLayoutVars>
      </dgm:prSet>
      <dgm:spPr/>
    </dgm:pt>
    <dgm:pt modelId="{34A1C735-9B3F-4C8A-8D5F-0A4E40996908}" type="pres">
      <dgm:prSet presAssocID="{14DA579B-1320-44B9-848F-60B901E870A2}" presName="sibTrans" presStyleCnt="0"/>
      <dgm:spPr/>
    </dgm:pt>
    <dgm:pt modelId="{30CB94A3-483E-4698-9FE3-AB19AFE39184}" type="pres">
      <dgm:prSet presAssocID="{66C0FA24-029F-416A-BCE5-9A0DCA590A79}" presName="compNode" presStyleCnt="0"/>
      <dgm:spPr/>
    </dgm:pt>
    <dgm:pt modelId="{9FA9C192-6B06-43D7-9B8E-61A9F87A9C9D}" type="pres">
      <dgm:prSet presAssocID="{66C0FA24-029F-416A-BCE5-9A0DCA590A79}" presName="iconRect" presStyleLbl="node1" presStyleIdx="1" presStyleCnt="4"/>
      <dgm:spPr>
        <a:blipFill>
          <a:blip xmlns:r="http://schemas.openxmlformats.org/officeDocument/2006/relationships" r:embed="rId3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Love Letter"/>
        </a:ext>
      </dgm:extLst>
    </dgm:pt>
    <dgm:pt modelId="{942D7F8E-F8E6-4C28-A03A-168E32C586D2}" type="pres">
      <dgm:prSet presAssocID="{66C0FA24-029F-416A-BCE5-9A0DCA590A79}" presName="spaceRect" presStyleCnt="0"/>
      <dgm:spPr/>
    </dgm:pt>
    <dgm:pt modelId="{235872AC-30AD-460C-A301-D506EAA7D4EC}" type="pres">
      <dgm:prSet presAssocID="{66C0FA24-029F-416A-BCE5-9A0DCA590A79}" presName="textRect" presStyleLbl="revTx" presStyleIdx="1" presStyleCnt="4" custScaleX="121120">
        <dgm:presLayoutVars>
          <dgm:chMax val="1"/>
          <dgm:chPref val="1"/>
        </dgm:presLayoutVars>
      </dgm:prSet>
      <dgm:spPr/>
    </dgm:pt>
    <dgm:pt modelId="{803D121F-A9DF-4EE4-85F2-CE711976D0FA}" type="pres">
      <dgm:prSet presAssocID="{1D2A4367-6CDD-4829-B3F1-CBA84B977050}" presName="sibTrans" presStyleCnt="0"/>
      <dgm:spPr/>
    </dgm:pt>
    <dgm:pt modelId="{0E07FA51-0DFA-4DA9-AC40-3C2553590173}" type="pres">
      <dgm:prSet presAssocID="{38ECCB58-053F-4A43-ADA5-279DAEC2D479}" presName="compNode" presStyleCnt="0"/>
      <dgm:spPr/>
    </dgm:pt>
    <dgm:pt modelId="{94216FFF-9619-4E49-809D-37F43D0ED72E}" type="pres">
      <dgm:prSet presAssocID="{38ECCB58-053F-4A43-ADA5-279DAEC2D479}" presName="iconRect" presStyleLbl="node1" presStyleIdx="2" presStyleCnt="4"/>
      <dgm:spPr>
        <a:blipFill>
          <a:blip xmlns:r="http://schemas.openxmlformats.org/officeDocument/2006/relationships" r:embed="rId5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Heart"/>
        </a:ext>
      </dgm:extLst>
    </dgm:pt>
    <dgm:pt modelId="{CD8905DE-744F-4939-81F5-1D22494531FF}" type="pres">
      <dgm:prSet presAssocID="{38ECCB58-053F-4A43-ADA5-279DAEC2D479}" presName="spaceRect" presStyleCnt="0"/>
      <dgm:spPr/>
    </dgm:pt>
    <dgm:pt modelId="{276B3582-1D4F-4C86-9817-47BCBFAA621A}" type="pres">
      <dgm:prSet presAssocID="{38ECCB58-053F-4A43-ADA5-279DAEC2D479}" presName="textRect" presStyleLbl="revTx" presStyleIdx="2" presStyleCnt="4" custScaleX="149344" custScaleY="119842">
        <dgm:presLayoutVars>
          <dgm:chMax val="1"/>
          <dgm:chPref val="1"/>
        </dgm:presLayoutVars>
      </dgm:prSet>
      <dgm:spPr/>
    </dgm:pt>
    <dgm:pt modelId="{171CE93D-639A-4328-A0B0-4A21BB8AE360}" type="pres">
      <dgm:prSet presAssocID="{8CDDC515-FD40-4866-91D9-3610E289F7E4}" presName="sibTrans" presStyleCnt="0"/>
      <dgm:spPr/>
    </dgm:pt>
    <dgm:pt modelId="{7401EEB4-3590-4656-A4C0-1DF6D3FF3A39}" type="pres">
      <dgm:prSet presAssocID="{A274CBBC-D92D-47C6-A20A-62AE6643EE4C}" presName="compNode" presStyleCnt="0"/>
      <dgm:spPr/>
    </dgm:pt>
    <dgm:pt modelId="{2F316A9B-C9AE-4350-81C9-9C22E6356E3E}" type="pres">
      <dgm:prSet presAssocID="{A274CBBC-D92D-47C6-A20A-62AE6643EE4C}" presName="iconRect" presStyleLbl="node1" presStyleIdx="3" presStyleCnt="4"/>
      <dgm:spPr>
        <a:blipFill>
          <a:blip xmlns:r="http://schemas.openxmlformats.org/officeDocument/2006/relationships" r:embed="rId7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Cycle with People"/>
        </a:ext>
      </dgm:extLst>
    </dgm:pt>
    <dgm:pt modelId="{616C66F5-6EC3-4E7E-A1BC-21ABDFDE9414}" type="pres">
      <dgm:prSet presAssocID="{A274CBBC-D92D-47C6-A20A-62AE6643EE4C}" presName="spaceRect" presStyleCnt="0"/>
      <dgm:spPr/>
    </dgm:pt>
    <dgm:pt modelId="{62FB025A-15E7-4354-98F2-F99386863654}" type="pres">
      <dgm:prSet presAssocID="{A274CBBC-D92D-47C6-A20A-62AE6643EE4C}" presName="textRect" presStyleLbl="revTx" presStyleIdx="3" presStyleCnt="4">
        <dgm:presLayoutVars>
          <dgm:chMax val="1"/>
          <dgm:chPref val="1"/>
        </dgm:presLayoutVars>
      </dgm:prSet>
      <dgm:spPr/>
    </dgm:pt>
  </dgm:ptLst>
  <dgm:cxnLst>
    <dgm:cxn modelId="{1722B711-E84C-4C2F-ACE1-3628897C6C9B}" type="presOf" srcId="{38ECCB58-053F-4A43-ADA5-279DAEC2D479}" destId="{276B3582-1D4F-4C86-9817-47BCBFAA621A}" srcOrd="0" destOrd="0" presId="urn:microsoft.com/office/officeart/2018/2/layout/IconLabelList"/>
    <dgm:cxn modelId="{C1B84229-5C98-4322-8E68-ED6677CF56F5}" type="presOf" srcId="{A274CBBC-D92D-47C6-A20A-62AE6643EE4C}" destId="{62FB025A-15E7-4354-98F2-F99386863654}" srcOrd="0" destOrd="0" presId="urn:microsoft.com/office/officeart/2018/2/layout/IconLabelList"/>
    <dgm:cxn modelId="{BBE59C31-AF32-4E34-8D96-7F23B508DDA0}" type="presOf" srcId="{7666D979-FB0B-45AB-BC37-765F9B91FD49}" destId="{981ECBC4-9917-4B1D-ACF1-A92D319F7C55}" srcOrd="0" destOrd="0" presId="urn:microsoft.com/office/officeart/2018/2/layout/IconLabelList"/>
    <dgm:cxn modelId="{07322B65-64CF-4E41-9E93-0A81A2230D0B}" srcId="{7666D979-FB0B-45AB-BC37-765F9B91FD49}" destId="{84121BDA-FDCC-451E-9558-1731B512EF92}" srcOrd="0" destOrd="0" parTransId="{0962680F-B94D-488C-A637-3A1133CF40FB}" sibTransId="{14DA579B-1320-44B9-848F-60B901E870A2}"/>
    <dgm:cxn modelId="{2CB52557-B274-4EFB-A8D4-FCA65FB9288E}" srcId="{7666D979-FB0B-45AB-BC37-765F9B91FD49}" destId="{A274CBBC-D92D-47C6-A20A-62AE6643EE4C}" srcOrd="3" destOrd="0" parTransId="{8160034F-85C5-46D4-8CA3-3F8CF6BC2867}" sibTransId="{80CF7651-DFBD-4FCE-9B67-E2BD7A8C4925}"/>
    <dgm:cxn modelId="{424A7280-768B-438F-B7D6-CEAB6308AD87}" srcId="{7666D979-FB0B-45AB-BC37-765F9B91FD49}" destId="{38ECCB58-053F-4A43-ADA5-279DAEC2D479}" srcOrd="2" destOrd="0" parTransId="{7A245F65-1B93-4CE4-9B61-13AFABBC7A11}" sibTransId="{8CDDC515-FD40-4866-91D9-3610E289F7E4}"/>
    <dgm:cxn modelId="{81C527B6-F809-49AB-9E35-E943474F61B6}" srcId="{7666D979-FB0B-45AB-BC37-765F9B91FD49}" destId="{66C0FA24-029F-416A-BCE5-9A0DCA590A79}" srcOrd="1" destOrd="0" parTransId="{24E8A184-D068-477B-9BDD-AD0F5EE78E4B}" sibTransId="{1D2A4367-6CDD-4829-B3F1-CBA84B977050}"/>
    <dgm:cxn modelId="{1097D4C8-65C3-44B3-B6A2-BECEA9A84347}" type="presOf" srcId="{66C0FA24-029F-416A-BCE5-9A0DCA590A79}" destId="{235872AC-30AD-460C-A301-D506EAA7D4EC}" srcOrd="0" destOrd="0" presId="urn:microsoft.com/office/officeart/2018/2/layout/IconLabelList"/>
    <dgm:cxn modelId="{E41E74F3-94D0-4F0B-8624-8FA0498D9FBB}" type="presOf" srcId="{84121BDA-FDCC-451E-9558-1731B512EF92}" destId="{62CA6282-86B7-4E93-9AD2-FD4478FFFE52}" srcOrd="0" destOrd="0" presId="urn:microsoft.com/office/officeart/2018/2/layout/IconLabelList"/>
    <dgm:cxn modelId="{A1EE6D9D-94B8-4F62-915D-A72715BC88F4}" type="presParOf" srcId="{981ECBC4-9917-4B1D-ACF1-A92D319F7C55}" destId="{21CA69FA-969A-4B32-98AA-C475481B2FDB}" srcOrd="0" destOrd="0" presId="urn:microsoft.com/office/officeart/2018/2/layout/IconLabelList"/>
    <dgm:cxn modelId="{3F060481-3F6F-466C-8037-54E0C1CC195D}" type="presParOf" srcId="{21CA69FA-969A-4B32-98AA-C475481B2FDB}" destId="{48CB0E8E-22B4-4994-80B7-E910EC36D2F1}" srcOrd="0" destOrd="0" presId="urn:microsoft.com/office/officeart/2018/2/layout/IconLabelList"/>
    <dgm:cxn modelId="{6BE92D16-00DF-4F6F-B533-7D6A5FB98CBA}" type="presParOf" srcId="{21CA69FA-969A-4B32-98AA-C475481B2FDB}" destId="{EC1E7B35-E6D1-4569-815D-18367634D9C3}" srcOrd="1" destOrd="0" presId="urn:microsoft.com/office/officeart/2018/2/layout/IconLabelList"/>
    <dgm:cxn modelId="{FED7CD7F-21D0-44C8-87E4-B7118982D9B0}" type="presParOf" srcId="{21CA69FA-969A-4B32-98AA-C475481B2FDB}" destId="{62CA6282-86B7-4E93-9AD2-FD4478FFFE52}" srcOrd="2" destOrd="0" presId="urn:microsoft.com/office/officeart/2018/2/layout/IconLabelList"/>
    <dgm:cxn modelId="{054AF6B1-A7FC-4014-9B84-72981A8EEADA}" type="presParOf" srcId="{981ECBC4-9917-4B1D-ACF1-A92D319F7C55}" destId="{34A1C735-9B3F-4C8A-8D5F-0A4E40996908}" srcOrd="1" destOrd="0" presId="urn:microsoft.com/office/officeart/2018/2/layout/IconLabelList"/>
    <dgm:cxn modelId="{86985006-48D0-4408-A2DE-86E710314BD3}" type="presParOf" srcId="{981ECBC4-9917-4B1D-ACF1-A92D319F7C55}" destId="{30CB94A3-483E-4698-9FE3-AB19AFE39184}" srcOrd="2" destOrd="0" presId="urn:microsoft.com/office/officeart/2018/2/layout/IconLabelList"/>
    <dgm:cxn modelId="{277107C3-29E1-4EAB-BDEE-790CBAAA827F}" type="presParOf" srcId="{30CB94A3-483E-4698-9FE3-AB19AFE39184}" destId="{9FA9C192-6B06-43D7-9B8E-61A9F87A9C9D}" srcOrd="0" destOrd="0" presId="urn:microsoft.com/office/officeart/2018/2/layout/IconLabelList"/>
    <dgm:cxn modelId="{06E03D07-1B27-457A-9D11-2493873E6AD5}" type="presParOf" srcId="{30CB94A3-483E-4698-9FE3-AB19AFE39184}" destId="{942D7F8E-F8E6-4C28-A03A-168E32C586D2}" srcOrd="1" destOrd="0" presId="urn:microsoft.com/office/officeart/2018/2/layout/IconLabelList"/>
    <dgm:cxn modelId="{545D9FFD-CD63-485D-9D8A-AE07F3417BDF}" type="presParOf" srcId="{30CB94A3-483E-4698-9FE3-AB19AFE39184}" destId="{235872AC-30AD-460C-A301-D506EAA7D4EC}" srcOrd="2" destOrd="0" presId="urn:microsoft.com/office/officeart/2018/2/layout/IconLabelList"/>
    <dgm:cxn modelId="{B21C8263-51F7-4753-9369-E357C8985A43}" type="presParOf" srcId="{981ECBC4-9917-4B1D-ACF1-A92D319F7C55}" destId="{803D121F-A9DF-4EE4-85F2-CE711976D0FA}" srcOrd="3" destOrd="0" presId="urn:microsoft.com/office/officeart/2018/2/layout/IconLabelList"/>
    <dgm:cxn modelId="{DF6DC0A9-A71B-436C-A76E-1CAA1C9BD5F4}" type="presParOf" srcId="{981ECBC4-9917-4B1D-ACF1-A92D319F7C55}" destId="{0E07FA51-0DFA-4DA9-AC40-3C2553590173}" srcOrd="4" destOrd="0" presId="urn:microsoft.com/office/officeart/2018/2/layout/IconLabelList"/>
    <dgm:cxn modelId="{78B59622-9F0E-4CA7-8793-4B013573E999}" type="presParOf" srcId="{0E07FA51-0DFA-4DA9-AC40-3C2553590173}" destId="{94216FFF-9619-4E49-809D-37F43D0ED72E}" srcOrd="0" destOrd="0" presId="urn:microsoft.com/office/officeart/2018/2/layout/IconLabelList"/>
    <dgm:cxn modelId="{DF2144F8-EAE7-4B43-B8E7-AC4FA86121FC}" type="presParOf" srcId="{0E07FA51-0DFA-4DA9-AC40-3C2553590173}" destId="{CD8905DE-744F-4939-81F5-1D22494531FF}" srcOrd="1" destOrd="0" presId="urn:microsoft.com/office/officeart/2018/2/layout/IconLabelList"/>
    <dgm:cxn modelId="{0DE3477B-EE50-4C13-95E4-D9842992F4D5}" type="presParOf" srcId="{0E07FA51-0DFA-4DA9-AC40-3C2553590173}" destId="{276B3582-1D4F-4C86-9817-47BCBFAA621A}" srcOrd="2" destOrd="0" presId="urn:microsoft.com/office/officeart/2018/2/layout/IconLabelList"/>
    <dgm:cxn modelId="{5A7700BF-9505-4659-980B-BC77BD7EBD8A}" type="presParOf" srcId="{981ECBC4-9917-4B1D-ACF1-A92D319F7C55}" destId="{171CE93D-639A-4328-A0B0-4A21BB8AE360}" srcOrd="5" destOrd="0" presId="urn:microsoft.com/office/officeart/2018/2/layout/IconLabelList"/>
    <dgm:cxn modelId="{35EC6BB2-C932-4590-9CC7-ED6E2B990454}" type="presParOf" srcId="{981ECBC4-9917-4B1D-ACF1-A92D319F7C55}" destId="{7401EEB4-3590-4656-A4C0-1DF6D3FF3A39}" srcOrd="6" destOrd="0" presId="urn:microsoft.com/office/officeart/2018/2/layout/IconLabelList"/>
    <dgm:cxn modelId="{A750D409-C2D0-4C58-A3BE-A1B550ADA0EE}" type="presParOf" srcId="{7401EEB4-3590-4656-A4C0-1DF6D3FF3A39}" destId="{2F316A9B-C9AE-4350-81C9-9C22E6356E3E}" srcOrd="0" destOrd="0" presId="urn:microsoft.com/office/officeart/2018/2/layout/IconLabelList"/>
    <dgm:cxn modelId="{34F7198F-DCA0-4F4C-A004-DA65B923260A}" type="presParOf" srcId="{7401EEB4-3590-4656-A4C0-1DF6D3FF3A39}" destId="{616C66F5-6EC3-4E7E-A1BC-21ABDFDE9414}" srcOrd="1" destOrd="0" presId="urn:microsoft.com/office/officeart/2018/2/layout/IconLabelList"/>
    <dgm:cxn modelId="{B82DCE9F-1FAB-4852-8DF3-B5C6967B211E}" type="presParOf" srcId="{7401EEB4-3590-4656-A4C0-1DF6D3FF3A39}" destId="{62FB025A-15E7-4354-98F2-F99386863654}" srcOrd="2" destOrd="0" presId="urn:microsoft.com/office/officeart/2018/2/layout/IconLabel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0F53EE9-3D00-466C-A8CF-DA6E82A5242D}" type="doc">
      <dgm:prSet loTypeId="urn:microsoft.com/office/officeart/2005/8/layout/vList2" loCatId="list" qsTypeId="urn:microsoft.com/office/officeart/2005/8/quickstyle/simple4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864CFC10-5C23-4242-A4A4-6B69AFBD2B3A}">
      <dgm:prSet custT="1"/>
      <dgm:spPr/>
      <dgm:t>
        <a:bodyPr/>
        <a:lstStyle/>
        <a:p>
          <a:r>
            <a:rPr lang="en-MY" sz="2400" dirty="0"/>
            <a:t>“</a:t>
          </a:r>
          <a:r>
            <a:rPr lang="en-MY" sz="2400" dirty="0" err="1"/>
            <a:t>Inilah</a:t>
          </a:r>
          <a:r>
            <a:rPr lang="en-MY" sz="2400" dirty="0"/>
            <a:t> </a:t>
          </a:r>
          <a:r>
            <a:rPr lang="en-MY" sz="2400" dirty="0" err="1"/>
            <a:t>perintah</a:t>
          </a:r>
          <a:r>
            <a:rPr lang="en-MY" sz="2400" dirty="0"/>
            <a:t> </a:t>
          </a:r>
          <a:r>
            <a:rPr lang="en-MY" sz="2400" dirty="0" err="1"/>
            <a:t>baru</a:t>
          </a:r>
          <a:r>
            <a:rPr lang="en-MY" sz="2400" dirty="0"/>
            <a:t> yang </a:t>
          </a:r>
          <a:r>
            <a:rPr lang="en-MY" sz="2400" dirty="0" err="1"/>
            <a:t>Kuberikan</a:t>
          </a:r>
          <a:r>
            <a:rPr lang="en-MY" sz="2400" dirty="0"/>
            <a:t> </a:t>
          </a:r>
          <a:r>
            <a:rPr lang="en-MY" sz="2400" dirty="0" err="1"/>
            <a:t>kepadamu</a:t>
          </a:r>
          <a:r>
            <a:rPr lang="en-MY" sz="2400" dirty="0"/>
            <a:t>. (</a:t>
          </a:r>
          <a:r>
            <a:rPr lang="en-MY" sz="2400" dirty="0" err="1"/>
            <a:t>buka</a:t>
          </a:r>
          <a:r>
            <a:rPr lang="en-MY" sz="2400" dirty="0"/>
            <a:t> </a:t>
          </a:r>
          <a:r>
            <a:rPr lang="en-MY" sz="2400" dirty="0" err="1"/>
            <a:t>buku</a:t>
          </a:r>
          <a:r>
            <a:rPr lang="en-MY" sz="2400" dirty="0"/>
            <a:t>)</a:t>
          </a:r>
          <a:endParaRPr lang="en-US" sz="2400" dirty="0"/>
        </a:p>
      </dgm:t>
    </dgm:pt>
    <dgm:pt modelId="{D5DBA240-7CE8-4B3B-B2C7-7734691A5FB3}" type="parTrans" cxnId="{FD6E1790-B6B5-4489-8E98-55B4CDEE9427}">
      <dgm:prSet/>
      <dgm:spPr/>
      <dgm:t>
        <a:bodyPr/>
        <a:lstStyle/>
        <a:p>
          <a:endParaRPr lang="en-US" sz="2000"/>
        </a:p>
      </dgm:t>
    </dgm:pt>
    <dgm:pt modelId="{2952438D-29A8-4CD0-B03C-4DEB3D86AF29}" type="sibTrans" cxnId="{FD6E1790-B6B5-4489-8E98-55B4CDEE9427}">
      <dgm:prSet/>
      <dgm:spPr/>
      <dgm:t>
        <a:bodyPr/>
        <a:lstStyle/>
        <a:p>
          <a:endParaRPr lang="en-US" sz="2000"/>
        </a:p>
      </dgm:t>
    </dgm:pt>
    <dgm:pt modelId="{A51555DE-104C-4BF6-881A-637D4D7EC158}">
      <dgm:prSet custT="1"/>
      <dgm:spPr/>
      <dgm:t>
        <a:bodyPr/>
        <a:lstStyle/>
        <a:p>
          <a:r>
            <a:rPr lang="fi-FI" sz="2400" dirty="0"/>
            <a:t>Kasihilah satu sama lain. (bentuk hati)</a:t>
          </a:r>
          <a:endParaRPr lang="en-US" sz="2400" dirty="0"/>
        </a:p>
      </dgm:t>
    </dgm:pt>
    <dgm:pt modelId="{8517A0B1-524E-4A6B-85D7-39F912E61FE4}" type="parTrans" cxnId="{EE5FE7E5-FCB7-4FE0-A94B-768505C1513C}">
      <dgm:prSet/>
      <dgm:spPr/>
      <dgm:t>
        <a:bodyPr/>
        <a:lstStyle/>
        <a:p>
          <a:endParaRPr lang="en-US" sz="2000"/>
        </a:p>
      </dgm:t>
    </dgm:pt>
    <dgm:pt modelId="{33AF9339-CDA4-4409-9952-80DC826E504B}" type="sibTrans" cxnId="{EE5FE7E5-FCB7-4FE0-A94B-768505C1513C}">
      <dgm:prSet/>
      <dgm:spPr/>
      <dgm:t>
        <a:bodyPr/>
        <a:lstStyle/>
        <a:p>
          <a:endParaRPr lang="en-US" sz="2000"/>
        </a:p>
      </dgm:t>
    </dgm:pt>
    <dgm:pt modelId="{2681ABB2-1E71-4550-AC63-EFDCF1634E83}">
      <dgm:prSet custT="1"/>
      <dgm:spPr/>
      <dgm:t>
        <a:bodyPr/>
        <a:lstStyle/>
        <a:p>
          <a:r>
            <a:rPr lang="en-US" sz="2400" dirty="0" err="1"/>
            <a:t>Sebagaimana</a:t>
          </a:r>
          <a:r>
            <a:rPr lang="en-US" sz="2400" dirty="0"/>
            <a:t> Aku </a:t>
          </a:r>
          <a:r>
            <a:rPr lang="en-US" sz="2400" dirty="0" err="1"/>
            <a:t>telah</a:t>
          </a:r>
          <a:r>
            <a:rPr lang="en-US" sz="2400" dirty="0"/>
            <a:t> </a:t>
          </a:r>
          <a:r>
            <a:rPr lang="en-US" sz="2400" dirty="0" err="1"/>
            <a:t>mengasihimu</a:t>
          </a:r>
          <a:r>
            <a:rPr lang="en-US" sz="2400" dirty="0"/>
            <a:t>, (</a:t>
          </a:r>
          <a:r>
            <a:rPr lang="en-US" sz="2400" dirty="0" err="1"/>
            <a:t>tunjuk</a:t>
          </a:r>
          <a:r>
            <a:rPr lang="en-US" sz="2400" dirty="0"/>
            <a:t> </a:t>
          </a:r>
          <a:r>
            <a:rPr lang="en-US" sz="2400" dirty="0" err="1"/>
            <a:t>diri</a:t>
          </a:r>
          <a:r>
            <a:rPr lang="en-US" sz="2400" dirty="0"/>
            <a:t>)</a:t>
          </a:r>
        </a:p>
      </dgm:t>
    </dgm:pt>
    <dgm:pt modelId="{F9A851D7-A290-4E07-9032-DAA382AFF41F}" type="parTrans" cxnId="{3DF90244-3A93-40F4-85A2-D91FC3D46700}">
      <dgm:prSet/>
      <dgm:spPr/>
      <dgm:t>
        <a:bodyPr/>
        <a:lstStyle/>
        <a:p>
          <a:endParaRPr lang="en-US" sz="2000"/>
        </a:p>
      </dgm:t>
    </dgm:pt>
    <dgm:pt modelId="{D2D550A4-24D8-4CFA-A65E-1B4FC2D1EC93}" type="sibTrans" cxnId="{3DF90244-3A93-40F4-85A2-D91FC3D46700}">
      <dgm:prSet/>
      <dgm:spPr/>
      <dgm:t>
        <a:bodyPr/>
        <a:lstStyle/>
        <a:p>
          <a:endParaRPr lang="en-US" sz="2000"/>
        </a:p>
      </dgm:t>
    </dgm:pt>
    <dgm:pt modelId="{7BFADDEE-28D1-4F5E-A92E-BE753DD6C3DA}">
      <dgm:prSet custT="1"/>
      <dgm:spPr/>
      <dgm:t>
        <a:bodyPr/>
        <a:lstStyle/>
        <a:p>
          <a:r>
            <a:rPr lang="fi-FI" sz="2400" dirty="0"/>
            <a:t>Kasihilah sesama sendiri (tunjuk keluar)</a:t>
          </a:r>
          <a:endParaRPr lang="en-US" sz="2400" dirty="0"/>
        </a:p>
      </dgm:t>
    </dgm:pt>
    <dgm:pt modelId="{AA483A7F-8196-4CA7-8786-5C1E7E4C1FBD}" type="parTrans" cxnId="{DC6EC315-6ED5-4F3E-993B-3491020B1F9A}">
      <dgm:prSet/>
      <dgm:spPr/>
      <dgm:t>
        <a:bodyPr/>
        <a:lstStyle/>
        <a:p>
          <a:endParaRPr lang="en-US" sz="2000"/>
        </a:p>
      </dgm:t>
    </dgm:pt>
    <dgm:pt modelId="{AFFAEC44-D808-4A78-8080-D639930EA214}" type="sibTrans" cxnId="{DC6EC315-6ED5-4F3E-993B-3491020B1F9A}">
      <dgm:prSet/>
      <dgm:spPr/>
      <dgm:t>
        <a:bodyPr/>
        <a:lstStyle/>
        <a:p>
          <a:endParaRPr lang="en-US" sz="2000"/>
        </a:p>
      </dgm:t>
    </dgm:pt>
    <dgm:pt modelId="{1A9B621E-A43A-45E7-8897-F8102D83F794}">
      <dgm:prSet custT="1"/>
      <dgm:spPr/>
      <dgm:t>
        <a:bodyPr/>
        <a:lstStyle/>
        <a:p>
          <a:r>
            <a:rPr lang="en-MY" sz="2400" dirty="0" err="1"/>
            <a:t>Daripada</a:t>
          </a:r>
          <a:r>
            <a:rPr lang="en-MY" sz="2400" dirty="0"/>
            <a:t> </a:t>
          </a:r>
          <a:r>
            <a:rPr lang="en-MY" sz="2400" dirty="0" err="1"/>
            <a:t>sikapmu</a:t>
          </a:r>
          <a:r>
            <a:rPr lang="en-MY" sz="2400" dirty="0"/>
            <a:t> yang </a:t>
          </a:r>
          <a:r>
            <a:rPr lang="en-MY" sz="2400" dirty="0" err="1"/>
            <a:t>saling</a:t>
          </a:r>
          <a:r>
            <a:rPr lang="en-MY" sz="2400" dirty="0"/>
            <a:t> </a:t>
          </a:r>
          <a:r>
            <a:rPr lang="en-MY" sz="2400" dirty="0" err="1"/>
            <a:t>mengasihi</a:t>
          </a:r>
          <a:r>
            <a:rPr lang="en-MY" sz="2400" dirty="0"/>
            <a:t> </a:t>
          </a:r>
          <a:r>
            <a:rPr lang="en-MY" sz="2400" dirty="0" err="1"/>
            <a:t>itu</a:t>
          </a:r>
          <a:r>
            <a:rPr lang="en-MY" sz="2400" dirty="0"/>
            <a:t>, (</a:t>
          </a:r>
          <a:r>
            <a:rPr lang="en-MY" sz="2400" dirty="0" err="1"/>
            <a:t>beri</a:t>
          </a:r>
          <a:r>
            <a:rPr lang="en-MY" sz="2400" dirty="0"/>
            <a:t> ‘high five’)</a:t>
          </a:r>
          <a:endParaRPr lang="en-US" sz="2400" dirty="0"/>
        </a:p>
      </dgm:t>
    </dgm:pt>
    <dgm:pt modelId="{C11B9B25-586E-4579-A5C1-89B118FD2B6F}" type="parTrans" cxnId="{408A658D-51EF-42B4-A627-3FD733C63491}">
      <dgm:prSet/>
      <dgm:spPr/>
      <dgm:t>
        <a:bodyPr/>
        <a:lstStyle/>
        <a:p>
          <a:endParaRPr lang="en-US" sz="2000"/>
        </a:p>
      </dgm:t>
    </dgm:pt>
    <dgm:pt modelId="{BF58D629-564E-4341-9C29-1524006A1340}" type="sibTrans" cxnId="{408A658D-51EF-42B4-A627-3FD733C63491}">
      <dgm:prSet/>
      <dgm:spPr/>
      <dgm:t>
        <a:bodyPr/>
        <a:lstStyle/>
        <a:p>
          <a:endParaRPr lang="en-US" sz="2000"/>
        </a:p>
      </dgm:t>
    </dgm:pt>
    <dgm:pt modelId="{B03A9251-8B45-4E25-849B-7601DE871A5F}">
      <dgm:prSet custT="1"/>
      <dgm:spPr/>
      <dgm:t>
        <a:bodyPr/>
        <a:lstStyle/>
        <a:p>
          <a:r>
            <a:rPr lang="en-MY" sz="2400" dirty="0" err="1"/>
            <a:t>Semua</a:t>
          </a:r>
          <a:r>
            <a:rPr lang="en-MY" sz="2400" dirty="0"/>
            <a:t> orang (</a:t>
          </a:r>
          <a:r>
            <a:rPr lang="en-MY" sz="2400" dirty="0" err="1"/>
            <a:t>bulatan</a:t>
          </a:r>
          <a:r>
            <a:rPr lang="en-MY" sz="2400" dirty="0"/>
            <a:t> </a:t>
          </a:r>
          <a:r>
            <a:rPr lang="en-MY" sz="2400" dirty="0" err="1"/>
            <a:t>besar</a:t>
          </a:r>
          <a:r>
            <a:rPr lang="en-MY" sz="2400" dirty="0"/>
            <a:t>)</a:t>
          </a:r>
          <a:endParaRPr lang="en-US" sz="2400" dirty="0"/>
        </a:p>
      </dgm:t>
    </dgm:pt>
    <dgm:pt modelId="{20A7EF08-55AE-4ED5-995F-40035B638126}" type="parTrans" cxnId="{A5173D6F-3A95-4262-8C99-23D289E1E242}">
      <dgm:prSet/>
      <dgm:spPr/>
      <dgm:t>
        <a:bodyPr/>
        <a:lstStyle/>
        <a:p>
          <a:endParaRPr lang="en-US" sz="2000"/>
        </a:p>
      </dgm:t>
    </dgm:pt>
    <dgm:pt modelId="{426A45E9-B097-44F2-BF1F-6D46C87AF0D4}" type="sibTrans" cxnId="{A5173D6F-3A95-4262-8C99-23D289E1E242}">
      <dgm:prSet/>
      <dgm:spPr/>
      <dgm:t>
        <a:bodyPr/>
        <a:lstStyle/>
        <a:p>
          <a:endParaRPr lang="en-US" sz="2000"/>
        </a:p>
      </dgm:t>
    </dgm:pt>
    <dgm:pt modelId="{BAA89A9A-29A5-425F-9B6C-98BC67792EF9}">
      <dgm:prSet custT="1"/>
      <dgm:spPr/>
      <dgm:t>
        <a:bodyPr/>
        <a:lstStyle/>
        <a:p>
          <a:r>
            <a:rPr lang="en-MY" sz="2400" dirty="0"/>
            <a:t>Akan </a:t>
          </a:r>
          <a:r>
            <a:rPr lang="en-MY" sz="2400" dirty="0" err="1"/>
            <a:t>tahu</a:t>
          </a:r>
          <a:r>
            <a:rPr lang="en-MY" sz="2400" dirty="0"/>
            <a:t> </a:t>
          </a:r>
          <a:r>
            <a:rPr lang="en-MY" sz="2400" dirty="0" err="1"/>
            <a:t>bahawa</a:t>
          </a:r>
          <a:r>
            <a:rPr lang="en-MY" sz="2400" dirty="0"/>
            <a:t> </a:t>
          </a:r>
          <a:r>
            <a:rPr lang="en-MY" sz="2400" dirty="0" err="1"/>
            <a:t>kamu</a:t>
          </a:r>
          <a:r>
            <a:rPr lang="en-MY" sz="2400" dirty="0"/>
            <a:t> murid-Ku. (</a:t>
          </a:r>
          <a:r>
            <a:rPr lang="en-MY" sz="2400" dirty="0" err="1"/>
            <a:t>tunjuk</a:t>
          </a:r>
          <a:r>
            <a:rPr lang="en-MY" sz="2400" dirty="0"/>
            <a:t> </a:t>
          </a:r>
          <a:r>
            <a:rPr lang="en-MY" sz="2400" dirty="0" err="1"/>
            <a:t>kepala</a:t>
          </a:r>
          <a:r>
            <a:rPr lang="en-MY" sz="2400" dirty="0"/>
            <a:t>)</a:t>
          </a:r>
          <a:endParaRPr lang="en-US" sz="2400" dirty="0"/>
        </a:p>
      </dgm:t>
    </dgm:pt>
    <dgm:pt modelId="{EF04E07D-B081-4AD5-8F54-775CC9946C84}" type="parTrans" cxnId="{058C7A42-996A-4427-A13A-F0732D332576}">
      <dgm:prSet/>
      <dgm:spPr/>
      <dgm:t>
        <a:bodyPr/>
        <a:lstStyle/>
        <a:p>
          <a:endParaRPr lang="en-US" sz="2000"/>
        </a:p>
      </dgm:t>
    </dgm:pt>
    <dgm:pt modelId="{209A7265-5E79-4F53-A9B6-EFBF63BF3D28}" type="sibTrans" cxnId="{058C7A42-996A-4427-A13A-F0732D332576}">
      <dgm:prSet/>
      <dgm:spPr/>
      <dgm:t>
        <a:bodyPr/>
        <a:lstStyle/>
        <a:p>
          <a:endParaRPr lang="en-US" sz="2000"/>
        </a:p>
      </dgm:t>
    </dgm:pt>
    <dgm:pt modelId="{6122529D-742F-45CF-9790-4D94962E3134}">
      <dgm:prSet custT="1"/>
      <dgm:spPr/>
      <dgm:t>
        <a:bodyPr/>
        <a:lstStyle/>
        <a:p>
          <a:r>
            <a:rPr lang="en-US" sz="2400" dirty="0" err="1"/>
            <a:t>Yohanes</a:t>
          </a:r>
          <a:r>
            <a:rPr lang="en-US" sz="2400" dirty="0"/>
            <a:t> 13:34, 35</a:t>
          </a:r>
        </a:p>
      </dgm:t>
    </dgm:pt>
    <dgm:pt modelId="{F7D56358-D250-40D2-8F6A-8E76201B3B20}" type="parTrans" cxnId="{D2B815ED-9D4B-4E42-B11D-21483A7BF57E}">
      <dgm:prSet/>
      <dgm:spPr/>
      <dgm:t>
        <a:bodyPr/>
        <a:lstStyle/>
        <a:p>
          <a:endParaRPr lang="en-US" sz="2000"/>
        </a:p>
      </dgm:t>
    </dgm:pt>
    <dgm:pt modelId="{E8F7D5DA-706F-4A09-A9A4-282BDDC815A1}" type="sibTrans" cxnId="{D2B815ED-9D4B-4E42-B11D-21483A7BF57E}">
      <dgm:prSet/>
      <dgm:spPr/>
      <dgm:t>
        <a:bodyPr/>
        <a:lstStyle/>
        <a:p>
          <a:endParaRPr lang="en-US" sz="2000"/>
        </a:p>
      </dgm:t>
    </dgm:pt>
    <dgm:pt modelId="{C194363E-718C-8941-8A9E-1C7F1DD7F0FC}" type="pres">
      <dgm:prSet presAssocID="{50F53EE9-3D00-466C-A8CF-DA6E82A5242D}" presName="linear" presStyleCnt="0">
        <dgm:presLayoutVars>
          <dgm:animLvl val="lvl"/>
          <dgm:resizeHandles val="exact"/>
        </dgm:presLayoutVars>
      </dgm:prSet>
      <dgm:spPr/>
    </dgm:pt>
    <dgm:pt modelId="{4A9FC1F6-A07D-C643-ACC9-3E63BB9CE834}" type="pres">
      <dgm:prSet presAssocID="{864CFC10-5C23-4242-A4A4-6B69AFBD2B3A}" presName="parentText" presStyleLbl="node1" presStyleIdx="0" presStyleCnt="8">
        <dgm:presLayoutVars>
          <dgm:chMax val="0"/>
          <dgm:bulletEnabled val="1"/>
        </dgm:presLayoutVars>
      </dgm:prSet>
      <dgm:spPr/>
    </dgm:pt>
    <dgm:pt modelId="{BFE8C56C-399A-8741-A44B-6DCA531D768D}" type="pres">
      <dgm:prSet presAssocID="{2952438D-29A8-4CD0-B03C-4DEB3D86AF29}" presName="spacer" presStyleCnt="0"/>
      <dgm:spPr/>
    </dgm:pt>
    <dgm:pt modelId="{D9BB0127-6FA3-C046-AA1C-53F89252F3C3}" type="pres">
      <dgm:prSet presAssocID="{A51555DE-104C-4BF6-881A-637D4D7EC158}" presName="parentText" presStyleLbl="node1" presStyleIdx="1" presStyleCnt="8">
        <dgm:presLayoutVars>
          <dgm:chMax val="0"/>
          <dgm:bulletEnabled val="1"/>
        </dgm:presLayoutVars>
      </dgm:prSet>
      <dgm:spPr/>
    </dgm:pt>
    <dgm:pt modelId="{5EE9FA69-50F3-6D49-833B-8B6F5A6514D2}" type="pres">
      <dgm:prSet presAssocID="{33AF9339-CDA4-4409-9952-80DC826E504B}" presName="spacer" presStyleCnt="0"/>
      <dgm:spPr/>
    </dgm:pt>
    <dgm:pt modelId="{A9A1AB47-1173-DB46-9A9E-2FAA59A5EC8D}" type="pres">
      <dgm:prSet presAssocID="{2681ABB2-1E71-4550-AC63-EFDCF1634E83}" presName="parentText" presStyleLbl="node1" presStyleIdx="2" presStyleCnt="8">
        <dgm:presLayoutVars>
          <dgm:chMax val="0"/>
          <dgm:bulletEnabled val="1"/>
        </dgm:presLayoutVars>
      </dgm:prSet>
      <dgm:spPr/>
    </dgm:pt>
    <dgm:pt modelId="{D72D514A-EC33-1C4D-9DDE-ED038EEBC031}" type="pres">
      <dgm:prSet presAssocID="{D2D550A4-24D8-4CFA-A65E-1B4FC2D1EC93}" presName="spacer" presStyleCnt="0"/>
      <dgm:spPr/>
    </dgm:pt>
    <dgm:pt modelId="{F6CC8B8F-6250-5F4B-A478-BD6B13A1C613}" type="pres">
      <dgm:prSet presAssocID="{7BFADDEE-28D1-4F5E-A92E-BE753DD6C3DA}" presName="parentText" presStyleLbl="node1" presStyleIdx="3" presStyleCnt="8">
        <dgm:presLayoutVars>
          <dgm:chMax val="0"/>
          <dgm:bulletEnabled val="1"/>
        </dgm:presLayoutVars>
      </dgm:prSet>
      <dgm:spPr/>
    </dgm:pt>
    <dgm:pt modelId="{F39BFA91-0CB1-1240-80C3-2D77BF34BC03}" type="pres">
      <dgm:prSet presAssocID="{AFFAEC44-D808-4A78-8080-D639930EA214}" presName="spacer" presStyleCnt="0"/>
      <dgm:spPr/>
    </dgm:pt>
    <dgm:pt modelId="{B3ADF8D1-F23F-9E48-A13F-A0E7A5865DC3}" type="pres">
      <dgm:prSet presAssocID="{1A9B621E-A43A-45E7-8897-F8102D83F794}" presName="parentText" presStyleLbl="node1" presStyleIdx="4" presStyleCnt="8">
        <dgm:presLayoutVars>
          <dgm:chMax val="0"/>
          <dgm:bulletEnabled val="1"/>
        </dgm:presLayoutVars>
      </dgm:prSet>
      <dgm:spPr/>
    </dgm:pt>
    <dgm:pt modelId="{4191AD8C-8F5B-1F4B-B0E6-1B03816319F5}" type="pres">
      <dgm:prSet presAssocID="{BF58D629-564E-4341-9C29-1524006A1340}" presName="spacer" presStyleCnt="0"/>
      <dgm:spPr/>
    </dgm:pt>
    <dgm:pt modelId="{CB2D19E9-DAB4-214E-B258-B5BA3CD4AB3D}" type="pres">
      <dgm:prSet presAssocID="{B03A9251-8B45-4E25-849B-7601DE871A5F}" presName="parentText" presStyleLbl="node1" presStyleIdx="5" presStyleCnt="8">
        <dgm:presLayoutVars>
          <dgm:chMax val="0"/>
          <dgm:bulletEnabled val="1"/>
        </dgm:presLayoutVars>
      </dgm:prSet>
      <dgm:spPr/>
    </dgm:pt>
    <dgm:pt modelId="{1E3F1775-9C90-304A-BB32-5A44F5CCE944}" type="pres">
      <dgm:prSet presAssocID="{426A45E9-B097-44F2-BF1F-6D46C87AF0D4}" presName="spacer" presStyleCnt="0"/>
      <dgm:spPr/>
    </dgm:pt>
    <dgm:pt modelId="{FA3CEAA2-E2F3-374B-89CB-6308268E0BEF}" type="pres">
      <dgm:prSet presAssocID="{BAA89A9A-29A5-425F-9B6C-98BC67792EF9}" presName="parentText" presStyleLbl="node1" presStyleIdx="6" presStyleCnt="8">
        <dgm:presLayoutVars>
          <dgm:chMax val="0"/>
          <dgm:bulletEnabled val="1"/>
        </dgm:presLayoutVars>
      </dgm:prSet>
      <dgm:spPr/>
    </dgm:pt>
    <dgm:pt modelId="{A219E39F-32F1-6645-849C-3FDD88C0C854}" type="pres">
      <dgm:prSet presAssocID="{209A7265-5E79-4F53-A9B6-EFBF63BF3D28}" presName="spacer" presStyleCnt="0"/>
      <dgm:spPr/>
    </dgm:pt>
    <dgm:pt modelId="{87E6D516-3DF2-2E44-ABBD-9C5C38DA8C1F}" type="pres">
      <dgm:prSet presAssocID="{6122529D-742F-45CF-9790-4D94962E3134}" presName="parentText" presStyleLbl="node1" presStyleIdx="7" presStyleCnt="8">
        <dgm:presLayoutVars>
          <dgm:chMax val="0"/>
          <dgm:bulletEnabled val="1"/>
        </dgm:presLayoutVars>
      </dgm:prSet>
      <dgm:spPr/>
    </dgm:pt>
  </dgm:ptLst>
  <dgm:cxnLst>
    <dgm:cxn modelId="{DC6EC315-6ED5-4F3E-993B-3491020B1F9A}" srcId="{50F53EE9-3D00-466C-A8CF-DA6E82A5242D}" destId="{7BFADDEE-28D1-4F5E-A92E-BE753DD6C3DA}" srcOrd="3" destOrd="0" parTransId="{AA483A7F-8196-4CA7-8786-5C1E7E4C1FBD}" sibTransId="{AFFAEC44-D808-4A78-8080-D639930EA214}"/>
    <dgm:cxn modelId="{28E8C425-557C-E047-AA79-91D23837D0D9}" type="presOf" srcId="{50F53EE9-3D00-466C-A8CF-DA6E82A5242D}" destId="{C194363E-718C-8941-8A9E-1C7F1DD7F0FC}" srcOrd="0" destOrd="0" presId="urn:microsoft.com/office/officeart/2005/8/layout/vList2"/>
    <dgm:cxn modelId="{B6F1E436-4631-DB4C-9A13-52624AA31D40}" type="presOf" srcId="{864CFC10-5C23-4242-A4A4-6B69AFBD2B3A}" destId="{4A9FC1F6-A07D-C643-ACC9-3E63BB9CE834}" srcOrd="0" destOrd="0" presId="urn:microsoft.com/office/officeart/2005/8/layout/vList2"/>
    <dgm:cxn modelId="{058C7A42-996A-4427-A13A-F0732D332576}" srcId="{50F53EE9-3D00-466C-A8CF-DA6E82A5242D}" destId="{BAA89A9A-29A5-425F-9B6C-98BC67792EF9}" srcOrd="6" destOrd="0" parTransId="{EF04E07D-B081-4AD5-8F54-775CC9946C84}" sibTransId="{209A7265-5E79-4F53-A9B6-EFBF63BF3D28}"/>
    <dgm:cxn modelId="{3DF90244-3A93-40F4-85A2-D91FC3D46700}" srcId="{50F53EE9-3D00-466C-A8CF-DA6E82A5242D}" destId="{2681ABB2-1E71-4550-AC63-EFDCF1634E83}" srcOrd="2" destOrd="0" parTransId="{F9A851D7-A290-4E07-9032-DAA382AFF41F}" sibTransId="{D2D550A4-24D8-4CFA-A65E-1B4FC2D1EC93}"/>
    <dgm:cxn modelId="{5734924A-2513-8840-AB97-04A702709DA3}" type="presOf" srcId="{A51555DE-104C-4BF6-881A-637D4D7EC158}" destId="{D9BB0127-6FA3-C046-AA1C-53F89252F3C3}" srcOrd="0" destOrd="0" presId="urn:microsoft.com/office/officeart/2005/8/layout/vList2"/>
    <dgm:cxn modelId="{A5173D6F-3A95-4262-8C99-23D289E1E242}" srcId="{50F53EE9-3D00-466C-A8CF-DA6E82A5242D}" destId="{B03A9251-8B45-4E25-849B-7601DE871A5F}" srcOrd="5" destOrd="0" parTransId="{20A7EF08-55AE-4ED5-995F-40035B638126}" sibTransId="{426A45E9-B097-44F2-BF1F-6D46C87AF0D4}"/>
    <dgm:cxn modelId="{967ED580-CA10-E447-9FA9-D5D64BAA5141}" type="presOf" srcId="{2681ABB2-1E71-4550-AC63-EFDCF1634E83}" destId="{A9A1AB47-1173-DB46-9A9E-2FAA59A5EC8D}" srcOrd="0" destOrd="0" presId="urn:microsoft.com/office/officeart/2005/8/layout/vList2"/>
    <dgm:cxn modelId="{C1AA9983-E707-8E46-A61B-30B1E9AC7ACB}" type="presOf" srcId="{7BFADDEE-28D1-4F5E-A92E-BE753DD6C3DA}" destId="{F6CC8B8F-6250-5F4B-A478-BD6B13A1C613}" srcOrd="0" destOrd="0" presId="urn:microsoft.com/office/officeart/2005/8/layout/vList2"/>
    <dgm:cxn modelId="{408A658D-51EF-42B4-A627-3FD733C63491}" srcId="{50F53EE9-3D00-466C-A8CF-DA6E82A5242D}" destId="{1A9B621E-A43A-45E7-8897-F8102D83F794}" srcOrd="4" destOrd="0" parTransId="{C11B9B25-586E-4579-A5C1-89B118FD2B6F}" sibTransId="{BF58D629-564E-4341-9C29-1524006A1340}"/>
    <dgm:cxn modelId="{FD6E1790-B6B5-4489-8E98-55B4CDEE9427}" srcId="{50F53EE9-3D00-466C-A8CF-DA6E82A5242D}" destId="{864CFC10-5C23-4242-A4A4-6B69AFBD2B3A}" srcOrd="0" destOrd="0" parTransId="{D5DBA240-7CE8-4B3B-B2C7-7734691A5FB3}" sibTransId="{2952438D-29A8-4CD0-B03C-4DEB3D86AF29}"/>
    <dgm:cxn modelId="{B2A1679B-D26D-6E4D-B177-38167FA804C4}" type="presOf" srcId="{1A9B621E-A43A-45E7-8897-F8102D83F794}" destId="{B3ADF8D1-F23F-9E48-A13F-A0E7A5865DC3}" srcOrd="0" destOrd="0" presId="urn:microsoft.com/office/officeart/2005/8/layout/vList2"/>
    <dgm:cxn modelId="{2EE509A0-575C-D94D-8807-95D0A86984D4}" type="presOf" srcId="{BAA89A9A-29A5-425F-9B6C-98BC67792EF9}" destId="{FA3CEAA2-E2F3-374B-89CB-6308268E0BEF}" srcOrd="0" destOrd="0" presId="urn:microsoft.com/office/officeart/2005/8/layout/vList2"/>
    <dgm:cxn modelId="{64954FE5-68EE-D940-BD9A-16C47C5C3112}" type="presOf" srcId="{6122529D-742F-45CF-9790-4D94962E3134}" destId="{87E6D516-3DF2-2E44-ABBD-9C5C38DA8C1F}" srcOrd="0" destOrd="0" presId="urn:microsoft.com/office/officeart/2005/8/layout/vList2"/>
    <dgm:cxn modelId="{EE5FE7E5-FCB7-4FE0-A94B-768505C1513C}" srcId="{50F53EE9-3D00-466C-A8CF-DA6E82A5242D}" destId="{A51555DE-104C-4BF6-881A-637D4D7EC158}" srcOrd="1" destOrd="0" parTransId="{8517A0B1-524E-4A6B-85D7-39F912E61FE4}" sibTransId="{33AF9339-CDA4-4409-9952-80DC826E504B}"/>
    <dgm:cxn modelId="{D2B815ED-9D4B-4E42-B11D-21483A7BF57E}" srcId="{50F53EE9-3D00-466C-A8CF-DA6E82A5242D}" destId="{6122529D-742F-45CF-9790-4D94962E3134}" srcOrd="7" destOrd="0" parTransId="{F7D56358-D250-40D2-8F6A-8E76201B3B20}" sibTransId="{E8F7D5DA-706F-4A09-A9A4-282BDDC815A1}"/>
    <dgm:cxn modelId="{5F0A37FF-9632-504D-90DF-D4F23C3EA82E}" type="presOf" srcId="{B03A9251-8B45-4E25-849B-7601DE871A5F}" destId="{CB2D19E9-DAB4-214E-B258-B5BA3CD4AB3D}" srcOrd="0" destOrd="0" presId="urn:microsoft.com/office/officeart/2005/8/layout/vList2"/>
    <dgm:cxn modelId="{F8D62757-23CA-D04E-A21B-CC321D272116}" type="presParOf" srcId="{C194363E-718C-8941-8A9E-1C7F1DD7F0FC}" destId="{4A9FC1F6-A07D-C643-ACC9-3E63BB9CE834}" srcOrd="0" destOrd="0" presId="urn:microsoft.com/office/officeart/2005/8/layout/vList2"/>
    <dgm:cxn modelId="{46051DB9-323B-EB4C-91D9-66B495A7B8DD}" type="presParOf" srcId="{C194363E-718C-8941-8A9E-1C7F1DD7F0FC}" destId="{BFE8C56C-399A-8741-A44B-6DCA531D768D}" srcOrd="1" destOrd="0" presId="urn:microsoft.com/office/officeart/2005/8/layout/vList2"/>
    <dgm:cxn modelId="{8A26C0B6-CA95-114A-BD2E-BD3E902E94F2}" type="presParOf" srcId="{C194363E-718C-8941-8A9E-1C7F1DD7F0FC}" destId="{D9BB0127-6FA3-C046-AA1C-53F89252F3C3}" srcOrd="2" destOrd="0" presId="urn:microsoft.com/office/officeart/2005/8/layout/vList2"/>
    <dgm:cxn modelId="{0EE13D78-36A7-4F49-844F-0787A9CEBF79}" type="presParOf" srcId="{C194363E-718C-8941-8A9E-1C7F1DD7F0FC}" destId="{5EE9FA69-50F3-6D49-833B-8B6F5A6514D2}" srcOrd="3" destOrd="0" presId="urn:microsoft.com/office/officeart/2005/8/layout/vList2"/>
    <dgm:cxn modelId="{291E0A39-1718-7143-8C19-CF35687AEF48}" type="presParOf" srcId="{C194363E-718C-8941-8A9E-1C7F1DD7F0FC}" destId="{A9A1AB47-1173-DB46-9A9E-2FAA59A5EC8D}" srcOrd="4" destOrd="0" presId="urn:microsoft.com/office/officeart/2005/8/layout/vList2"/>
    <dgm:cxn modelId="{BD3CA86E-35EB-6D41-9F9E-7A6C45E6958B}" type="presParOf" srcId="{C194363E-718C-8941-8A9E-1C7F1DD7F0FC}" destId="{D72D514A-EC33-1C4D-9DDE-ED038EEBC031}" srcOrd="5" destOrd="0" presId="urn:microsoft.com/office/officeart/2005/8/layout/vList2"/>
    <dgm:cxn modelId="{027709E1-6B01-1F49-A6B4-465811B45241}" type="presParOf" srcId="{C194363E-718C-8941-8A9E-1C7F1DD7F0FC}" destId="{F6CC8B8F-6250-5F4B-A478-BD6B13A1C613}" srcOrd="6" destOrd="0" presId="urn:microsoft.com/office/officeart/2005/8/layout/vList2"/>
    <dgm:cxn modelId="{ABB5CBE2-EEB5-C843-BE33-E4F67C541FFC}" type="presParOf" srcId="{C194363E-718C-8941-8A9E-1C7F1DD7F0FC}" destId="{F39BFA91-0CB1-1240-80C3-2D77BF34BC03}" srcOrd="7" destOrd="0" presId="urn:microsoft.com/office/officeart/2005/8/layout/vList2"/>
    <dgm:cxn modelId="{9598A711-67BB-CB47-98D0-E48695B831B9}" type="presParOf" srcId="{C194363E-718C-8941-8A9E-1C7F1DD7F0FC}" destId="{B3ADF8D1-F23F-9E48-A13F-A0E7A5865DC3}" srcOrd="8" destOrd="0" presId="urn:microsoft.com/office/officeart/2005/8/layout/vList2"/>
    <dgm:cxn modelId="{53714D12-C6FA-8C40-84FF-AC9673498EB3}" type="presParOf" srcId="{C194363E-718C-8941-8A9E-1C7F1DD7F0FC}" destId="{4191AD8C-8F5B-1F4B-B0E6-1B03816319F5}" srcOrd="9" destOrd="0" presId="urn:microsoft.com/office/officeart/2005/8/layout/vList2"/>
    <dgm:cxn modelId="{0F5E69E2-EE83-0145-AA61-EE755E8A1258}" type="presParOf" srcId="{C194363E-718C-8941-8A9E-1C7F1DD7F0FC}" destId="{CB2D19E9-DAB4-214E-B258-B5BA3CD4AB3D}" srcOrd="10" destOrd="0" presId="urn:microsoft.com/office/officeart/2005/8/layout/vList2"/>
    <dgm:cxn modelId="{C9A13C4F-EFB5-764A-8753-1A894CFC759E}" type="presParOf" srcId="{C194363E-718C-8941-8A9E-1C7F1DD7F0FC}" destId="{1E3F1775-9C90-304A-BB32-5A44F5CCE944}" srcOrd="11" destOrd="0" presId="urn:microsoft.com/office/officeart/2005/8/layout/vList2"/>
    <dgm:cxn modelId="{FB2F678B-759A-BA40-8645-24B0524DED0E}" type="presParOf" srcId="{C194363E-718C-8941-8A9E-1C7F1DD7F0FC}" destId="{FA3CEAA2-E2F3-374B-89CB-6308268E0BEF}" srcOrd="12" destOrd="0" presId="urn:microsoft.com/office/officeart/2005/8/layout/vList2"/>
    <dgm:cxn modelId="{E07919A1-CBB1-184B-86AE-0F793F0E9E81}" type="presParOf" srcId="{C194363E-718C-8941-8A9E-1C7F1DD7F0FC}" destId="{A219E39F-32F1-6645-849C-3FDD88C0C854}" srcOrd="13" destOrd="0" presId="urn:microsoft.com/office/officeart/2005/8/layout/vList2"/>
    <dgm:cxn modelId="{471F5CCE-F885-524D-B61C-4408C7D370C5}" type="presParOf" srcId="{C194363E-718C-8941-8A9E-1C7F1DD7F0FC}" destId="{87E6D516-3DF2-2E44-ABBD-9C5C38DA8C1F}" srcOrd="1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8CB0E8E-22B4-4994-80B7-E910EC36D2F1}">
      <dsp:nvSpPr>
        <dsp:cNvPr id="0" name=""/>
        <dsp:cNvSpPr/>
      </dsp:nvSpPr>
      <dsp:spPr>
        <a:xfrm>
          <a:off x="430233" y="705981"/>
          <a:ext cx="700839" cy="700839"/>
        </a:xfrm>
        <a:prstGeom prst="rect">
          <a:avLst/>
        </a:prstGeom>
        <a:blipFill>
          <a:blip xmlns:r="http://schemas.openxmlformats.org/officeDocument/2006/relationships" r:embed="rId1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2CA6282-86B7-4E93-9AD2-FD4478FFFE52}">
      <dsp:nvSpPr>
        <dsp:cNvPr id="0" name=""/>
        <dsp:cNvSpPr/>
      </dsp:nvSpPr>
      <dsp:spPr>
        <a:xfrm>
          <a:off x="1942" y="1823983"/>
          <a:ext cx="1557421" cy="166255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10668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/>
            <a:t>Ayat </a:t>
          </a:r>
          <a:r>
            <a:rPr lang="en-US" sz="2400" kern="1200" dirty="0" err="1"/>
            <a:t>Kunci</a:t>
          </a:r>
          <a:r>
            <a:rPr lang="en-US" sz="2400" kern="1200" dirty="0"/>
            <a:t>: </a:t>
          </a:r>
          <a:r>
            <a:rPr lang="en-US" sz="2400" kern="1200" dirty="0" err="1"/>
            <a:t>Yohanes</a:t>
          </a:r>
          <a:r>
            <a:rPr lang="en-US" sz="2400" kern="1200" dirty="0"/>
            <a:t> 13:34</a:t>
          </a:r>
        </a:p>
      </dsp:txBody>
      <dsp:txXfrm>
        <a:off x="1942" y="1823983"/>
        <a:ext cx="1557421" cy="1662555"/>
      </dsp:txXfrm>
    </dsp:sp>
    <dsp:sp modelId="{9FA9C192-6B06-43D7-9B8E-61A9F87A9C9D}">
      <dsp:nvSpPr>
        <dsp:cNvPr id="0" name=""/>
        <dsp:cNvSpPr/>
      </dsp:nvSpPr>
      <dsp:spPr>
        <a:xfrm>
          <a:off x="2424667" y="705981"/>
          <a:ext cx="700839" cy="700839"/>
        </a:xfrm>
        <a:prstGeom prst="rect">
          <a:avLst/>
        </a:prstGeom>
        <a:blipFill>
          <a:blip xmlns:r="http://schemas.openxmlformats.org/officeDocument/2006/relationships" r:embed="rId3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35872AC-30AD-460C-A301-D506EAA7D4EC}">
      <dsp:nvSpPr>
        <dsp:cNvPr id="0" name=""/>
        <dsp:cNvSpPr/>
      </dsp:nvSpPr>
      <dsp:spPr>
        <a:xfrm>
          <a:off x="1831912" y="1823983"/>
          <a:ext cx="1886349" cy="166255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8890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“</a:t>
          </a:r>
          <a:r>
            <a:rPr lang="en-US" sz="2000" kern="1200" dirty="0" err="1"/>
            <a:t>Inilah</a:t>
          </a:r>
          <a:r>
            <a:rPr lang="en-US" sz="2000" kern="1200" dirty="0"/>
            <a:t> </a:t>
          </a:r>
          <a:r>
            <a:rPr lang="en-US" sz="2000" kern="1200" dirty="0" err="1"/>
            <a:t>perintah</a:t>
          </a:r>
          <a:r>
            <a:rPr lang="en-US" sz="2000" kern="1200" dirty="0"/>
            <a:t> </a:t>
          </a:r>
          <a:r>
            <a:rPr lang="en-US" sz="2000" kern="1200" dirty="0" err="1"/>
            <a:t>baru</a:t>
          </a:r>
          <a:r>
            <a:rPr lang="en-US" sz="2000" kern="1200" dirty="0"/>
            <a:t> yang </a:t>
          </a:r>
          <a:r>
            <a:rPr lang="en-US" sz="2000" kern="1200" dirty="0" err="1"/>
            <a:t>Kuberikan</a:t>
          </a:r>
          <a:r>
            <a:rPr lang="en-US" sz="2000" kern="1200" dirty="0"/>
            <a:t> </a:t>
          </a:r>
          <a:r>
            <a:rPr lang="en-US" sz="2000" kern="1200" dirty="0" err="1"/>
            <a:t>kepadamu</a:t>
          </a:r>
          <a:r>
            <a:rPr lang="en-US" sz="2000" kern="1200" dirty="0"/>
            <a:t>: </a:t>
          </a:r>
          <a:r>
            <a:rPr lang="en-US" sz="2000" kern="1200" dirty="0" err="1"/>
            <a:t>Kasihilah</a:t>
          </a:r>
          <a:r>
            <a:rPr lang="en-US" sz="2000" kern="1200" dirty="0"/>
            <a:t> </a:t>
          </a:r>
          <a:r>
            <a:rPr lang="en-US" sz="2000" kern="1200" dirty="0" err="1"/>
            <a:t>satu</a:t>
          </a:r>
          <a:r>
            <a:rPr lang="en-US" sz="2000" kern="1200" dirty="0"/>
            <a:t> </a:t>
          </a:r>
          <a:r>
            <a:rPr lang="en-US" sz="2000" kern="1200" dirty="0" err="1"/>
            <a:t>sama</a:t>
          </a:r>
          <a:r>
            <a:rPr lang="en-US" sz="2000" kern="1200" dirty="0"/>
            <a:t> lain.</a:t>
          </a:r>
        </a:p>
      </dsp:txBody>
      <dsp:txXfrm>
        <a:off x="1831912" y="1823983"/>
        <a:ext cx="1886349" cy="1662555"/>
      </dsp:txXfrm>
    </dsp:sp>
    <dsp:sp modelId="{94216FFF-9619-4E49-809D-37F43D0ED72E}">
      <dsp:nvSpPr>
        <dsp:cNvPr id="0" name=""/>
        <dsp:cNvSpPr/>
      </dsp:nvSpPr>
      <dsp:spPr>
        <a:xfrm>
          <a:off x="4803349" y="623510"/>
          <a:ext cx="700839" cy="700839"/>
        </a:xfrm>
        <a:prstGeom prst="rect">
          <a:avLst/>
        </a:prstGeom>
        <a:blipFill>
          <a:blip xmlns:r="http://schemas.openxmlformats.org/officeDocument/2006/relationships" r:embed="rId5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76B3582-1D4F-4C86-9817-47BCBFAA621A}">
      <dsp:nvSpPr>
        <dsp:cNvPr id="0" name=""/>
        <dsp:cNvSpPr/>
      </dsp:nvSpPr>
      <dsp:spPr>
        <a:xfrm>
          <a:off x="3990811" y="1576569"/>
          <a:ext cx="2325916" cy="199243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8890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 err="1"/>
            <a:t>Sebagaimana</a:t>
          </a:r>
          <a:r>
            <a:rPr lang="en-US" sz="2000" kern="1200" dirty="0"/>
            <a:t> Aku </a:t>
          </a:r>
          <a:r>
            <a:rPr lang="en-US" sz="2000" kern="1200" dirty="0" err="1"/>
            <a:t>telah</a:t>
          </a:r>
          <a:r>
            <a:rPr lang="en-US" sz="2000" kern="1200" dirty="0"/>
            <a:t> </a:t>
          </a:r>
          <a:r>
            <a:rPr lang="en-US" sz="2000" kern="1200" dirty="0" err="1"/>
            <a:t>mengasihimu</a:t>
          </a:r>
          <a:r>
            <a:rPr lang="en-US" sz="2000" kern="1200" dirty="0"/>
            <a:t>, </a:t>
          </a:r>
          <a:r>
            <a:rPr lang="en-US" sz="2000" kern="1200" dirty="0" err="1"/>
            <a:t>kasihilah</a:t>
          </a:r>
          <a:r>
            <a:rPr lang="en-US" sz="2000" kern="1200" dirty="0"/>
            <a:t> sesame </a:t>
          </a:r>
          <a:r>
            <a:rPr lang="en-US" sz="2000" kern="1200" dirty="0" err="1"/>
            <a:t>sendiri</a:t>
          </a:r>
          <a:r>
            <a:rPr lang="en-US" sz="2000" kern="1200" dirty="0"/>
            <a:t>. </a:t>
          </a:r>
          <a:r>
            <a:rPr lang="en-US" sz="2000" kern="1200" dirty="0" err="1"/>
            <a:t>Daripada</a:t>
          </a:r>
          <a:r>
            <a:rPr lang="en-US" sz="2000" kern="1200" dirty="0"/>
            <a:t> </a:t>
          </a:r>
          <a:r>
            <a:rPr lang="en-US" sz="2000" kern="1200" dirty="0" err="1"/>
            <a:t>sikapmu</a:t>
          </a:r>
          <a:r>
            <a:rPr lang="en-US" sz="2000" kern="1200" dirty="0"/>
            <a:t> yang </a:t>
          </a:r>
          <a:r>
            <a:rPr lang="en-US" sz="2000" kern="1200" dirty="0" err="1"/>
            <a:t>saling</a:t>
          </a:r>
          <a:r>
            <a:rPr lang="en-US" sz="2000" kern="1200" dirty="0"/>
            <a:t> </a:t>
          </a:r>
          <a:r>
            <a:rPr lang="en-US" sz="2000" kern="1200" dirty="0" err="1"/>
            <a:t>mengasihi</a:t>
          </a:r>
          <a:r>
            <a:rPr lang="en-US" sz="2000" kern="1200" dirty="0"/>
            <a:t> </a:t>
          </a:r>
          <a:r>
            <a:rPr lang="en-US" sz="2000" kern="1200" dirty="0" err="1"/>
            <a:t>itu</a:t>
          </a:r>
          <a:r>
            <a:rPr lang="en-US" sz="2000" kern="1200" dirty="0"/>
            <a:t>,</a:t>
          </a:r>
        </a:p>
      </dsp:txBody>
      <dsp:txXfrm>
        <a:off x="3990811" y="1576569"/>
        <a:ext cx="2325916" cy="1992439"/>
      </dsp:txXfrm>
    </dsp:sp>
    <dsp:sp modelId="{2F316A9B-C9AE-4350-81C9-9C22E6356E3E}">
      <dsp:nvSpPr>
        <dsp:cNvPr id="0" name=""/>
        <dsp:cNvSpPr/>
      </dsp:nvSpPr>
      <dsp:spPr>
        <a:xfrm>
          <a:off x="7017567" y="705981"/>
          <a:ext cx="700839" cy="700839"/>
        </a:xfrm>
        <a:prstGeom prst="rect">
          <a:avLst/>
        </a:prstGeom>
        <a:blipFill>
          <a:blip xmlns:r="http://schemas.openxmlformats.org/officeDocument/2006/relationships" r:embed="rId7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2FB025A-15E7-4354-98F2-F99386863654}">
      <dsp:nvSpPr>
        <dsp:cNvPr id="0" name=""/>
        <dsp:cNvSpPr/>
      </dsp:nvSpPr>
      <dsp:spPr>
        <a:xfrm>
          <a:off x="6589275" y="1823983"/>
          <a:ext cx="1557421" cy="166255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8890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 err="1"/>
            <a:t>semua</a:t>
          </a:r>
          <a:r>
            <a:rPr lang="en-US" sz="2000" kern="1200" dirty="0"/>
            <a:t> orang </a:t>
          </a:r>
          <a:r>
            <a:rPr lang="en-US" sz="2000" kern="1200" dirty="0" err="1"/>
            <a:t>akan</a:t>
          </a:r>
          <a:r>
            <a:rPr lang="en-US" sz="2000" kern="1200" dirty="0"/>
            <a:t> </a:t>
          </a:r>
          <a:r>
            <a:rPr lang="en-US" sz="2000" kern="1200" dirty="0" err="1"/>
            <a:t>tahu</a:t>
          </a:r>
          <a:r>
            <a:rPr lang="en-US" sz="2000" kern="1200" dirty="0"/>
            <a:t> </a:t>
          </a:r>
          <a:r>
            <a:rPr lang="en-US" sz="2000" kern="1200" dirty="0" err="1"/>
            <a:t>bahawa</a:t>
          </a:r>
          <a:r>
            <a:rPr lang="en-US" sz="2000" kern="1200" dirty="0"/>
            <a:t> </a:t>
          </a:r>
          <a:r>
            <a:rPr lang="en-US" sz="2000" kern="1200" dirty="0" err="1"/>
            <a:t>kamu</a:t>
          </a:r>
          <a:r>
            <a:rPr lang="en-US" sz="2000" kern="1200" dirty="0"/>
            <a:t> murid-Ku.”</a:t>
          </a:r>
        </a:p>
      </dsp:txBody>
      <dsp:txXfrm>
        <a:off x="6589275" y="1823983"/>
        <a:ext cx="1557421" cy="166255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A9FC1F6-A07D-C643-ACC9-3E63BB9CE834}">
      <dsp:nvSpPr>
        <dsp:cNvPr id="0" name=""/>
        <dsp:cNvSpPr/>
      </dsp:nvSpPr>
      <dsp:spPr>
        <a:xfrm>
          <a:off x="0" y="3296"/>
          <a:ext cx="6946979" cy="722360"/>
        </a:xfrm>
        <a:prstGeom prst="round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MY" sz="2400" kern="1200" dirty="0"/>
            <a:t>“</a:t>
          </a:r>
          <a:r>
            <a:rPr lang="en-MY" sz="2400" kern="1200" dirty="0" err="1"/>
            <a:t>Inilah</a:t>
          </a:r>
          <a:r>
            <a:rPr lang="en-MY" sz="2400" kern="1200" dirty="0"/>
            <a:t> </a:t>
          </a:r>
          <a:r>
            <a:rPr lang="en-MY" sz="2400" kern="1200" dirty="0" err="1"/>
            <a:t>perintah</a:t>
          </a:r>
          <a:r>
            <a:rPr lang="en-MY" sz="2400" kern="1200" dirty="0"/>
            <a:t> </a:t>
          </a:r>
          <a:r>
            <a:rPr lang="en-MY" sz="2400" kern="1200" dirty="0" err="1"/>
            <a:t>baru</a:t>
          </a:r>
          <a:r>
            <a:rPr lang="en-MY" sz="2400" kern="1200" dirty="0"/>
            <a:t> yang </a:t>
          </a:r>
          <a:r>
            <a:rPr lang="en-MY" sz="2400" kern="1200" dirty="0" err="1"/>
            <a:t>Kuberikan</a:t>
          </a:r>
          <a:r>
            <a:rPr lang="en-MY" sz="2400" kern="1200" dirty="0"/>
            <a:t> </a:t>
          </a:r>
          <a:r>
            <a:rPr lang="en-MY" sz="2400" kern="1200" dirty="0" err="1"/>
            <a:t>kepadamu</a:t>
          </a:r>
          <a:r>
            <a:rPr lang="en-MY" sz="2400" kern="1200" dirty="0"/>
            <a:t>. (</a:t>
          </a:r>
          <a:r>
            <a:rPr lang="en-MY" sz="2400" kern="1200" dirty="0" err="1"/>
            <a:t>buka</a:t>
          </a:r>
          <a:r>
            <a:rPr lang="en-MY" sz="2400" kern="1200" dirty="0"/>
            <a:t> </a:t>
          </a:r>
          <a:r>
            <a:rPr lang="en-MY" sz="2400" kern="1200" dirty="0" err="1"/>
            <a:t>buku</a:t>
          </a:r>
          <a:r>
            <a:rPr lang="en-MY" sz="2400" kern="1200" dirty="0"/>
            <a:t>)</a:t>
          </a:r>
          <a:endParaRPr lang="en-US" sz="2400" kern="1200" dirty="0"/>
        </a:p>
      </dsp:txBody>
      <dsp:txXfrm>
        <a:off x="35263" y="38559"/>
        <a:ext cx="6876453" cy="651834"/>
      </dsp:txXfrm>
    </dsp:sp>
    <dsp:sp modelId="{D9BB0127-6FA3-C046-AA1C-53F89252F3C3}">
      <dsp:nvSpPr>
        <dsp:cNvPr id="0" name=""/>
        <dsp:cNvSpPr/>
      </dsp:nvSpPr>
      <dsp:spPr>
        <a:xfrm>
          <a:off x="0" y="736499"/>
          <a:ext cx="6946979" cy="722360"/>
        </a:xfrm>
        <a:prstGeom prst="roundRect">
          <a:avLst/>
        </a:prstGeom>
        <a:gradFill rotWithShape="0">
          <a:gsLst>
            <a:gs pos="0">
              <a:schemeClr val="accent5">
                <a:hueOff val="-1736021"/>
                <a:satOff val="-118"/>
                <a:lumOff val="28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-1736021"/>
                <a:satOff val="-118"/>
                <a:lumOff val="28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-1736021"/>
                <a:satOff val="-118"/>
                <a:lumOff val="28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i-FI" sz="2400" kern="1200" dirty="0"/>
            <a:t>Kasihilah satu sama lain. (bentuk hati)</a:t>
          </a:r>
          <a:endParaRPr lang="en-US" sz="2400" kern="1200" dirty="0"/>
        </a:p>
      </dsp:txBody>
      <dsp:txXfrm>
        <a:off x="35263" y="771762"/>
        <a:ext cx="6876453" cy="651834"/>
      </dsp:txXfrm>
    </dsp:sp>
    <dsp:sp modelId="{A9A1AB47-1173-DB46-9A9E-2FAA59A5EC8D}">
      <dsp:nvSpPr>
        <dsp:cNvPr id="0" name=""/>
        <dsp:cNvSpPr/>
      </dsp:nvSpPr>
      <dsp:spPr>
        <a:xfrm>
          <a:off x="0" y="1469702"/>
          <a:ext cx="6946979" cy="722360"/>
        </a:xfrm>
        <a:prstGeom prst="roundRect">
          <a:avLst/>
        </a:prstGeom>
        <a:gradFill rotWithShape="0">
          <a:gsLst>
            <a:gs pos="0">
              <a:schemeClr val="accent5">
                <a:hueOff val="-3472043"/>
                <a:satOff val="-236"/>
                <a:lumOff val="56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-3472043"/>
                <a:satOff val="-236"/>
                <a:lumOff val="56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-3472043"/>
                <a:satOff val="-236"/>
                <a:lumOff val="56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 err="1"/>
            <a:t>Sebagaimana</a:t>
          </a:r>
          <a:r>
            <a:rPr lang="en-US" sz="2400" kern="1200" dirty="0"/>
            <a:t> Aku </a:t>
          </a:r>
          <a:r>
            <a:rPr lang="en-US" sz="2400" kern="1200" dirty="0" err="1"/>
            <a:t>telah</a:t>
          </a:r>
          <a:r>
            <a:rPr lang="en-US" sz="2400" kern="1200" dirty="0"/>
            <a:t> </a:t>
          </a:r>
          <a:r>
            <a:rPr lang="en-US" sz="2400" kern="1200" dirty="0" err="1"/>
            <a:t>mengasihimu</a:t>
          </a:r>
          <a:r>
            <a:rPr lang="en-US" sz="2400" kern="1200" dirty="0"/>
            <a:t>, (</a:t>
          </a:r>
          <a:r>
            <a:rPr lang="en-US" sz="2400" kern="1200" dirty="0" err="1"/>
            <a:t>tunjuk</a:t>
          </a:r>
          <a:r>
            <a:rPr lang="en-US" sz="2400" kern="1200" dirty="0"/>
            <a:t> </a:t>
          </a:r>
          <a:r>
            <a:rPr lang="en-US" sz="2400" kern="1200" dirty="0" err="1"/>
            <a:t>diri</a:t>
          </a:r>
          <a:r>
            <a:rPr lang="en-US" sz="2400" kern="1200" dirty="0"/>
            <a:t>)</a:t>
          </a:r>
        </a:p>
      </dsp:txBody>
      <dsp:txXfrm>
        <a:off x="35263" y="1504965"/>
        <a:ext cx="6876453" cy="651834"/>
      </dsp:txXfrm>
    </dsp:sp>
    <dsp:sp modelId="{F6CC8B8F-6250-5F4B-A478-BD6B13A1C613}">
      <dsp:nvSpPr>
        <dsp:cNvPr id="0" name=""/>
        <dsp:cNvSpPr/>
      </dsp:nvSpPr>
      <dsp:spPr>
        <a:xfrm>
          <a:off x="0" y="2202905"/>
          <a:ext cx="6946979" cy="722360"/>
        </a:xfrm>
        <a:prstGeom prst="roundRect">
          <a:avLst/>
        </a:prstGeom>
        <a:gradFill rotWithShape="0">
          <a:gsLst>
            <a:gs pos="0">
              <a:schemeClr val="accent5">
                <a:hueOff val="-5208064"/>
                <a:satOff val="-354"/>
                <a:lumOff val="84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-5208064"/>
                <a:satOff val="-354"/>
                <a:lumOff val="84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-5208064"/>
                <a:satOff val="-354"/>
                <a:lumOff val="84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i-FI" sz="2400" kern="1200" dirty="0"/>
            <a:t>Kasihilah sesama sendiri (tunjuk keluar)</a:t>
          </a:r>
          <a:endParaRPr lang="en-US" sz="2400" kern="1200" dirty="0"/>
        </a:p>
      </dsp:txBody>
      <dsp:txXfrm>
        <a:off x="35263" y="2238168"/>
        <a:ext cx="6876453" cy="651834"/>
      </dsp:txXfrm>
    </dsp:sp>
    <dsp:sp modelId="{B3ADF8D1-F23F-9E48-A13F-A0E7A5865DC3}">
      <dsp:nvSpPr>
        <dsp:cNvPr id="0" name=""/>
        <dsp:cNvSpPr/>
      </dsp:nvSpPr>
      <dsp:spPr>
        <a:xfrm>
          <a:off x="0" y="2936108"/>
          <a:ext cx="6946979" cy="722360"/>
        </a:xfrm>
        <a:prstGeom prst="roundRect">
          <a:avLst/>
        </a:prstGeom>
        <a:gradFill rotWithShape="0">
          <a:gsLst>
            <a:gs pos="0">
              <a:schemeClr val="accent5">
                <a:hueOff val="-6944086"/>
                <a:satOff val="-472"/>
                <a:lumOff val="1121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-6944086"/>
                <a:satOff val="-472"/>
                <a:lumOff val="1121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-6944086"/>
                <a:satOff val="-472"/>
                <a:lumOff val="1121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MY" sz="2400" kern="1200" dirty="0" err="1"/>
            <a:t>Daripada</a:t>
          </a:r>
          <a:r>
            <a:rPr lang="en-MY" sz="2400" kern="1200" dirty="0"/>
            <a:t> </a:t>
          </a:r>
          <a:r>
            <a:rPr lang="en-MY" sz="2400" kern="1200" dirty="0" err="1"/>
            <a:t>sikapmu</a:t>
          </a:r>
          <a:r>
            <a:rPr lang="en-MY" sz="2400" kern="1200" dirty="0"/>
            <a:t> yang </a:t>
          </a:r>
          <a:r>
            <a:rPr lang="en-MY" sz="2400" kern="1200" dirty="0" err="1"/>
            <a:t>saling</a:t>
          </a:r>
          <a:r>
            <a:rPr lang="en-MY" sz="2400" kern="1200" dirty="0"/>
            <a:t> </a:t>
          </a:r>
          <a:r>
            <a:rPr lang="en-MY" sz="2400" kern="1200" dirty="0" err="1"/>
            <a:t>mengasihi</a:t>
          </a:r>
          <a:r>
            <a:rPr lang="en-MY" sz="2400" kern="1200" dirty="0"/>
            <a:t> </a:t>
          </a:r>
          <a:r>
            <a:rPr lang="en-MY" sz="2400" kern="1200" dirty="0" err="1"/>
            <a:t>itu</a:t>
          </a:r>
          <a:r>
            <a:rPr lang="en-MY" sz="2400" kern="1200" dirty="0"/>
            <a:t>, (</a:t>
          </a:r>
          <a:r>
            <a:rPr lang="en-MY" sz="2400" kern="1200" dirty="0" err="1"/>
            <a:t>beri</a:t>
          </a:r>
          <a:r>
            <a:rPr lang="en-MY" sz="2400" kern="1200" dirty="0"/>
            <a:t> ‘high five’)</a:t>
          </a:r>
          <a:endParaRPr lang="en-US" sz="2400" kern="1200" dirty="0"/>
        </a:p>
      </dsp:txBody>
      <dsp:txXfrm>
        <a:off x="35263" y="2971371"/>
        <a:ext cx="6876453" cy="651834"/>
      </dsp:txXfrm>
    </dsp:sp>
    <dsp:sp modelId="{CB2D19E9-DAB4-214E-B258-B5BA3CD4AB3D}">
      <dsp:nvSpPr>
        <dsp:cNvPr id="0" name=""/>
        <dsp:cNvSpPr/>
      </dsp:nvSpPr>
      <dsp:spPr>
        <a:xfrm>
          <a:off x="0" y="3669311"/>
          <a:ext cx="6946979" cy="722360"/>
        </a:xfrm>
        <a:prstGeom prst="roundRect">
          <a:avLst/>
        </a:prstGeom>
        <a:gradFill rotWithShape="0">
          <a:gsLst>
            <a:gs pos="0">
              <a:schemeClr val="accent5">
                <a:hueOff val="-8680107"/>
                <a:satOff val="-590"/>
                <a:lumOff val="1401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-8680107"/>
                <a:satOff val="-590"/>
                <a:lumOff val="1401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-8680107"/>
                <a:satOff val="-590"/>
                <a:lumOff val="1401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MY" sz="2400" kern="1200" dirty="0" err="1"/>
            <a:t>Semua</a:t>
          </a:r>
          <a:r>
            <a:rPr lang="en-MY" sz="2400" kern="1200" dirty="0"/>
            <a:t> orang (</a:t>
          </a:r>
          <a:r>
            <a:rPr lang="en-MY" sz="2400" kern="1200" dirty="0" err="1"/>
            <a:t>bulatan</a:t>
          </a:r>
          <a:r>
            <a:rPr lang="en-MY" sz="2400" kern="1200" dirty="0"/>
            <a:t> </a:t>
          </a:r>
          <a:r>
            <a:rPr lang="en-MY" sz="2400" kern="1200" dirty="0" err="1"/>
            <a:t>besar</a:t>
          </a:r>
          <a:r>
            <a:rPr lang="en-MY" sz="2400" kern="1200" dirty="0"/>
            <a:t>)</a:t>
          </a:r>
          <a:endParaRPr lang="en-US" sz="2400" kern="1200" dirty="0"/>
        </a:p>
      </dsp:txBody>
      <dsp:txXfrm>
        <a:off x="35263" y="3704574"/>
        <a:ext cx="6876453" cy="651834"/>
      </dsp:txXfrm>
    </dsp:sp>
    <dsp:sp modelId="{FA3CEAA2-E2F3-374B-89CB-6308268E0BEF}">
      <dsp:nvSpPr>
        <dsp:cNvPr id="0" name=""/>
        <dsp:cNvSpPr/>
      </dsp:nvSpPr>
      <dsp:spPr>
        <a:xfrm>
          <a:off x="0" y="4402514"/>
          <a:ext cx="6946979" cy="722360"/>
        </a:xfrm>
        <a:prstGeom prst="roundRect">
          <a:avLst/>
        </a:prstGeom>
        <a:gradFill rotWithShape="0">
          <a:gsLst>
            <a:gs pos="0">
              <a:schemeClr val="accent5">
                <a:hueOff val="-10416129"/>
                <a:satOff val="-708"/>
                <a:lumOff val="1681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-10416129"/>
                <a:satOff val="-708"/>
                <a:lumOff val="1681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-10416129"/>
                <a:satOff val="-708"/>
                <a:lumOff val="1681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MY" sz="2400" kern="1200" dirty="0"/>
            <a:t>Akan </a:t>
          </a:r>
          <a:r>
            <a:rPr lang="en-MY" sz="2400" kern="1200" dirty="0" err="1"/>
            <a:t>tahu</a:t>
          </a:r>
          <a:r>
            <a:rPr lang="en-MY" sz="2400" kern="1200" dirty="0"/>
            <a:t> </a:t>
          </a:r>
          <a:r>
            <a:rPr lang="en-MY" sz="2400" kern="1200" dirty="0" err="1"/>
            <a:t>bahawa</a:t>
          </a:r>
          <a:r>
            <a:rPr lang="en-MY" sz="2400" kern="1200" dirty="0"/>
            <a:t> </a:t>
          </a:r>
          <a:r>
            <a:rPr lang="en-MY" sz="2400" kern="1200" dirty="0" err="1"/>
            <a:t>kamu</a:t>
          </a:r>
          <a:r>
            <a:rPr lang="en-MY" sz="2400" kern="1200" dirty="0"/>
            <a:t> murid-Ku. (</a:t>
          </a:r>
          <a:r>
            <a:rPr lang="en-MY" sz="2400" kern="1200" dirty="0" err="1"/>
            <a:t>tunjuk</a:t>
          </a:r>
          <a:r>
            <a:rPr lang="en-MY" sz="2400" kern="1200" dirty="0"/>
            <a:t> </a:t>
          </a:r>
          <a:r>
            <a:rPr lang="en-MY" sz="2400" kern="1200" dirty="0" err="1"/>
            <a:t>kepala</a:t>
          </a:r>
          <a:r>
            <a:rPr lang="en-MY" sz="2400" kern="1200" dirty="0"/>
            <a:t>)</a:t>
          </a:r>
          <a:endParaRPr lang="en-US" sz="2400" kern="1200" dirty="0"/>
        </a:p>
      </dsp:txBody>
      <dsp:txXfrm>
        <a:off x="35263" y="4437777"/>
        <a:ext cx="6876453" cy="651834"/>
      </dsp:txXfrm>
    </dsp:sp>
    <dsp:sp modelId="{87E6D516-3DF2-2E44-ABBD-9C5C38DA8C1F}">
      <dsp:nvSpPr>
        <dsp:cNvPr id="0" name=""/>
        <dsp:cNvSpPr/>
      </dsp:nvSpPr>
      <dsp:spPr>
        <a:xfrm>
          <a:off x="0" y="5135717"/>
          <a:ext cx="6946979" cy="722360"/>
        </a:xfrm>
        <a:prstGeom prst="roundRect">
          <a:avLst/>
        </a:prstGeom>
        <a:gradFill rotWithShape="0">
          <a:gsLst>
            <a:gs pos="0">
              <a:schemeClr val="accent5">
                <a:hueOff val="-12152150"/>
                <a:satOff val="-826"/>
                <a:lumOff val="1961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-12152150"/>
                <a:satOff val="-826"/>
                <a:lumOff val="1961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-12152150"/>
                <a:satOff val="-826"/>
                <a:lumOff val="1961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 err="1"/>
            <a:t>Yohanes</a:t>
          </a:r>
          <a:r>
            <a:rPr lang="en-US" sz="2400" kern="1200" dirty="0"/>
            <a:t> 13:34, 35</a:t>
          </a:r>
        </a:p>
      </dsp:txBody>
      <dsp:txXfrm>
        <a:off x="35263" y="5170980"/>
        <a:ext cx="6876453" cy="65183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2/layout/IconLabelList">
  <dgm:title val="Icon Label List"/>
  <dgm:desc val="Use to show non-sequential or grouped chunks of information accompanied by a related visuals. Works best with icons or small pictures with short text ca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2">
        <dgm:constrLst>
          <dgm:constr type="h" for="ch" forName="compNode" refType="h" fact="0.4"/>
          <dgm:constr type="w" for="ch" forName="compNode" val="12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50"/>
          <dgm:constr type="h" for="des" forName="compNode" op="equ"/>
          <dgm:constr type="h" for="des" forName="textRect" op="equ"/>
        </dgm:constrLst>
      </dgm:if>
      <dgm:if name="Name5" axis="ch" ptType="node" func="cnt" op="lte" val="4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36"/>
          <dgm:constr type="h" for="des" forName="compNode" op="equ"/>
          <dgm:constr type="h" for="des" forName="textRect" op="equ"/>
        </dgm:constrLst>
      </dgm:if>
      <dgm:else name="Name6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24"/>
          <dgm:constr type="h" for="des" forName="compNode" op="equ"/>
          <dgm:constr type="h" for="des" forName="textRect" op="equ"/>
        </dgm:constrLst>
      </dgm:else>
    </dgm:choose>
    <dgm:ruleLst>
      <dgm:rule type="w" for="ch" forName="compNode" val="50" fact="NaN" max="NaN"/>
    </dgm:ruleLst>
    <dgm:forEach name="Name7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Rect" refType="w" fact="0.45"/>
          <dgm:constr type="h" for="ch" forName="iconRect" refType="w" refFor="ch" refForName="iconRect"/>
          <dgm:constr type="ctrX" for="ch" forName="iconRect" refType="w" fact="0.5"/>
          <dgm:constr type="t" for="ch" forName="iconRect"/>
          <dgm:constr type="h" for="ch" forName="spaceRect" refType="h" fact="0.15"/>
          <dgm:constr type="w" for="ch" forName="spaceRect" refType="w"/>
          <dgm:constr type="l" for="ch" forName="spaceRect"/>
          <dgm:constr type="t" for="ch" forName="spaceRect" refType="b" refFor="ch" refForName="iconRect"/>
          <dgm:constr type="h" for="ch" forName="textRect" val="20"/>
          <dgm:constr type="w" for="ch" forName="textRect" refType="w"/>
          <dgm:constr type="l" for="ch" forName="textRect"/>
          <dgm:constr type="t" for="ch" forName="textRect" refType="b" refFor="ch" refForName="spaceRect"/>
        </dgm:constrLst>
        <dgm:ruleLst>
          <dgm:rule type="h" val="INF" fact="NaN" max="NaN"/>
        </dgm:ruleLst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textRect" styleLbl="revTx">
          <dgm:varLst>
            <dgm:chMax val="1"/>
            <dgm:chPref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1" fact="NaN" max="NaN"/>
            <dgm:rule type="h" val="INF" fact="NaN" max="NaN"/>
          </dgm:ruleLst>
        </dgm:layoutNode>
      </dgm:layoutNode>
      <dgm:forEach name="Name8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</dgm1612:lstStyle>
    </a:ext>
  </dgm:extLst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MY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700427-3E2D-405D-BC25-CA947820FAC2}" type="datetimeFigureOut">
              <a:rPr lang="en-MY" smtClean="0"/>
              <a:t>14/7/2024</a:t>
            </a:fld>
            <a:endParaRPr lang="en-MY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MY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C7891A-FCF8-4FF9-94DC-5E4ED5309E46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40154752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CC7891A-FCF8-4FF9-94DC-5E4ED5309E46}" type="slidenum">
              <a:rPr lang="en-MY" smtClean="0"/>
              <a:t>18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36386510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F313AB-CFED-2328-FA80-A476D543206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55DF336-B353-E894-5C24-643C39E4A55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D65AFC8-0DBF-1AB3-3AEF-24C3B38303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99F28-8A2A-7146-BE16-F4967BB85488}" type="datetimeFigureOut">
              <a:rPr lang="en-US" smtClean="0"/>
              <a:t>7/14/2024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D4717EF-48D7-9D0D-758B-F4A4294576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738310D-D708-5188-ED8F-8C76BF3379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D9DAC7-58D6-B248-B4BA-5AF90F5C03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88691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11E805-E2CF-488E-22F8-D08282B319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A508BBF-66FE-09E7-AB4B-CB444A9E050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E655B96-FED9-F4C2-804B-F0221F3ECE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99F28-8A2A-7146-BE16-F4967BB85488}" type="datetimeFigureOut">
              <a:rPr lang="en-US" smtClean="0"/>
              <a:t>7/14/2024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FC7A8A0-978B-7E7A-7876-AC9F14154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3469432-8DC5-D739-6C7B-70E8BA472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D9DAC7-58D6-B248-B4BA-5AF90F5C03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85634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F655353-A4AF-DB98-0D7C-3FA75858FC7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80D74D8-90C0-A358-6178-B15364587ED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CD44991-24F0-0B93-6250-DCC9DE577F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99F28-8A2A-7146-BE16-F4967BB85488}" type="datetimeFigureOut">
              <a:rPr lang="en-US" smtClean="0"/>
              <a:t>7/14/2024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17B1F1D-29B2-900A-5F38-6666E964A2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0F74E77-A92D-6843-5808-926251EBAF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D9DAC7-58D6-B248-B4BA-5AF90F5C03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9390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5D8D8D-0C95-E595-B4FF-339AE53C60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E4CA9D4-0E45-2766-DDB2-977AF7208D5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B5FFA1F-6AEC-78D3-88D7-77FB44C9C7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99F28-8A2A-7146-BE16-F4967BB85488}" type="datetimeFigureOut">
              <a:rPr lang="en-US" smtClean="0"/>
              <a:t>7/14/2024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685F32-1D92-AB83-5E96-488662DB18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5FE45F2-3900-7104-F0FA-C0AD062907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D9DAC7-58D6-B248-B4BA-5AF90F5C03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63501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FCB28F-6A23-7A32-A470-8CE259AEAB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7B1985E-FBB0-BB7F-823F-490F46702DA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F03CE1-97DC-0E38-2CC8-64BD0ABF3C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99F28-8A2A-7146-BE16-F4967BB85488}" type="datetimeFigureOut">
              <a:rPr lang="en-US" smtClean="0"/>
              <a:t>7/14/2024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8FC3B13-ADEF-79D6-ED49-22FAEBD313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50F5B33-0A93-D84A-1C2D-C19963BA0A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D9DAC7-58D6-B248-B4BA-5AF90F5C03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37700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2BD60D-6306-0B6A-84E1-E0D4C137B9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E39161-4762-423E-C14C-F1FAD1AFCFC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721FA49-609A-2720-D459-494105517A3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0140538-A893-DE2C-A4E2-CD339383F8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99F28-8A2A-7146-BE16-F4967BB85488}" type="datetimeFigureOut">
              <a:rPr lang="en-US" smtClean="0"/>
              <a:t>7/14/2024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F998B93-57F1-B063-B3C1-0BF6A10E49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3F877F9-BAA1-C785-EA74-BAAD5FC186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D9DAC7-58D6-B248-B4BA-5AF90F5C03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1500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3004E2-D184-A158-7120-15A9897AAC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BCA4DE2-4480-1FC3-11AB-DFAB009C095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912C7E2-EADF-4F45-6125-7AB457878C5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698CF00-B78B-FB92-C6B5-8BC067D8AD0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4151CA5-9CC2-EFE1-E4C9-33314CDDA59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D0D4ECF-66D9-3AF6-5EDD-ADE5B3EC27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99F28-8A2A-7146-BE16-F4967BB85488}" type="datetimeFigureOut">
              <a:rPr lang="en-US" smtClean="0"/>
              <a:t>7/14/2024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96DF670-82FA-E4FB-3DD9-268A68B67A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F7BF52F-3296-26C4-BF33-85622CE90A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D9DAC7-58D6-B248-B4BA-5AF90F5C03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59577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8C5785-62AF-8FB3-7490-FEEA39B44F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1E5BA6F-25D9-1DF1-B353-DBB5D50171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99F28-8A2A-7146-BE16-F4967BB85488}" type="datetimeFigureOut">
              <a:rPr lang="en-US" smtClean="0"/>
              <a:t>7/14/2024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A3FD368-5289-2337-4AE7-35FE0678DB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F4B87C3-2DB2-2ED5-323B-5D32B3DE1B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D9DAC7-58D6-B248-B4BA-5AF90F5C03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43254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965EAF1-5EDC-07C2-48FF-E877A59A16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99F28-8A2A-7146-BE16-F4967BB85488}" type="datetimeFigureOut">
              <a:rPr lang="en-US" smtClean="0"/>
              <a:t>7/14/2024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F475C56-398B-4364-71C9-2ED75D6DE0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210E420-271A-EB1B-836A-B1CB7047ED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D9DAC7-58D6-B248-B4BA-5AF90F5C03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36649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7E0565-6A44-00A7-D9CE-3FEF1B5925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A96C088-17CC-B23E-DE54-FC2B0005DA6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338B0AB-F3FE-EF57-687E-D85367866C6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606CA0-31B7-A94F-BFA4-7FD4A0B758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99F28-8A2A-7146-BE16-F4967BB85488}" type="datetimeFigureOut">
              <a:rPr lang="en-US" smtClean="0"/>
              <a:t>7/14/2024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2EF7D06-2E22-28AB-8E71-DE4D62B59B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DD111C1-FBE7-37C3-B838-FAD3A75084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D9DAC7-58D6-B248-B4BA-5AF90F5C03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64563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A1F0C6-007A-99B0-02B9-F227BE7664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6ABA076-EE8D-1F27-17B4-0EBD9682EE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704E2B7-C1D6-12AA-3606-7D5BB6D1D5C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0D78162-AE31-7AD0-1EB1-AF7E33E150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99F28-8A2A-7146-BE16-F4967BB85488}" type="datetimeFigureOut">
              <a:rPr lang="en-US" smtClean="0"/>
              <a:t>7/14/2024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0742F7C-D795-EF33-836B-14500BBB6A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B3324C5-2617-B5F1-CB9E-1008DAA45B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D9DAC7-58D6-B248-B4BA-5AF90F5C03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12937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7075F13-2A55-5961-F232-A816A1C4FC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7E913DA-972E-CE39-8527-A8F01EFB029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F9672B3-B011-1F93-107F-D892C2B33A8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6D99F28-8A2A-7146-BE16-F4967BB85488}" type="datetimeFigureOut">
              <a:rPr lang="en-US" smtClean="0"/>
              <a:t>7/14/2024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A230890-42EA-6919-BCE7-3EE534448F4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32B03C7-0FAF-88F0-0BD8-4C1169B192C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ED9DAC7-58D6-B248-B4BA-5AF90F5C03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97976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7BC467-9FBE-B6A6-2D7B-3146B36730C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310005" y="693738"/>
            <a:ext cx="5615354" cy="2387600"/>
          </a:xfrm>
        </p:spPr>
        <p:txBody>
          <a:bodyPr>
            <a:normAutofit/>
          </a:bodyPr>
          <a:lstStyle/>
          <a:p>
            <a:r>
              <a:rPr lang="en-US" sz="6700" b="1" dirty="0">
                <a:solidFill>
                  <a:srgbClr val="00B0F0"/>
                </a:solidFill>
                <a:latin typeface="Avenir Next" panose="020B0503020202020204" pitchFamily="34" charset="0"/>
              </a:rPr>
              <a:t>AGAPE</a:t>
            </a:r>
            <a:br>
              <a:rPr lang="en-US" dirty="0"/>
            </a:br>
            <a:r>
              <a:rPr lang="en-US" sz="3200">
                <a:latin typeface="American Typewriter" panose="02090604020004020304" pitchFamily="18" charset="77"/>
              </a:rPr>
              <a:t>YESUS MENGASIHIKU </a:t>
            </a:r>
            <a:r>
              <a:rPr lang="en-US" sz="3200" dirty="0">
                <a:latin typeface="American Typewriter" panose="02090604020004020304" pitchFamily="18" charset="77"/>
              </a:rPr>
              <a:t>SELALU</a:t>
            </a:r>
            <a:endParaRPr lang="en-US" dirty="0">
              <a:latin typeface="American Typewriter" panose="02090604020004020304" pitchFamily="18" charset="77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3A8AAD3-1CC1-7946-27C4-DC66FB8C207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181600" y="3602038"/>
            <a:ext cx="5486400" cy="1141412"/>
          </a:xfrm>
        </p:spPr>
        <p:txBody>
          <a:bodyPr/>
          <a:lstStyle/>
          <a:p>
            <a:r>
              <a:rPr lang="en-US" sz="3200" b="1" dirty="0">
                <a:latin typeface="Avenir Next" panose="020B0503020202020204" pitchFamily="34" charset="0"/>
              </a:rPr>
              <a:t>2024</a:t>
            </a:r>
          </a:p>
          <a:p>
            <a:r>
              <a:rPr lang="en-US" sz="3200" b="1" dirty="0">
                <a:solidFill>
                  <a:srgbClr val="00B0F0"/>
                </a:solidFill>
                <a:latin typeface="Avenir Next" panose="020B0503020202020204" pitchFamily="34" charset="0"/>
              </a:rPr>
              <a:t>SABAT KANAK-KANAK</a:t>
            </a:r>
            <a:endParaRPr lang="en-US" b="1" dirty="0">
              <a:solidFill>
                <a:srgbClr val="00B0F0"/>
              </a:solidFill>
              <a:latin typeface="Avenir Next" panose="020B0503020202020204" pitchFamily="34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B1118E7-5712-EB7B-5FC1-E4FA8BFACD1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3957"/>
          <a:stretch/>
        </p:blipFill>
        <p:spPr>
          <a:xfrm>
            <a:off x="0" y="-52500"/>
            <a:ext cx="4618892" cy="6855732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DDE27620-5CA0-032E-64ED-2923C3037273}"/>
              </a:ext>
            </a:extLst>
          </p:cNvPr>
          <p:cNvSpPr txBox="1"/>
          <p:nvPr/>
        </p:nvSpPr>
        <p:spPr>
          <a:xfrm>
            <a:off x="6700838" y="6300788"/>
            <a:ext cx="31423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Northern Asia-Pacific Division</a:t>
            </a:r>
          </a:p>
        </p:txBody>
      </p:sp>
      <p:pic>
        <p:nvPicPr>
          <p:cNvPr id="9" name="Picture 8" descr="Blue text on a black background&#10;&#10;Description automatically generated">
            <a:extLst>
              <a:ext uri="{FF2B5EF4-FFF2-40B4-BE49-F238E27FC236}">
                <a16:creationId xmlns:a16="http://schemas.microsoft.com/office/drawing/2014/main" id="{F4ED0FC8-D4EE-4BC3-D92D-5CA6BAC1AEA2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00838" y="5527964"/>
            <a:ext cx="2833688" cy="772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590216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47942995-B07F-4636-9A06-C6A104B260A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D6793BF-CC35-FF41-7849-852A89FA99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8204" y="1939433"/>
            <a:ext cx="4538496" cy="3948141"/>
          </a:xfrm>
        </p:spPr>
        <p:txBody>
          <a:bodyPr vert="horz" lIns="91440" tIns="45720" rIns="91440" bIns="45720" rtlCol="0" anchor="t">
            <a:normAutofit/>
          </a:bodyPr>
          <a:lstStyle/>
          <a:p>
            <a:pPr algn="ctr"/>
            <a:r>
              <a:rPr lang="en-US" sz="5400" b="1" kern="1200" dirty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ASPEK-ASPEK   </a:t>
            </a:r>
            <a:br>
              <a:rPr lang="en-US" sz="5400" b="1" kern="1200" dirty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</a:br>
            <a:r>
              <a:rPr lang="en-US" sz="5400" b="1" kern="1200" dirty="0">
                <a:solidFill>
                  <a:srgbClr val="C00000"/>
                </a:solidFill>
                <a:effectLst/>
                <a:latin typeface="+mj-lt"/>
                <a:ea typeface="+mj-ea"/>
                <a:cs typeface="+mj-cs"/>
              </a:rPr>
              <a:t>KASIH </a:t>
            </a:r>
            <a:r>
              <a:rPr lang="en-US" sz="5400" b="1" kern="1200" dirty="0">
                <a:effectLst/>
                <a:latin typeface="+mj-lt"/>
                <a:ea typeface="+mj-ea"/>
                <a:cs typeface="+mj-cs"/>
              </a:rPr>
              <a:t>KRISTUS</a:t>
            </a:r>
            <a:br>
              <a:rPr lang="en-US" sz="5400" b="1" kern="1200" dirty="0">
                <a:solidFill>
                  <a:srgbClr val="C00000"/>
                </a:solidFill>
                <a:effectLst/>
                <a:latin typeface="+mj-lt"/>
                <a:ea typeface="+mj-ea"/>
                <a:cs typeface="+mj-cs"/>
              </a:rPr>
            </a:br>
            <a:endParaRPr lang="en-US" sz="5400" b="1" kern="1200" dirty="0">
              <a:solidFill>
                <a:srgbClr val="C00000"/>
              </a:solidFill>
              <a:latin typeface="+mj-lt"/>
              <a:ea typeface="+mj-ea"/>
              <a:cs typeface="+mj-cs"/>
            </a:endParaRP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032D8612-31EB-44CF-A1D0-14FD4C7054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2984992"/>
            <a:ext cx="731521" cy="673460"/>
            <a:chOff x="3940602" y="308034"/>
            <a:chExt cx="2116791" cy="3428999"/>
          </a:xfrm>
          <a:solidFill>
            <a:schemeClr val="accent4"/>
          </a:solidFill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F19A4A0F-1B59-4DB0-9764-D10936E9877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940602" y="308034"/>
              <a:ext cx="566743" cy="342899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4715626" y="308034"/>
              <a:ext cx="566743" cy="342899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490650" y="308034"/>
              <a:ext cx="566743" cy="342899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6" name="Rectangle 15">
            <a:extLst>
              <a:ext uri="{FF2B5EF4-FFF2-40B4-BE49-F238E27FC236}">
                <a16:creationId xmlns:a16="http://schemas.microsoft.com/office/drawing/2014/main" id="{B81933D1-5615-42C7-9C0B-4EB7105CCE2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391886"/>
            <a:ext cx="6009366" cy="601707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Content Placeholder 3" descr="A poster with text and rainbow colors&#10;&#10;Description automatically generated">
            <a:extLst>
              <a:ext uri="{FF2B5EF4-FFF2-40B4-BE49-F238E27FC236}">
                <a16:creationId xmlns:a16="http://schemas.microsoft.com/office/drawing/2014/main" id="{09D0CC33-1398-198C-365F-6C98947AF66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922492" y="1038932"/>
            <a:ext cx="5536001" cy="47213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29457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F821940F-7A1D-4ACC-85B4-A932898ABB3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16674508-81D3-48CF-96BF-7FC60EAA572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6741994" cy="6858000"/>
          </a:xfrm>
          <a:custGeom>
            <a:avLst/>
            <a:gdLst>
              <a:gd name="connsiteX0" fmla="*/ 0 w 6568309"/>
              <a:gd name="connsiteY0" fmla="*/ 0 h 6858000"/>
              <a:gd name="connsiteX1" fmla="*/ 362841 w 6568309"/>
              <a:gd name="connsiteY1" fmla="*/ 0 h 6858000"/>
              <a:gd name="connsiteX2" fmla="*/ 523269 w 6568309"/>
              <a:gd name="connsiteY2" fmla="*/ 0 h 6858000"/>
              <a:gd name="connsiteX3" fmla="*/ 1343025 w 6568309"/>
              <a:gd name="connsiteY3" fmla="*/ 0 h 6858000"/>
              <a:gd name="connsiteX4" fmla="*/ 1705866 w 6568309"/>
              <a:gd name="connsiteY4" fmla="*/ 0 h 6858000"/>
              <a:gd name="connsiteX5" fmla="*/ 1866294 w 6568309"/>
              <a:gd name="connsiteY5" fmla="*/ 0 h 6858000"/>
              <a:gd name="connsiteX6" fmla="*/ 5225154 w 6568309"/>
              <a:gd name="connsiteY6" fmla="*/ 0 h 6858000"/>
              <a:gd name="connsiteX7" fmla="*/ 6568179 w 6568309"/>
              <a:gd name="connsiteY7" fmla="*/ 0 h 6858000"/>
              <a:gd name="connsiteX8" fmla="*/ 6568309 w 6568309"/>
              <a:gd name="connsiteY8" fmla="*/ 1 h 6858000"/>
              <a:gd name="connsiteX9" fmla="*/ 6562951 w 6568309"/>
              <a:gd name="connsiteY9" fmla="*/ 30700 h 6858000"/>
              <a:gd name="connsiteX10" fmla="*/ 6547446 w 6568309"/>
              <a:gd name="connsiteY10" fmla="*/ 310025 h 6858000"/>
              <a:gd name="connsiteX11" fmla="*/ 6558316 w 6568309"/>
              <a:gd name="connsiteY11" fmla="*/ 443960 h 6858000"/>
              <a:gd name="connsiteX12" fmla="*/ 6528896 w 6568309"/>
              <a:gd name="connsiteY12" fmla="*/ 642659 h 6858000"/>
              <a:gd name="connsiteX13" fmla="*/ 6523095 w 6568309"/>
              <a:gd name="connsiteY13" fmla="*/ 673307 h 6858000"/>
              <a:gd name="connsiteX14" fmla="*/ 6496169 w 6568309"/>
              <a:gd name="connsiteY14" fmla="*/ 839641 h 6858000"/>
              <a:gd name="connsiteX15" fmla="*/ 6450789 w 6568309"/>
              <a:gd name="connsiteY15" fmla="*/ 958357 h 6858000"/>
              <a:gd name="connsiteX16" fmla="*/ 6453996 w 6568309"/>
              <a:gd name="connsiteY16" fmla="*/ 963398 h 6858000"/>
              <a:gd name="connsiteX17" fmla="*/ 6419467 w 6568309"/>
              <a:gd name="connsiteY17" fmla="*/ 1117169 h 6858000"/>
              <a:gd name="connsiteX18" fmla="*/ 6417348 w 6568309"/>
              <a:gd name="connsiteY18" fmla="*/ 1144352 h 6858000"/>
              <a:gd name="connsiteX19" fmla="*/ 6418473 w 6568309"/>
              <a:gd name="connsiteY19" fmla="*/ 1164484 h 6858000"/>
              <a:gd name="connsiteX20" fmla="*/ 6406979 w 6568309"/>
              <a:gd name="connsiteY20" fmla="*/ 1213829 h 6858000"/>
              <a:gd name="connsiteX21" fmla="*/ 6381928 w 6568309"/>
              <a:gd name="connsiteY21" fmla="*/ 1294823 h 6858000"/>
              <a:gd name="connsiteX22" fmla="*/ 6377948 w 6568309"/>
              <a:gd name="connsiteY22" fmla="*/ 1312193 h 6858000"/>
              <a:gd name="connsiteX23" fmla="*/ 6379894 w 6568309"/>
              <a:gd name="connsiteY23" fmla="*/ 1327626 h 6858000"/>
              <a:gd name="connsiteX24" fmla="*/ 6385024 w 6568309"/>
              <a:gd name="connsiteY24" fmla="*/ 1331644 h 6858000"/>
              <a:gd name="connsiteX25" fmla="*/ 6383696 w 6568309"/>
              <a:gd name="connsiteY25" fmla="*/ 1341276 h 6858000"/>
              <a:gd name="connsiteX26" fmla="*/ 6384464 w 6568309"/>
              <a:gd name="connsiteY26" fmla="*/ 1343945 h 6858000"/>
              <a:gd name="connsiteX27" fmla="*/ 6387748 w 6568309"/>
              <a:gd name="connsiteY27" fmla="*/ 1359134 h 6858000"/>
              <a:gd name="connsiteX28" fmla="*/ 6364157 w 6568309"/>
              <a:gd name="connsiteY28" fmla="*/ 1427803 h 6858000"/>
              <a:gd name="connsiteX29" fmla="*/ 6335874 w 6568309"/>
              <a:gd name="connsiteY29" fmla="*/ 1540278 h 6858000"/>
              <a:gd name="connsiteX30" fmla="*/ 6331892 w 6568309"/>
              <a:gd name="connsiteY30" fmla="*/ 1547262 h 6858000"/>
              <a:gd name="connsiteX31" fmla="*/ 6332744 w 6568309"/>
              <a:gd name="connsiteY31" fmla="*/ 1577056 h 6858000"/>
              <a:gd name="connsiteX32" fmla="*/ 6333604 w 6568309"/>
              <a:gd name="connsiteY32" fmla="*/ 1595898 h 6858000"/>
              <a:gd name="connsiteX33" fmla="*/ 6324749 w 6568309"/>
              <a:gd name="connsiteY33" fmla="*/ 1703726 h 6858000"/>
              <a:gd name="connsiteX34" fmla="*/ 6329594 w 6568309"/>
              <a:gd name="connsiteY34" fmla="*/ 1809535 h 6858000"/>
              <a:gd name="connsiteX35" fmla="*/ 6329062 w 6568309"/>
              <a:gd name="connsiteY35" fmla="*/ 2018310 h 6858000"/>
              <a:gd name="connsiteX36" fmla="*/ 6321735 w 6568309"/>
              <a:gd name="connsiteY36" fmla="*/ 2071355 h 6858000"/>
              <a:gd name="connsiteX37" fmla="*/ 6322678 w 6568309"/>
              <a:gd name="connsiteY37" fmla="*/ 2141166 h 6858000"/>
              <a:gd name="connsiteX38" fmla="*/ 6321340 w 6568309"/>
              <a:gd name="connsiteY38" fmla="*/ 2154548 h 6858000"/>
              <a:gd name="connsiteX39" fmla="*/ 6316582 w 6568309"/>
              <a:gd name="connsiteY39" fmla="*/ 2158153 h 6858000"/>
              <a:gd name="connsiteX40" fmla="*/ 6311428 w 6568309"/>
              <a:gd name="connsiteY40" fmla="*/ 2178174 h 6858000"/>
              <a:gd name="connsiteX41" fmla="*/ 6310192 w 6568309"/>
              <a:gd name="connsiteY41" fmla="*/ 2202858 h 6858000"/>
              <a:gd name="connsiteX42" fmla="*/ 6309211 w 6568309"/>
              <a:gd name="connsiteY42" fmla="*/ 2320214 h 6858000"/>
              <a:gd name="connsiteX43" fmla="*/ 6300151 w 6568309"/>
              <a:gd name="connsiteY43" fmla="*/ 2417011 h 6858000"/>
              <a:gd name="connsiteX44" fmla="*/ 6295176 w 6568309"/>
              <a:gd name="connsiteY44" fmla="*/ 2454207 h 6858000"/>
              <a:gd name="connsiteX45" fmla="*/ 6293727 w 6568309"/>
              <a:gd name="connsiteY45" fmla="*/ 2487203 h 6858000"/>
              <a:gd name="connsiteX46" fmla="*/ 6285477 w 6568309"/>
              <a:gd name="connsiteY46" fmla="*/ 2512282 h 6858000"/>
              <a:gd name="connsiteX47" fmla="*/ 6286205 w 6568309"/>
              <a:gd name="connsiteY47" fmla="*/ 2514318 h 6858000"/>
              <a:gd name="connsiteX48" fmla="*/ 6304629 w 6568309"/>
              <a:gd name="connsiteY48" fmla="*/ 2574334 h 6858000"/>
              <a:gd name="connsiteX49" fmla="*/ 6303842 w 6568309"/>
              <a:gd name="connsiteY49" fmla="*/ 2579877 h 6858000"/>
              <a:gd name="connsiteX50" fmla="*/ 6303953 w 6568309"/>
              <a:gd name="connsiteY50" fmla="*/ 2608928 h 6858000"/>
              <a:gd name="connsiteX51" fmla="*/ 6303530 w 6568309"/>
              <a:gd name="connsiteY51" fmla="*/ 2613111 h 6858000"/>
              <a:gd name="connsiteX52" fmla="*/ 6297474 w 6568309"/>
              <a:gd name="connsiteY52" fmla="*/ 2621996 h 6858000"/>
              <a:gd name="connsiteX53" fmla="*/ 6299263 w 6568309"/>
              <a:gd name="connsiteY53" fmla="*/ 2634265 h 6858000"/>
              <a:gd name="connsiteX54" fmla="*/ 6293065 w 6568309"/>
              <a:gd name="connsiteY54" fmla="*/ 2647237 h 6858000"/>
              <a:gd name="connsiteX55" fmla="*/ 6297496 w 6568309"/>
              <a:gd name="connsiteY55" fmla="*/ 2650786 h 6858000"/>
              <a:gd name="connsiteX56" fmla="*/ 6301708 w 6568309"/>
              <a:gd name="connsiteY56" fmla="*/ 2661993 h 6858000"/>
              <a:gd name="connsiteX57" fmla="*/ 6295884 w 6568309"/>
              <a:gd name="connsiteY57" fmla="*/ 2670949 h 6858000"/>
              <a:gd name="connsiteX58" fmla="*/ 6291714 w 6568309"/>
              <a:gd name="connsiteY58" fmla="*/ 2690255 h 6858000"/>
              <a:gd name="connsiteX59" fmla="*/ 6292327 w 6568309"/>
              <a:gd name="connsiteY59" fmla="*/ 2695683 h 6858000"/>
              <a:gd name="connsiteX60" fmla="*/ 6284410 w 6568309"/>
              <a:gd name="connsiteY60" fmla="*/ 2713964 h 6858000"/>
              <a:gd name="connsiteX61" fmla="*/ 6280410 w 6568309"/>
              <a:gd name="connsiteY61" fmla="*/ 2730175 h 6858000"/>
              <a:gd name="connsiteX62" fmla="*/ 6288082 w 6568309"/>
              <a:gd name="connsiteY62" fmla="*/ 2763497 h 6858000"/>
              <a:gd name="connsiteX63" fmla="*/ 6260924 w 6568309"/>
              <a:gd name="connsiteY63" fmla="*/ 3051539 h 6858000"/>
              <a:gd name="connsiteX64" fmla="*/ 6210151 w 6568309"/>
              <a:gd name="connsiteY64" fmla="*/ 3335396 h 6858000"/>
              <a:gd name="connsiteX65" fmla="*/ 6212034 w 6568309"/>
              <a:gd name="connsiteY65" fmla="*/ 3456509 h 6858000"/>
              <a:gd name="connsiteX66" fmla="*/ 6197490 w 6568309"/>
              <a:gd name="connsiteY66" fmla="*/ 3531827 h 6858000"/>
              <a:gd name="connsiteX67" fmla="*/ 6208018 w 6568309"/>
              <a:gd name="connsiteY67" fmla="*/ 3570877 h 6858000"/>
              <a:gd name="connsiteX68" fmla="*/ 6205920 w 6568309"/>
              <a:gd name="connsiteY68" fmla="*/ 3583849 h 6858000"/>
              <a:gd name="connsiteX69" fmla="*/ 6199616 w 6568309"/>
              <a:gd name="connsiteY69" fmla="*/ 3592763 h 6858000"/>
              <a:gd name="connsiteX70" fmla="*/ 6181288 w 6568309"/>
              <a:gd name="connsiteY70" fmla="*/ 3653485 h 6858000"/>
              <a:gd name="connsiteX71" fmla="*/ 6175963 w 6568309"/>
              <a:gd name="connsiteY71" fmla="*/ 3670528 h 6858000"/>
              <a:gd name="connsiteX72" fmla="*/ 6176722 w 6568309"/>
              <a:gd name="connsiteY72" fmla="*/ 3685990 h 6858000"/>
              <a:gd name="connsiteX73" fmla="*/ 6181549 w 6568309"/>
              <a:gd name="connsiteY73" fmla="*/ 3690283 h 6858000"/>
              <a:gd name="connsiteX74" fmla="*/ 6179476 w 6568309"/>
              <a:gd name="connsiteY74" fmla="*/ 3699787 h 6858000"/>
              <a:gd name="connsiteX75" fmla="*/ 6180040 w 6568309"/>
              <a:gd name="connsiteY75" fmla="*/ 3702486 h 6858000"/>
              <a:gd name="connsiteX76" fmla="*/ 6182155 w 6568309"/>
              <a:gd name="connsiteY76" fmla="*/ 3717784 h 6858000"/>
              <a:gd name="connsiteX77" fmla="*/ 6158980 w 6568309"/>
              <a:gd name="connsiteY77" fmla="*/ 3746229 h 6858000"/>
              <a:gd name="connsiteX78" fmla="*/ 6096049 w 6568309"/>
              <a:gd name="connsiteY78" fmla="*/ 3924910 h 6858000"/>
              <a:gd name="connsiteX79" fmla="*/ 6069712 w 6568309"/>
              <a:gd name="connsiteY79" fmla="*/ 3989353 h 6858000"/>
              <a:gd name="connsiteX80" fmla="*/ 6067330 w 6568309"/>
              <a:gd name="connsiteY80" fmla="*/ 4033899 h 6858000"/>
              <a:gd name="connsiteX81" fmla="*/ 6061081 w 6568309"/>
              <a:gd name="connsiteY81" fmla="*/ 4142250 h 6858000"/>
              <a:gd name="connsiteX82" fmla="*/ 6042858 w 6568309"/>
              <a:gd name="connsiteY82" fmla="*/ 4329442 h 6858000"/>
              <a:gd name="connsiteX83" fmla="*/ 6034182 w 6568309"/>
              <a:gd name="connsiteY83" fmla="*/ 4456184 h 6858000"/>
              <a:gd name="connsiteX84" fmla="*/ 6029178 w 6568309"/>
              <a:gd name="connsiteY84" fmla="*/ 4468478 h 6858000"/>
              <a:gd name="connsiteX85" fmla="*/ 6029974 w 6568309"/>
              <a:gd name="connsiteY85" fmla="*/ 4469862 h 6858000"/>
              <a:gd name="connsiteX86" fmla="*/ 6028340 w 6568309"/>
              <a:gd name="connsiteY86" fmla="*/ 4483797 h 6858000"/>
              <a:gd name="connsiteX87" fmla="*/ 6025168 w 6568309"/>
              <a:gd name="connsiteY87" fmla="*/ 4487091 h 6858000"/>
              <a:gd name="connsiteX88" fmla="*/ 6023164 w 6568309"/>
              <a:gd name="connsiteY88" fmla="*/ 4496728 h 6858000"/>
              <a:gd name="connsiteX89" fmla="*/ 6016839 w 6568309"/>
              <a:gd name="connsiteY89" fmla="*/ 4515918 h 6858000"/>
              <a:gd name="connsiteX90" fmla="*/ 6017886 w 6568309"/>
              <a:gd name="connsiteY90" fmla="*/ 4519316 h 6858000"/>
              <a:gd name="connsiteX91" fmla="*/ 6011819 w 6568309"/>
              <a:gd name="connsiteY91" fmla="*/ 4547957 h 6858000"/>
              <a:gd name="connsiteX92" fmla="*/ 6012791 w 6568309"/>
              <a:gd name="connsiteY92" fmla="*/ 4548262 h 6858000"/>
              <a:gd name="connsiteX93" fmla="*/ 6015703 w 6568309"/>
              <a:gd name="connsiteY93" fmla="*/ 4555939 h 6858000"/>
              <a:gd name="connsiteX94" fmla="*/ 6018854 w 6568309"/>
              <a:gd name="connsiteY94" fmla="*/ 4570815 h 6858000"/>
              <a:gd name="connsiteX95" fmla="*/ 6033000 w 6568309"/>
              <a:gd name="connsiteY95" fmla="*/ 4633846 h 6858000"/>
              <a:gd name="connsiteX96" fmla="*/ 6032325 w 6568309"/>
              <a:gd name="connsiteY96" fmla="*/ 4639816 h 6858000"/>
              <a:gd name="connsiteX97" fmla="*/ 6032549 w 6568309"/>
              <a:gd name="connsiteY97" fmla="*/ 4639923 h 6858000"/>
              <a:gd name="connsiteX98" fmla="*/ 6032309 w 6568309"/>
              <a:gd name="connsiteY98" fmla="*/ 4646192 h 6858000"/>
              <a:gd name="connsiteX99" fmla="*/ 6031095 w 6568309"/>
              <a:gd name="connsiteY99" fmla="*/ 4650706 h 6858000"/>
              <a:gd name="connsiteX100" fmla="*/ 6029786 w 6568309"/>
              <a:gd name="connsiteY100" fmla="*/ 4662290 h 6858000"/>
              <a:gd name="connsiteX101" fmla="*/ 6030911 w 6568309"/>
              <a:gd name="connsiteY101" fmla="*/ 4666180 h 6858000"/>
              <a:gd name="connsiteX102" fmla="*/ 6033630 w 6568309"/>
              <a:gd name="connsiteY102" fmla="*/ 4667585 h 6858000"/>
              <a:gd name="connsiteX103" fmla="*/ 6033189 w 6568309"/>
              <a:gd name="connsiteY103" fmla="*/ 4668660 h 6858000"/>
              <a:gd name="connsiteX104" fmla="*/ 6038764 w 6568309"/>
              <a:gd name="connsiteY104" fmla="*/ 4689807 h 6858000"/>
              <a:gd name="connsiteX105" fmla="*/ 6042217 w 6568309"/>
              <a:gd name="connsiteY105" fmla="*/ 4737890 h 6858000"/>
              <a:gd name="connsiteX106" fmla="*/ 6040543 w 6568309"/>
              <a:gd name="connsiteY106" fmla="*/ 4765657 h 6858000"/>
              <a:gd name="connsiteX107" fmla="*/ 6039956 w 6568309"/>
              <a:gd name="connsiteY107" fmla="*/ 4841463 h 6858000"/>
              <a:gd name="connsiteX108" fmla="*/ 6057123 w 6568309"/>
              <a:gd name="connsiteY108" fmla="*/ 4969863 h 6858000"/>
              <a:gd name="connsiteX109" fmla="*/ 6055039 w 6568309"/>
              <a:gd name="connsiteY109" fmla="*/ 4974028 h 6858000"/>
              <a:gd name="connsiteX110" fmla="*/ 6053462 w 6568309"/>
              <a:gd name="connsiteY110" fmla="*/ 4980318 h 6858000"/>
              <a:gd name="connsiteX111" fmla="*/ 6053643 w 6568309"/>
              <a:gd name="connsiteY111" fmla="*/ 4980501 h 6858000"/>
              <a:gd name="connsiteX112" fmla="*/ 6051733 w 6568309"/>
              <a:gd name="connsiteY112" fmla="*/ 4986338 h 6858000"/>
              <a:gd name="connsiteX113" fmla="*/ 6049602 w 6568309"/>
              <a:gd name="connsiteY113" fmla="*/ 4991296 h 6858000"/>
              <a:gd name="connsiteX114" fmla="*/ 6075165 w 6568309"/>
              <a:gd name="connsiteY114" fmla="*/ 5076895 h 6858000"/>
              <a:gd name="connsiteX115" fmla="*/ 6073751 w 6568309"/>
              <a:gd name="connsiteY115" fmla="*/ 5081568 h 6858000"/>
              <a:gd name="connsiteX116" fmla="*/ 6073150 w 6568309"/>
              <a:gd name="connsiteY116" fmla="*/ 5088173 h 6858000"/>
              <a:gd name="connsiteX117" fmla="*/ 6073355 w 6568309"/>
              <a:gd name="connsiteY117" fmla="*/ 5088300 h 6858000"/>
              <a:gd name="connsiteX118" fmla="*/ 6072362 w 6568309"/>
              <a:gd name="connsiteY118" fmla="*/ 5094558 h 6858000"/>
              <a:gd name="connsiteX119" fmla="*/ 6064726 w 6568309"/>
              <a:gd name="connsiteY119" fmla="*/ 5125620 h 6858000"/>
              <a:gd name="connsiteX120" fmla="*/ 6065415 w 6568309"/>
              <a:gd name="connsiteY120" fmla="*/ 5268004 h 6858000"/>
              <a:gd name="connsiteX121" fmla="*/ 6066081 w 6568309"/>
              <a:gd name="connsiteY121" fmla="*/ 5269530 h 6858000"/>
              <a:gd name="connsiteX122" fmla="*/ 6043407 w 6568309"/>
              <a:gd name="connsiteY122" fmla="*/ 5390941 h 6858000"/>
              <a:gd name="connsiteX123" fmla="*/ 6025377 w 6568309"/>
              <a:gd name="connsiteY123" fmla="*/ 5539927 h 6858000"/>
              <a:gd name="connsiteX124" fmla="*/ 6010052 w 6568309"/>
              <a:gd name="connsiteY124" fmla="*/ 5791594 h 6858000"/>
              <a:gd name="connsiteX125" fmla="*/ 5994220 w 6568309"/>
              <a:gd name="connsiteY125" fmla="*/ 5855206 h 6858000"/>
              <a:gd name="connsiteX126" fmla="*/ 5982580 w 6568309"/>
              <a:gd name="connsiteY126" fmla="*/ 5873582 h 6858000"/>
              <a:gd name="connsiteX127" fmla="*/ 5983608 w 6568309"/>
              <a:gd name="connsiteY127" fmla="*/ 5876037 h 6858000"/>
              <a:gd name="connsiteX128" fmla="*/ 5983535 w 6568309"/>
              <a:gd name="connsiteY128" fmla="*/ 5886534 h 6858000"/>
              <a:gd name="connsiteX129" fmla="*/ 5988737 w 6568309"/>
              <a:gd name="connsiteY129" fmla="*/ 5888644 h 6858000"/>
              <a:gd name="connsiteX130" fmla="*/ 5992371 w 6568309"/>
              <a:gd name="connsiteY130" fmla="*/ 5903832 h 6858000"/>
              <a:gd name="connsiteX131" fmla="*/ 5990780 w 6568309"/>
              <a:gd name="connsiteY131" fmla="*/ 5923391 h 6858000"/>
              <a:gd name="connsiteX132" fmla="*/ 5993870 w 6568309"/>
              <a:gd name="connsiteY132" fmla="*/ 6013205 h 6858000"/>
              <a:gd name="connsiteX133" fmla="*/ 5997673 w 6568309"/>
              <a:gd name="connsiteY133" fmla="*/ 6074018 h 6858000"/>
              <a:gd name="connsiteX134" fmla="*/ 6014840 w 6568309"/>
              <a:gd name="connsiteY134" fmla="*/ 6130837 h 6858000"/>
              <a:gd name="connsiteX135" fmla="*/ 6010704 w 6568309"/>
              <a:gd name="connsiteY135" fmla="*/ 6152982 h 6858000"/>
              <a:gd name="connsiteX136" fmla="*/ 6038294 w 6568309"/>
              <a:gd name="connsiteY136" fmla="*/ 6221100 h 6858000"/>
              <a:gd name="connsiteX137" fmla="*/ 6052331 w 6568309"/>
              <a:gd name="connsiteY137" fmla="*/ 6287550 h 6858000"/>
              <a:gd name="connsiteX138" fmla="*/ 6074143 w 6568309"/>
              <a:gd name="connsiteY138" fmla="*/ 6401595 h 6858000"/>
              <a:gd name="connsiteX139" fmla="*/ 6060199 w 6568309"/>
              <a:gd name="connsiteY139" fmla="*/ 6487110 h 6858000"/>
              <a:gd name="connsiteX140" fmla="*/ 6081156 w 6568309"/>
              <a:gd name="connsiteY140" fmla="*/ 6588589 h 6858000"/>
              <a:gd name="connsiteX141" fmla="*/ 6114944 w 6568309"/>
              <a:gd name="connsiteY141" fmla="*/ 6769963 h 6858000"/>
              <a:gd name="connsiteX142" fmla="*/ 6128950 w 6568309"/>
              <a:gd name="connsiteY142" fmla="*/ 6835814 h 6858000"/>
              <a:gd name="connsiteX143" fmla="*/ 6132536 w 6568309"/>
              <a:gd name="connsiteY143" fmla="*/ 6858000 h 6858000"/>
              <a:gd name="connsiteX144" fmla="*/ 4789511 w 6568309"/>
              <a:gd name="connsiteY144" fmla="*/ 6858000 h 6858000"/>
              <a:gd name="connsiteX145" fmla="*/ 1866294 w 6568309"/>
              <a:gd name="connsiteY145" fmla="*/ 6858000 h 6858000"/>
              <a:gd name="connsiteX146" fmla="*/ 1705866 w 6568309"/>
              <a:gd name="connsiteY146" fmla="*/ 6858000 h 6858000"/>
              <a:gd name="connsiteX147" fmla="*/ 1343025 w 6568309"/>
              <a:gd name="connsiteY147" fmla="*/ 6858000 h 6858000"/>
              <a:gd name="connsiteX148" fmla="*/ 523269 w 6568309"/>
              <a:gd name="connsiteY148" fmla="*/ 6858000 h 6858000"/>
              <a:gd name="connsiteX149" fmla="*/ 362841 w 6568309"/>
              <a:gd name="connsiteY149" fmla="*/ 6858000 h 6858000"/>
              <a:gd name="connsiteX150" fmla="*/ 0 w 6568309"/>
              <a:gd name="connsiteY150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</a:cxnLst>
            <a:rect l="l" t="t" r="r" b="b"/>
            <a:pathLst>
              <a:path w="6568309" h="6858000">
                <a:moveTo>
                  <a:pt x="0" y="0"/>
                </a:moveTo>
                <a:lnTo>
                  <a:pt x="362841" y="0"/>
                </a:lnTo>
                <a:lnTo>
                  <a:pt x="523269" y="0"/>
                </a:lnTo>
                <a:lnTo>
                  <a:pt x="1343025" y="0"/>
                </a:lnTo>
                <a:lnTo>
                  <a:pt x="1705866" y="0"/>
                </a:lnTo>
                <a:lnTo>
                  <a:pt x="1866294" y="0"/>
                </a:lnTo>
                <a:lnTo>
                  <a:pt x="5225154" y="0"/>
                </a:lnTo>
                <a:lnTo>
                  <a:pt x="6568179" y="0"/>
                </a:lnTo>
                <a:lnTo>
                  <a:pt x="6568309" y="1"/>
                </a:lnTo>
                <a:lnTo>
                  <a:pt x="6562951" y="30700"/>
                </a:lnTo>
                <a:cubicBezTo>
                  <a:pt x="6559126" y="84364"/>
                  <a:pt x="6548218" y="241149"/>
                  <a:pt x="6547446" y="310025"/>
                </a:cubicBezTo>
                <a:cubicBezTo>
                  <a:pt x="6550151" y="367544"/>
                  <a:pt x="6557712" y="408251"/>
                  <a:pt x="6558316" y="443960"/>
                </a:cubicBezTo>
                <a:cubicBezTo>
                  <a:pt x="6555224" y="499397"/>
                  <a:pt x="6534767" y="604434"/>
                  <a:pt x="6528896" y="642659"/>
                </a:cubicBezTo>
                <a:cubicBezTo>
                  <a:pt x="6535204" y="657287"/>
                  <a:pt x="6515365" y="658191"/>
                  <a:pt x="6523095" y="673307"/>
                </a:cubicBezTo>
                <a:cubicBezTo>
                  <a:pt x="6523388" y="693769"/>
                  <a:pt x="6506868" y="797295"/>
                  <a:pt x="6496169" y="839641"/>
                </a:cubicBezTo>
                <a:cubicBezTo>
                  <a:pt x="6484119" y="887148"/>
                  <a:pt x="6457817" y="937731"/>
                  <a:pt x="6450789" y="958357"/>
                </a:cubicBezTo>
                <a:cubicBezTo>
                  <a:pt x="6443760" y="978983"/>
                  <a:pt x="6459217" y="936930"/>
                  <a:pt x="6453996" y="963398"/>
                </a:cubicBezTo>
                <a:cubicBezTo>
                  <a:pt x="6448777" y="989867"/>
                  <a:pt x="6425575" y="1087010"/>
                  <a:pt x="6419467" y="1117169"/>
                </a:cubicBezTo>
                <a:cubicBezTo>
                  <a:pt x="6431540" y="1118586"/>
                  <a:pt x="6409651" y="1135372"/>
                  <a:pt x="6417348" y="1144352"/>
                </a:cubicBezTo>
                <a:cubicBezTo>
                  <a:pt x="6424109" y="1150681"/>
                  <a:pt x="6419047" y="1157251"/>
                  <a:pt x="6418473" y="1164484"/>
                </a:cubicBezTo>
                <a:cubicBezTo>
                  <a:pt x="6423767" y="1173524"/>
                  <a:pt x="6413947" y="1205209"/>
                  <a:pt x="6406979" y="1213829"/>
                </a:cubicBezTo>
                <a:cubicBezTo>
                  <a:pt x="6382818" y="1235037"/>
                  <a:pt x="6400452" y="1277327"/>
                  <a:pt x="6381928" y="1294823"/>
                </a:cubicBezTo>
                <a:cubicBezTo>
                  <a:pt x="6379195" y="1300845"/>
                  <a:pt x="6378069" y="1306615"/>
                  <a:pt x="6377948" y="1312193"/>
                </a:cubicBezTo>
                <a:lnTo>
                  <a:pt x="6379894" y="1327626"/>
                </a:lnTo>
                <a:lnTo>
                  <a:pt x="6385024" y="1331644"/>
                </a:lnTo>
                <a:lnTo>
                  <a:pt x="6383696" y="1341276"/>
                </a:lnTo>
                <a:cubicBezTo>
                  <a:pt x="6383952" y="1342166"/>
                  <a:pt x="6384208" y="1343055"/>
                  <a:pt x="6384464" y="1343945"/>
                </a:cubicBezTo>
                <a:cubicBezTo>
                  <a:pt x="6385957" y="1349040"/>
                  <a:pt x="6387253" y="1354080"/>
                  <a:pt x="6387748" y="1359134"/>
                </a:cubicBezTo>
                <a:cubicBezTo>
                  <a:pt x="6384363" y="1373109"/>
                  <a:pt x="6372802" y="1397612"/>
                  <a:pt x="6364157" y="1427803"/>
                </a:cubicBezTo>
                <a:cubicBezTo>
                  <a:pt x="6348141" y="1460349"/>
                  <a:pt x="6348362" y="1505076"/>
                  <a:pt x="6335874" y="1540278"/>
                </a:cubicBezTo>
                <a:lnTo>
                  <a:pt x="6331892" y="1547262"/>
                </a:lnTo>
                <a:lnTo>
                  <a:pt x="6332744" y="1577056"/>
                </a:lnTo>
                <a:cubicBezTo>
                  <a:pt x="6335859" y="1582205"/>
                  <a:pt x="6336674" y="1589568"/>
                  <a:pt x="6333604" y="1595898"/>
                </a:cubicBezTo>
                <a:lnTo>
                  <a:pt x="6324749" y="1703726"/>
                </a:lnTo>
                <a:cubicBezTo>
                  <a:pt x="6324080" y="1739332"/>
                  <a:pt x="6318019" y="1754453"/>
                  <a:pt x="6329594" y="1809535"/>
                </a:cubicBezTo>
                <a:cubicBezTo>
                  <a:pt x="6344930" y="1868036"/>
                  <a:pt x="6323725" y="1952670"/>
                  <a:pt x="6329062" y="2018310"/>
                </a:cubicBezTo>
                <a:cubicBezTo>
                  <a:pt x="6308075" y="2053162"/>
                  <a:pt x="6326925" y="2034561"/>
                  <a:pt x="6321735" y="2071355"/>
                </a:cubicBezTo>
                <a:lnTo>
                  <a:pt x="6322678" y="2141166"/>
                </a:lnTo>
                <a:lnTo>
                  <a:pt x="6321340" y="2154548"/>
                </a:lnTo>
                <a:lnTo>
                  <a:pt x="6316582" y="2158153"/>
                </a:lnTo>
                <a:lnTo>
                  <a:pt x="6311428" y="2178174"/>
                </a:lnTo>
                <a:cubicBezTo>
                  <a:pt x="6310177" y="2185696"/>
                  <a:pt x="6309622" y="2193828"/>
                  <a:pt x="6310192" y="2202858"/>
                </a:cubicBezTo>
                <a:cubicBezTo>
                  <a:pt x="6319667" y="2232772"/>
                  <a:pt x="6296459" y="2283357"/>
                  <a:pt x="6309211" y="2320214"/>
                </a:cubicBezTo>
                <a:cubicBezTo>
                  <a:pt x="6307537" y="2355906"/>
                  <a:pt x="6302490" y="2394678"/>
                  <a:pt x="6300151" y="2417011"/>
                </a:cubicBezTo>
                <a:cubicBezTo>
                  <a:pt x="6292303" y="2426377"/>
                  <a:pt x="6304439" y="2456509"/>
                  <a:pt x="6295176" y="2454207"/>
                </a:cubicBezTo>
                <a:cubicBezTo>
                  <a:pt x="6299335" y="2464947"/>
                  <a:pt x="6297305" y="2476105"/>
                  <a:pt x="6293727" y="2487203"/>
                </a:cubicBezTo>
                <a:lnTo>
                  <a:pt x="6285477" y="2512282"/>
                </a:lnTo>
                <a:cubicBezTo>
                  <a:pt x="6285720" y="2512961"/>
                  <a:pt x="6285962" y="2513640"/>
                  <a:pt x="6286205" y="2514318"/>
                </a:cubicBezTo>
                <a:cubicBezTo>
                  <a:pt x="6292347" y="2534324"/>
                  <a:pt x="6298487" y="2554328"/>
                  <a:pt x="6304629" y="2574334"/>
                </a:cubicBezTo>
                <a:lnTo>
                  <a:pt x="6303842" y="2579877"/>
                </a:lnTo>
                <a:cubicBezTo>
                  <a:pt x="6303729" y="2585644"/>
                  <a:pt x="6304006" y="2603388"/>
                  <a:pt x="6303953" y="2608928"/>
                </a:cubicBezTo>
                <a:lnTo>
                  <a:pt x="6303530" y="2613111"/>
                </a:lnTo>
                <a:lnTo>
                  <a:pt x="6297474" y="2621996"/>
                </a:lnTo>
                <a:lnTo>
                  <a:pt x="6299263" y="2634265"/>
                </a:lnTo>
                <a:lnTo>
                  <a:pt x="6293065" y="2647237"/>
                </a:lnTo>
                <a:cubicBezTo>
                  <a:pt x="6294685" y="2648158"/>
                  <a:pt x="6296180" y="2649356"/>
                  <a:pt x="6297496" y="2650786"/>
                </a:cubicBezTo>
                <a:lnTo>
                  <a:pt x="6301708" y="2661993"/>
                </a:lnTo>
                <a:lnTo>
                  <a:pt x="6295884" y="2670949"/>
                </a:lnTo>
                <a:cubicBezTo>
                  <a:pt x="6304913" y="2672007"/>
                  <a:pt x="6294429" y="2681695"/>
                  <a:pt x="6291714" y="2690255"/>
                </a:cubicBezTo>
                <a:lnTo>
                  <a:pt x="6292327" y="2695683"/>
                </a:lnTo>
                <a:lnTo>
                  <a:pt x="6284410" y="2713964"/>
                </a:lnTo>
                <a:lnTo>
                  <a:pt x="6280410" y="2730175"/>
                </a:lnTo>
                <a:lnTo>
                  <a:pt x="6288082" y="2763497"/>
                </a:lnTo>
                <a:lnTo>
                  <a:pt x="6260924" y="3051539"/>
                </a:lnTo>
                <a:cubicBezTo>
                  <a:pt x="6251455" y="3165645"/>
                  <a:pt x="6222174" y="3216611"/>
                  <a:pt x="6210151" y="3335396"/>
                </a:cubicBezTo>
                <a:lnTo>
                  <a:pt x="6212034" y="3456509"/>
                </a:lnTo>
                <a:lnTo>
                  <a:pt x="6197490" y="3531827"/>
                </a:lnTo>
                <a:lnTo>
                  <a:pt x="6208018" y="3570877"/>
                </a:lnTo>
                <a:lnTo>
                  <a:pt x="6205920" y="3583849"/>
                </a:lnTo>
                <a:lnTo>
                  <a:pt x="6199616" y="3592763"/>
                </a:lnTo>
                <a:cubicBezTo>
                  <a:pt x="6191839" y="3613948"/>
                  <a:pt x="6196204" y="3641245"/>
                  <a:pt x="6181288" y="3653485"/>
                </a:cubicBezTo>
                <a:cubicBezTo>
                  <a:pt x="6178087" y="3659316"/>
                  <a:pt x="6176516" y="3664985"/>
                  <a:pt x="6175963" y="3670528"/>
                </a:cubicBezTo>
                <a:lnTo>
                  <a:pt x="6176722" y="3685990"/>
                </a:lnTo>
                <a:lnTo>
                  <a:pt x="6181549" y="3690283"/>
                </a:lnTo>
                <a:lnTo>
                  <a:pt x="6179476" y="3699787"/>
                </a:lnTo>
                <a:cubicBezTo>
                  <a:pt x="6179664" y="3700686"/>
                  <a:pt x="6179852" y="3701586"/>
                  <a:pt x="6180040" y="3702486"/>
                </a:cubicBezTo>
                <a:cubicBezTo>
                  <a:pt x="6181140" y="3707637"/>
                  <a:pt x="6182047" y="3712728"/>
                  <a:pt x="6182155" y="3717784"/>
                </a:cubicBezTo>
                <a:cubicBezTo>
                  <a:pt x="6156678" y="3711701"/>
                  <a:pt x="6178864" y="3759789"/>
                  <a:pt x="6158980" y="3746229"/>
                </a:cubicBezTo>
                <a:cubicBezTo>
                  <a:pt x="6144630" y="3780750"/>
                  <a:pt x="6117520" y="3867558"/>
                  <a:pt x="6096049" y="3924910"/>
                </a:cubicBezTo>
                <a:lnTo>
                  <a:pt x="6069712" y="3989353"/>
                </a:lnTo>
                <a:lnTo>
                  <a:pt x="6067330" y="4033899"/>
                </a:lnTo>
                <a:cubicBezTo>
                  <a:pt x="6065506" y="4070470"/>
                  <a:pt x="6063599" y="4110146"/>
                  <a:pt x="6061081" y="4142250"/>
                </a:cubicBezTo>
                <a:cubicBezTo>
                  <a:pt x="6055260" y="4200007"/>
                  <a:pt x="6045907" y="4278998"/>
                  <a:pt x="6042858" y="4329442"/>
                </a:cubicBezTo>
                <a:cubicBezTo>
                  <a:pt x="6038376" y="4381764"/>
                  <a:pt x="6036461" y="4433012"/>
                  <a:pt x="6034182" y="4456184"/>
                </a:cubicBezTo>
                <a:lnTo>
                  <a:pt x="6029178" y="4468478"/>
                </a:lnTo>
                <a:lnTo>
                  <a:pt x="6029974" y="4469862"/>
                </a:lnTo>
                <a:cubicBezTo>
                  <a:pt x="6031287" y="4476321"/>
                  <a:pt x="6030316" y="4480555"/>
                  <a:pt x="6028340" y="4483797"/>
                </a:cubicBezTo>
                <a:lnTo>
                  <a:pt x="6025168" y="4487091"/>
                </a:lnTo>
                <a:lnTo>
                  <a:pt x="6023164" y="4496728"/>
                </a:lnTo>
                <a:lnTo>
                  <a:pt x="6016839" y="4515918"/>
                </a:lnTo>
                <a:cubicBezTo>
                  <a:pt x="6017189" y="4517049"/>
                  <a:pt x="6017537" y="4518182"/>
                  <a:pt x="6017886" y="4519316"/>
                </a:cubicBezTo>
                <a:lnTo>
                  <a:pt x="6011819" y="4547957"/>
                </a:lnTo>
                <a:lnTo>
                  <a:pt x="6012791" y="4548262"/>
                </a:lnTo>
                <a:cubicBezTo>
                  <a:pt x="6014837" y="4549595"/>
                  <a:pt x="6016087" y="4551811"/>
                  <a:pt x="6015703" y="4555939"/>
                </a:cubicBezTo>
                <a:cubicBezTo>
                  <a:pt x="6031790" y="4548276"/>
                  <a:pt x="6021405" y="4557977"/>
                  <a:pt x="6018854" y="4570815"/>
                </a:cubicBezTo>
                <a:cubicBezTo>
                  <a:pt x="6021736" y="4583801"/>
                  <a:pt x="6030754" y="4622347"/>
                  <a:pt x="6033000" y="4633846"/>
                </a:cubicBezTo>
                <a:lnTo>
                  <a:pt x="6032325" y="4639816"/>
                </a:lnTo>
                <a:lnTo>
                  <a:pt x="6032549" y="4639923"/>
                </a:lnTo>
                <a:cubicBezTo>
                  <a:pt x="6032911" y="4641190"/>
                  <a:pt x="6032878" y="4643141"/>
                  <a:pt x="6032309" y="4646192"/>
                </a:cubicBezTo>
                <a:lnTo>
                  <a:pt x="6031095" y="4650706"/>
                </a:lnTo>
                <a:lnTo>
                  <a:pt x="6029786" y="4662290"/>
                </a:lnTo>
                <a:cubicBezTo>
                  <a:pt x="6030161" y="4663587"/>
                  <a:pt x="6030536" y="4664883"/>
                  <a:pt x="6030911" y="4666180"/>
                </a:cubicBezTo>
                <a:lnTo>
                  <a:pt x="6033630" y="4667585"/>
                </a:lnTo>
                <a:lnTo>
                  <a:pt x="6033189" y="4668660"/>
                </a:lnTo>
                <a:cubicBezTo>
                  <a:pt x="6027286" y="4676831"/>
                  <a:pt x="6019767" y="4679345"/>
                  <a:pt x="6038764" y="4689807"/>
                </a:cubicBezTo>
                <a:cubicBezTo>
                  <a:pt x="6028616" y="4708535"/>
                  <a:pt x="6040474" y="4712235"/>
                  <a:pt x="6042217" y="4737890"/>
                </a:cubicBezTo>
                <a:cubicBezTo>
                  <a:pt x="6033362" y="4748600"/>
                  <a:pt x="6035273" y="4757223"/>
                  <a:pt x="6040543" y="4765657"/>
                </a:cubicBezTo>
                <a:cubicBezTo>
                  <a:pt x="6034416" y="4790618"/>
                  <a:pt x="6040696" y="4813399"/>
                  <a:pt x="6039956" y="4841463"/>
                </a:cubicBezTo>
                <a:lnTo>
                  <a:pt x="6057123" y="4969863"/>
                </a:lnTo>
                <a:lnTo>
                  <a:pt x="6055039" y="4974028"/>
                </a:lnTo>
                <a:cubicBezTo>
                  <a:pt x="6053860" y="4976933"/>
                  <a:pt x="6053409" y="4978909"/>
                  <a:pt x="6053462" y="4980318"/>
                </a:cubicBezTo>
                <a:lnTo>
                  <a:pt x="6053643" y="4980501"/>
                </a:lnTo>
                <a:lnTo>
                  <a:pt x="6051733" y="4986338"/>
                </a:lnTo>
                <a:lnTo>
                  <a:pt x="6049602" y="4991296"/>
                </a:lnTo>
                <a:cubicBezTo>
                  <a:pt x="6058123" y="5019829"/>
                  <a:pt x="6066643" y="5048361"/>
                  <a:pt x="6075165" y="5076895"/>
                </a:cubicBezTo>
                <a:lnTo>
                  <a:pt x="6073751" y="5081568"/>
                </a:lnTo>
                <a:cubicBezTo>
                  <a:pt x="6073034" y="5084748"/>
                  <a:pt x="6072888" y="5086810"/>
                  <a:pt x="6073150" y="5088173"/>
                </a:cubicBezTo>
                <a:lnTo>
                  <a:pt x="6073355" y="5088300"/>
                </a:lnTo>
                <a:lnTo>
                  <a:pt x="6072362" y="5094558"/>
                </a:lnTo>
                <a:cubicBezTo>
                  <a:pt x="6070184" y="5105196"/>
                  <a:pt x="6067588" y="5115626"/>
                  <a:pt x="6064726" y="5125620"/>
                </a:cubicBezTo>
                <a:cubicBezTo>
                  <a:pt x="6063568" y="5154527"/>
                  <a:pt x="6065189" y="5244020"/>
                  <a:pt x="6065415" y="5268004"/>
                </a:cubicBezTo>
                <a:cubicBezTo>
                  <a:pt x="6065637" y="5268513"/>
                  <a:pt x="6065860" y="5269021"/>
                  <a:pt x="6066081" y="5269530"/>
                </a:cubicBezTo>
                <a:lnTo>
                  <a:pt x="6043407" y="5390941"/>
                </a:lnTo>
                <a:cubicBezTo>
                  <a:pt x="6032545" y="5438194"/>
                  <a:pt x="6020942" y="5465286"/>
                  <a:pt x="6025377" y="5539927"/>
                </a:cubicBezTo>
                <a:cubicBezTo>
                  <a:pt x="6019787" y="5610775"/>
                  <a:pt x="6013913" y="5740573"/>
                  <a:pt x="6010052" y="5791594"/>
                </a:cubicBezTo>
                <a:cubicBezTo>
                  <a:pt x="5989401" y="5787060"/>
                  <a:pt x="6018524" y="5849672"/>
                  <a:pt x="5994220" y="5855206"/>
                </a:cubicBezTo>
                <a:cubicBezTo>
                  <a:pt x="5995282" y="5860240"/>
                  <a:pt x="5980598" y="5868910"/>
                  <a:pt x="5982580" y="5873582"/>
                </a:cubicBezTo>
                <a:cubicBezTo>
                  <a:pt x="5982922" y="5874401"/>
                  <a:pt x="5983265" y="5875218"/>
                  <a:pt x="5983608" y="5876037"/>
                </a:cubicBezTo>
                <a:lnTo>
                  <a:pt x="5983535" y="5886534"/>
                </a:lnTo>
                <a:lnTo>
                  <a:pt x="5988737" y="5888644"/>
                </a:lnTo>
                <a:cubicBezTo>
                  <a:pt x="5989948" y="5893707"/>
                  <a:pt x="5991159" y="5898769"/>
                  <a:pt x="5992371" y="5903832"/>
                </a:cubicBezTo>
                <a:cubicBezTo>
                  <a:pt x="5992924" y="5909651"/>
                  <a:pt x="5992578" y="5916068"/>
                  <a:pt x="5990780" y="5923391"/>
                </a:cubicBezTo>
                <a:cubicBezTo>
                  <a:pt x="5975822" y="5948880"/>
                  <a:pt x="6013580" y="5981626"/>
                  <a:pt x="5993870" y="6013205"/>
                </a:cubicBezTo>
                <a:cubicBezTo>
                  <a:pt x="5988486" y="6024901"/>
                  <a:pt x="5991718" y="6066777"/>
                  <a:pt x="5997673" y="6074018"/>
                </a:cubicBezTo>
                <a:cubicBezTo>
                  <a:pt x="5998007" y="6081731"/>
                  <a:pt x="6007861" y="6126985"/>
                  <a:pt x="6014840" y="6130837"/>
                </a:cubicBezTo>
                <a:cubicBezTo>
                  <a:pt x="6022998" y="6137057"/>
                  <a:pt x="5999420" y="6156330"/>
                  <a:pt x="6010704" y="6152982"/>
                </a:cubicBezTo>
                <a:cubicBezTo>
                  <a:pt x="6008682" y="6186619"/>
                  <a:pt x="6039938" y="6191636"/>
                  <a:pt x="6038294" y="6221100"/>
                </a:cubicBezTo>
                <a:cubicBezTo>
                  <a:pt x="6039643" y="6222126"/>
                  <a:pt x="6046356" y="6257468"/>
                  <a:pt x="6052331" y="6287550"/>
                </a:cubicBezTo>
                <a:cubicBezTo>
                  <a:pt x="6058307" y="6317632"/>
                  <a:pt x="6082079" y="6391312"/>
                  <a:pt x="6074143" y="6401595"/>
                </a:cubicBezTo>
                <a:cubicBezTo>
                  <a:pt x="6074931" y="6423902"/>
                  <a:pt x="6059614" y="6432919"/>
                  <a:pt x="6060199" y="6487110"/>
                </a:cubicBezTo>
                <a:cubicBezTo>
                  <a:pt x="6075583" y="6574474"/>
                  <a:pt x="6076150" y="6553611"/>
                  <a:pt x="6081156" y="6588589"/>
                </a:cubicBezTo>
                <a:cubicBezTo>
                  <a:pt x="6102088" y="6637976"/>
                  <a:pt x="6067660" y="6687723"/>
                  <a:pt x="6114944" y="6769963"/>
                </a:cubicBezTo>
                <a:cubicBezTo>
                  <a:pt x="6130462" y="6819284"/>
                  <a:pt x="6119243" y="6817955"/>
                  <a:pt x="6128950" y="6835814"/>
                </a:cubicBezTo>
                <a:lnTo>
                  <a:pt x="6132536" y="6858000"/>
                </a:lnTo>
                <a:lnTo>
                  <a:pt x="4789511" y="6858000"/>
                </a:lnTo>
                <a:lnTo>
                  <a:pt x="1866294" y="6858000"/>
                </a:lnTo>
                <a:lnTo>
                  <a:pt x="1705866" y="6858000"/>
                </a:lnTo>
                <a:lnTo>
                  <a:pt x="1343025" y="6858000"/>
                </a:lnTo>
                <a:lnTo>
                  <a:pt x="523269" y="6858000"/>
                </a:lnTo>
                <a:lnTo>
                  <a:pt x="362841" y="6858000"/>
                </a:lnTo>
                <a:lnTo>
                  <a:pt x="0" y="6858000"/>
                </a:lnTo>
                <a:close/>
              </a:path>
            </a:pathLst>
          </a:custGeom>
          <a:solidFill>
            <a:srgbClr val="82766A">
              <a:alpha val="1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DCB066B-113A-AD01-BF41-34C995A6CC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37034" y="1327050"/>
            <a:ext cx="4379421" cy="1330840"/>
          </a:xfrm>
        </p:spPr>
        <p:txBody>
          <a:bodyPr>
            <a:noAutofit/>
          </a:bodyPr>
          <a:lstStyle/>
          <a:p>
            <a:pPr algn="ctr"/>
            <a:r>
              <a:rPr lang="en-US" sz="4000" b="1">
                <a:solidFill>
                  <a:srgbClr val="00B0F0"/>
                </a:solidFill>
                <a:effectLst/>
                <a:latin typeface="Helvetica" pitchFamily="2" charset="0"/>
              </a:rPr>
              <a:t>Bina huraian </a:t>
            </a:r>
            <a:r>
              <a:rPr lang="en-US" sz="4000" b="1" dirty="0" err="1">
                <a:solidFill>
                  <a:srgbClr val="00B0F0"/>
                </a:solidFill>
                <a:effectLst/>
                <a:latin typeface="Helvetica" pitchFamily="2" charset="0"/>
              </a:rPr>
              <a:t>berdasarkan</a:t>
            </a:r>
            <a:r>
              <a:rPr lang="en-US" sz="4000" b="1" dirty="0">
                <a:solidFill>
                  <a:srgbClr val="00B0F0"/>
                </a:solidFill>
                <a:effectLst/>
                <a:latin typeface="Helvetica" pitchFamily="2" charset="0"/>
              </a:rPr>
              <a:t> </a:t>
            </a:r>
            <a:r>
              <a:rPr lang="en-US" sz="4000" b="1" dirty="0" err="1">
                <a:solidFill>
                  <a:srgbClr val="00B0F0"/>
                </a:solidFill>
                <a:effectLst/>
                <a:latin typeface="Helvetica" pitchFamily="2" charset="0"/>
              </a:rPr>
              <a:t>ayat-ayat</a:t>
            </a:r>
            <a:r>
              <a:rPr lang="en-US" sz="4000" b="1" dirty="0">
                <a:solidFill>
                  <a:srgbClr val="00B0F0"/>
                </a:solidFill>
                <a:effectLst/>
                <a:latin typeface="Helvetica" pitchFamily="2" charset="0"/>
              </a:rPr>
              <a:t> </a:t>
            </a:r>
            <a:r>
              <a:rPr lang="en-US" sz="4000" b="1" dirty="0" err="1">
                <a:solidFill>
                  <a:srgbClr val="00B0F0"/>
                </a:solidFill>
                <a:effectLst/>
                <a:latin typeface="Helvetica" pitchFamily="2" charset="0"/>
              </a:rPr>
              <a:t>kunci</a:t>
            </a:r>
            <a:r>
              <a:rPr lang="en-US" sz="4000" b="1" dirty="0">
                <a:solidFill>
                  <a:srgbClr val="00B0F0"/>
                </a:solidFill>
                <a:effectLst/>
                <a:latin typeface="Helvetica" pitchFamily="2" charset="0"/>
              </a:rPr>
              <a:t> </a:t>
            </a:r>
            <a:r>
              <a:rPr lang="en-US" sz="4000" b="1" dirty="0" err="1">
                <a:solidFill>
                  <a:srgbClr val="00B0F0"/>
                </a:solidFill>
                <a:effectLst/>
                <a:latin typeface="Helvetica" pitchFamily="2" charset="0"/>
              </a:rPr>
              <a:t>ini</a:t>
            </a:r>
            <a:r>
              <a:rPr lang="en-US" sz="4000" b="1" dirty="0">
                <a:solidFill>
                  <a:srgbClr val="00B0F0"/>
                </a:solidFill>
                <a:effectLst/>
                <a:latin typeface="Helvetica" pitchFamily="2" charset="0"/>
              </a:rPr>
              <a:t>:</a:t>
            </a:r>
            <a:br>
              <a:rPr lang="en-US" sz="4000" b="1" dirty="0">
                <a:solidFill>
                  <a:srgbClr val="00B0F0"/>
                </a:solidFill>
                <a:effectLst/>
                <a:latin typeface="Helvetica" pitchFamily="2" charset="0"/>
              </a:rPr>
            </a:br>
            <a:endParaRPr lang="en-US" sz="4000" b="1" dirty="0">
              <a:solidFill>
                <a:srgbClr val="00B0F0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C69D71F-F49A-B800-F34E-8F8D1D68225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78419" y="3063957"/>
            <a:ext cx="4438036" cy="2917160"/>
          </a:xfrm>
        </p:spPr>
        <p:txBody>
          <a:bodyPr>
            <a:normAutofit fontScale="92500"/>
          </a:bodyPr>
          <a:lstStyle/>
          <a:p>
            <a:pPr>
              <a:lnSpc>
                <a:spcPct val="150000"/>
              </a:lnSpc>
            </a:pPr>
            <a:r>
              <a:rPr lang="en-US" b="1" dirty="0">
                <a:solidFill>
                  <a:srgbClr val="C00000"/>
                </a:solidFill>
                <a:effectLst/>
                <a:latin typeface="Avenir Next" panose="020B0503020202020204" pitchFamily="34" charset="0"/>
              </a:rPr>
              <a:t>KASIH YANG BERKORBAN</a:t>
            </a:r>
            <a:endParaRPr lang="en-US" dirty="0">
              <a:effectLst/>
              <a:latin typeface="Avenir Next" panose="020B0503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en-US" b="1" dirty="0">
                <a:solidFill>
                  <a:srgbClr val="0070C0"/>
                </a:solidFill>
                <a:effectLst/>
                <a:latin typeface="Avenir Next" panose="020B0503020202020204" pitchFamily="34" charset="0"/>
              </a:rPr>
              <a:t>KASIH YANG MENGAMPUNI</a:t>
            </a:r>
            <a:endParaRPr lang="en-US" dirty="0">
              <a:effectLst/>
              <a:latin typeface="Avenir Next" panose="020B0503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en-US" b="1" dirty="0">
                <a:solidFill>
                  <a:schemeClr val="accent6">
                    <a:lumMod val="75000"/>
                  </a:schemeClr>
                </a:solidFill>
                <a:effectLst/>
                <a:latin typeface="Avenir Next" panose="020B0503020202020204" pitchFamily="34" charset="0"/>
              </a:rPr>
              <a:t>KASIH YANG MENEBUS</a:t>
            </a:r>
            <a:endParaRPr lang="en-US" dirty="0">
              <a:effectLst/>
              <a:latin typeface="Avenir Next" panose="020B0503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en-US" b="1" dirty="0">
                <a:solidFill>
                  <a:schemeClr val="accent5">
                    <a:lumMod val="75000"/>
                  </a:schemeClr>
                </a:solidFill>
                <a:effectLst/>
                <a:latin typeface="Avenir Next" panose="020B0503020202020204" pitchFamily="34" charset="0"/>
              </a:rPr>
              <a:t>KASIH YANG ABADI</a:t>
            </a:r>
            <a:endParaRPr lang="en-US" dirty="0">
              <a:effectLst/>
              <a:latin typeface="Avenir Next" panose="020B0503020202020204" pitchFamily="34" charset="0"/>
            </a:endParaRPr>
          </a:p>
          <a:p>
            <a:pPr>
              <a:lnSpc>
                <a:spcPct val="150000"/>
              </a:lnSpc>
            </a:pPr>
            <a:endParaRPr lang="en-US" dirty="0">
              <a:latin typeface="Avenir Next" panose="020B0503020202020204" pitchFamily="34" charset="0"/>
            </a:endParaRPr>
          </a:p>
        </p:txBody>
      </p:sp>
      <p:pic>
        <p:nvPicPr>
          <p:cNvPr id="4" name="Picture 3" descr="A poster with text and rainbow colors&#10;&#10;Description automatically generated">
            <a:extLst>
              <a:ext uri="{FF2B5EF4-FFF2-40B4-BE49-F238E27FC236}">
                <a16:creationId xmlns:a16="http://schemas.microsoft.com/office/drawing/2014/main" id="{35A4275A-E0CB-3DC1-DD15-E29D846AF89A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880610" y="1419853"/>
            <a:ext cx="4737650" cy="40405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257783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055" name="Rectangle 2054">
            <a:extLst>
              <a:ext uri="{FF2B5EF4-FFF2-40B4-BE49-F238E27FC236}">
                <a16:creationId xmlns:a16="http://schemas.microsoft.com/office/drawing/2014/main" id="{4F7EBAE4-9945-4473-9E34-B2C66EA0F03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0C14C6C-2649-EC8D-DEFE-C264DDEF15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5509" y="1059038"/>
            <a:ext cx="5776051" cy="1325563"/>
          </a:xfrm>
        </p:spPr>
        <p:txBody>
          <a:bodyPr>
            <a:normAutofit fontScale="90000"/>
          </a:bodyPr>
          <a:lstStyle/>
          <a:p>
            <a:r>
              <a:rPr lang="en-US" b="1" dirty="0">
                <a:effectLst/>
                <a:latin typeface="Avenir Next" panose="020B0503020202020204" pitchFamily="34" charset="0"/>
              </a:rPr>
              <a:t>KASIH YANG </a:t>
            </a:r>
            <a:r>
              <a:rPr lang="en-US" b="1" dirty="0">
                <a:solidFill>
                  <a:srgbClr val="C00000"/>
                </a:solidFill>
                <a:effectLst/>
                <a:latin typeface="Avenir Next" panose="020B0503020202020204" pitchFamily="34" charset="0"/>
              </a:rPr>
              <a:t>BERKORBAN</a:t>
            </a:r>
            <a:br>
              <a:rPr lang="en-US" b="1" dirty="0">
                <a:effectLst/>
                <a:latin typeface="Avenir Next" panose="020B0503020202020204" pitchFamily="34" charset="0"/>
              </a:rPr>
            </a:br>
            <a:endParaRPr lang="en-US" b="1" dirty="0">
              <a:latin typeface="Avenir Next" panose="020B0503020202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477FA5A-D5A9-4ACA-9CE4-810B8BE3A10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9101" y="2008734"/>
            <a:ext cx="5812460" cy="4351338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260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Hiduplah</a:t>
            </a:r>
            <a:r>
              <a:rPr lang="en-US" sz="26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60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dalam</a:t>
            </a:r>
            <a:r>
              <a:rPr lang="en-US" sz="26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60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kasih</a:t>
            </a:r>
            <a:r>
              <a:rPr lang="en-US" sz="26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US" sz="260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sebagaimana</a:t>
            </a:r>
            <a:r>
              <a:rPr lang="en-US" sz="26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60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Kristus</a:t>
            </a:r>
            <a:r>
              <a:rPr lang="en-US" sz="26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60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mengasihi</a:t>
            </a:r>
            <a:r>
              <a:rPr lang="en-US" sz="26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60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kita</a:t>
            </a:r>
            <a:r>
              <a:rPr lang="en-US" sz="26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dan </a:t>
            </a:r>
            <a:r>
              <a:rPr lang="en-US" sz="260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menyerahkan</a:t>
            </a:r>
            <a:r>
              <a:rPr lang="en-US" sz="26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60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diri</a:t>
            </a:r>
            <a:r>
              <a:rPr lang="en-US" sz="26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-Nya </a:t>
            </a:r>
            <a:r>
              <a:rPr lang="en-US" sz="260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untuk</a:t>
            </a:r>
            <a:r>
              <a:rPr lang="en-US" sz="26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60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kita</a:t>
            </a:r>
            <a:r>
              <a:rPr lang="en-US" sz="26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60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sebagai</a:t>
            </a:r>
            <a:r>
              <a:rPr lang="en-US" sz="26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60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persembahan</a:t>
            </a:r>
            <a:r>
              <a:rPr lang="en-US" sz="26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dan korban yang </a:t>
            </a:r>
            <a:r>
              <a:rPr lang="en-US" sz="260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harum</a:t>
            </a:r>
            <a:r>
              <a:rPr lang="en-US" sz="26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60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bagi</a:t>
            </a:r>
            <a:r>
              <a:rPr lang="en-US" sz="26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Allah. </a:t>
            </a:r>
            <a:r>
              <a:rPr lang="en-US" sz="260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Efesus</a:t>
            </a:r>
            <a:r>
              <a:rPr lang="en-US" sz="26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5:2</a:t>
            </a:r>
          </a:p>
          <a:p>
            <a:pPr marL="0" indent="0">
              <a:buNone/>
            </a:pPr>
            <a:endParaRPr lang="en-US" sz="2600" dirty="0"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r>
              <a:rPr lang="en-US" sz="260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Andainya</a:t>
            </a:r>
            <a:r>
              <a:rPr lang="en-US" sz="26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60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demikian</a:t>
            </a:r>
            <a:r>
              <a:rPr lang="en-US" sz="26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US" sz="260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terpaksalah</a:t>
            </a:r>
            <a:r>
              <a:rPr lang="en-US" sz="26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Dia </a:t>
            </a:r>
            <a:r>
              <a:rPr lang="en-US" sz="260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menderita</a:t>
            </a:r>
            <a:r>
              <a:rPr lang="en-US" sz="26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60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berkali</a:t>
            </a:r>
            <a:r>
              <a:rPr lang="en-US" sz="26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-kali </a:t>
            </a:r>
            <a:r>
              <a:rPr lang="en-US" sz="260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sejak</a:t>
            </a:r>
            <a:r>
              <a:rPr lang="en-US" sz="26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60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permulaan</a:t>
            </a:r>
            <a:r>
              <a:rPr lang="en-US" sz="26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dunia. Dia </a:t>
            </a:r>
            <a:r>
              <a:rPr lang="en-US" sz="260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tampil</a:t>
            </a:r>
            <a:r>
              <a:rPr lang="en-US" sz="26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60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sekali</a:t>
            </a:r>
            <a:r>
              <a:rPr lang="en-US" sz="26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60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sahaja</a:t>
            </a:r>
            <a:r>
              <a:rPr lang="en-US" sz="26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US" sz="260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sewaktu</a:t>
            </a:r>
            <a:r>
              <a:rPr lang="en-US" sz="26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60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akhir</a:t>
            </a:r>
            <a:r>
              <a:rPr lang="en-US" sz="26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zaman </a:t>
            </a:r>
            <a:r>
              <a:rPr lang="en-US" sz="260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ini</a:t>
            </a:r>
            <a:r>
              <a:rPr lang="en-US" sz="26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US" sz="260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untuk</a:t>
            </a:r>
            <a:r>
              <a:rPr lang="en-US" sz="26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60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menghapuskan</a:t>
            </a:r>
            <a:r>
              <a:rPr lang="en-US" sz="26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dosa </a:t>
            </a:r>
            <a:r>
              <a:rPr lang="en-US" sz="260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dengan</a:t>
            </a:r>
            <a:r>
              <a:rPr lang="en-US" sz="26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60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mengorbankan</a:t>
            </a:r>
            <a:r>
              <a:rPr lang="en-US" sz="26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60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diri</a:t>
            </a:r>
            <a:r>
              <a:rPr lang="en-US" sz="26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-Nya. </a:t>
            </a:r>
            <a:r>
              <a:rPr lang="en-US" sz="2600" dirty="0" err="1">
                <a:latin typeface="Calibri" panose="020F0502020204030204" pitchFamily="34" charset="0"/>
                <a:cs typeface="Calibri" panose="020F0502020204030204" pitchFamily="34" charset="0"/>
              </a:rPr>
              <a:t>I</a:t>
            </a:r>
            <a:r>
              <a:rPr lang="en-US" sz="260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brani</a:t>
            </a:r>
            <a:r>
              <a:rPr lang="en-US" sz="26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9:26</a:t>
            </a:r>
          </a:p>
          <a:p>
            <a:pPr marL="0" indent="0">
              <a:buNone/>
            </a:pPr>
            <a:endParaRPr lang="en-US" sz="26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2050" name="Picture 2" descr="Jesus Carrying Cross Stock Vector Illustration and Royalty Free Jesus  Carrying Cross Clipart">
            <a:extLst>
              <a:ext uri="{FF2B5EF4-FFF2-40B4-BE49-F238E27FC236}">
                <a16:creationId xmlns:a16="http://schemas.microsoft.com/office/drawing/2014/main" id="{BE66B591-CBD8-45FB-F4BC-4EB37AB3F07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650661" y="365125"/>
            <a:ext cx="5122238" cy="5122238"/>
          </a:xfrm>
          <a:custGeom>
            <a:avLst/>
            <a:gdLst/>
            <a:ahLst/>
            <a:cxnLst/>
            <a:rect l="l" t="t" r="r" b="b"/>
            <a:pathLst>
              <a:path w="2663168" h="2663168">
                <a:moveTo>
                  <a:pt x="1331584" y="0"/>
                </a:moveTo>
                <a:cubicBezTo>
                  <a:pt x="2066998" y="0"/>
                  <a:pt x="2663168" y="596170"/>
                  <a:pt x="2663168" y="1331584"/>
                </a:cubicBezTo>
                <a:cubicBezTo>
                  <a:pt x="2663168" y="2066998"/>
                  <a:pt x="2066998" y="2663168"/>
                  <a:pt x="1331584" y="2663168"/>
                </a:cubicBezTo>
                <a:cubicBezTo>
                  <a:pt x="596170" y="2663168"/>
                  <a:pt x="0" y="2066998"/>
                  <a:pt x="0" y="1331584"/>
                </a:cubicBezTo>
                <a:cubicBezTo>
                  <a:pt x="0" y="596170"/>
                  <a:pt x="596170" y="0"/>
                  <a:pt x="1331584" y="0"/>
                </a:cubicBez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57" name="!!Arc">
            <a:extLst>
              <a:ext uri="{FF2B5EF4-FFF2-40B4-BE49-F238E27FC236}">
                <a16:creationId xmlns:a16="http://schemas.microsoft.com/office/drawing/2014/main" id="{70BEB1E7-2F88-40BC-B73D-42E5B6F80BF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1189197" flipV="1">
            <a:off x="6261882" y="687822"/>
            <a:ext cx="5471147" cy="5471147"/>
          </a:xfrm>
          <a:prstGeom prst="arc">
            <a:avLst>
              <a:gd name="adj1" fmla="val 16200000"/>
              <a:gd name="adj2" fmla="val 20093138"/>
            </a:avLst>
          </a:prstGeom>
          <a:ln w="127000" cap="rnd">
            <a:solidFill>
              <a:schemeClr val="accent4">
                <a:alpha val="9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59" name="!!Oval">
            <a:extLst>
              <a:ext uri="{FF2B5EF4-FFF2-40B4-BE49-F238E27FC236}">
                <a16:creationId xmlns:a16="http://schemas.microsoft.com/office/drawing/2014/main" id="{A7B99495-F43F-4D80-A44F-2CB4764EB90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248561" y="921125"/>
            <a:ext cx="791021" cy="769563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1010975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79" name="Rectangle 3078">
            <a:extLst>
              <a:ext uri="{FF2B5EF4-FFF2-40B4-BE49-F238E27FC236}">
                <a16:creationId xmlns:a16="http://schemas.microsoft.com/office/drawing/2014/main" id="{4F7EBAE4-9945-4473-9E34-B2C66EA0F03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1E4666F-A5AA-A787-C574-76D4C79B41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1045059"/>
            <a:ext cx="6114331" cy="1325563"/>
          </a:xfrm>
        </p:spPr>
        <p:txBody>
          <a:bodyPr>
            <a:normAutofit fontScale="90000"/>
          </a:bodyPr>
          <a:lstStyle/>
          <a:p>
            <a:r>
              <a:rPr lang="en-US" b="1" dirty="0">
                <a:effectLst/>
                <a:latin typeface="Avenir Next" panose="020B0503020202020204" pitchFamily="34" charset="0"/>
              </a:rPr>
              <a:t>KASIH YANG </a:t>
            </a:r>
            <a:r>
              <a:rPr lang="en-US" b="1" dirty="0">
                <a:solidFill>
                  <a:schemeClr val="accent5">
                    <a:lumMod val="75000"/>
                  </a:schemeClr>
                </a:solidFill>
                <a:effectLst/>
                <a:latin typeface="Avenir Next" panose="020B0503020202020204" pitchFamily="34" charset="0"/>
              </a:rPr>
              <a:t>MENGAMPUNI</a:t>
            </a:r>
            <a:br>
              <a:rPr lang="en-US" dirty="0">
                <a:effectLst/>
                <a:latin typeface="Avenir Next" panose="020B0503020202020204" pitchFamily="34" charset="0"/>
              </a:rPr>
            </a:br>
            <a:endParaRPr lang="en-US" dirty="0">
              <a:latin typeface="Avenir Next" panose="020B0503020202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0283087-6E28-37AB-0AF8-DA5EBE8FFF5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79585" y="2095254"/>
            <a:ext cx="5393361" cy="4351338"/>
          </a:xfrm>
        </p:spPr>
        <p:txBody>
          <a:bodyPr>
            <a:normAutofit lnSpcReduction="10000"/>
          </a:bodyPr>
          <a:lstStyle/>
          <a:p>
            <a:pPr marL="0" indent="0">
              <a:lnSpc>
                <a:spcPct val="100000"/>
              </a:lnSpc>
              <a:buNone/>
            </a:pPr>
            <a:r>
              <a:rPr lang="en-US" sz="260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Efesus</a:t>
            </a:r>
            <a:r>
              <a:rPr lang="en-US" sz="26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4:32 </a:t>
            </a:r>
            <a:r>
              <a:rPr lang="sv-SE" sz="2600" b="1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Dan berbelas kasihlah satu sama lain, bersikap baik, saling memaafkan, sebagaimana Allah telah mengampunimu dalam Kristus</a:t>
            </a:r>
            <a:r>
              <a:rPr lang="en-US" sz="2600" b="1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US" sz="260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Kolose</a:t>
            </a:r>
            <a:r>
              <a:rPr lang="en-US" sz="26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3:13 </a:t>
            </a:r>
            <a:r>
              <a:rPr lang="en-US" sz="260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Bersabarlah</a:t>
            </a:r>
            <a:r>
              <a:rPr lang="en-US" sz="26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60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terhadap</a:t>
            </a:r>
            <a:r>
              <a:rPr lang="en-US" sz="26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60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satu</a:t>
            </a:r>
            <a:r>
              <a:rPr lang="en-US" sz="26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60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sama</a:t>
            </a:r>
            <a:r>
              <a:rPr lang="en-US" sz="26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lain, </a:t>
            </a:r>
            <a:r>
              <a:rPr lang="en-US" sz="260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maaf-memaafi</a:t>
            </a:r>
            <a:r>
              <a:rPr lang="en-US" sz="26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US" sz="260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jika</a:t>
            </a:r>
            <a:r>
              <a:rPr lang="en-US" sz="26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60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seseorang</a:t>
            </a:r>
            <a:r>
              <a:rPr lang="en-US" sz="26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60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ada</a:t>
            </a:r>
            <a:r>
              <a:rPr lang="en-US" sz="26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60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sesuatu</a:t>
            </a:r>
            <a:r>
              <a:rPr lang="en-US" sz="26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60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aduan</a:t>
            </a:r>
            <a:r>
              <a:rPr lang="en-US" sz="26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60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terhadap</a:t>
            </a:r>
            <a:r>
              <a:rPr lang="en-US" sz="26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yang lain. </a:t>
            </a:r>
            <a:r>
              <a:rPr lang="en-US" sz="260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Sebagaimana</a:t>
            </a:r>
            <a:r>
              <a:rPr lang="en-US" sz="26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60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Tuhan</a:t>
            </a:r>
            <a:r>
              <a:rPr lang="en-US" sz="26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60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telah</a:t>
            </a:r>
            <a:r>
              <a:rPr lang="en-US" sz="26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60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mengampuni</a:t>
            </a:r>
            <a:r>
              <a:rPr lang="en-US" sz="26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60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kamu</a:t>
            </a:r>
            <a:r>
              <a:rPr lang="en-US" sz="26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US" sz="260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demikianlah</a:t>
            </a:r>
            <a:r>
              <a:rPr lang="en-US" sz="26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60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kamu</a:t>
            </a:r>
            <a:r>
              <a:rPr lang="en-US" sz="26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60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harus</a:t>
            </a:r>
            <a:r>
              <a:rPr lang="en-US" sz="26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60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mengampuni</a:t>
            </a:r>
            <a:r>
              <a:rPr lang="en-US" sz="26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60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sesama</a:t>
            </a:r>
            <a:r>
              <a:rPr lang="en-US" sz="26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60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sendiri</a:t>
            </a:r>
            <a:r>
              <a:rPr lang="en-US" sz="26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pPr>
              <a:lnSpc>
                <a:spcPct val="100000"/>
              </a:lnSpc>
            </a:pPr>
            <a:endParaRPr lang="en-US" sz="26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3074" name="Picture 2" descr="4 Pm, teaching Of Jesus About Little Children, love Of God, Old Testament, Bible  story, vacation Bible School, religious Text, Summer camp, camp, meadow |  Anyrgb">
            <a:extLst>
              <a:ext uri="{FF2B5EF4-FFF2-40B4-BE49-F238E27FC236}">
                <a16:creationId xmlns:a16="http://schemas.microsoft.com/office/drawing/2014/main" id="{C3FC9B36-B658-0F91-DABC-6F2DEE4A9FE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8510" r="14345" b="-3"/>
          <a:stretch/>
        </p:blipFill>
        <p:spPr bwMode="auto">
          <a:xfrm>
            <a:off x="6374920" y="758514"/>
            <a:ext cx="5122238" cy="5122238"/>
          </a:xfrm>
          <a:custGeom>
            <a:avLst/>
            <a:gdLst/>
            <a:ahLst/>
            <a:cxnLst/>
            <a:rect l="l" t="t" r="r" b="b"/>
            <a:pathLst>
              <a:path w="2663168" h="2663168">
                <a:moveTo>
                  <a:pt x="1331584" y="0"/>
                </a:moveTo>
                <a:cubicBezTo>
                  <a:pt x="2066998" y="0"/>
                  <a:pt x="2663168" y="596170"/>
                  <a:pt x="2663168" y="1331584"/>
                </a:cubicBezTo>
                <a:cubicBezTo>
                  <a:pt x="2663168" y="2066998"/>
                  <a:pt x="2066998" y="2663168"/>
                  <a:pt x="1331584" y="2663168"/>
                </a:cubicBezTo>
                <a:cubicBezTo>
                  <a:pt x="596170" y="2663168"/>
                  <a:pt x="0" y="2066998"/>
                  <a:pt x="0" y="1331584"/>
                </a:cubicBezTo>
                <a:cubicBezTo>
                  <a:pt x="0" y="596170"/>
                  <a:pt x="596170" y="0"/>
                  <a:pt x="1331584" y="0"/>
                </a:cubicBez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81" name="!!Arc">
            <a:extLst>
              <a:ext uri="{FF2B5EF4-FFF2-40B4-BE49-F238E27FC236}">
                <a16:creationId xmlns:a16="http://schemas.microsoft.com/office/drawing/2014/main" id="{70BEB1E7-2F88-40BC-B73D-42E5B6F80BF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1189197" flipV="1">
            <a:off x="6261882" y="687822"/>
            <a:ext cx="5471147" cy="5471147"/>
          </a:xfrm>
          <a:prstGeom prst="arc">
            <a:avLst>
              <a:gd name="adj1" fmla="val 16200000"/>
              <a:gd name="adj2" fmla="val 20093138"/>
            </a:avLst>
          </a:prstGeom>
          <a:ln w="127000" cap="rnd">
            <a:solidFill>
              <a:schemeClr val="accent4">
                <a:alpha val="9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083" name="!!Oval">
            <a:extLst>
              <a:ext uri="{FF2B5EF4-FFF2-40B4-BE49-F238E27FC236}">
                <a16:creationId xmlns:a16="http://schemas.microsoft.com/office/drawing/2014/main" id="{A7B99495-F43F-4D80-A44F-2CB4764EB90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248561" y="921125"/>
            <a:ext cx="791021" cy="769563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7871166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A74184-3A48-6EAD-91A5-9EA537A092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>
                <a:solidFill>
                  <a:srgbClr val="141413"/>
                </a:solidFill>
                <a:effectLst/>
                <a:latin typeface="Helvetica" pitchFamily="2" charset="0"/>
              </a:rPr>
              <a:t>Illustrasi</a:t>
            </a:r>
            <a:r>
              <a:rPr lang="en-US" dirty="0">
                <a:solidFill>
                  <a:srgbClr val="141413"/>
                </a:solidFill>
                <a:effectLst/>
                <a:latin typeface="Helvetica" pitchFamily="2" charset="0"/>
              </a:rPr>
              <a:t> </a:t>
            </a:r>
            <a:r>
              <a:rPr lang="en-US" dirty="0" err="1">
                <a:solidFill>
                  <a:srgbClr val="141413"/>
                </a:solidFill>
                <a:effectLst/>
                <a:latin typeface="Helvetica" pitchFamily="2" charset="0"/>
              </a:rPr>
              <a:t>tentang</a:t>
            </a:r>
            <a:r>
              <a:rPr lang="en-US" dirty="0">
                <a:solidFill>
                  <a:srgbClr val="141413"/>
                </a:solidFill>
                <a:effectLst/>
                <a:latin typeface="Helvetica" pitchFamily="2" charset="0"/>
              </a:rPr>
              <a:t> </a:t>
            </a:r>
            <a:r>
              <a:rPr lang="en-US" dirty="0" err="1">
                <a:solidFill>
                  <a:srgbClr val="141413"/>
                </a:solidFill>
                <a:effectLst/>
                <a:latin typeface="Helvetica" pitchFamily="2" charset="0"/>
              </a:rPr>
              <a:t>mengampuni</a:t>
            </a:r>
            <a:r>
              <a:rPr lang="en-US" dirty="0">
                <a:solidFill>
                  <a:srgbClr val="141413"/>
                </a:solidFill>
                <a:effectLst/>
                <a:latin typeface="Helvetica" pitchFamily="2" charset="0"/>
              </a:rPr>
              <a:t>: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A9146BD-A4DE-C3BD-A9B9-BAA3421C47B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>
                <a:solidFill>
                  <a:srgbClr val="141413"/>
                </a:solidFill>
                <a:effectLst/>
                <a:latin typeface="Helvetica" pitchFamily="2" charset="0"/>
              </a:rPr>
              <a:t>Ketika para </a:t>
            </a:r>
            <a:r>
              <a:rPr lang="en-US" dirty="0" err="1">
                <a:solidFill>
                  <a:srgbClr val="141413"/>
                </a:solidFill>
                <a:effectLst/>
                <a:latin typeface="Helvetica" pitchFamily="2" charset="0"/>
              </a:rPr>
              <a:t>misionari</a:t>
            </a:r>
            <a:r>
              <a:rPr lang="en-US" dirty="0">
                <a:solidFill>
                  <a:srgbClr val="141413"/>
                </a:solidFill>
                <a:effectLst/>
                <a:latin typeface="Helvetica" pitchFamily="2" charset="0"/>
              </a:rPr>
              <a:t> Moravian </a:t>
            </a:r>
            <a:r>
              <a:rPr lang="en-US" dirty="0" err="1">
                <a:solidFill>
                  <a:srgbClr val="141413"/>
                </a:solidFill>
                <a:effectLst/>
                <a:latin typeface="Helvetica" pitchFamily="2" charset="0"/>
              </a:rPr>
              <a:t>datang</a:t>
            </a:r>
            <a:r>
              <a:rPr lang="en-US" dirty="0">
                <a:solidFill>
                  <a:srgbClr val="141413"/>
                </a:solidFill>
                <a:effectLst/>
                <a:latin typeface="Helvetica" pitchFamily="2" charset="0"/>
              </a:rPr>
              <a:t> </a:t>
            </a:r>
            <a:r>
              <a:rPr lang="en-US" dirty="0" err="1">
                <a:solidFill>
                  <a:srgbClr val="141413"/>
                </a:solidFill>
                <a:effectLst/>
                <a:latin typeface="Helvetica" pitchFamily="2" charset="0"/>
              </a:rPr>
              <a:t>kepada</a:t>
            </a:r>
            <a:r>
              <a:rPr lang="en-US" dirty="0">
                <a:solidFill>
                  <a:srgbClr val="141413"/>
                </a:solidFill>
                <a:effectLst/>
                <a:latin typeface="Helvetica" pitchFamily="2" charset="0"/>
              </a:rPr>
              <a:t> orang Eskimo, </a:t>
            </a:r>
            <a:r>
              <a:rPr lang="en-US" dirty="0" err="1">
                <a:solidFill>
                  <a:srgbClr val="141413"/>
                </a:solidFill>
                <a:effectLst/>
                <a:latin typeface="Helvetica" pitchFamily="2" charset="0"/>
              </a:rPr>
              <a:t>mereka</a:t>
            </a:r>
            <a:r>
              <a:rPr lang="en-US" dirty="0">
                <a:solidFill>
                  <a:srgbClr val="141413"/>
                </a:solidFill>
                <a:effectLst/>
                <a:latin typeface="Helvetica" pitchFamily="2" charset="0"/>
              </a:rPr>
              <a:t> </a:t>
            </a:r>
            <a:r>
              <a:rPr lang="en-US" dirty="0" err="1">
                <a:solidFill>
                  <a:srgbClr val="141413"/>
                </a:solidFill>
                <a:effectLst/>
                <a:latin typeface="Helvetica" pitchFamily="2" charset="0"/>
              </a:rPr>
              <a:t>tidak</a:t>
            </a:r>
            <a:r>
              <a:rPr lang="en-US" dirty="0">
                <a:solidFill>
                  <a:srgbClr val="141413"/>
                </a:solidFill>
                <a:effectLst/>
                <a:latin typeface="Helvetica" pitchFamily="2" charset="0"/>
              </a:rPr>
              <a:t> </a:t>
            </a:r>
            <a:r>
              <a:rPr lang="en-US" dirty="0" err="1">
                <a:solidFill>
                  <a:srgbClr val="141413"/>
                </a:solidFill>
                <a:effectLst/>
                <a:latin typeface="Helvetica" pitchFamily="2" charset="0"/>
              </a:rPr>
              <a:t>dapat</a:t>
            </a:r>
            <a:endParaRPr lang="en-US" dirty="0">
              <a:solidFill>
                <a:srgbClr val="141413"/>
              </a:solidFill>
              <a:effectLst/>
              <a:latin typeface="Helvetica" pitchFamily="2" charset="0"/>
            </a:endParaRPr>
          </a:p>
          <a:p>
            <a:r>
              <a:rPr lang="en-US" dirty="0" err="1">
                <a:solidFill>
                  <a:srgbClr val="141413"/>
                </a:solidFill>
                <a:latin typeface="Helvetica" pitchFamily="2" charset="0"/>
              </a:rPr>
              <a:t>m</a:t>
            </a:r>
            <a:r>
              <a:rPr lang="en-US" dirty="0" err="1">
                <a:solidFill>
                  <a:srgbClr val="141413"/>
                </a:solidFill>
                <a:effectLst/>
                <a:latin typeface="Helvetica" pitchFamily="2" charset="0"/>
              </a:rPr>
              <a:t>enemukan</a:t>
            </a:r>
            <a:r>
              <a:rPr lang="en-US" dirty="0">
                <a:solidFill>
                  <a:srgbClr val="141413"/>
                </a:solidFill>
                <a:effectLst/>
                <a:latin typeface="Helvetica" pitchFamily="2" charset="0"/>
              </a:rPr>
              <a:t> </a:t>
            </a:r>
            <a:r>
              <a:rPr lang="en-US" dirty="0" err="1">
                <a:solidFill>
                  <a:srgbClr val="141413"/>
                </a:solidFill>
                <a:latin typeface="Helvetica" pitchFamily="2" charset="0"/>
              </a:rPr>
              <a:t>satu</a:t>
            </a:r>
            <a:r>
              <a:rPr lang="en-US" dirty="0">
                <a:solidFill>
                  <a:srgbClr val="141413"/>
                </a:solidFill>
                <a:latin typeface="Helvetica" pitchFamily="2" charset="0"/>
              </a:rPr>
              <a:t> </a:t>
            </a:r>
            <a:r>
              <a:rPr lang="en-US" dirty="0" err="1">
                <a:solidFill>
                  <a:srgbClr val="141413"/>
                </a:solidFill>
                <a:latin typeface="Helvetica" pitchFamily="2" charset="0"/>
              </a:rPr>
              <a:t>ayat</a:t>
            </a:r>
            <a:r>
              <a:rPr lang="en-US" dirty="0">
                <a:solidFill>
                  <a:srgbClr val="141413"/>
                </a:solidFill>
                <a:latin typeface="Helvetica" pitchFamily="2" charset="0"/>
              </a:rPr>
              <a:t> </a:t>
            </a:r>
            <a:r>
              <a:rPr lang="en-US" dirty="0" err="1">
                <a:solidFill>
                  <a:srgbClr val="141413"/>
                </a:solidFill>
                <a:latin typeface="Helvetica" pitchFamily="2" charset="0"/>
              </a:rPr>
              <a:t>dalam</a:t>
            </a:r>
            <a:r>
              <a:rPr lang="en-US" dirty="0">
                <a:solidFill>
                  <a:srgbClr val="141413"/>
                </a:solidFill>
                <a:latin typeface="Helvetica" pitchFamily="2" charset="0"/>
              </a:rPr>
              <a:t> </a:t>
            </a:r>
            <a:r>
              <a:rPr lang="en-US" dirty="0" err="1">
                <a:solidFill>
                  <a:srgbClr val="141413"/>
                </a:solidFill>
                <a:latin typeface="Helvetica" pitchFamily="2" charset="0"/>
              </a:rPr>
              <a:t>bahasa</a:t>
            </a:r>
            <a:r>
              <a:rPr lang="en-US" dirty="0">
                <a:solidFill>
                  <a:srgbClr val="141413"/>
                </a:solidFill>
                <a:latin typeface="Helvetica" pitchFamily="2" charset="0"/>
              </a:rPr>
              <a:t> </a:t>
            </a:r>
            <a:r>
              <a:rPr lang="en-US" dirty="0" err="1">
                <a:solidFill>
                  <a:srgbClr val="141413"/>
                </a:solidFill>
                <a:latin typeface="Helvetica" pitchFamily="2" charset="0"/>
              </a:rPr>
              <a:t>mereka</a:t>
            </a:r>
            <a:r>
              <a:rPr lang="en-US" dirty="0">
                <a:solidFill>
                  <a:srgbClr val="141413"/>
                </a:solidFill>
                <a:latin typeface="Helvetica" pitchFamily="2" charset="0"/>
              </a:rPr>
              <a:t> </a:t>
            </a:r>
            <a:r>
              <a:rPr lang="en-US" dirty="0" err="1">
                <a:solidFill>
                  <a:srgbClr val="141413"/>
                </a:solidFill>
                <a:latin typeface="Helvetica" pitchFamily="2" charset="0"/>
              </a:rPr>
              <a:t>untuk</a:t>
            </a:r>
            <a:r>
              <a:rPr lang="en-US" dirty="0">
                <a:solidFill>
                  <a:srgbClr val="141413"/>
                </a:solidFill>
                <a:latin typeface="Helvetica" pitchFamily="2" charset="0"/>
              </a:rPr>
              <a:t> </a:t>
            </a:r>
            <a:r>
              <a:rPr lang="en-US" dirty="0" err="1">
                <a:solidFill>
                  <a:srgbClr val="141413"/>
                </a:solidFill>
                <a:latin typeface="Helvetica" pitchFamily="2" charset="0"/>
              </a:rPr>
              <a:t>pengampunan</a:t>
            </a:r>
            <a:r>
              <a:rPr lang="en-US" dirty="0">
                <a:solidFill>
                  <a:srgbClr val="141413"/>
                </a:solidFill>
                <a:latin typeface="Helvetica" pitchFamily="2" charset="0"/>
              </a:rPr>
              <a:t>, </a:t>
            </a:r>
            <a:r>
              <a:rPr lang="en-US" dirty="0" err="1">
                <a:solidFill>
                  <a:srgbClr val="141413"/>
                </a:solidFill>
                <a:latin typeface="Helvetica" pitchFamily="2" charset="0"/>
              </a:rPr>
              <a:t>maka</a:t>
            </a:r>
            <a:r>
              <a:rPr lang="en-US" dirty="0">
                <a:solidFill>
                  <a:srgbClr val="141413"/>
                </a:solidFill>
                <a:latin typeface="Helvetica" pitchFamily="2" charset="0"/>
              </a:rPr>
              <a:t> </a:t>
            </a:r>
            <a:r>
              <a:rPr lang="en-US" dirty="0" err="1">
                <a:solidFill>
                  <a:srgbClr val="141413"/>
                </a:solidFill>
                <a:latin typeface="Helvetica" pitchFamily="2" charset="0"/>
              </a:rPr>
              <a:t>mereka</a:t>
            </a:r>
            <a:r>
              <a:rPr lang="en-US" dirty="0">
                <a:solidFill>
                  <a:srgbClr val="141413"/>
                </a:solidFill>
                <a:latin typeface="Helvetica" pitchFamily="2" charset="0"/>
              </a:rPr>
              <a:t> </a:t>
            </a:r>
            <a:r>
              <a:rPr lang="en-US" dirty="0" err="1">
                <a:solidFill>
                  <a:srgbClr val="141413"/>
                </a:solidFill>
                <a:latin typeface="Helvetica" pitchFamily="2" charset="0"/>
              </a:rPr>
              <a:t>harus</a:t>
            </a:r>
            <a:r>
              <a:rPr lang="en-US" dirty="0">
                <a:solidFill>
                  <a:srgbClr val="141413"/>
                </a:solidFill>
                <a:latin typeface="Helvetica" pitchFamily="2" charset="0"/>
              </a:rPr>
              <a:t> </a:t>
            </a:r>
            <a:r>
              <a:rPr lang="en-US" dirty="0" err="1">
                <a:solidFill>
                  <a:srgbClr val="141413"/>
                </a:solidFill>
                <a:latin typeface="Helvetica" pitchFamily="2" charset="0"/>
              </a:rPr>
              <a:t>menciptanya</a:t>
            </a:r>
            <a:r>
              <a:rPr lang="en-US" dirty="0">
                <a:solidFill>
                  <a:srgbClr val="141413"/>
                </a:solidFill>
                <a:latin typeface="Helvetica" pitchFamily="2" charset="0"/>
              </a:rPr>
              <a:t>. </a:t>
            </a:r>
            <a:r>
              <a:rPr lang="en-US" err="1">
                <a:solidFill>
                  <a:srgbClr val="141413"/>
                </a:solidFill>
                <a:latin typeface="Helvetica" pitchFamily="2" charset="0"/>
              </a:rPr>
              <a:t>Ia</a:t>
            </a:r>
            <a:r>
              <a:rPr lang="en-US">
                <a:solidFill>
                  <a:srgbClr val="141413"/>
                </a:solidFill>
                <a:latin typeface="Helvetica" pitchFamily="2" charset="0"/>
              </a:rPr>
              <a:t> adalah</a:t>
            </a:r>
            <a:r>
              <a:rPr lang="en-US">
                <a:solidFill>
                  <a:srgbClr val="141413"/>
                </a:solidFill>
                <a:effectLst/>
                <a:latin typeface="Helvetica" pitchFamily="2" charset="0"/>
              </a:rPr>
              <a:t>:</a:t>
            </a:r>
            <a:endParaRPr lang="en-US" dirty="0">
              <a:solidFill>
                <a:srgbClr val="141413"/>
              </a:solidFill>
              <a:effectLst/>
              <a:latin typeface="Helvetica" pitchFamily="2" charset="0"/>
            </a:endParaRPr>
          </a:p>
          <a:p>
            <a:r>
              <a:rPr lang="en-US" dirty="0" err="1">
                <a:solidFill>
                  <a:srgbClr val="141413"/>
                </a:solidFill>
                <a:effectLst/>
                <a:latin typeface="Helvetica" pitchFamily="2" charset="0"/>
              </a:rPr>
              <a:t>Issumagijoujungnainermik</a:t>
            </a:r>
            <a:r>
              <a:rPr lang="en-US" dirty="0">
                <a:solidFill>
                  <a:srgbClr val="141413"/>
                </a:solidFill>
                <a:effectLst/>
                <a:latin typeface="Helvetica" pitchFamily="2" charset="0"/>
              </a:rPr>
              <a:t>. </a:t>
            </a:r>
            <a:r>
              <a:rPr lang="en-US" dirty="0" err="1">
                <a:solidFill>
                  <a:srgbClr val="141413"/>
                </a:solidFill>
                <a:effectLst/>
                <a:latin typeface="Helvetica" pitchFamily="2" charset="0"/>
              </a:rPr>
              <a:t>Ia</a:t>
            </a:r>
            <a:r>
              <a:rPr lang="en-US" dirty="0">
                <a:solidFill>
                  <a:srgbClr val="141413"/>
                </a:solidFill>
                <a:effectLst/>
                <a:latin typeface="Helvetica" pitchFamily="2" charset="0"/>
              </a:rPr>
              <a:t> </a:t>
            </a:r>
            <a:r>
              <a:rPr lang="en-US" dirty="0" err="1">
                <a:solidFill>
                  <a:srgbClr val="141413"/>
                </a:solidFill>
                <a:effectLst/>
                <a:latin typeface="Helvetica" pitchFamily="2" charset="0"/>
              </a:rPr>
              <a:t>adalah</a:t>
            </a:r>
            <a:r>
              <a:rPr lang="en-US" dirty="0">
                <a:solidFill>
                  <a:srgbClr val="141413"/>
                </a:solidFill>
                <a:effectLst/>
                <a:latin typeface="Helvetica" pitchFamily="2" charset="0"/>
              </a:rPr>
              <a:t> </a:t>
            </a:r>
            <a:r>
              <a:rPr lang="en-US" dirty="0" err="1">
                <a:solidFill>
                  <a:srgbClr val="141413"/>
                </a:solidFill>
                <a:effectLst/>
                <a:latin typeface="Helvetica" pitchFamily="2" charset="0"/>
              </a:rPr>
              <a:t>gabungan</a:t>
            </a:r>
            <a:r>
              <a:rPr lang="en-US" dirty="0">
                <a:solidFill>
                  <a:srgbClr val="141413"/>
                </a:solidFill>
                <a:effectLst/>
                <a:latin typeface="Helvetica" pitchFamily="2" charset="0"/>
              </a:rPr>
              <a:t> </a:t>
            </a:r>
            <a:r>
              <a:rPr lang="en-US" dirty="0" err="1">
                <a:solidFill>
                  <a:srgbClr val="141413"/>
                </a:solidFill>
                <a:effectLst/>
                <a:latin typeface="Helvetica" pitchFamily="2" charset="0"/>
              </a:rPr>
              <a:t>huruf</a:t>
            </a:r>
            <a:r>
              <a:rPr lang="en-US" dirty="0">
                <a:solidFill>
                  <a:srgbClr val="141413"/>
                </a:solidFill>
                <a:effectLst/>
                <a:latin typeface="Helvetica" pitchFamily="2" charset="0"/>
              </a:rPr>
              <a:t> yang </a:t>
            </a:r>
            <a:r>
              <a:rPr lang="en-US" dirty="0" err="1">
                <a:solidFill>
                  <a:srgbClr val="141413"/>
                </a:solidFill>
                <a:effectLst/>
                <a:latin typeface="Helvetica" pitchFamily="2" charset="0"/>
              </a:rPr>
              <a:t>kelihatan</a:t>
            </a:r>
            <a:r>
              <a:rPr lang="en-US" dirty="0">
                <a:solidFill>
                  <a:srgbClr val="141413"/>
                </a:solidFill>
                <a:effectLst/>
                <a:latin typeface="Helvetica" pitchFamily="2" charset="0"/>
              </a:rPr>
              <a:t> </a:t>
            </a:r>
            <a:r>
              <a:rPr lang="en-US" dirty="0" err="1">
                <a:solidFill>
                  <a:srgbClr val="141413"/>
                </a:solidFill>
                <a:effectLst/>
                <a:latin typeface="Helvetica" pitchFamily="2" charset="0"/>
              </a:rPr>
              <a:t>menakutkan</a:t>
            </a:r>
            <a:r>
              <a:rPr lang="en-US" dirty="0">
                <a:solidFill>
                  <a:srgbClr val="141413"/>
                </a:solidFill>
                <a:effectLst/>
                <a:latin typeface="Helvetica" pitchFamily="2" charset="0"/>
              </a:rPr>
              <a:t>, </a:t>
            </a:r>
            <a:r>
              <a:rPr lang="en-US" dirty="0" err="1">
                <a:solidFill>
                  <a:srgbClr val="141413"/>
                </a:solidFill>
                <a:effectLst/>
                <a:latin typeface="Helvetica" pitchFamily="2" charset="0"/>
              </a:rPr>
              <a:t>tetapi</a:t>
            </a:r>
            <a:r>
              <a:rPr lang="en-US" dirty="0">
                <a:solidFill>
                  <a:srgbClr val="141413"/>
                </a:solidFill>
                <a:effectLst/>
                <a:latin typeface="Helvetica" pitchFamily="2" charset="0"/>
              </a:rPr>
              <a:t> </a:t>
            </a:r>
            <a:r>
              <a:rPr lang="en-US" dirty="0" err="1">
                <a:solidFill>
                  <a:srgbClr val="141413"/>
                </a:solidFill>
                <a:effectLst/>
                <a:latin typeface="Helvetica" pitchFamily="2" charset="0"/>
              </a:rPr>
              <a:t>sebuah</a:t>
            </a:r>
            <a:r>
              <a:rPr lang="en-US" dirty="0">
                <a:solidFill>
                  <a:srgbClr val="141413"/>
                </a:solidFill>
                <a:effectLst/>
                <a:latin typeface="Helvetica" pitchFamily="2" charset="0"/>
              </a:rPr>
              <a:t> </a:t>
            </a:r>
            <a:r>
              <a:rPr lang="en-US" dirty="0" err="1">
                <a:solidFill>
                  <a:srgbClr val="141413"/>
                </a:solidFill>
                <a:effectLst/>
                <a:latin typeface="Helvetica" pitchFamily="2" charset="0"/>
              </a:rPr>
              <a:t>ungkapan</a:t>
            </a:r>
            <a:r>
              <a:rPr lang="en-US" dirty="0">
                <a:solidFill>
                  <a:srgbClr val="141413"/>
                </a:solidFill>
                <a:effectLst/>
                <a:latin typeface="Helvetica" pitchFamily="2" charset="0"/>
              </a:rPr>
              <a:t> yang </a:t>
            </a:r>
            <a:r>
              <a:rPr lang="en-US" dirty="0" err="1">
                <a:solidFill>
                  <a:srgbClr val="141413"/>
                </a:solidFill>
                <a:effectLst/>
                <a:latin typeface="Helvetica" pitchFamily="2" charset="0"/>
              </a:rPr>
              <a:t>mempunyai</a:t>
            </a:r>
            <a:endParaRPr lang="en-US" dirty="0">
              <a:solidFill>
                <a:srgbClr val="141413"/>
              </a:solidFill>
              <a:effectLst/>
              <a:latin typeface="Helvetica" pitchFamily="2" charset="0"/>
            </a:endParaRPr>
          </a:p>
          <a:p>
            <a:r>
              <a:rPr lang="en-US" dirty="0" err="1">
                <a:solidFill>
                  <a:srgbClr val="141413"/>
                </a:solidFill>
                <a:latin typeface="Helvetica" pitchFamily="2" charset="0"/>
              </a:rPr>
              <a:t>k</a:t>
            </a:r>
            <a:r>
              <a:rPr lang="en-US" dirty="0" err="1">
                <a:solidFill>
                  <a:srgbClr val="141413"/>
                </a:solidFill>
                <a:effectLst/>
                <a:latin typeface="Helvetica" pitchFamily="2" charset="0"/>
              </a:rPr>
              <a:t>onotasi</a:t>
            </a:r>
            <a:r>
              <a:rPr lang="en-US" dirty="0">
                <a:solidFill>
                  <a:srgbClr val="141413"/>
                </a:solidFill>
                <a:effectLst/>
                <a:latin typeface="Helvetica" pitchFamily="2" charset="0"/>
              </a:rPr>
              <a:t> yang </a:t>
            </a:r>
            <a:r>
              <a:rPr lang="en-US" dirty="0" err="1">
                <a:solidFill>
                  <a:srgbClr val="141413"/>
                </a:solidFill>
                <a:effectLst/>
                <a:latin typeface="Helvetica" pitchFamily="2" charset="0"/>
              </a:rPr>
              <a:t>indah</a:t>
            </a:r>
            <a:r>
              <a:rPr lang="en-US" dirty="0">
                <a:solidFill>
                  <a:srgbClr val="141413"/>
                </a:solidFill>
                <a:effectLst/>
                <a:latin typeface="Helvetica" pitchFamily="2" charset="0"/>
              </a:rPr>
              <a:t> </a:t>
            </a:r>
            <a:r>
              <a:rPr lang="en-US" dirty="0" err="1">
                <a:solidFill>
                  <a:srgbClr val="141413"/>
                </a:solidFill>
                <a:effectLst/>
                <a:latin typeface="Helvetica" pitchFamily="2" charset="0"/>
              </a:rPr>
              <a:t>bagi</a:t>
            </a:r>
            <a:r>
              <a:rPr lang="en-US" dirty="0">
                <a:solidFill>
                  <a:srgbClr val="141413"/>
                </a:solidFill>
                <a:effectLst/>
                <a:latin typeface="Helvetica" pitchFamily="2" charset="0"/>
              </a:rPr>
              <a:t> </a:t>
            </a:r>
            <a:r>
              <a:rPr lang="en-US" dirty="0" err="1">
                <a:solidFill>
                  <a:srgbClr val="141413"/>
                </a:solidFill>
                <a:effectLst/>
                <a:latin typeface="Helvetica" pitchFamily="2" charset="0"/>
              </a:rPr>
              <a:t>mereka</a:t>
            </a:r>
            <a:r>
              <a:rPr lang="en-US" dirty="0">
                <a:solidFill>
                  <a:srgbClr val="141413"/>
                </a:solidFill>
                <a:effectLst/>
                <a:latin typeface="Helvetica" pitchFamily="2" charset="0"/>
              </a:rPr>
              <a:t> yang </a:t>
            </a:r>
            <a:r>
              <a:rPr lang="en-US" dirty="0" err="1">
                <a:solidFill>
                  <a:srgbClr val="141413"/>
                </a:solidFill>
                <a:effectLst/>
                <a:latin typeface="Helvetica" pitchFamily="2" charset="0"/>
              </a:rPr>
              <a:t>memahaminya</a:t>
            </a:r>
            <a:r>
              <a:rPr lang="en-US" dirty="0">
                <a:solidFill>
                  <a:srgbClr val="141413"/>
                </a:solidFill>
                <a:effectLst/>
                <a:latin typeface="Helvetica" pitchFamily="2" charset="0"/>
              </a:rPr>
              <a:t>. </a:t>
            </a:r>
            <a:r>
              <a:rPr lang="en-US" dirty="0" err="1">
                <a:solidFill>
                  <a:srgbClr val="141413"/>
                </a:solidFill>
                <a:effectLst/>
                <a:latin typeface="Helvetica" pitchFamily="2" charset="0"/>
              </a:rPr>
              <a:t>Ia</a:t>
            </a:r>
            <a:r>
              <a:rPr lang="en-US" dirty="0">
                <a:solidFill>
                  <a:srgbClr val="141413"/>
                </a:solidFill>
                <a:effectLst/>
                <a:latin typeface="Helvetica" pitchFamily="2" charset="0"/>
              </a:rPr>
              <a:t> </a:t>
            </a:r>
            <a:r>
              <a:rPr lang="en-US" dirty="0" err="1">
                <a:solidFill>
                  <a:srgbClr val="141413"/>
                </a:solidFill>
                <a:effectLst/>
                <a:latin typeface="Helvetica" pitchFamily="2" charset="0"/>
              </a:rPr>
              <a:t>bermaksud</a:t>
            </a:r>
            <a:r>
              <a:rPr lang="en-US" dirty="0">
                <a:solidFill>
                  <a:srgbClr val="141413"/>
                </a:solidFill>
                <a:effectLst/>
                <a:latin typeface="Helvetica" pitchFamily="2" charset="0"/>
              </a:rPr>
              <a:t>: </a:t>
            </a:r>
            <a:r>
              <a:rPr lang="en-US">
                <a:solidFill>
                  <a:srgbClr val="141413"/>
                </a:solidFill>
                <a:effectLst/>
                <a:latin typeface="Helvetica" pitchFamily="2" charset="0"/>
              </a:rPr>
              <a:t>“Tidak-dapat-memikirkan-tentangnya-lagi</a:t>
            </a:r>
            <a:r>
              <a:rPr lang="en-US" dirty="0">
                <a:solidFill>
                  <a:srgbClr val="141413"/>
                </a:solidFill>
                <a:effectLst/>
                <a:latin typeface="Helvetica" pitchFamily="2" charset="0"/>
              </a:rPr>
              <a:t>.”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624039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103" name="Rectangle 4102">
            <a:extLst>
              <a:ext uri="{FF2B5EF4-FFF2-40B4-BE49-F238E27FC236}">
                <a16:creationId xmlns:a16="http://schemas.microsoft.com/office/drawing/2014/main" id="{4F7EBAE4-9945-4473-9E34-B2C66EA0F03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185C11C-2BDC-1B92-7BD0-BC94B336F9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39" y="874227"/>
            <a:ext cx="5968179" cy="1325563"/>
          </a:xfrm>
        </p:spPr>
        <p:txBody>
          <a:bodyPr>
            <a:normAutofit/>
          </a:bodyPr>
          <a:lstStyle/>
          <a:p>
            <a:r>
              <a:rPr lang="en-US" b="1" dirty="0">
                <a:solidFill>
                  <a:schemeClr val="accent3">
                    <a:lumMod val="75000"/>
                  </a:schemeClr>
                </a:solidFill>
                <a:effectLst/>
                <a:latin typeface="Avenir Next" panose="020B0503020202020204" pitchFamily="34" charset="0"/>
              </a:rPr>
              <a:t>KASIH YANG MENEBUS</a:t>
            </a:r>
            <a:endParaRPr lang="en-US" b="1" dirty="0">
              <a:latin typeface="Avenir Next" panose="020B0503020202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C8D91C6-C3CC-D907-E0BF-A3BEA70869E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7862" y="1922584"/>
            <a:ext cx="5393361" cy="4178419"/>
          </a:xfrm>
        </p:spPr>
        <p:txBody>
          <a:bodyPr>
            <a:normAutofit fontScale="92500" lnSpcReduction="10000"/>
          </a:bodyPr>
          <a:lstStyle/>
          <a:p>
            <a:pPr marL="0" indent="0">
              <a:lnSpc>
                <a:spcPct val="100000"/>
              </a:lnSpc>
              <a:buNone/>
            </a:pPr>
            <a:r>
              <a:rPr lang="en-US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Yohanes</a:t>
            </a:r>
            <a:r>
              <a:rPr lang="en-US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3:16-17 “Allah </a:t>
            </a:r>
            <a:r>
              <a:rPr lang="en-US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begitu</a:t>
            </a:r>
            <a:r>
              <a:rPr lang="en-US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mengasihi</a:t>
            </a:r>
            <a:r>
              <a:rPr lang="en-US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dunia </a:t>
            </a:r>
            <a:r>
              <a:rPr lang="en-US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sehingga</a:t>
            </a:r>
            <a:r>
              <a:rPr lang="en-US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menganugerahkan</a:t>
            </a:r>
            <a:r>
              <a:rPr lang="en-US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Anak-Nya yang </a:t>
            </a:r>
            <a:r>
              <a:rPr lang="en-US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tunggal</a:t>
            </a:r>
            <a:r>
              <a:rPr lang="en-US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supaya</a:t>
            </a:r>
            <a:r>
              <a:rPr lang="en-US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setiap</a:t>
            </a:r>
            <a:r>
              <a:rPr lang="en-US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orang yang </a:t>
            </a:r>
            <a:r>
              <a:rPr lang="en-US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percaya</a:t>
            </a:r>
            <a:r>
              <a:rPr lang="en-US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kepada</a:t>
            </a:r>
            <a:r>
              <a:rPr lang="en-US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-Nya </a:t>
            </a:r>
            <a:r>
              <a:rPr lang="en-US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tidak</a:t>
            </a:r>
            <a:r>
              <a:rPr lang="en-US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binasa</a:t>
            </a:r>
            <a:r>
              <a:rPr lang="en-US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melainkan</a:t>
            </a:r>
            <a:r>
              <a:rPr lang="en-US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mendapat</a:t>
            </a:r>
            <a:r>
              <a:rPr lang="en-US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hidup</a:t>
            </a:r>
            <a:r>
              <a:rPr lang="en-US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kekal</a:t>
            </a:r>
            <a:r>
              <a:rPr lang="en-US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. </a:t>
            </a:r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lnSpc>
                <a:spcPct val="100000"/>
              </a:lnSpc>
              <a:buNone/>
            </a:pPr>
            <a:r>
              <a:rPr lang="en-US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Allah </a:t>
            </a:r>
            <a:r>
              <a:rPr lang="en-US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mengutus</a:t>
            </a:r>
            <a:r>
              <a:rPr lang="en-US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Anak-Nya </a:t>
            </a:r>
            <a:r>
              <a:rPr lang="en-US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ke</a:t>
            </a:r>
            <a:r>
              <a:rPr lang="en-US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dunia </a:t>
            </a:r>
            <a:r>
              <a:rPr lang="en-US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bukan</a:t>
            </a:r>
            <a:r>
              <a:rPr lang="en-US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untuk</a:t>
            </a:r>
            <a:r>
              <a:rPr lang="en-US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menghakimi</a:t>
            </a:r>
            <a:r>
              <a:rPr lang="en-US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dunia </a:t>
            </a:r>
            <a:r>
              <a:rPr lang="en-US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tetapi</a:t>
            </a:r>
            <a:r>
              <a:rPr lang="en-US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supaya</a:t>
            </a:r>
            <a:r>
              <a:rPr lang="en-US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melalui</a:t>
            </a:r>
            <a:r>
              <a:rPr lang="en-US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Dia, dunia </a:t>
            </a:r>
            <a:r>
              <a:rPr lang="en-US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ini</a:t>
            </a:r>
            <a:r>
              <a:rPr lang="en-US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diselamatkan</a:t>
            </a:r>
            <a:r>
              <a:rPr lang="en-US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.”</a:t>
            </a:r>
          </a:p>
        </p:txBody>
      </p:sp>
      <p:pic>
        <p:nvPicPr>
          <p:cNvPr id="4098" name="Picture 2" descr="Jesus With Children Clipart At Getdrawings Jesus With, 41% OFF">
            <a:extLst>
              <a:ext uri="{FF2B5EF4-FFF2-40B4-BE49-F238E27FC236}">
                <a16:creationId xmlns:a16="http://schemas.microsoft.com/office/drawing/2014/main" id="{9ABAE591-7ABB-1EB7-5FD2-02D880939F5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000" r="3" b="3"/>
          <a:stretch/>
        </p:blipFill>
        <p:spPr bwMode="auto">
          <a:xfrm>
            <a:off x="6374920" y="758514"/>
            <a:ext cx="5122238" cy="5122238"/>
          </a:xfrm>
          <a:custGeom>
            <a:avLst/>
            <a:gdLst/>
            <a:ahLst/>
            <a:cxnLst/>
            <a:rect l="l" t="t" r="r" b="b"/>
            <a:pathLst>
              <a:path w="2663168" h="2663168">
                <a:moveTo>
                  <a:pt x="1331584" y="0"/>
                </a:moveTo>
                <a:cubicBezTo>
                  <a:pt x="2066998" y="0"/>
                  <a:pt x="2663168" y="596170"/>
                  <a:pt x="2663168" y="1331584"/>
                </a:cubicBezTo>
                <a:cubicBezTo>
                  <a:pt x="2663168" y="2066998"/>
                  <a:pt x="2066998" y="2663168"/>
                  <a:pt x="1331584" y="2663168"/>
                </a:cubicBezTo>
                <a:cubicBezTo>
                  <a:pt x="596170" y="2663168"/>
                  <a:pt x="0" y="2066998"/>
                  <a:pt x="0" y="1331584"/>
                </a:cubicBezTo>
                <a:cubicBezTo>
                  <a:pt x="0" y="596170"/>
                  <a:pt x="596170" y="0"/>
                  <a:pt x="1331584" y="0"/>
                </a:cubicBez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05" name="!!Arc">
            <a:extLst>
              <a:ext uri="{FF2B5EF4-FFF2-40B4-BE49-F238E27FC236}">
                <a16:creationId xmlns:a16="http://schemas.microsoft.com/office/drawing/2014/main" id="{70BEB1E7-2F88-40BC-B73D-42E5B6F80BF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1189197" flipV="1">
            <a:off x="6261882" y="687822"/>
            <a:ext cx="5471147" cy="5471147"/>
          </a:xfrm>
          <a:prstGeom prst="arc">
            <a:avLst>
              <a:gd name="adj1" fmla="val 16200000"/>
              <a:gd name="adj2" fmla="val 20093138"/>
            </a:avLst>
          </a:prstGeom>
          <a:ln w="127000" cap="rnd">
            <a:solidFill>
              <a:schemeClr val="accent4">
                <a:alpha val="9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107" name="!!Oval">
            <a:extLst>
              <a:ext uri="{FF2B5EF4-FFF2-40B4-BE49-F238E27FC236}">
                <a16:creationId xmlns:a16="http://schemas.microsoft.com/office/drawing/2014/main" id="{A7B99495-F43F-4D80-A44F-2CB4764EB90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248561" y="921125"/>
            <a:ext cx="791021" cy="769563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4413022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5129" name="Rectangle 5128">
            <a:extLst>
              <a:ext uri="{FF2B5EF4-FFF2-40B4-BE49-F238E27FC236}">
                <a16:creationId xmlns:a16="http://schemas.microsoft.com/office/drawing/2014/main" id="{4F7EBAE4-9945-4473-9E34-B2C66EA0F03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FAB8B7C-C408-A398-F55B-39B11B977C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99150"/>
            <a:ext cx="5393361" cy="1325563"/>
          </a:xfrm>
        </p:spPr>
        <p:txBody>
          <a:bodyPr>
            <a:normAutofit/>
          </a:bodyPr>
          <a:lstStyle/>
          <a:p>
            <a:r>
              <a:rPr lang="en-US" b="1" dirty="0">
                <a:effectLst/>
                <a:latin typeface="Avenir Next" panose="020B0503020202020204" pitchFamily="34" charset="0"/>
              </a:rPr>
              <a:t>KASIH YANG </a:t>
            </a:r>
            <a:r>
              <a:rPr lang="en-US" b="1" dirty="0">
                <a:solidFill>
                  <a:schemeClr val="accent3">
                    <a:lumMod val="60000"/>
                    <a:lumOff val="40000"/>
                  </a:schemeClr>
                </a:solidFill>
                <a:effectLst/>
                <a:latin typeface="Avenir Next" panose="020B0503020202020204" pitchFamily="34" charset="0"/>
              </a:rPr>
              <a:t>ABADI</a:t>
            </a:r>
            <a:endParaRPr lang="en-US" b="1" dirty="0">
              <a:latin typeface="Avenir Next" panose="020B0503020202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B21F457-86FE-E603-8CD9-448956C0C9F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10920"/>
            <a:ext cx="5393361" cy="4351338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US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Roma 8:35-39: </a:t>
            </a:r>
          </a:p>
          <a:p>
            <a:pPr marL="0" indent="0">
              <a:buNone/>
            </a:pPr>
            <a:r>
              <a:rPr lang="en-US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Siapa</a:t>
            </a:r>
            <a:r>
              <a:rPr lang="en-US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yang </a:t>
            </a:r>
            <a:r>
              <a:rPr lang="en-US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akan</a:t>
            </a:r>
            <a:r>
              <a:rPr lang="en-US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memisahkan</a:t>
            </a:r>
            <a:r>
              <a:rPr lang="en-US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kita</a:t>
            </a:r>
            <a:r>
              <a:rPr lang="en-US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daripada</a:t>
            </a:r>
            <a:r>
              <a:rPr lang="en-US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kasih</a:t>
            </a:r>
            <a:r>
              <a:rPr lang="en-US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Kristus</a:t>
            </a:r>
            <a:r>
              <a:rPr lang="en-US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? </a:t>
            </a:r>
            <a:r>
              <a:rPr lang="en-US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Kekacauan</a:t>
            </a:r>
            <a:r>
              <a:rPr lang="en-US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atau</a:t>
            </a:r>
            <a:r>
              <a:rPr lang="en-US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kesusahan</a:t>
            </a:r>
            <a:r>
              <a:rPr lang="en-US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atau</a:t>
            </a:r>
            <a:r>
              <a:rPr lang="en-US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penganiayaan</a:t>
            </a:r>
            <a:r>
              <a:rPr lang="en-US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atau</a:t>
            </a:r>
            <a:r>
              <a:rPr lang="en-US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kebuluran</a:t>
            </a:r>
            <a:r>
              <a:rPr lang="en-US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atau</a:t>
            </a:r>
            <a:r>
              <a:rPr lang="en-US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ketelanjangan</a:t>
            </a:r>
            <a:r>
              <a:rPr lang="en-US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atau</a:t>
            </a:r>
            <a:r>
              <a:rPr lang="en-US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bahaya</a:t>
            </a:r>
            <a:r>
              <a:rPr lang="en-US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atau</a:t>
            </a:r>
            <a:r>
              <a:rPr lang="en-US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pedang</a:t>
            </a:r>
            <a:r>
              <a:rPr lang="en-US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? </a:t>
            </a:r>
            <a:r>
              <a:rPr lang="en-US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Sebagaimana</a:t>
            </a:r>
            <a:r>
              <a:rPr lang="en-US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tersurat</a:t>
            </a:r>
            <a:r>
              <a:rPr lang="en-US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dalam</a:t>
            </a:r>
            <a:r>
              <a:rPr lang="en-US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Kitab </a:t>
            </a:r>
            <a:r>
              <a:rPr lang="en-US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Suci</a:t>
            </a:r>
            <a:r>
              <a:rPr lang="en-US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:</a:t>
            </a:r>
          </a:p>
          <a:p>
            <a:pPr marL="0" indent="0">
              <a:buNone/>
            </a:pPr>
            <a:r>
              <a:rPr lang="en-US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"Kerana-Mu kami </a:t>
            </a:r>
            <a:r>
              <a:rPr lang="en-US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menghadapi</a:t>
            </a:r>
            <a:r>
              <a:rPr lang="en-US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maut</a:t>
            </a:r>
            <a:r>
              <a:rPr lang="en-US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sepanjang</a:t>
            </a:r>
            <a:r>
              <a:rPr lang="en-US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hari</a:t>
            </a:r>
            <a:r>
              <a:rPr lang="en-US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; Kami </a:t>
            </a:r>
            <a:r>
              <a:rPr lang="en-US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dianggap</a:t>
            </a:r>
            <a:r>
              <a:rPr lang="en-US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sebagai</a:t>
            </a:r>
            <a:r>
              <a:rPr lang="en-US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domba</a:t>
            </a:r>
            <a:r>
              <a:rPr lang="en-US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untuk</a:t>
            </a:r>
            <a:r>
              <a:rPr lang="en-US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disembelih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.”</a:t>
            </a:r>
            <a:endParaRPr lang="en-US" dirty="0"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5124" name="Picture 4" descr="Bible Cartoons Images – Browse 27,139 Stock Photos, Vectors, and Video |  Adobe Stock">
            <a:extLst>
              <a:ext uri="{FF2B5EF4-FFF2-40B4-BE49-F238E27FC236}">
                <a16:creationId xmlns:a16="http://schemas.microsoft.com/office/drawing/2014/main" id="{0DC9147A-F367-FC7E-9FAA-404A47C1372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1" b="-1"/>
          <a:stretch/>
        </p:blipFill>
        <p:spPr bwMode="auto">
          <a:xfrm>
            <a:off x="6374920" y="758514"/>
            <a:ext cx="5122238" cy="5122238"/>
          </a:xfrm>
          <a:custGeom>
            <a:avLst/>
            <a:gdLst/>
            <a:ahLst/>
            <a:cxnLst/>
            <a:rect l="l" t="t" r="r" b="b"/>
            <a:pathLst>
              <a:path w="2663168" h="2663168">
                <a:moveTo>
                  <a:pt x="1331584" y="0"/>
                </a:moveTo>
                <a:cubicBezTo>
                  <a:pt x="2066998" y="0"/>
                  <a:pt x="2663168" y="596170"/>
                  <a:pt x="2663168" y="1331584"/>
                </a:cubicBezTo>
                <a:cubicBezTo>
                  <a:pt x="2663168" y="2066998"/>
                  <a:pt x="2066998" y="2663168"/>
                  <a:pt x="1331584" y="2663168"/>
                </a:cubicBezTo>
                <a:cubicBezTo>
                  <a:pt x="596170" y="2663168"/>
                  <a:pt x="0" y="2066998"/>
                  <a:pt x="0" y="1331584"/>
                </a:cubicBezTo>
                <a:cubicBezTo>
                  <a:pt x="0" y="596170"/>
                  <a:pt x="596170" y="0"/>
                  <a:pt x="1331584" y="0"/>
                </a:cubicBez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131" name="!!Arc">
            <a:extLst>
              <a:ext uri="{FF2B5EF4-FFF2-40B4-BE49-F238E27FC236}">
                <a16:creationId xmlns:a16="http://schemas.microsoft.com/office/drawing/2014/main" id="{70BEB1E7-2F88-40BC-B73D-42E5B6F80BF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1189197" flipV="1">
            <a:off x="6261882" y="687822"/>
            <a:ext cx="5471147" cy="5471147"/>
          </a:xfrm>
          <a:prstGeom prst="arc">
            <a:avLst>
              <a:gd name="adj1" fmla="val 16200000"/>
              <a:gd name="adj2" fmla="val 20093138"/>
            </a:avLst>
          </a:prstGeom>
          <a:ln w="127000" cap="rnd">
            <a:solidFill>
              <a:schemeClr val="accent4">
                <a:alpha val="9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133" name="!!Oval">
            <a:extLst>
              <a:ext uri="{FF2B5EF4-FFF2-40B4-BE49-F238E27FC236}">
                <a16:creationId xmlns:a16="http://schemas.microsoft.com/office/drawing/2014/main" id="{A7B99495-F43F-4D80-A44F-2CB4764EB90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248561" y="921125"/>
            <a:ext cx="791021" cy="769563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2060968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8" name="Rectangle 17">
            <a:extLst>
              <a:ext uri="{FF2B5EF4-FFF2-40B4-BE49-F238E27FC236}">
                <a16:creationId xmlns:a16="http://schemas.microsoft.com/office/drawing/2014/main" id="{2EB492CD-616E-47F8-933B-5E2D952A059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20" name="Arc 19">
            <a:extLst>
              <a:ext uri="{FF2B5EF4-FFF2-40B4-BE49-F238E27FC236}">
                <a16:creationId xmlns:a16="http://schemas.microsoft.com/office/drawing/2014/main" id="{59383CF9-23B5-4335-9B21-1791C4CF1C7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3967198" flipH="1">
            <a:off x="8631348" y="490493"/>
            <a:ext cx="2987899" cy="2987899"/>
          </a:xfrm>
          <a:prstGeom prst="arc">
            <a:avLst>
              <a:gd name="adj1" fmla="val 14441841"/>
              <a:gd name="adj2" fmla="val 0"/>
            </a:avLst>
          </a:prstGeom>
          <a:ln w="127000" cap="rnd">
            <a:solidFill>
              <a:schemeClr val="accent4"/>
            </a:solidFill>
            <a:prstDash val="dash"/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0007FE00-9498-4706-B255-6437B0252C0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0" y="5486400"/>
            <a:ext cx="2672863" cy="1371600"/>
          </a:xfrm>
          <a:custGeom>
            <a:avLst/>
            <a:gdLst>
              <a:gd name="connsiteX0" fmla="*/ 1721734 w 2672863"/>
              <a:gd name="connsiteY0" fmla="*/ 0 h 1371600"/>
              <a:gd name="connsiteX1" fmla="*/ 2564444 w 2672863"/>
              <a:gd name="connsiteY1" fmla="*/ 213382 h 1371600"/>
              <a:gd name="connsiteX2" fmla="*/ 2672863 w 2672863"/>
              <a:gd name="connsiteY2" fmla="*/ 279248 h 1371600"/>
              <a:gd name="connsiteX3" fmla="*/ 2672863 w 2672863"/>
              <a:gd name="connsiteY3" fmla="*/ 1371600 h 1371600"/>
              <a:gd name="connsiteX4" fmla="*/ 0 w 2672863"/>
              <a:gd name="connsiteY4" fmla="*/ 1371600 h 1371600"/>
              <a:gd name="connsiteX5" fmla="*/ 33268 w 2672863"/>
              <a:gd name="connsiteY5" fmla="*/ 1242216 h 1371600"/>
              <a:gd name="connsiteX6" fmla="*/ 1721734 w 2672863"/>
              <a:gd name="connsiteY6" fmla="*/ 0 h 1371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672863" h="1371600">
                <a:moveTo>
                  <a:pt x="1721734" y="0"/>
                </a:moveTo>
                <a:cubicBezTo>
                  <a:pt x="2026863" y="0"/>
                  <a:pt x="2313937" y="77299"/>
                  <a:pt x="2564444" y="213382"/>
                </a:cubicBezTo>
                <a:lnTo>
                  <a:pt x="2672863" y="279248"/>
                </a:lnTo>
                <a:lnTo>
                  <a:pt x="2672863" y="1371600"/>
                </a:lnTo>
                <a:lnTo>
                  <a:pt x="0" y="1371600"/>
                </a:lnTo>
                <a:lnTo>
                  <a:pt x="33268" y="1242216"/>
                </a:lnTo>
                <a:cubicBezTo>
                  <a:pt x="257110" y="522539"/>
                  <a:pt x="928399" y="0"/>
                  <a:pt x="1721734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4" name="Picture 3" descr="A poster with text and rainbow colors&#10;&#10;Description automatically generated">
            <a:extLst>
              <a:ext uri="{FF2B5EF4-FFF2-40B4-BE49-F238E27FC236}">
                <a16:creationId xmlns:a16="http://schemas.microsoft.com/office/drawing/2014/main" id="{E1C0B6BC-1214-2B6F-2549-99E1272D7FC8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03182" y="1306931"/>
            <a:ext cx="4777381" cy="4074393"/>
          </a:xfrm>
          <a:custGeom>
            <a:avLst/>
            <a:gdLst/>
            <a:ahLst/>
            <a:cxnLst/>
            <a:rect l="l" t="t" r="r" b="b"/>
            <a:pathLst>
              <a:path w="4777381" h="5643794">
                <a:moveTo>
                  <a:pt x="143704" y="0"/>
                </a:moveTo>
                <a:lnTo>
                  <a:pt x="4633677" y="0"/>
                </a:lnTo>
                <a:cubicBezTo>
                  <a:pt x="4713043" y="0"/>
                  <a:pt x="4777381" y="64338"/>
                  <a:pt x="4777381" y="143704"/>
                </a:cubicBezTo>
                <a:lnTo>
                  <a:pt x="4777381" y="5500090"/>
                </a:lnTo>
                <a:cubicBezTo>
                  <a:pt x="4777381" y="5579456"/>
                  <a:pt x="4713043" y="5643794"/>
                  <a:pt x="4633677" y="5643794"/>
                </a:cubicBezTo>
                <a:lnTo>
                  <a:pt x="143704" y="5643794"/>
                </a:lnTo>
                <a:cubicBezTo>
                  <a:pt x="64338" y="5643794"/>
                  <a:pt x="0" y="5579456"/>
                  <a:pt x="0" y="5500090"/>
                </a:cubicBezTo>
                <a:lnTo>
                  <a:pt x="0" y="143704"/>
                </a:lnTo>
                <a:cubicBezTo>
                  <a:pt x="0" y="64338"/>
                  <a:pt x="64338" y="0"/>
                  <a:pt x="143704" y="0"/>
                </a:cubicBezTo>
                <a:close/>
              </a:path>
            </a:pathLst>
          </a:cu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ADCF08-EA99-81A3-DF85-A5F835D4027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62332" y="1225006"/>
            <a:ext cx="5458838" cy="4192520"/>
          </a:xfrm>
        </p:spPr>
        <p:txBody>
          <a:bodyPr>
            <a:normAutofit fontScale="85000" lnSpcReduction="10000"/>
          </a:bodyPr>
          <a:lstStyle/>
          <a:p>
            <a:pPr marL="0" indent="0">
              <a:lnSpc>
                <a:spcPct val="110000"/>
              </a:lnSpc>
              <a:buNone/>
            </a:pPr>
            <a:r>
              <a:rPr lang="en-US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Tidak</a:t>
            </a:r>
            <a:r>
              <a:rPr lang="en-US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! </a:t>
            </a:r>
            <a:r>
              <a:rPr lang="en-US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Dalam</a:t>
            </a:r>
            <a:r>
              <a:rPr lang="en-US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semua</a:t>
            </a:r>
            <a:r>
              <a:rPr lang="en-US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hal</a:t>
            </a:r>
            <a:r>
              <a:rPr lang="en-US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ini</a:t>
            </a:r>
            <a:r>
              <a:rPr lang="en-US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kita</a:t>
            </a:r>
            <a:r>
              <a:rPr lang="en-US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lebih</a:t>
            </a:r>
            <a:r>
              <a:rPr lang="en-US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daripada</a:t>
            </a:r>
            <a:r>
              <a:rPr lang="en-US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para </a:t>
            </a:r>
            <a:r>
              <a:rPr lang="en-US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penakluk</a:t>
            </a:r>
            <a:r>
              <a:rPr lang="en-US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melalui</a:t>
            </a:r>
            <a:r>
              <a:rPr lang="en-US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Dia yang </a:t>
            </a:r>
            <a:r>
              <a:rPr lang="en-US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mengasihi</a:t>
            </a:r>
            <a:r>
              <a:rPr lang="en-US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kita</a:t>
            </a:r>
            <a:r>
              <a:rPr lang="en-US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. Kerana </a:t>
            </a:r>
            <a:r>
              <a:rPr lang="en-US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aku</a:t>
            </a:r>
            <a:r>
              <a:rPr lang="en-US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yakin</a:t>
            </a:r>
            <a:r>
              <a:rPr lang="en-US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bahawa</a:t>
            </a:r>
            <a:r>
              <a:rPr lang="en-US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kematian</a:t>
            </a:r>
            <a:r>
              <a:rPr lang="en-US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mahupun</a:t>
            </a:r>
            <a:r>
              <a:rPr lang="en-US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kehidupan</a:t>
            </a:r>
            <a:r>
              <a:rPr lang="en-US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, para </a:t>
            </a:r>
            <a:r>
              <a:rPr lang="en-US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malaikat</a:t>
            </a:r>
            <a:r>
              <a:rPr lang="en-US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mahupun</a:t>
            </a:r>
            <a:r>
              <a:rPr lang="en-US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para </a:t>
            </a:r>
            <a:r>
              <a:rPr lang="en-US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pemerintah</a:t>
            </a:r>
            <a:r>
              <a:rPr lang="en-US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, masa </a:t>
            </a:r>
            <a:r>
              <a:rPr lang="en-US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kini</a:t>
            </a:r>
            <a:r>
              <a:rPr lang="en-US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mahupun</a:t>
            </a:r>
            <a:r>
              <a:rPr lang="en-US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masa </a:t>
            </a:r>
            <a:r>
              <a:rPr lang="en-US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depan</a:t>
            </a:r>
            <a:r>
              <a:rPr lang="en-US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US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baik</a:t>
            </a:r>
            <a:r>
              <a:rPr lang="en-US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kuasa</a:t>
            </a:r>
            <a:r>
              <a:rPr lang="en-US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apa</a:t>
            </a:r>
            <a:r>
              <a:rPr lang="en-US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pun, </a:t>
            </a:r>
            <a:r>
              <a:rPr lang="en-US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ketinggian</a:t>
            </a:r>
            <a:r>
              <a:rPr lang="en-US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mahupun</a:t>
            </a:r>
            <a:r>
              <a:rPr lang="en-US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kedalaman</a:t>
            </a:r>
            <a:r>
              <a:rPr lang="en-US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US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baik</a:t>
            </a:r>
            <a:r>
              <a:rPr lang="en-US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apa</a:t>
            </a:r>
            <a:r>
              <a:rPr lang="en-US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pun yang lain </a:t>
            </a:r>
            <a:r>
              <a:rPr lang="en-US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dalam</a:t>
            </a:r>
            <a:r>
              <a:rPr lang="en-US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seluruh</a:t>
            </a:r>
            <a:r>
              <a:rPr lang="en-US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ciptaan</a:t>
            </a:r>
            <a:r>
              <a:rPr lang="en-US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US" b="1" dirty="0" err="1">
                <a:solidFill>
                  <a:srgbClr val="0070C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tidak</a:t>
            </a:r>
            <a:r>
              <a:rPr lang="en-US" b="1" dirty="0">
                <a:solidFill>
                  <a:srgbClr val="0070C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b="1" dirty="0" err="1">
                <a:solidFill>
                  <a:srgbClr val="0070C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akan</a:t>
            </a:r>
            <a:r>
              <a:rPr lang="en-US" b="1" dirty="0">
                <a:solidFill>
                  <a:srgbClr val="0070C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b="1" dirty="0" err="1">
                <a:solidFill>
                  <a:srgbClr val="0070C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dapat</a:t>
            </a:r>
            <a:r>
              <a:rPr lang="en-US" b="1" dirty="0">
                <a:solidFill>
                  <a:srgbClr val="0070C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b="1" dirty="0" err="1">
                <a:solidFill>
                  <a:srgbClr val="0070C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memisahkan</a:t>
            </a:r>
            <a:r>
              <a:rPr lang="en-US" b="1" dirty="0">
                <a:solidFill>
                  <a:srgbClr val="0070C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b="1" dirty="0" err="1">
                <a:solidFill>
                  <a:srgbClr val="0070C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kita</a:t>
            </a:r>
            <a:r>
              <a:rPr lang="en-US" b="1" dirty="0">
                <a:solidFill>
                  <a:srgbClr val="0070C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b="1" dirty="0" err="1">
                <a:solidFill>
                  <a:srgbClr val="0070C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daripada</a:t>
            </a:r>
            <a:r>
              <a:rPr lang="en-US" b="1" dirty="0">
                <a:solidFill>
                  <a:srgbClr val="0070C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b="1" dirty="0" err="1">
                <a:solidFill>
                  <a:srgbClr val="0070C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kasih</a:t>
            </a:r>
            <a:r>
              <a:rPr lang="en-US" b="1" dirty="0">
                <a:solidFill>
                  <a:srgbClr val="0070C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Allah yang di </a:t>
            </a:r>
            <a:r>
              <a:rPr lang="en-US" b="1" dirty="0" err="1">
                <a:solidFill>
                  <a:srgbClr val="0070C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dalam</a:t>
            </a:r>
            <a:r>
              <a:rPr lang="en-US" b="1" dirty="0">
                <a:solidFill>
                  <a:srgbClr val="0070C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b="1" dirty="0" err="1">
                <a:solidFill>
                  <a:srgbClr val="0070C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Kristus</a:t>
            </a:r>
            <a:r>
              <a:rPr lang="en-US" b="1" dirty="0">
                <a:solidFill>
                  <a:srgbClr val="0070C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b="1" dirty="0" err="1">
                <a:solidFill>
                  <a:srgbClr val="0070C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Yesus</a:t>
            </a:r>
            <a:r>
              <a:rPr lang="en-US" b="1" dirty="0">
                <a:solidFill>
                  <a:srgbClr val="0070C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US" b="1" dirty="0" err="1">
                <a:solidFill>
                  <a:srgbClr val="0070C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Tuhan</a:t>
            </a:r>
            <a:r>
              <a:rPr lang="en-US" b="1" dirty="0">
                <a:solidFill>
                  <a:srgbClr val="0070C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b="1" dirty="0" err="1">
                <a:solidFill>
                  <a:srgbClr val="0070C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kita</a:t>
            </a:r>
            <a:r>
              <a:rPr lang="en-US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. </a:t>
            </a:r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6408081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6155" name="Rectangle 6154">
            <a:extLst>
              <a:ext uri="{FF2B5EF4-FFF2-40B4-BE49-F238E27FC236}">
                <a16:creationId xmlns:a16="http://schemas.microsoft.com/office/drawing/2014/main" id="{04812C46-200A-4DEB-A05E-3ED6C68C23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9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150" name="Picture 6" descr="Jesus Loves The Little Children Stock Vector By, 56% OFF">
            <a:extLst>
              <a:ext uri="{FF2B5EF4-FFF2-40B4-BE49-F238E27FC236}">
                <a16:creationId xmlns:a16="http://schemas.microsoft.com/office/drawing/2014/main" id="{B30EB769-6D9B-EBF4-3C51-5AEA8536900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522356" y="10"/>
            <a:ext cx="9669642" cy="6857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157" name="Rectangle 6156">
            <a:extLst>
              <a:ext uri="{FF2B5EF4-FFF2-40B4-BE49-F238E27FC236}">
                <a16:creationId xmlns:a16="http://schemas.microsoft.com/office/drawing/2014/main" id="{D1EA859B-E555-4109-94F3-6700E046E0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7390263" cy="6858000"/>
          </a:xfrm>
          <a:prstGeom prst="rect">
            <a:avLst/>
          </a:prstGeom>
          <a:gradFill>
            <a:gsLst>
              <a:gs pos="48000">
                <a:schemeClr val="bg1"/>
              </a:gs>
              <a:gs pos="35000">
                <a:schemeClr val="bg1">
                  <a:alpha val="77000"/>
                </a:schemeClr>
              </a:gs>
              <a:gs pos="19000">
                <a:schemeClr val="bg1">
                  <a:alpha val="38000"/>
                </a:schemeClr>
              </a:gs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DE807FB-C1F8-425C-E4B1-323726F80F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9280" y="1045059"/>
            <a:ext cx="5398477" cy="1899912"/>
          </a:xfrm>
        </p:spPr>
        <p:txBody>
          <a:bodyPr>
            <a:normAutofit/>
          </a:bodyPr>
          <a:lstStyle/>
          <a:p>
            <a:pPr algn="ctr"/>
            <a:r>
              <a:rPr lang="en-US" sz="4000" b="1" dirty="0">
                <a:solidFill>
                  <a:srgbClr val="0070C0"/>
                </a:solidFill>
                <a:effectLst/>
                <a:latin typeface="Helvetica" pitchFamily="2" charset="0"/>
              </a:rPr>
              <a:t>PENUTUP</a:t>
            </a:r>
            <a:br>
              <a:rPr lang="en-US" sz="4000" b="1" dirty="0">
                <a:solidFill>
                  <a:srgbClr val="0070C0"/>
                </a:solidFill>
                <a:effectLst/>
                <a:latin typeface="Helvetica" pitchFamily="2" charset="0"/>
              </a:rPr>
            </a:br>
            <a:endParaRPr lang="en-US" sz="4000" b="1" dirty="0">
              <a:solidFill>
                <a:srgbClr val="0070C0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93F071A-876F-0FF3-6AC1-39A4B09A605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434201"/>
            <a:ext cx="3822189" cy="374276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Kanak-kanak 1</a:t>
            </a:r>
            <a:r>
              <a:rPr lang="en-US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: Pada </a:t>
            </a:r>
            <a:r>
              <a:rPr lang="en-US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hari</a:t>
            </a:r>
            <a:r>
              <a:rPr lang="en-US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ini</a:t>
            </a:r>
            <a:r>
              <a:rPr lang="en-US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kita</a:t>
            </a:r>
            <a:r>
              <a:rPr lang="en-US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telah</a:t>
            </a:r>
            <a:r>
              <a:rPr lang="en-US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mengalami</a:t>
            </a:r>
            <a:r>
              <a:rPr lang="en-US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apakah</a:t>
            </a:r>
            <a:r>
              <a:rPr lang="en-US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itu</a:t>
            </a:r>
            <a:r>
              <a:rPr lang="en-US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kasih</a:t>
            </a:r>
            <a:r>
              <a:rPr lang="en-US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Agape! </a:t>
            </a:r>
          </a:p>
          <a:p>
            <a:pPr marL="0" indent="0">
              <a:buNone/>
            </a:pPr>
            <a:r>
              <a:rPr lang="en-US" b="1" dirty="0">
                <a:solidFill>
                  <a:srgbClr val="0070C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Kita </a:t>
            </a:r>
            <a:r>
              <a:rPr lang="en-US" b="1" dirty="0" err="1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telah</a:t>
            </a:r>
            <a:r>
              <a:rPr lang="en-US" b="1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b="1" dirty="0" err="1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mendengar</a:t>
            </a:r>
            <a:r>
              <a:rPr lang="en-US" b="1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b="1" dirty="0" err="1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dari</a:t>
            </a:r>
            <a:r>
              <a:rPr lang="en-US" b="1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b="1" dirty="0" err="1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Alkitab</a:t>
            </a:r>
            <a:r>
              <a:rPr lang="en-US" b="1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b="1" dirty="0" err="1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bagaimana</a:t>
            </a:r>
            <a:r>
              <a:rPr lang="en-US" b="1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b="1" dirty="0" err="1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kita</a:t>
            </a:r>
            <a:r>
              <a:rPr lang="en-US" b="1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b="1" dirty="0" err="1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harus</a:t>
            </a:r>
            <a:r>
              <a:rPr lang="en-US" b="1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b="1" dirty="0" err="1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menunjukkan</a:t>
            </a:r>
            <a:r>
              <a:rPr lang="en-US" b="1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b="1" dirty="0" err="1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kasih</a:t>
            </a:r>
            <a:r>
              <a:rPr lang="en-US" b="1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Agape</a:t>
            </a:r>
            <a:r>
              <a:rPr lang="en-US" b="1" dirty="0">
                <a:solidFill>
                  <a:srgbClr val="0070C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1236632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BACC6370-2D7E-4714-9D71-7542949D7D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256B2C21-A230-48C0-8DF1-C46611373C4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4" y="1410082"/>
            <a:ext cx="6858000" cy="4037836"/>
          </a:xfrm>
          <a:prstGeom prst="rect">
            <a:avLst/>
          </a:prstGeom>
          <a:gradFill>
            <a:gsLst>
              <a:gs pos="800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3847E18C-932D-4C95-AABA-FEC7C9499AD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5" y="1420219"/>
            <a:ext cx="6857999" cy="4037839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alpha val="46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3150CB11-0C61-439E-910F-5787759E72A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767923" y="3588085"/>
            <a:ext cx="2501979" cy="4037841"/>
          </a:xfrm>
          <a:prstGeom prst="rect">
            <a:avLst/>
          </a:prstGeom>
          <a:gradFill>
            <a:gsLst>
              <a:gs pos="2000">
                <a:schemeClr val="accent1">
                  <a:alpha val="29000"/>
                </a:schemeClr>
              </a:gs>
              <a:gs pos="100000">
                <a:srgbClr val="000000">
                  <a:alpha val="30000"/>
                </a:srgb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43F8A58B-5155-44CE-A5FF-7647B47D0A7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0635413">
            <a:off x="-501737" y="969718"/>
            <a:ext cx="3900357" cy="4178958"/>
          </a:xfrm>
          <a:custGeom>
            <a:avLst/>
            <a:gdLst>
              <a:gd name="connsiteX0" fmla="*/ 2432225 w 3900357"/>
              <a:gd name="connsiteY0" fmla="*/ 93939 h 4178958"/>
              <a:gd name="connsiteX1" fmla="*/ 3900357 w 3900357"/>
              <a:gd name="connsiteY1" fmla="*/ 2089479 h 4178958"/>
              <a:gd name="connsiteX2" fmla="*/ 1810878 w 3900357"/>
              <a:gd name="connsiteY2" fmla="*/ 4178958 h 4178958"/>
              <a:gd name="connsiteX3" fmla="*/ 78249 w 3900357"/>
              <a:gd name="connsiteY3" fmla="*/ 3257727 h 4178958"/>
              <a:gd name="connsiteX4" fmla="*/ 0 w 3900357"/>
              <a:gd name="connsiteY4" fmla="*/ 3128923 h 4178958"/>
              <a:gd name="connsiteX5" fmla="*/ 831324 w 3900357"/>
              <a:gd name="connsiteY5" fmla="*/ 244281 h 4178958"/>
              <a:gd name="connsiteX6" fmla="*/ 997559 w 3900357"/>
              <a:gd name="connsiteY6" fmla="*/ 164202 h 4178958"/>
              <a:gd name="connsiteX7" fmla="*/ 1810878 w 3900357"/>
              <a:gd name="connsiteY7" fmla="*/ 0 h 4178958"/>
              <a:gd name="connsiteX8" fmla="*/ 2432225 w 3900357"/>
              <a:gd name="connsiteY8" fmla="*/ 93939 h 4178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00357" h="4178958">
                <a:moveTo>
                  <a:pt x="2432225" y="93939"/>
                </a:moveTo>
                <a:cubicBezTo>
                  <a:pt x="3282786" y="358491"/>
                  <a:pt x="3900357" y="1151865"/>
                  <a:pt x="3900357" y="2089479"/>
                </a:cubicBezTo>
                <a:cubicBezTo>
                  <a:pt x="3900357" y="3243466"/>
                  <a:pt x="2964865" y="4178958"/>
                  <a:pt x="1810878" y="4178958"/>
                </a:cubicBezTo>
                <a:cubicBezTo>
                  <a:pt x="1089636" y="4178958"/>
                  <a:pt x="453744" y="3813531"/>
                  <a:pt x="78249" y="3257727"/>
                </a:cubicBezTo>
                <a:lnTo>
                  <a:pt x="0" y="3128923"/>
                </a:lnTo>
                <a:lnTo>
                  <a:pt x="831324" y="244281"/>
                </a:lnTo>
                <a:lnTo>
                  <a:pt x="997559" y="164202"/>
                </a:lnTo>
                <a:cubicBezTo>
                  <a:pt x="1247540" y="58468"/>
                  <a:pt x="1522381" y="0"/>
                  <a:pt x="1810878" y="0"/>
                </a:cubicBezTo>
                <a:cubicBezTo>
                  <a:pt x="2027251" y="0"/>
                  <a:pt x="2235942" y="32888"/>
                  <a:pt x="2432225" y="93939"/>
                </a:cubicBezTo>
                <a:close/>
              </a:path>
            </a:pathLst>
          </a:custGeom>
          <a:gradFill>
            <a:gsLst>
              <a:gs pos="29000">
                <a:srgbClr val="000000">
                  <a:alpha val="0"/>
                </a:srgbClr>
              </a:gs>
              <a:gs pos="100000">
                <a:schemeClr val="accent1">
                  <a:alpha val="43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443F2ACA-E6D6-4028-82DD-F03C262D5DE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95" y="1410079"/>
            <a:ext cx="6858003" cy="4037835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lumMod val="60000"/>
                  <a:lumOff val="40000"/>
                  <a:alpha val="11000"/>
                </a:schemeClr>
              </a:gs>
            </a:gsLst>
            <a:lin ang="7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D7C22D0-D0BB-FFDB-077A-410B77FC62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6478" y="1683756"/>
            <a:ext cx="3115265" cy="2935136"/>
          </a:xfrm>
        </p:spPr>
        <p:txBody>
          <a:bodyPr anchor="b">
            <a:normAutofit fontScale="90000"/>
          </a:bodyPr>
          <a:lstStyle/>
          <a:p>
            <a:pPr algn="r">
              <a:lnSpc>
                <a:spcPct val="100000"/>
              </a:lnSpc>
            </a:pPr>
            <a:r>
              <a:rPr lang="en-US" sz="3200" b="1">
                <a:solidFill>
                  <a:srgbClr val="FFFFFF"/>
                </a:solidFill>
                <a:effectLst/>
                <a:latin typeface="Avenir Next" panose="020B0503020202020204" pitchFamily="34" charset="0"/>
              </a:rPr>
              <a:t>Kanak-kanak 1 </a:t>
            </a:r>
            <a:r>
              <a:rPr lang="en-US" sz="3200" b="1" dirty="0">
                <a:solidFill>
                  <a:srgbClr val="FFFFFF"/>
                </a:solidFill>
                <a:effectLst/>
                <a:latin typeface="Avenir Next" panose="020B0503020202020204" pitchFamily="34" charset="0"/>
              </a:rPr>
              <a:t>dan 2 </a:t>
            </a:r>
            <a:r>
              <a:rPr lang="en-US" sz="3200" b="1" dirty="0" err="1">
                <a:solidFill>
                  <a:srgbClr val="FFFFFF"/>
                </a:solidFill>
                <a:effectLst/>
                <a:latin typeface="Avenir Next" panose="020B0503020202020204" pitchFamily="34" charset="0"/>
              </a:rPr>
              <a:t>mengulang</a:t>
            </a:r>
            <a:r>
              <a:rPr lang="en-US" sz="3200" b="1" dirty="0">
                <a:solidFill>
                  <a:srgbClr val="FFFFFF"/>
                </a:solidFill>
                <a:effectLst/>
                <a:latin typeface="Avenir Next" panose="020B0503020202020204" pitchFamily="34" charset="0"/>
              </a:rPr>
              <a:t> </a:t>
            </a:r>
            <a:r>
              <a:rPr lang="en-US" sz="3200" b="1" dirty="0" err="1">
                <a:solidFill>
                  <a:srgbClr val="FFFFFF"/>
                </a:solidFill>
                <a:effectLst/>
                <a:latin typeface="Avenir Next" panose="020B0503020202020204" pitchFamily="34" charset="0"/>
              </a:rPr>
              <a:t>semula</a:t>
            </a:r>
            <a:r>
              <a:rPr lang="en-US" sz="3200" b="1" dirty="0">
                <a:solidFill>
                  <a:srgbClr val="FFFFFF"/>
                </a:solidFill>
                <a:effectLst/>
                <a:latin typeface="Avenir Next" panose="020B0503020202020204" pitchFamily="34" charset="0"/>
              </a:rPr>
              <a:t> </a:t>
            </a:r>
            <a:r>
              <a:rPr lang="en-US" sz="3200" b="1" dirty="0" err="1">
                <a:solidFill>
                  <a:srgbClr val="FFFFFF"/>
                </a:solidFill>
                <a:effectLst/>
                <a:latin typeface="Avenir Next" panose="020B0503020202020204" pitchFamily="34" charset="0"/>
              </a:rPr>
              <a:t>ayat</a:t>
            </a:r>
            <a:r>
              <a:rPr lang="en-US" sz="3200" b="1" dirty="0">
                <a:solidFill>
                  <a:srgbClr val="FFFFFF"/>
                </a:solidFill>
                <a:effectLst/>
                <a:latin typeface="Avenir Next" panose="020B0503020202020204" pitchFamily="34" charset="0"/>
              </a:rPr>
              <a:t> </a:t>
            </a:r>
            <a:r>
              <a:rPr lang="en-US" sz="3200" b="1" dirty="0" err="1">
                <a:solidFill>
                  <a:srgbClr val="FFFFFF"/>
                </a:solidFill>
                <a:latin typeface="Avenir Next" panose="020B0503020202020204" pitchFamily="34" charset="0"/>
              </a:rPr>
              <a:t>Alkitab</a:t>
            </a:r>
            <a:r>
              <a:rPr lang="en-US" sz="3200" b="1" dirty="0">
                <a:solidFill>
                  <a:srgbClr val="FFFFFF"/>
                </a:solidFill>
                <a:latin typeface="Avenir Next" panose="020B0503020202020204" pitchFamily="34" charset="0"/>
              </a:rPr>
              <a:t> </a:t>
            </a:r>
            <a:r>
              <a:rPr lang="en-US" sz="3200" b="1" err="1">
                <a:solidFill>
                  <a:srgbClr val="FFFFFF"/>
                </a:solidFill>
                <a:latin typeface="Avenir Next" panose="020B0503020202020204" pitchFamily="34" charset="0"/>
              </a:rPr>
              <a:t>dengan</a:t>
            </a:r>
            <a:r>
              <a:rPr lang="en-US" sz="3200" b="1">
                <a:solidFill>
                  <a:srgbClr val="FFFFFF"/>
                </a:solidFill>
                <a:latin typeface="Avenir Next" panose="020B0503020202020204" pitchFamily="34" charset="0"/>
              </a:rPr>
              <a:t> gerakan </a:t>
            </a:r>
            <a:r>
              <a:rPr lang="en-US" sz="3200" b="1" dirty="0" err="1">
                <a:solidFill>
                  <a:srgbClr val="FFFFFF"/>
                </a:solidFill>
                <a:latin typeface="Avenir Next" panose="020B0503020202020204" pitchFamily="34" charset="0"/>
              </a:rPr>
              <a:t>tangan</a:t>
            </a:r>
            <a:r>
              <a:rPr lang="en-US" sz="3200" b="1" dirty="0">
                <a:solidFill>
                  <a:srgbClr val="FFFFFF"/>
                </a:solidFill>
                <a:effectLst/>
                <a:latin typeface="Avenir Next" panose="020B0503020202020204" pitchFamily="34" charset="0"/>
              </a:rPr>
              <a:t>.</a:t>
            </a:r>
            <a:br>
              <a:rPr lang="en-US" sz="3200" b="1" dirty="0">
                <a:solidFill>
                  <a:srgbClr val="FFFFFF"/>
                </a:solidFill>
                <a:effectLst/>
                <a:latin typeface="Avenir Next" panose="020B0503020202020204" pitchFamily="34" charset="0"/>
              </a:rPr>
            </a:br>
            <a:endParaRPr lang="en-US" sz="3200" b="1" dirty="0">
              <a:solidFill>
                <a:srgbClr val="FFFFFF"/>
              </a:solidFill>
              <a:latin typeface="Avenir Next" panose="020B0503020202020204" pitchFamily="34" charset="0"/>
            </a:endParaRP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7CC0CB87-5336-336B-A0AC-9097F0F8343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96040231"/>
              </p:ext>
            </p:extLst>
          </p:nvPr>
        </p:nvGraphicFramePr>
        <p:xfrm>
          <a:off x="4680678" y="511388"/>
          <a:ext cx="6946979" cy="58613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5289155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AA88C6-ACF6-F452-F028-0D0D4473C4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38228" y="365125"/>
            <a:ext cx="10515600" cy="1325563"/>
          </a:xfrm>
        </p:spPr>
        <p:txBody>
          <a:bodyPr/>
          <a:lstStyle/>
          <a:p>
            <a:r>
              <a:rPr lang="en-US" b="1" dirty="0">
                <a:solidFill>
                  <a:srgbClr val="00B0F0"/>
                </a:solidFill>
              </a:rPr>
              <a:t>PERANCANGAN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F87690-3AB5-86FA-952F-4DD2543F462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13891" y="1575078"/>
            <a:ext cx="5455687" cy="5167312"/>
          </a:xfrm>
        </p:spPr>
        <p:txBody>
          <a:bodyPr>
            <a:normAutofit fontScale="70000" lnSpcReduction="20000"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en-US" sz="3200" dirty="0" err="1">
                <a:solidFill>
                  <a:srgbClr val="141413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Untuk</a:t>
            </a:r>
            <a:r>
              <a:rPr lang="en-US" sz="3200" dirty="0">
                <a:solidFill>
                  <a:srgbClr val="141413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3200" dirty="0" err="1">
                <a:solidFill>
                  <a:srgbClr val="141413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memanfaatkan</a:t>
            </a:r>
            <a:r>
              <a:rPr lang="en-US" sz="3200" dirty="0">
                <a:solidFill>
                  <a:srgbClr val="141413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3200" dirty="0" err="1">
                <a:solidFill>
                  <a:srgbClr val="141413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Sabat</a:t>
            </a:r>
            <a:r>
              <a:rPr lang="en-US" sz="3200" dirty="0">
                <a:solidFill>
                  <a:srgbClr val="141413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Kanak-Kanak </a:t>
            </a:r>
            <a:r>
              <a:rPr lang="en-US" sz="3200" dirty="0" err="1">
                <a:solidFill>
                  <a:srgbClr val="141413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sepenuhnya</a:t>
            </a:r>
            <a:r>
              <a:rPr lang="en-US" sz="3200" dirty="0">
                <a:solidFill>
                  <a:srgbClr val="141413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US" sz="3200" dirty="0" err="1">
                <a:solidFill>
                  <a:srgbClr val="141413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pastikan</a:t>
            </a:r>
            <a:r>
              <a:rPr lang="en-US" sz="3200" dirty="0">
                <a:solidFill>
                  <a:srgbClr val="141413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pastor </a:t>
            </a:r>
            <a:r>
              <a:rPr lang="en-US" sz="3200" dirty="0" err="1">
                <a:solidFill>
                  <a:srgbClr val="141413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anda</a:t>
            </a:r>
            <a:r>
              <a:rPr lang="en-US" sz="3200" dirty="0">
                <a:solidFill>
                  <a:srgbClr val="141413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3200" dirty="0" err="1">
                <a:solidFill>
                  <a:srgbClr val="141413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terlibat</a:t>
            </a:r>
            <a:r>
              <a:rPr lang="en-US" sz="3200" dirty="0">
                <a:solidFill>
                  <a:srgbClr val="141413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3200" dirty="0" err="1">
                <a:solidFill>
                  <a:srgbClr val="141413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dan</a:t>
            </a:r>
            <a:r>
              <a:rPr lang="en-US" sz="3200" dirty="0">
                <a:solidFill>
                  <a:srgbClr val="141413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3200" dirty="0" err="1">
                <a:solidFill>
                  <a:srgbClr val="141413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diberi</a:t>
            </a:r>
            <a:r>
              <a:rPr lang="en-US" sz="3200" dirty="0">
                <a:solidFill>
                  <a:srgbClr val="141413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3200" dirty="0" err="1">
                <a:solidFill>
                  <a:srgbClr val="141413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maklumat</a:t>
            </a:r>
            <a:r>
              <a:rPr lang="en-US" sz="3200" dirty="0">
                <a:solidFill>
                  <a:srgbClr val="141413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3200" dirty="0" err="1">
                <a:solidFill>
                  <a:srgbClr val="141413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lengkap</a:t>
            </a:r>
            <a:r>
              <a:rPr lang="en-US" sz="3200" dirty="0">
                <a:solidFill>
                  <a:srgbClr val="141413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3200" dirty="0" err="1">
                <a:solidFill>
                  <a:srgbClr val="141413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tentang</a:t>
            </a:r>
            <a:r>
              <a:rPr lang="en-US" sz="3200" dirty="0">
                <a:solidFill>
                  <a:srgbClr val="141413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3200" dirty="0" err="1">
                <a:solidFill>
                  <a:srgbClr val="141413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Sabat</a:t>
            </a:r>
            <a:r>
              <a:rPr lang="en-US" sz="3200" dirty="0">
                <a:solidFill>
                  <a:srgbClr val="141413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3200" dirty="0" err="1">
                <a:solidFill>
                  <a:srgbClr val="141413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istimewa</a:t>
            </a:r>
            <a:r>
              <a:rPr lang="en-US" sz="3200" dirty="0">
                <a:solidFill>
                  <a:srgbClr val="141413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3200" dirty="0" err="1">
                <a:solidFill>
                  <a:srgbClr val="141413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ini</a:t>
            </a:r>
            <a:r>
              <a:rPr lang="en-US" sz="3200" dirty="0">
                <a:solidFill>
                  <a:srgbClr val="141413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. </a:t>
            </a:r>
          </a:p>
          <a:p>
            <a:pPr>
              <a:lnSpc>
                <a:spcPct val="120000"/>
              </a:lnSpc>
            </a:pPr>
            <a:r>
              <a:rPr lang="en-US" sz="3200" b="1" dirty="0" err="1">
                <a:solidFill>
                  <a:srgbClr val="14141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Rancang</a:t>
            </a:r>
            <a:r>
              <a:rPr lang="en-US" sz="3200" b="1" dirty="0">
                <a:solidFill>
                  <a:srgbClr val="14141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3200" b="1" dirty="0" err="1">
                <a:solidFill>
                  <a:srgbClr val="14141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awal</a:t>
            </a:r>
            <a:r>
              <a:rPr lang="en-US" sz="3200" b="1" dirty="0">
                <a:solidFill>
                  <a:srgbClr val="14141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3200" b="1" dirty="0" err="1">
                <a:solidFill>
                  <a:srgbClr val="14141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untuk</a:t>
            </a:r>
            <a:r>
              <a:rPr lang="en-US" sz="3200" b="1" dirty="0">
                <a:solidFill>
                  <a:srgbClr val="14141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3200" b="1" dirty="0" err="1">
                <a:solidFill>
                  <a:srgbClr val="14141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dipromosikan</a:t>
            </a:r>
            <a:r>
              <a:rPr lang="en-US" sz="3200" b="1" dirty="0">
                <a:solidFill>
                  <a:srgbClr val="14141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di </a:t>
            </a:r>
            <a:r>
              <a:rPr lang="en-US" sz="3200" b="1" dirty="0" err="1">
                <a:solidFill>
                  <a:srgbClr val="14141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gereja</a:t>
            </a:r>
            <a:r>
              <a:rPr lang="en-US" sz="3200" b="1" dirty="0">
                <a:solidFill>
                  <a:srgbClr val="14141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3200" b="1" dirty="0" err="1">
                <a:solidFill>
                  <a:srgbClr val="14141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dan</a:t>
            </a:r>
            <a:r>
              <a:rPr lang="en-US" sz="3200" b="1" dirty="0">
                <a:solidFill>
                  <a:srgbClr val="14141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3200" b="1" err="1">
                <a:solidFill>
                  <a:srgbClr val="14141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masyarakat</a:t>
            </a:r>
            <a:r>
              <a:rPr lang="en-US" sz="3200" b="1">
                <a:solidFill>
                  <a:srgbClr val="14141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anda.</a:t>
            </a:r>
            <a:endParaRPr lang="en-US" sz="3200" b="1" dirty="0">
              <a:solidFill>
                <a:srgbClr val="14141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20000"/>
              </a:lnSpc>
            </a:pPr>
            <a:r>
              <a:rPr lang="en-US" sz="3200" b="1" dirty="0" err="1">
                <a:solidFill>
                  <a:srgbClr val="14141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Lakukan</a:t>
            </a:r>
            <a:r>
              <a:rPr lang="en-US" sz="3200" b="1" dirty="0">
                <a:solidFill>
                  <a:srgbClr val="14141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program </a:t>
            </a:r>
            <a:r>
              <a:rPr lang="en-US" sz="3200" b="1" dirty="0" err="1">
                <a:solidFill>
                  <a:srgbClr val="14141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ini</a:t>
            </a:r>
            <a:r>
              <a:rPr lang="en-US" sz="3200" b="1" dirty="0">
                <a:solidFill>
                  <a:srgbClr val="14141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3200" b="1" dirty="0" err="1">
                <a:solidFill>
                  <a:srgbClr val="14141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semasa</a:t>
            </a:r>
            <a:r>
              <a:rPr lang="en-US" sz="3200" b="1" dirty="0">
                <a:solidFill>
                  <a:srgbClr val="14141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3200" b="1">
                <a:solidFill>
                  <a:srgbClr val="14141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acara kebaktian.</a:t>
            </a:r>
            <a:endParaRPr lang="en-US" sz="3200" b="1" dirty="0">
              <a:solidFill>
                <a:srgbClr val="14141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20000"/>
              </a:lnSpc>
            </a:pPr>
            <a:r>
              <a:rPr lang="en-US" sz="3200" b="1" dirty="0" err="1">
                <a:solidFill>
                  <a:srgbClr val="141413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Sediakan</a:t>
            </a:r>
            <a:r>
              <a:rPr lang="en-US" sz="3200" b="1" dirty="0">
                <a:solidFill>
                  <a:srgbClr val="141413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3200" b="1" dirty="0" err="1">
                <a:solidFill>
                  <a:srgbClr val="141413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makan</a:t>
            </a:r>
            <a:r>
              <a:rPr lang="en-US" sz="3200" b="1" dirty="0">
                <a:solidFill>
                  <a:srgbClr val="141413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3200" b="1" dirty="0" err="1">
                <a:solidFill>
                  <a:srgbClr val="141413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bersama</a:t>
            </a:r>
            <a:r>
              <a:rPr lang="en-US" sz="3200" b="1" dirty="0">
                <a:solidFill>
                  <a:srgbClr val="141413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(potluck) </a:t>
            </a:r>
            <a:r>
              <a:rPr lang="en-US" sz="3200" b="1" err="1">
                <a:solidFill>
                  <a:srgbClr val="141413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untuk</a:t>
            </a:r>
            <a:r>
              <a:rPr lang="en-US" sz="3200" b="1">
                <a:solidFill>
                  <a:srgbClr val="141413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kanak-kanak.</a:t>
            </a:r>
            <a:endParaRPr lang="en-US" sz="3200" b="1" dirty="0">
              <a:solidFill>
                <a:srgbClr val="141413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20000"/>
              </a:lnSpc>
            </a:pPr>
            <a:r>
              <a:rPr lang="en-US" sz="3200" b="1" dirty="0" err="1">
                <a:solidFill>
                  <a:srgbClr val="14141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Rancang</a:t>
            </a:r>
            <a:r>
              <a:rPr lang="en-US" sz="3200" b="1" dirty="0">
                <a:solidFill>
                  <a:srgbClr val="14141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3200" b="1" err="1">
                <a:solidFill>
                  <a:srgbClr val="14141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aktiviti</a:t>
            </a:r>
            <a:r>
              <a:rPr lang="en-US" sz="3200" b="1">
                <a:solidFill>
                  <a:srgbClr val="14141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penjangkauan </a:t>
            </a:r>
            <a:r>
              <a:rPr lang="en-US" sz="3200" b="1" dirty="0" err="1">
                <a:solidFill>
                  <a:srgbClr val="14141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pada</a:t>
            </a:r>
            <a:r>
              <a:rPr lang="en-US" sz="3200" b="1" dirty="0">
                <a:solidFill>
                  <a:srgbClr val="14141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3200" b="1" err="1">
                <a:solidFill>
                  <a:srgbClr val="14141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waktu</a:t>
            </a:r>
            <a:r>
              <a:rPr lang="en-US" sz="3200" b="1">
                <a:solidFill>
                  <a:srgbClr val="14141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petang.</a:t>
            </a:r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948C074-44DF-9667-721F-9FF0E9E13DA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25452" b="58833"/>
          <a:stretch/>
        </p:blipFill>
        <p:spPr>
          <a:xfrm>
            <a:off x="6096000" y="1528763"/>
            <a:ext cx="6244557" cy="53292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546649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175" name="Rectangle 7174">
            <a:extLst>
              <a:ext uri="{FF2B5EF4-FFF2-40B4-BE49-F238E27FC236}">
                <a16:creationId xmlns:a16="http://schemas.microsoft.com/office/drawing/2014/main" id="{23E547B5-89CF-4EC0-96DE-25771AED079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77" name="Rectangle 7176">
            <a:extLst>
              <a:ext uri="{FF2B5EF4-FFF2-40B4-BE49-F238E27FC236}">
                <a16:creationId xmlns:a16="http://schemas.microsoft.com/office/drawing/2014/main" id="{3F0B8CEB-8279-4E5E-A0CE-1FC9F71736F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70782" y="0"/>
            <a:ext cx="7421217" cy="6857999"/>
          </a:xfrm>
          <a:prstGeom prst="rect">
            <a:avLst/>
          </a:prstGeom>
          <a:solidFill>
            <a:srgbClr val="82766A">
              <a:alpha val="1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170" name="Picture 2" descr="Children Praying Stock Illustrations – 2,011 Children Praying Stock  Illustrations, Vectors &amp; Clipart - Dreamstime">
            <a:extLst>
              <a:ext uri="{FF2B5EF4-FFF2-40B4-BE49-F238E27FC236}">
                <a16:creationId xmlns:a16="http://schemas.microsoft.com/office/drawing/2014/main" id="{DF2DF415-FA08-4318-0C75-543EBAB8AB1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0" y="10"/>
            <a:ext cx="6901711" cy="6857990"/>
          </a:xfrm>
          <a:custGeom>
            <a:avLst/>
            <a:gdLst/>
            <a:ahLst/>
            <a:cxnLst/>
            <a:rect l="l" t="t" r="r" b="b"/>
            <a:pathLst>
              <a:path w="6901731" h="6858000">
                <a:moveTo>
                  <a:pt x="0" y="0"/>
                </a:moveTo>
                <a:lnTo>
                  <a:pt x="6897896" y="5958"/>
                </a:lnTo>
                <a:lnTo>
                  <a:pt x="6866823" y="62592"/>
                </a:lnTo>
                <a:lnTo>
                  <a:pt x="6901731" y="89476"/>
                </a:lnTo>
                <a:lnTo>
                  <a:pt x="6901731" y="103833"/>
                </a:lnTo>
                <a:lnTo>
                  <a:pt x="6900034" y="110092"/>
                </a:lnTo>
                <a:lnTo>
                  <a:pt x="6901731" y="113679"/>
                </a:lnTo>
                <a:lnTo>
                  <a:pt x="6901731" y="405560"/>
                </a:lnTo>
                <a:lnTo>
                  <a:pt x="6900456" y="429509"/>
                </a:lnTo>
                <a:cubicBezTo>
                  <a:pt x="6892773" y="535647"/>
                  <a:pt x="6878314" y="537918"/>
                  <a:pt x="6886342" y="636808"/>
                </a:cubicBezTo>
                <a:cubicBezTo>
                  <a:pt x="6892506" y="756883"/>
                  <a:pt x="6864504" y="771443"/>
                  <a:pt x="6851784" y="839073"/>
                </a:cubicBezTo>
                <a:cubicBezTo>
                  <a:pt x="6838675" y="892655"/>
                  <a:pt x="6864124" y="961738"/>
                  <a:pt x="6845760" y="994930"/>
                </a:cubicBezTo>
                <a:cubicBezTo>
                  <a:pt x="6833572" y="1024166"/>
                  <a:pt x="6859282" y="1058905"/>
                  <a:pt x="6845601" y="1112932"/>
                </a:cubicBezTo>
                <a:cubicBezTo>
                  <a:pt x="6838700" y="1149910"/>
                  <a:pt x="6829138" y="1151035"/>
                  <a:pt x="6820235" y="1187433"/>
                </a:cubicBezTo>
                <a:cubicBezTo>
                  <a:pt x="6815504" y="1196464"/>
                  <a:pt x="6777707" y="1338549"/>
                  <a:pt x="6759643" y="1337010"/>
                </a:cubicBezTo>
                <a:cubicBezTo>
                  <a:pt x="6737660" y="1337296"/>
                  <a:pt x="6760650" y="1396341"/>
                  <a:pt x="6736375" y="1382272"/>
                </a:cubicBezTo>
                <a:cubicBezTo>
                  <a:pt x="6755741" y="1415836"/>
                  <a:pt x="6714675" y="1414567"/>
                  <a:pt x="6701292" y="1432111"/>
                </a:cubicBezTo>
                <a:cubicBezTo>
                  <a:pt x="6721110" y="1460185"/>
                  <a:pt x="6692106" y="1490815"/>
                  <a:pt x="6686578" y="1518624"/>
                </a:cubicBezTo>
                <a:cubicBezTo>
                  <a:pt x="6682512" y="1567002"/>
                  <a:pt x="6679579" y="1571443"/>
                  <a:pt x="6670824" y="1607743"/>
                </a:cubicBezTo>
                <a:cubicBezTo>
                  <a:pt x="6671133" y="1629590"/>
                  <a:pt x="6663161" y="1656870"/>
                  <a:pt x="6664392" y="1696405"/>
                </a:cubicBezTo>
                <a:cubicBezTo>
                  <a:pt x="6655686" y="1770486"/>
                  <a:pt x="6641938" y="1757082"/>
                  <a:pt x="6642880" y="1812372"/>
                </a:cubicBezTo>
                <a:cubicBezTo>
                  <a:pt x="6638579" y="1872475"/>
                  <a:pt x="6619231" y="1825476"/>
                  <a:pt x="6612547" y="1876437"/>
                </a:cubicBezTo>
                <a:cubicBezTo>
                  <a:pt x="6600695" y="1913834"/>
                  <a:pt x="6591061" y="1923231"/>
                  <a:pt x="6571760" y="1953331"/>
                </a:cubicBezTo>
                <a:cubicBezTo>
                  <a:pt x="6561039" y="1989021"/>
                  <a:pt x="6544090" y="2087896"/>
                  <a:pt x="6520213" y="2096455"/>
                </a:cubicBezTo>
                <a:lnTo>
                  <a:pt x="6492461" y="2188148"/>
                </a:lnTo>
                <a:cubicBezTo>
                  <a:pt x="6504372" y="2211333"/>
                  <a:pt x="6489131" y="2253220"/>
                  <a:pt x="6471854" y="2259117"/>
                </a:cubicBezTo>
                <a:cubicBezTo>
                  <a:pt x="6466151" y="2287829"/>
                  <a:pt x="6440452" y="2301346"/>
                  <a:pt x="6439832" y="2328334"/>
                </a:cubicBezTo>
                <a:cubicBezTo>
                  <a:pt x="6431013" y="2351201"/>
                  <a:pt x="6444250" y="2396409"/>
                  <a:pt x="6425162" y="2408211"/>
                </a:cubicBezTo>
                <a:lnTo>
                  <a:pt x="6417221" y="2427382"/>
                </a:lnTo>
                <a:lnTo>
                  <a:pt x="6425030" y="2464387"/>
                </a:lnTo>
                <a:lnTo>
                  <a:pt x="6406293" y="2472223"/>
                </a:lnTo>
                <a:cubicBezTo>
                  <a:pt x="6406862" y="2477277"/>
                  <a:pt x="6406486" y="2491723"/>
                  <a:pt x="6405400" y="2493547"/>
                </a:cubicBezTo>
                <a:lnTo>
                  <a:pt x="6374829" y="2532070"/>
                </a:lnTo>
                <a:cubicBezTo>
                  <a:pt x="6374597" y="2545374"/>
                  <a:pt x="6360976" y="2563797"/>
                  <a:pt x="6350864" y="2577422"/>
                </a:cubicBezTo>
                <a:cubicBezTo>
                  <a:pt x="6327056" y="2632768"/>
                  <a:pt x="6341262" y="2616275"/>
                  <a:pt x="6329174" y="2663854"/>
                </a:cubicBezTo>
                <a:cubicBezTo>
                  <a:pt x="6326303" y="2703642"/>
                  <a:pt x="6332854" y="2709643"/>
                  <a:pt x="6315095" y="2741507"/>
                </a:cubicBezTo>
                <a:cubicBezTo>
                  <a:pt x="6319921" y="2740191"/>
                  <a:pt x="6321925" y="2742004"/>
                  <a:pt x="6322463" y="2745641"/>
                </a:cubicBezTo>
                <a:cubicBezTo>
                  <a:pt x="6322245" y="2747982"/>
                  <a:pt x="6322027" y="2750323"/>
                  <a:pt x="6321808" y="2752663"/>
                </a:cubicBezTo>
                <a:lnTo>
                  <a:pt x="6314569" y="2756718"/>
                </a:lnTo>
                <a:cubicBezTo>
                  <a:pt x="6289324" y="2773686"/>
                  <a:pt x="6317551" y="2780051"/>
                  <a:pt x="6315211" y="2811618"/>
                </a:cubicBezTo>
                <a:cubicBezTo>
                  <a:pt x="6315620" y="2826627"/>
                  <a:pt x="6296047" y="2885298"/>
                  <a:pt x="6302211" y="2882314"/>
                </a:cubicBezTo>
                <a:lnTo>
                  <a:pt x="6286167" y="2949597"/>
                </a:lnTo>
                <a:cubicBezTo>
                  <a:pt x="6286401" y="2994618"/>
                  <a:pt x="6286615" y="2971464"/>
                  <a:pt x="6287037" y="3008578"/>
                </a:cubicBezTo>
                <a:cubicBezTo>
                  <a:pt x="6293795" y="3029535"/>
                  <a:pt x="6274405" y="3114154"/>
                  <a:pt x="6259150" y="3123139"/>
                </a:cubicBezTo>
                <a:cubicBezTo>
                  <a:pt x="6250085" y="3189063"/>
                  <a:pt x="6269067" y="3151280"/>
                  <a:pt x="6272249" y="3227854"/>
                </a:cubicBezTo>
                <a:cubicBezTo>
                  <a:pt x="6278775" y="3295842"/>
                  <a:pt x="6289216" y="3303765"/>
                  <a:pt x="6292288" y="3378383"/>
                </a:cubicBezTo>
                <a:cubicBezTo>
                  <a:pt x="6303894" y="3395995"/>
                  <a:pt x="6287498" y="3432581"/>
                  <a:pt x="6288328" y="3459618"/>
                </a:cubicBezTo>
                <a:cubicBezTo>
                  <a:pt x="6289158" y="3486653"/>
                  <a:pt x="6299937" y="3538735"/>
                  <a:pt x="6297272" y="3540603"/>
                </a:cubicBezTo>
                <a:cubicBezTo>
                  <a:pt x="6296849" y="3577379"/>
                  <a:pt x="6294184" y="3587943"/>
                  <a:pt x="6291001" y="3638374"/>
                </a:cubicBezTo>
                <a:cubicBezTo>
                  <a:pt x="6283026" y="3666794"/>
                  <a:pt x="6265833" y="3731744"/>
                  <a:pt x="6283592" y="3763609"/>
                </a:cubicBezTo>
                <a:cubicBezTo>
                  <a:pt x="6264286" y="3758340"/>
                  <a:pt x="6290177" y="3803150"/>
                  <a:pt x="6274068" y="3814506"/>
                </a:cubicBezTo>
                <a:cubicBezTo>
                  <a:pt x="6260645" y="3821643"/>
                  <a:pt x="6265372" y="3836902"/>
                  <a:pt x="6262850" y="3850454"/>
                </a:cubicBezTo>
                <a:cubicBezTo>
                  <a:pt x="6250418" y="3863479"/>
                  <a:pt x="6250660" y="3955243"/>
                  <a:pt x="6257357" y="3975474"/>
                </a:cubicBezTo>
                <a:cubicBezTo>
                  <a:pt x="6245091" y="4036737"/>
                  <a:pt x="6237535" y="4029237"/>
                  <a:pt x="6257889" y="4073155"/>
                </a:cubicBezTo>
                <a:cubicBezTo>
                  <a:pt x="6259272" y="4085906"/>
                  <a:pt x="6239882" y="4116397"/>
                  <a:pt x="6237441" y="4126638"/>
                </a:cubicBezTo>
                <a:lnTo>
                  <a:pt x="6245587" y="4172738"/>
                </a:lnTo>
                <a:lnTo>
                  <a:pt x="6235772" y="4176721"/>
                </a:lnTo>
                <a:lnTo>
                  <a:pt x="6233287" y="4195136"/>
                </a:lnTo>
                <a:lnTo>
                  <a:pt x="6234619" y="4280850"/>
                </a:lnTo>
                <a:cubicBezTo>
                  <a:pt x="6239453" y="4320763"/>
                  <a:pt x="6223309" y="4337596"/>
                  <a:pt x="6219318" y="4402526"/>
                </a:cubicBezTo>
                <a:cubicBezTo>
                  <a:pt x="6205466" y="4516209"/>
                  <a:pt x="6216183" y="4588729"/>
                  <a:pt x="6216810" y="4651172"/>
                </a:cubicBezTo>
                <a:cubicBezTo>
                  <a:pt x="6217673" y="4756959"/>
                  <a:pt x="6228654" y="4824005"/>
                  <a:pt x="6225945" y="4916779"/>
                </a:cubicBezTo>
                <a:cubicBezTo>
                  <a:pt x="6217032" y="4993010"/>
                  <a:pt x="6264271" y="4984591"/>
                  <a:pt x="6230174" y="5051379"/>
                </a:cubicBezTo>
                <a:cubicBezTo>
                  <a:pt x="6235713" y="5056951"/>
                  <a:pt x="6239420" y="5163714"/>
                  <a:pt x="6242600" y="5170879"/>
                </a:cubicBezTo>
                <a:lnTo>
                  <a:pt x="6235996" y="5216428"/>
                </a:lnTo>
                <a:lnTo>
                  <a:pt x="6214638" y="5285298"/>
                </a:lnTo>
                <a:cubicBezTo>
                  <a:pt x="6211392" y="5297492"/>
                  <a:pt x="6225576" y="5312063"/>
                  <a:pt x="6228432" y="5317696"/>
                </a:cubicBezTo>
                <a:lnTo>
                  <a:pt x="6246496" y="5398787"/>
                </a:lnTo>
                <a:lnTo>
                  <a:pt x="6244793" y="5399530"/>
                </a:lnTo>
                <a:lnTo>
                  <a:pt x="6241695" y="5406948"/>
                </a:lnTo>
                <a:lnTo>
                  <a:pt x="6267461" y="5499413"/>
                </a:lnTo>
                <a:cubicBezTo>
                  <a:pt x="6285387" y="5533848"/>
                  <a:pt x="6284888" y="5550029"/>
                  <a:pt x="6295987" y="5582659"/>
                </a:cubicBezTo>
                <a:cubicBezTo>
                  <a:pt x="6311253" y="5681724"/>
                  <a:pt x="6295439" y="5695558"/>
                  <a:pt x="6364803" y="5784263"/>
                </a:cubicBezTo>
                <a:cubicBezTo>
                  <a:pt x="6379348" y="5818651"/>
                  <a:pt x="6412475" y="5906802"/>
                  <a:pt x="6423050" y="5922637"/>
                </a:cubicBezTo>
                <a:cubicBezTo>
                  <a:pt x="6445210" y="5973612"/>
                  <a:pt x="6468179" y="6023873"/>
                  <a:pt x="6497767" y="6090108"/>
                </a:cubicBezTo>
                <a:cubicBezTo>
                  <a:pt x="6571895" y="6150548"/>
                  <a:pt x="6572491" y="6236583"/>
                  <a:pt x="6606710" y="6281543"/>
                </a:cubicBezTo>
                <a:cubicBezTo>
                  <a:pt x="6633675" y="6335892"/>
                  <a:pt x="6654357" y="6388782"/>
                  <a:pt x="6667540" y="6443715"/>
                </a:cubicBezTo>
                <a:cubicBezTo>
                  <a:pt x="6685192" y="6466826"/>
                  <a:pt x="6650500" y="6508701"/>
                  <a:pt x="6659722" y="6550105"/>
                </a:cubicBezTo>
                <a:cubicBezTo>
                  <a:pt x="6665926" y="6645044"/>
                  <a:pt x="6669126" y="6627536"/>
                  <a:pt x="6671805" y="6687397"/>
                </a:cubicBezTo>
                <a:cubicBezTo>
                  <a:pt x="6682671" y="6733683"/>
                  <a:pt x="6665210" y="6772117"/>
                  <a:pt x="6669658" y="6806602"/>
                </a:cubicBezTo>
                <a:cubicBezTo>
                  <a:pt x="6661174" y="6812658"/>
                  <a:pt x="6667097" y="6831470"/>
                  <a:pt x="6675783" y="6850325"/>
                </a:cubicBezTo>
                <a:lnTo>
                  <a:pt x="6679704" y="6858000"/>
                </a:lnTo>
                <a:lnTo>
                  <a:pt x="4532241" y="6858000"/>
                </a:lnTo>
                <a:lnTo>
                  <a:pt x="1208596" y="6858000"/>
                </a:lnTo>
                <a:lnTo>
                  <a:pt x="0" y="6858000"/>
                </a:ln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C527E68-7B8A-279E-526F-EF3A8B6BB3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73573" y="423918"/>
            <a:ext cx="4398920" cy="6023774"/>
          </a:xfrm>
        </p:spPr>
        <p:txBody>
          <a:bodyPr>
            <a:normAutofit fontScale="85000" lnSpcReduction="10000"/>
          </a:bodyPr>
          <a:lstStyle/>
          <a:p>
            <a:pPr marL="0" indent="0" algn="ctr">
              <a:lnSpc>
                <a:spcPct val="110000"/>
              </a:lnSpc>
              <a:buNone/>
            </a:pPr>
            <a:r>
              <a:rPr lang="en-US" sz="3900" b="1">
                <a:solidFill>
                  <a:srgbClr val="0070C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Kanak-kanak </a:t>
            </a:r>
            <a:r>
              <a:rPr lang="en-US" sz="3900" b="1" dirty="0">
                <a:solidFill>
                  <a:srgbClr val="0070C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2</a:t>
            </a:r>
          </a:p>
          <a:p>
            <a:pPr marL="0" indent="0">
              <a:lnSpc>
                <a:spcPct val="110000"/>
              </a:lnSpc>
              <a:buNone/>
            </a:pPr>
            <a:r>
              <a:rPr lang="en-US" sz="32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Mari </a:t>
            </a:r>
            <a:r>
              <a:rPr lang="en-US" sz="320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turut</a:t>
            </a:r>
            <a:r>
              <a:rPr lang="en-US" sz="32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320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serta</a:t>
            </a:r>
            <a:r>
              <a:rPr lang="en-US" sz="32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320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dalam</a:t>
            </a:r>
            <a:r>
              <a:rPr lang="en-US" sz="32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Potluck </a:t>
            </a:r>
            <a:r>
              <a:rPr lang="en-US" sz="320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Keluarga</a:t>
            </a:r>
            <a:r>
              <a:rPr lang="en-US" sz="32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Agape. </a:t>
            </a:r>
          </a:p>
          <a:p>
            <a:pPr marL="0" indent="0">
              <a:lnSpc>
                <a:spcPct val="110000"/>
              </a:lnSpc>
              <a:buNone/>
            </a:pPr>
            <a:r>
              <a:rPr lang="en-US" sz="32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Kita </a:t>
            </a:r>
            <a:r>
              <a:rPr lang="en-US" sz="320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akan</a:t>
            </a:r>
            <a:r>
              <a:rPr lang="en-US" sz="32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320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makan</a:t>
            </a:r>
            <a:r>
              <a:rPr lang="en-US" sz="32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320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makanan</a:t>
            </a:r>
            <a:r>
              <a:rPr lang="en-US" sz="320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yand enak</a:t>
            </a:r>
            <a:r>
              <a:rPr lang="en-US" sz="32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US" sz="320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melakukan</a:t>
            </a:r>
            <a:r>
              <a:rPr lang="en-US" sz="32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320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aktiviti</a:t>
            </a:r>
            <a:r>
              <a:rPr lang="en-US" sz="32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320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kraf</a:t>
            </a:r>
            <a:r>
              <a:rPr lang="en-US" sz="32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320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bersama</a:t>
            </a:r>
            <a:r>
              <a:rPr lang="en-US" sz="32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320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keluarga</a:t>
            </a:r>
            <a:r>
              <a:rPr lang="en-US" sz="320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dan</a:t>
            </a:r>
            <a:r>
              <a:rPr lang="en-US" sz="3200">
                <a:latin typeface="Calibri" panose="020F0502020204030204" pitchFamily="34" charset="0"/>
                <a:cs typeface="Calibri" panose="020F0502020204030204" pitchFamily="34" charset="0"/>
              </a:rPr>
              <a:t> menikmati </a:t>
            </a:r>
            <a:r>
              <a:rPr lang="en-US" sz="320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keseronokan </a:t>
            </a:r>
            <a:r>
              <a:rPr lang="en-US" sz="32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kerana </a:t>
            </a:r>
            <a:r>
              <a:rPr lang="en-US" sz="320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berkumpul</a:t>
            </a:r>
            <a:r>
              <a:rPr lang="en-US" sz="32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320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bersama</a:t>
            </a:r>
            <a:r>
              <a:rPr lang="en-US" sz="32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! </a:t>
            </a:r>
          </a:p>
          <a:p>
            <a:pPr marL="0" indent="0">
              <a:lnSpc>
                <a:spcPct val="110000"/>
              </a:lnSpc>
              <a:buNone/>
            </a:pPr>
            <a:r>
              <a:rPr lang="en-US" sz="320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Semua</a:t>
            </a:r>
            <a:r>
              <a:rPr lang="en-US" sz="32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orang </a:t>
            </a:r>
            <a:r>
              <a:rPr lang="en-US" sz="320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dijemput</a:t>
            </a:r>
            <a:r>
              <a:rPr lang="en-US" sz="32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! Mari </a:t>
            </a:r>
            <a:r>
              <a:rPr lang="en-US" sz="320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kita</a:t>
            </a:r>
            <a:r>
              <a:rPr lang="en-US" sz="32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320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makan</a:t>
            </a:r>
            <a:r>
              <a:rPr lang="en-US" sz="32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320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bersama</a:t>
            </a:r>
            <a:r>
              <a:rPr lang="en-US" sz="32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! (</a:t>
            </a:r>
            <a:r>
              <a:rPr lang="en-US" sz="320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beri</a:t>
            </a:r>
            <a:r>
              <a:rPr lang="en-US" sz="32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320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isyarat</a:t>
            </a:r>
            <a:r>
              <a:rPr lang="en-US" sz="32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320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kepada</a:t>
            </a:r>
            <a:r>
              <a:rPr lang="en-US" sz="32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320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jemaat</a:t>
            </a:r>
            <a:r>
              <a:rPr lang="en-US" sz="32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320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untuk</a:t>
            </a:r>
            <a:r>
              <a:rPr lang="en-US" sz="32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“</a:t>
            </a:r>
            <a:r>
              <a:rPr lang="en-US" sz="320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datang</a:t>
            </a:r>
            <a:r>
              <a:rPr lang="en-US" sz="32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” </a:t>
            </a:r>
            <a:r>
              <a:rPr lang="en-US" sz="320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mengikuti</a:t>
            </a:r>
            <a:r>
              <a:rPr lang="en-US" sz="32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320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anda</a:t>
            </a:r>
            <a:r>
              <a:rPr lang="en-US" sz="32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320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ke</a:t>
            </a:r>
            <a:r>
              <a:rPr lang="en-US" sz="32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potluck)</a:t>
            </a:r>
          </a:p>
          <a:p>
            <a:pPr>
              <a:lnSpc>
                <a:spcPct val="110000"/>
              </a:lnSpc>
            </a:pPr>
            <a:endParaRPr lang="en-US" sz="32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7944143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4D2B02-67AD-EAE2-8298-3D72CAA5EF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17733" y="490537"/>
            <a:ext cx="5291663" cy="1628775"/>
          </a:xfrm>
        </p:spPr>
        <p:txBody>
          <a:bodyPr anchor="b">
            <a:normAutofit/>
          </a:bodyPr>
          <a:lstStyle/>
          <a:p>
            <a:pPr algn="ctr"/>
            <a:r>
              <a:rPr lang="en-US" sz="4000" b="1" dirty="0"/>
              <a:t>LAGU PENUTUP</a:t>
            </a:r>
            <a:br>
              <a:rPr lang="en-US" sz="4000" dirty="0"/>
            </a:br>
            <a:r>
              <a:rPr lang="en-US" sz="4000" dirty="0">
                <a:solidFill>
                  <a:srgbClr val="0070C0"/>
                </a:solidFill>
              </a:rPr>
              <a:t>Jesus Loves Me</a:t>
            </a:r>
          </a:p>
        </p:txBody>
      </p:sp>
      <p:pic>
        <p:nvPicPr>
          <p:cNvPr id="1028" name="Picture 4" descr="Jesus With Children Clipart At Getdrawings Jesus With, 41% OFF">
            <a:extLst>
              <a:ext uri="{FF2B5EF4-FFF2-40B4-BE49-F238E27FC236}">
                <a16:creationId xmlns:a16="http://schemas.microsoft.com/office/drawing/2014/main" id="{27DF684F-7E73-7833-0C87-385A9ECE5DC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4262" r="1273" b="-1"/>
          <a:stretch/>
        </p:blipFill>
        <p:spPr bwMode="auto">
          <a:xfrm>
            <a:off x="2" y="1587"/>
            <a:ext cx="6095999" cy="6856413"/>
          </a:xfrm>
          <a:custGeom>
            <a:avLst/>
            <a:gdLst/>
            <a:ahLst/>
            <a:cxnLst/>
            <a:rect l="l" t="t" r="r" b="b"/>
            <a:pathLst>
              <a:path w="6649908" h="6856413">
                <a:moveTo>
                  <a:pt x="0" y="0"/>
                </a:moveTo>
                <a:lnTo>
                  <a:pt x="6559859" y="0"/>
                </a:lnTo>
                <a:lnTo>
                  <a:pt x="6572145" y="79394"/>
                </a:lnTo>
                <a:cubicBezTo>
                  <a:pt x="6857782" y="2230562"/>
                  <a:pt x="6243159" y="4473353"/>
                  <a:pt x="6528796" y="6624522"/>
                </a:cubicBezTo>
                <a:lnTo>
                  <a:pt x="6564680" y="6856413"/>
                </a:lnTo>
                <a:lnTo>
                  <a:pt x="0" y="6856413"/>
                </a:ln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657D1A6-5538-FD30-9210-3B4782E96B0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191454" y="2427044"/>
            <a:ext cx="4379223" cy="327037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b="0" i="0" u="none" strike="noStrike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Jesus loves me, this I know,</a:t>
            </a:r>
            <a:b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2400" b="0" i="0" u="none" strike="noStrike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For the Bible tells me so;</a:t>
            </a:r>
            <a:b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2400" b="0" i="0" u="none" strike="noStrike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Little ones to Him belong;</a:t>
            </a:r>
            <a:b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2400" b="0" i="0" u="none" strike="noStrike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They are weak, but He is strong</a:t>
            </a:r>
          </a:p>
          <a:p>
            <a:pPr marL="0" indent="0">
              <a:buNone/>
            </a:pPr>
            <a:r>
              <a:rPr lang="en-US" sz="2400" b="0" i="0" u="none" strike="noStrike" dirty="0">
                <a:solidFill>
                  <a:srgbClr val="0070C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Yes, Jesus loves me,</a:t>
            </a:r>
            <a:br>
              <a:rPr lang="en-US" sz="24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2400" b="0" i="0" u="none" strike="noStrike" dirty="0">
                <a:solidFill>
                  <a:srgbClr val="0070C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Yes, Jesus loves me,</a:t>
            </a:r>
            <a:br>
              <a:rPr lang="en-US" sz="24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2400" b="0" i="0" u="none" strike="noStrike" dirty="0">
                <a:solidFill>
                  <a:srgbClr val="0070C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Yes, Jesus loves me,</a:t>
            </a:r>
            <a:br>
              <a:rPr lang="en-US" sz="24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2400" b="0" i="0" u="none" strike="noStrike" dirty="0">
                <a:solidFill>
                  <a:srgbClr val="0070C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The Bible tells me so.</a:t>
            </a:r>
            <a:endParaRPr lang="en-US" sz="2400" dirty="0">
              <a:solidFill>
                <a:srgbClr val="0070C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5973628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F821940F-7A1D-4ACC-85B4-A932898ABB3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16674508-81D3-48CF-96BF-7FC60EAA572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6741994" cy="6858000"/>
          </a:xfrm>
          <a:custGeom>
            <a:avLst/>
            <a:gdLst>
              <a:gd name="connsiteX0" fmla="*/ 0 w 6568309"/>
              <a:gd name="connsiteY0" fmla="*/ 0 h 6858000"/>
              <a:gd name="connsiteX1" fmla="*/ 362841 w 6568309"/>
              <a:gd name="connsiteY1" fmla="*/ 0 h 6858000"/>
              <a:gd name="connsiteX2" fmla="*/ 523269 w 6568309"/>
              <a:gd name="connsiteY2" fmla="*/ 0 h 6858000"/>
              <a:gd name="connsiteX3" fmla="*/ 1343025 w 6568309"/>
              <a:gd name="connsiteY3" fmla="*/ 0 h 6858000"/>
              <a:gd name="connsiteX4" fmla="*/ 1705866 w 6568309"/>
              <a:gd name="connsiteY4" fmla="*/ 0 h 6858000"/>
              <a:gd name="connsiteX5" fmla="*/ 1866294 w 6568309"/>
              <a:gd name="connsiteY5" fmla="*/ 0 h 6858000"/>
              <a:gd name="connsiteX6" fmla="*/ 5225154 w 6568309"/>
              <a:gd name="connsiteY6" fmla="*/ 0 h 6858000"/>
              <a:gd name="connsiteX7" fmla="*/ 6568179 w 6568309"/>
              <a:gd name="connsiteY7" fmla="*/ 0 h 6858000"/>
              <a:gd name="connsiteX8" fmla="*/ 6568309 w 6568309"/>
              <a:gd name="connsiteY8" fmla="*/ 1 h 6858000"/>
              <a:gd name="connsiteX9" fmla="*/ 6562951 w 6568309"/>
              <a:gd name="connsiteY9" fmla="*/ 30700 h 6858000"/>
              <a:gd name="connsiteX10" fmla="*/ 6547446 w 6568309"/>
              <a:gd name="connsiteY10" fmla="*/ 310025 h 6858000"/>
              <a:gd name="connsiteX11" fmla="*/ 6558316 w 6568309"/>
              <a:gd name="connsiteY11" fmla="*/ 443960 h 6858000"/>
              <a:gd name="connsiteX12" fmla="*/ 6528896 w 6568309"/>
              <a:gd name="connsiteY12" fmla="*/ 642659 h 6858000"/>
              <a:gd name="connsiteX13" fmla="*/ 6523095 w 6568309"/>
              <a:gd name="connsiteY13" fmla="*/ 673307 h 6858000"/>
              <a:gd name="connsiteX14" fmla="*/ 6496169 w 6568309"/>
              <a:gd name="connsiteY14" fmla="*/ 839641 h 6858000"/>
              <a:gd name="connsiteX15" fmla="*/ 6450789 w 6568309"/>
              <a:gd name="connsiteY15" fmla="*/ 958357 h 6858000"/>
              <a:gd name="connsiteX16" fmla="*/ 6453996 w 6568309"/>
              <a:gd name="connsiteY16" fmla="*/ 963398 h 6858000"/>
              <a:gd name="connsiteX17" fmla="*/ 6419467 w 6568309"/>
              <a:gd name="connsiteY17" fmla="*/ 1117169 h 6858000"/>
              <a:gd name="connsiteX18" fmla="*/ 6417348 w 6568309"/>
              <a:gd name="connsiteY18" fmla="*/ 1144352 h 6858000"/>
              <a:gd name="connsiteX19" fmla="*/ 6418473 w 6568309"/>
              <a:gd name="connsiteY19" fmla="*/ 1164484 h 6858000"/>
              <a:gd name="connsiteX20" fmla="*/ 6406979 w 6568309"/>
              <a:gd name="connsiteY20" fmla="*/ 1213829 h 6858000"/>
              <a:gd name="connsiteX21" fmla="*/ 6381928 w 6568309"/>
              <a:gd name="connsiteY21" fmla="*/ 1294823 h 6858000"/>
              <a:gd name="connsiteX22" fmla="*/ 6377948 w 6568309"/>
              <a:gd name="connsiteY22" fmla="*/ 1312193 h 6858000"/>
              <a:gd name="connsiteX23" fmla="*/ 6379894 w 6568309"/>
              <a:gd name="connsiteY23" fmla="*/ 1327626 h 6858000"/>
              <a:gd name="connsiteX24" fmla="*/ 6385024 w 6568309"/>
              <a:gd name="connsiteY24" fmla="*/ 1331644 h 6858000"/>
              <a:gd name="connsiteX25" fmla="*/ 6383696 w 6568309"/>
              <a:gd name="connsiteY25" fmla="*/ 1341276 h 6858000"/>
              <a:gd name="connsiteX26" fmla="*/ 6384464 w 6568309"/>
              <a:gd name="connsiteY26" fmla="*/ 1343945 h 6858000"/>
              <a:gd name="connsiteX27" fmla="*/ 6387748 w 6568309"/>
              <a:gd name="connsiteY27" fmla="*/ 1359134 h 6858000"/>
              <a:gd name="connsiteX28" fmla="*/ 6364157 w 6568309"/>
              <a:gd name="connsiteY28" fmla="*/ 1427803 h 6858000"/>
              <a:gd name="connsiteX29" fmla="*/ 6335874 w 6568309"/>
              <a:gd name="connsiteY29" fmla="*/ 1540278 h 6858000"/>
              <a:gd name="connsiteX30" fmla="*/ 6331892 w 6568309"/>
              <a:gd name="connsiteY30" fmla="*/ 1547262 h 6858000"/>
              <a:gd name="connsiteX31" fmla="*/ 6332744 w 6568309"/>
              <a:gd name="connsiteY31" fmla="*/ 1577056 h 6858000"/>
              <a:gd name="connsiteX32" fmla="*/ 6333604 w 6568309"/>
              <a:gd name="connsiteY32" fmla="*/ 1595898 h 6858000"/>
              <a:gd name="connsiteX33" fmla="*/ 6324749 w 6568309"/>
              <a:gd name="connsiteY33" fmla="*/ 1703726 h 6858000"/>
              <a:gd name="connsiteX34" fmla="*/ 6329594 w 6568309"/>
              <a:gd name="connsiteY34" fmla="*/ 1809535 h 6858000"/>
              <a:gd name="connsiteX35" fmla="*/ 6329062 w 6568309"/>
              <a:gd name="connsiteY35" fmla="*/ 2018310 h 6858000"/>
              <a:gd name="connsiteX36" fmla="*/ 6321735 w 6568309"/>
              <a:gd name="connsiteY36" fmla="*/ 2071355 h 6858000"/>
              <a:gd name="connsiteX37" fmla="*/ 6322678 w 6568309"/>
              <a:gd name="connsiteY37" fmla="*/ 2141166 h 6858000"/>
              <a:gd name="connsiteX38" fmla="*/ 6321340 w 6568309"/>
              <a:gd name="connsiteY38" fmla="*/ 2154548 h 6858000"/>
              <a:gd name="connsiteX39" fmla="*/ 6316582 w 6568309"/>
              <a:gd name="connsiteY39" fmla="*/ 2158153 h 6858000"/>
              <a:gd name="connsiteX40" fmla="*/ 6311428 w 6568309"/>
              <a:gd name="connsiteY40" fmla="*/ 2178174 h 6858000"/>
              <a:gd name="connsiteX41" fmla="*/ 6310192 w 6568309"/>
              <a:gd name="connsiteY41" fmla="*/ 2202858 h 6858000"/>
              <a:gd name="connsiteX42" fmla="*/ 6309211 w 6568309"/>
              <a:gd name="connsiteY42" fmla="*/ 2320214 h 6858000"/>
              <a:gd name="connsiteX43" fmla="*/ 6300151 w 6568309"/>
              <a:gd name="connsiteY43" fmla="*/ 2417011 h 6858000"/>
              <a:gd name="connsiteX44" fmla="*/ 6295176 w 6568309"/>
              <a:gd name="connsiteY44" fmla="*/ 2454207 h 6858000"/>
              <a:gd name="connsiteX45" fmla="*/ 6293727 w 6568309"/>
              <a:gd name="connsiteY45" fmla="*/ 2487203 h 6858000"/>
              <a:gd name="connsiteX46" fmla="*/ 6285477 w 6568309"/>
              <a:gd name="connsiteY46" fmla="*/ 2512282 h 6858000"/>
              <a:gd name="connsiteX47" fmla="*/ 6286205 w 6568309"/>
              <a:gd name="connsiteY47" fmla="*/ 2514318 h 6858000"/>
              <a:gd name="connsiteX48" fmla="*/ 6304629 w 6568309"/>
              <a:gd name="connsiteY48" fmla="*/ 2574334 h 6858000"/>
              <a:gd name="connsiteX49" fmla="*/ 6303842 w 6568309"/>
              <a:gd name="connsiteY49" fmla="*/ 2579877 h 6858000"/>
              <a:gd name="connsiteX50" fmla="*/ 6303953 w 6568309"/>
              <a:gd name="connsiteY50" fmla="*/ 2608928 h 6858000"/>
              <a:gd name="connsiteX51" fmla="*/ 6303530 w 6568309"/>
              <a:gd name="connsiteY51" fmla="*/ 2613111 h 6858000"/>
              <a:gd name="connsiteX52" fmla="*/ 6297474 w 6568309"/>
              <a:gd name="connsiteY52" fmla="*/ 2621996 h 6858000"/>
              <a:gd name="connsiteX53" fmla="*/ 6299263 w 6568309"/>
              <a:gd name="connsiteY53" fmla="*/ 2634265 h 6858000"/>
              <a:gd name="connsiteX54" fmla="*/ 6293065 w 6568309"/>
              <a:gd name="connsiteY54" fmla="*/ 2647237 h 6858000"/>
              <a:gd name="connsiteX55" fmla="*/ 6297496 w 6568309"/>
              <a:gd name="connsiteY55" fmla="*/ 2650786 h 6858000"/>
              <a:gd name="connsiteX56" fmla="*/ 6301708 w 6568309"/>
              <a:gd name="connsiteY56" fmla="*/ 2661993 h 6858000"/>
              <a:gd name="connsiteX57" fmla="*/ 6295884 w 6568309"/>
              <a:gd name="connsiteY57" fmla="*/ 2670949 h 6858000"/>
              <a:gd name="connsiteX58" fmla="*/ 6291714 w 6568309"/>
              <a:gd name="connsiteY58" fmla="*/ 2690255 h 6858000"/>
              <a:gd name="connsiteX59" fmla="*/ 6292327 w 6568309"/>
              <a:gd name="connsiteY59" fmla="*/ 2695683 h 6858000"/>
              <a:gd name="connsiteX60" fmla="*/ 6284410 w 6568309"/>
              <a:gd name="connsiteY60" fmla="*/ 2713964 h 6858000"/>
              <a:gd name="connsiteX61" fmla="*/ 6280410 w 6568309"/>
              <a:gd name="connsiteY61" fmla="*/ 2730175 h 6858000"/>
              <a:gd name="connsiteX62" fmla="*/ 6288082 w 6568309"/>
              <a:gd name="connsiteY62" fmla="*/ 2763497 h 6858000"/>
              <a:gd name="connsiteX63" fmla="*/ 6260924 w 6568309"/>
              <a:gd name="connsiteY63" fmla="*/ 3051539 h 6858000"/>
              <a:gd name="connsiteX64" fmla="*/ 6210151 w 6568309"/>
              <a:gd name="connsiteY64" fmla="*/ 3335396 h 6858000"/>
              <a:gd name="connsiteX65" fmla="*/ 6212034 w 6568309"/>
              <a:gd name="connsiteY65" fmla="*/ 3456509 h 6858000"/>
              <a:gd name="connsiteX66" fmla="*/ 6197490 w 6568309"/>
              <a:gd name="connsiteY66" fmla="*/ 3531827 h 6858000"/>
              <a:gd name="connsiteX67" fmla="*/ 6208018 w 6568309"/>
              <a:gd name="connsiteY67" fmla="*/ 3570877 h 6858000"/>
              <a:gd name="connsiteX68" fmla="*/ 6205920 w 6568309"/>
              <a:gd name="connsiteY68" fmla="*/ 3583849 h 6858000"/>
              <a:gd name="connsiteX69" fmla="*/ 6199616 w 6568309"/>
              <a:gd name="connsiteY69" fmla="*/ 3592763 h 6858000"/>
              <a:gd name="connsiteX70" fmla="*/ 6181288 w 6568309"/>
              <a:gd name="connsiteY70" fmla="*/ 3653485 h 6858000"/>
              <a:gd name="connsiteX71" fmla="*/ 6175963 w 6568309"/>
              <a:gd name="connsiteY71" fmla="*/ 3670528 h 6858000"/>
              <a:gd name="connsiteX72" fmla="*/ 6176722 w 6568309"/>
              <a:gd name="connsiteY72" fmla="*/ 3685990 h 6858000"/>
              <a:gd name="connsiteX73" fmla="*/ 6181549 w 6568309"/>
              <a:gd name="connsiteY73" fmla="*/ 3690283 h 6858000"/>
              <a:gd name="connsiteX74" fmla="*/ 6179476 w 6568309"/>
              <a:gd name="connsiteY74" fmla="*/ 3699787 h 6858000"/>
              <a:gd name="connsiteX75" fmla="*/ 6180040 w 6568309"/>
              <a:gd name="connsiteY75" fmla="*/ 3702486 h 6858000"/>
              <a:gd name="connsiteX76" fmla="*/ 6182155 w 6568309"/>
              <a:gd name="connsiteY76" fmla="*/ 3717784 h 6858000"/>
              <a:gd name="connsiteX77" fmla="*/ 6158980 w 6568309"/>
              <a:gd name="connsiteY77" fmla="*/ 3746229 h 6858000"/>
              <a:gd name="connsiteX78" fmla="*/ 6096049 w 6568309"/>
              <a:gd name="connsiteY78" fmla="*/ 3924910 h 6858000"/>
              <a:gd name="connsiteX79" fmla="*/ 6069712 w 6568309"/>
              <a:gd name="connsiteY79" fmla="*/ 3989353 h 6858000"/>
              <a:gd name="connsiteX80" fmla="*/ 6067330 w 6568309"/>
              <a:gd name="connsiteY80" fmla="*/ 4033899 h 6858000"/>
              <a:gd name="connsiteX81" fmla="*/ 6061081 w 6568309"/>
              <a:gd name="connsiteY81" fmla="*/ 4142250 h 6858000"/>
              <a:gd name="connsiteX82" fmla="*/ 6042858 w 6568309"/>
              <a:gd name="connsiteY82" fmla="*/ 4329442 h 6858000"/>
              <a:gd name="connsiteX83" fmla="*/ 6034182 w 6568309"/>
              <a:gd name="connsiteY83" fmla="*/ 4456184 h 6858000"/>
              <a:gd name="connsiteX84" fmla="*/ 6029178 w 6568309"/>
              <a:gd name="connsiteY84" fmla="*/ 4468478 h 6858000"/>
              <a:gd name="connsiteX85" fmla="*/ 6029974 w 6568309"/>
              <a:gd name="connsiteY85" fmla="*/ 4469862 h 6858000"/>
              <a:gd name="connsiteX86" fmla="*/ 6028340 w 6568309"/>
              <a:gd name="connsiteY86" fmla="*/ 4483797 h 6858000"/>
              <a:gd name="connsiteX87" fmla="*/ 6025168 w 6568309"/>
              <a:gd name="connsiteY87" fmla="*/ 4487091 h 6858000"/>
              <a:gd name="connsiteX88" fmla="*/ 6023164 w 6568309"/>
              <a:gd name="connsiteY88" fmla="*/ 4496728 h 6858000"/>
              <a:gd name="connsiteX89" fmla="*/ 6016839 w 6568309"/>
              <a:gd name="connsiteY89" fmla="*/ 4515918 h 6858000"/>
              <a:gd name="connsiteX90" fmla="*/ 6017886 w 6568309"/>
              <a:gd name="connsiteY90" fmla="*/ 4519316 h 6858000"/>
              <a:gd name="connsiteX91" fmla="*/ 6011819 w 6568309"/>
              <a:gd name="connsiteY91" fmla="*/ 4547957 h 6858000"/>
              <a:gd name="connsiteX92" fmla="*/ 6012791 w 6568309"/>
              <a:gd name="connsiteY92" fmla="*/ 4548262 h 6858000"/>
              <a:gd name="connsiteX93" fmla="*/ 6015703 w 6568309"/>
              <a:gd name="connsiteY93" fmla="*/ 4555939 h 6858000"/>
              <a:gd name="connsiteX94" fmla="*/ 6018854 w 6568309"/>
              <a:gd name="connsiteY94" fmla="*/ 4570815 h 6858000"/>
              <a:gd name="connsiteX95" fmla="*/ 6033000 w 6568309"/>
              <a:gd name="connsiteY95" fmla="*/ 4633846 h 6858000"/>
              <a:gd name="connsiteX96" fmla="*/ 6032325 w 6568309"/>
              <a:gd name="connsiteY96" fmla="*/ 4639816 h 6858000"/>
              <a:gd name="connsiteX97" fmla="*/ 6032549 w 6568309"/>
              <a:gd name="connsiteY97" fmla="*/ 4639923 h 6858000"/>
              <a:gd name="connsiteX98" fmla="*/ 6032309 w 6568309"/>
              <a:gd name="connsiteY98" fmla="*/ 4646192 h 6858000"/>
              <a:gd name="connsiteX99" fmla="*/ 6031095 w 6568309"/>
              <a:gd name="connsiteY99" fmla="*/ 4650706 h 6858000"/>
              <a:gd name="connsiteX100" fmla="*/ 6029786 w 6568309"/>
              <a:gd name="connsiteY100" fmla="*/ 4662290 h 6858000"/>
              <a:gd name="connsiteX101" fmla="*/ 6030911 w 6568309"/>
              <a:gd name="connsiteY101" fmla="*/ 4666180 h 6858000"/>
              <a:gd name="connsiteX102" fmla="*/ 6033630 w 6568309"/>
              <a:gd name="connsiteY102" fmla="*/ 4667585 h 6858000"/>
              <a:gd name="connsiteX103" fmla="*/ 6033189 w 6568309"/>
              <a:gd name="connsiteY103" fmla="*/ 4668660 h 6858000"/>
              <a:gd name="connsiteX104" fmla="*/ 6038764 w 6568309"/>
              <a:gd name="connsiteY104" fmla="*/ 4689807 h 6858000"/>
              <a:gd name="connsiteX105" fmla="*/ 6042217 w 6568309"/>
              <a:gd name="connsiteY105" fmla="*/ 4737890 h 6858000"/>
              <a:gd name="connsiteX106" fmla="*/ 6040543 w 6568309"/>
              <a:gd name="connsiteY106" fmla="*/ 4765657 h 6858000"/>
              <a:gd name="connsiteX107" fmla="*/ 6039956 w 6568309"/>
              <a:gd name="connsiteY107" fmla="*/ 4841463 h 6858000"/>
              <a:gd name="connsiteX108" fmla="*/ 6057123 w 6568309"/>
              <a:gd name="connsiteY108" fmla="*/ 4969863 h 6858000"/>
              <a:gd name="connsiteX109" fmla="*/ 6055039 w 6568309"/>
              <a:gd name="connsiteY109" fmla="*/ 4974028 h 6858000"/>
              <a:gd name="connsiteX110" fmla="*/ 6053462 w 6568309"/>
              <a:gd name="connsiteY110" fmla="*/ 4980318 h 6858000"/>
              <a:gd name="connsiteX111" fmla="*/ 6053643 w 6568309"/>
              <a:gd name="connsiteY111" fmla="*/ 4980501 h 6858000"/>
              <a:gd name="connsiteX112" fmla="*/ 6051733 w 6568309"/>
              <a:gd name="connsiteY112" fmla="*/ 4986338 h 6858000"/>
              <a:gd name="connsiteX113" fmla="*/ 6049602 w 6568309"/>
              <a:gd name="connsiteY113" fmla="*/ 4991296 h 6858000"/>
              <a:gd name="connsiteX114" fmla="*/ 6075165 w 6568309"/>
              <a:gd name="connsiteY114" fmla="*/ 5076895 h 6858000"/>
              <a:gd name="connsiteX115" fmla="*/ 6073751 w 6568309"/>
              <a:gd name="connsiteY115" fmla="*/ 5081568 h 6858000"/>
              <a:gd name="connsiteX116" fmla="*/ 6073150 w 6568309"/>
              <a:gd name="connsiteY116" fmla="*/ 5088173 h 6858000"/>
              <a:gd name="connsiteX117" fmla="*/ 6073355 w 6568309"/>
              <a:gd name="connsiteY117" fmla="*/ 5088300 h 6858000"/>
              <a:gd name="connsiteX118" fmla="*/ 6072362 w 6568309"/>
              <a:gd name="connsiteY118" fmla="*/ 5094558 h 6858000"/>
              <a:gd name="connsiteX119" fmla="*/ 6064726 w 6568309"/>
              <a:gd name="connsiteY119" fmla="*/ 5125620 h 6858000"/>
              <a:gd name="connsiteX120" fmla="*/ 6065415 w 6568309"/>
              <a:gd name="connsiteY120" fmla="*/ 5268004 h 6858000"/>
              <a:gd name="connsiteX121" fmla="*/ 6066081 w 6568309"/>
              <a:gd name="connsiteY121" fmla="*/ 5269530 h 6858000"/>
              <a:gd name="connsiteX122" fmla="*/ 6043407 w 6568309"/>
              <a:gd name="connsiteY122" fmla="*/ 5390941 h 6858000"/>
              <a:gd name="connsiteX123" fmla="*/ 6025377 w 6568309"/>
              <a:gd name="connsiteY123" fmla="*/ 5539927 h 6858000"/>
              <a:gd name="connsiteX124" fmla="*/ 6010052 w 6568309"/>
              <a:gd name="connsiteY124" fmla="*/ 5791594 h 6858000"/>
              <a:gd name="connsiteX125" fmla="*/ 5994220 w 6568309"/>
              <a:gd name="connsiteY125" fmla="*/ 5855206 h 6858000"/>
              <a:gd name="connsiteX126" fmla="*/ 5982580 w 6568309"/>
              <a:gd name="connsiteY126" fmla="*/ 5873582 h 6858000"/>
              <a:gd name="connsiteX127" fmla="*/ 5983608 w 6568309"/>
              <a:gd name="connsiteY127" fmla="*/ 5876037 h 6858000"/>
              <a:gd name="connsiteX128" fmla="*/ 5983535 w 6568309"/>
              <a:gd name="connsiteY128" fmla="*/ 5886534 h 6858000"/>
              <a:gd name="connsiteX129" fmla="*/ 5988737 w 6568309"/>
              <a:gd name="connsiteY129" fmla="*/ 5888644 h 6858000"/>
              <a:gd name="connsiteX130" fmla="*/ 5992371 w 6568309"/>
              <a:gd name="connsiteY130" fmla="*/ 5903832 h 6858000"/>
              <a:gd name="connsiteX131" fmla="*/ 5990780 w 6568309"/>
              <a:gd name="connsiteY131" fmla="*/ 5923391 h 6858000"/>
              <a:gd name="connsiteX132" fmla="*/ 5993870 w 6568309"/>
              <a:gd name="connsiteY132" fmla="*/ 6013205 h 6858000"/>
              <a:gd name="connsiteX133" fmla="*/ 5997673 w 6568309"/>
              <a:gd name="connsiteY133" fmla="*/ 6074018 h 6858000"/>
              <a:gd name="connsiteX134" fmla="*/ 6014840 w 6568309"/>
              <a:gd name="connsiteY134" fmla="*/ 6130837 h 6858000"/>
              <a:gd name="connsiteX135" fmla="*/ 6010704 w 6568309"/>
              <a:gd name="connsiteY135" fmla="*/ 6152982 h 6858000"/>
              <a:gd name="connsiteX136" fmla="*/ 6038294 w 6568309"/>
              <a:gd name="connsiteY136" fmla="*/ 6221100 h 6858000"/>
              <a:gd name="connsiteX137" fmla="*/ 6052331 w 6568309"/>
              <a:gd name="connsiteY137" fmla="*/ 6287550 h 6858000"/>
              <a:gd name="connsiteX138" fmla="*/ 6074143 w 6568309"/>
              <a:gd name="connsiteY138" fmla="*/ 6401595 h 6858000"/>
              <a:gd name="connsiteX139" fmla="*/ 6060199 w 6568309"/>
              <a:gd name="connsiteY139" fmla="*/ 6487110 h 6858000"/>
              <a:gd name="connsiteX140" fmla="*/ 6081156 w 6568309"/>
              <a:gd name="connsiteY140" fmla="*/ 6588589 h 6858000"/>
              <a:gd name="connsiteX141" fmla="*/ 6114944 w 6568309"/>
              <a:gd name="connsiteY141" fmla="*/ 6769963 h 6858000"/>
              <a:gd name="connsiteX142" fmla="*/ 6128950 w 6568309"/>
              <a:gd name="connsiteY142" fmla="*/ 6835814 h 6858000"/>
              <a:gd name="connsiteX143" fmla="*/ 6132536 w 6568309"/>
              <a:gd name="connsiteY143" fmla="*/ 6858000 h 6858000"/>
              <a:gd name="connsiteX144" fmla="*/ 4789511 w 6568309"/>
              <a:gd name="connsiteY144" fmla="*/ 6858000 h 6858000"/>
              <a:gd name="connsiteX145" fmla="*/ 1866294 w 6568309"/>
              <a:gd name="connsiteY145" fmla="*/ 6858000 h 6858000"/>
              <a:gd name="connsiteX146" fmla="*/ 1705866 w 6568309"/>
              <a:gd name="connsiteY146" fmla="*/ 6858000 h 6858000"/>
              <a:gd name="connsiteX147" fmla="*/ 1343025 w 6568309"/>
              <a:gd name="connsiteY147" fmla="*/ 6858000 h 6858000"/>
              <a:gd name="connsiteX148" fmla="*/ 523269 w 6568309"/>
              <a:gd name="connsiteY148" fmla="*/ 6858000 h 6858000"/>
              <a:gd name="connsiteX149" fmla="*/ 362841 w 6568309"/>
              <a:gd name="connsiteY149" fmla="*/ 6858000 h 6858000"/>
              <a:gd name="connsiteX150" fmla="*/ 0 w 6568309"/>
              <a:gd name="connsiteY150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</a:cxnLst>
            <a:rect l="l" t="t" r="r" b="b"/>
            <a:pathLst>
              <a:path w="6568309" h="6858000">
                <a:moveTo>
                  <a:pt x="0" y="0"/>
                </a:moveTo>
                <a:lnTo>
                  <a:pt x="362841" y="0"/>
                </a:lnTo>
                <a:lnTo>
                  <a:pt x="523269" y="0"/>
                </a:lnTo>
                <a:lnTo>
                  <a:pt x="1343025" y="0"/>
                </a:lnTo>
                <a:lnTo>
                  <a:pt x="1705866" y="0"/>
                </a:lnTo>
                <a:lnTo>
                  <a:pt x="1866294" y="0"/>
                </a:lnTo>
                <a:lnTo>
                  <a:pt x="5225154" y="0"/>
                </a:lnTo>
                <a:lnTo>
                  <a:pt x="6568179" y="0"/>
                </a:lnTo>
                <a:lnTo>
                  <a:pt x="6568309" y="1"/>
                </a:lnTo>
                <a:lnTo>
                  <a:pt x="6562951" y="30700"/>
                </a:lnTo>
                <a:cubicBezTo>
                  <a:pt x="6559126" y="84364"/>
                  <a:pt x="6548218" y="241149"/>
                  <a:pt x="6547446" y="310025"/>
                </a:cubicBezTo>
                <a:cubicBezTo>
                  <a:pt x="6550151" y="367544"/>
                  <a:pt x="6557712" y="408251"/>
                  <a:pt x="6558316" y="443960"/>
                </a:cubicBezTo>
                <a:cubicBezTo>
                  <a:pt x="6555224" y="499397"/>
                  <a:pt x="6534767" y="604434"/>
                  <a:pt x="6528896" y="642659"/>
                </a:cubicBezTo>
                <a:cubicBezTo>
                  <a:pt x="6535204" y="657287"/>
                  <a:pt x="6515365" y="658191"/>
                  <a:pt x="6523095" y="673307"/>
                </a:cubicBezTo>
                <a:cubicBezTo>
                  <a:pt x="6523388" y="693769"/>
                  <a:pt x="6506868" y="797295"/>
                  <a:pt x="6496169" y="839641"/>
                </a:cubicBezTo>
                <a:cubicBezTo>
                  <a:pt x="6484119" y="887148"/>
                  <a:pt x="6457817" y="937731"/>
                  <a:pt x="6450789" y="958357"/>
                </a:cubicBezTo>
                <a:cubicBezTo>
                  <a:pt x="6443760" y="978983"/>
                  <a:pt x="6459217" y="936930"/>
                  <a:pt x="6453996" y="963398"/>
                </a:cubicBezTo>
                <a:cubicBezTo>
                  <a:pt x="6448777" y="989867"/>
                  <a:pt x="6425575" y="1087010"/>
                  <a:pt x="6419467" y="1117169"/>
                </a:cubicBezTo>
                <a:cubicBezTo>
                  <a:pt x="6431540" y="1118586"/>
                  <a:pt x="6409651" y="1135372"/>
                  <a:pt x="6417348" y="1144352"/>
                </a:cubicBezTo>
                <a:cubicBezTo>
                  <a:pt x="6424109" y="1150681"/>
                  <a:pt x="6419047" y="1157251"/>
                  <a:pt x="6418473" y="1164484"/>
                </a:cubicBezTo>
                <a:cubicBezTo>
                  <a:pt x="6423767" y="1173524"/>
                  <a:pt x="6413947" y="1205209"/>
                  <a:pt x="6406979" y="1213829"/>
                </a:cubicBezTo>
                <a:cubicBezTo>
                  <a:pt x="6382818" y="1235037"/>
                  <a:pt x="6400452" y="1277327"/>
                  <a:pt x="6381928" y="1294823"/>
                </a:cubicBezTo>
                <a:cubicBezTo>
                  <a:pt x="6379195" y="1300845"/>
                  <a:pt x="6378069" y="1306615"/>
                  <a:pt x="6377948" y="1312193"/>
                </a:cubicBezTo>
                <a:lnTo>
                  <a:pt x="6379894" y="1327626"/>
                </a:lnTo>
                <a:lnTo>
                  <a:pt x="6385024" y="1331644"/>
                </a:lnTo>
                <a:lnTo>
                  <a:pt x="6383696" y="1341276"/>
                </a:lnTo>
                <a:cubicBezTo>
                  <a:pt x="6383952" y="1342166"/>
                  <a:pt x="6384208" y="1343055"/>
                  <a:pt x="6384464" y="1343945"/>
                </a:cubicBezTo>
                <a:cubicBezTo>
                  <a:pt x="6385957" y="1349040"/>
                  <a:pt x="6387253" y="1354080"/>
                  <a:pt x="6387748" y="1359134"/>
                </a:cubicBezTo>
                <a:cubicBezTo>
                  <a:pt x="6384363" y="1373109"/>
                  <a:pt x="6372802" y="1397612"/>
                  <a:pt x="6364157" y="1427803"/>
                </a:cubicBezTo>
                <a:cubicBezTo>
                  <a:pt x="6348141" y="1460349"/>
                  <a:pt x="6348362" y="1505076"/>
                  <a:pt x="6335874" y="1540278"/>
                </a:cubicBezTo>
                <a:lnTo>
                  <a:pt x="6331892" y="1547262"/>
                </a:lnTo>
                <a:lnTo>
                  <a:pt x="6332744" y="1577056"/>
                </a:lnTo>
                <a:cubicBezTo>
                  <a:pt x="6335859" y="1582205"/>
                  <a:pt x="6336674" y="1589568"/>
                  <a:pt x="6333604" y="1595898"/>
                </a:cubicBezTo>
                <a:lnTo>
                  <a:pt x="6324749" y="1703726"/>
                </a:lnTo>
                <a:cubicBezTo>
                  <a:pt x="6324080" y="1739332"/>
                  <a:pt x="6318019" y="1754453"/>
                  <a:pt x="6329594" y="1809535"/>
                </a:cubicBezTo>
                <a:cubicBezTo>
                  <a:pt x="6344930" y="1868036"/>
                  <a:pt x="6323725" y="1952670"/>
                  <a:pt x="6329062" y="2018310"/>
                </a:cubicBezTo>
                <a:cubicBezTo>
                  <a:pt x="6308075" y="2053162"/>
                  <a:pt x="6326925" y="2034561"/>
                  <a:pt x="6321735" y="2071355"/>
                </a:cubicBezTo>
                <a:lnTo>
                  <a:pt x="6322678" y="2141166"/>
                </a:lnTo>
                <a:lnTo>
                  <a:pt x="6321340" y="2154548"/>
                </a:lnTo>
                <a:lnTo>
                  <a:pt x="6316582" y="2158153"/>
                </a:lnTo>
                <a:lnTo>
                  <a:pt x="6311428" y="2178174"/>
                </a:lnTo>
                <a:cubicBezTo>
                  <a:pt x="6310177" y="2185696"/>
                  <a:pt x="6309622" y="2193828"/>
                  <a:pt x="6310192" y="2202858"/>
                </a:cubicBezTo>
                <a:cubicBezTo>
                  <a:pt x="6319667" y="2232772"/>
                  <a:pt x="6296459" y="2283357"/>
                  <a:pt x="6309211" y="2320214"/>
                </a:cubicBezTo>
                <a:cubicBezTo>
                  <a:pt x="6307537" y="2355906"/>
                  <a:pt x="6302490" y="2394678"/>
                  <a:pt x="6300151" y="2417011"/>
                </a:cubicBezTo>
                <a:cubicBezTo>
                  <a:pt x="6292303" y="2426377"/>
                  <a:pt x="6304439" y="2456509"/>
                  <a:pt x="6295176" y="2454207"/>
                </a:cubicBezTo>
                <a:cubicBezTo>
                  <a:pt x="6299335" y="2464947"/>
                  <a:pt x="6297305" y="2476105"/>
                  <a:pt x="6293727" y="2487203"/>
                </a:cubicBezTo>
                <a:lnTo>
                  <a:pt x="6285477" y="2512282"/>
                </a:lnTo>
                <a:cubicBezTo>
                  <a:pt x="6285720" y="2512961"/>
                  <a:pt x="6285962" y="2513640"/>
                  <a:pt x="6286205" y="2514318"/>
                </a:cubicBezTo>
                <a:cubicBezTo>
                  <a:pt x="6292347" y="2534324"/>
                  <a:pt x="6298487" y="2554328"/>
                  <a:pt x="6304629" y="2574334"/>
                </a:cubicBezTo>
                <a:lnTo>
                  <a:pt x="6303842" y="2579877"/>
                </a:lnTo>
                <a:cubicBezTo>
                  <a:pt x="6303729" y="2585644"/>
                  <a:pt x="6304006" y="2603388"/>
                  <a:pt x="6303953" y="2608928"/>
                </a:cubicBezTo>
                <a:lnTo>
                  <a:pt x="6303530" y="2613111"/>
                </a:lnTo>
                <a:lnTo>
                  <a:pt x="6297474" y="2621996"/>
                </a:lnTo>
                <a:lnTo>
                  <a:pt x="6299263" y="2634265"/>
                </a:lnTo>
                <a:lnTo>
                  <a:pt x="6293065" y="2647237"/>
                </a:lnTo>
                <a:cubicBezTo>
                  <a:pt x="6294685" y="2648158"/>
                  <a:pt x="6296180" y="2649356"/>
                  <a:pt x="6297496" y="2650786"/>
                </a:cubicBezTo>
                <a:lnTo>
                  <a:pt x="6301708" y="2661993"/>
                </a:lnTo>
                <a:lnTo>
                  <a:pt x="6295884" y="2670949"/>
                </a:lnTo>
                <a:cubicBezTo>
                  <a:pt x="6304913" y="2672007"/>
                  <a:pt x="6294429" y="2681695"/>
                  <a:pt x="6291714" y="2690255"/>
                </a:cubicBezTo>
                <a:lnTo>
                  <a:pt x="6292327" y="2695683"/>
                </a:lnTo>
                <a:lnTo>
                  <a:pt x="6284410" y="2713964"/>
                </a:lnTo>
                <a:lnTo>
                  <a:pt x="6280410" y="2730175"/>
                </a:lnTo>
                <a:lnTo>
                  <a:pt x="6288082" y="2763497"/>
                </a:lnTo>
                <a:lnTo>
                  <a:pt x="6260924" y="3051539"/>
                </a:lnTo>
                <a:cubicBezTo>
                  <a:pt x="6251455" y="3165645"/>
                  <a:pt x="6222174" y="3216611"/>
                  <a:pt x="6210151" y="3335396"/>
                </a:cubicBezTo>
                <a:lnTo>
                  <a:pt x="6212034" y="3456509"/>
                </a:lnTo>
                <a:lnTo>
                  <a:pt x="6197490" y="3531827"/>
                </a:lnTo>
                <a:lnTo>
                  <a:pt x="6208018" y="3570877"/>
                </a:lnTo>
                <a:lnTo>
                  <a:pt x="6205920" y="3583849"/>
                </a:lnTo>
                <a:lnTo>
                  <a:pt x="6199616" y="3592763"/>
                </a:lnTo>
                <a:cubicBezTo>
                  <a:pt x="6191839" y="3613948"/>
                  <a:pt x="6196204" y="3641245"/>
                  <a:pt x="6181288" y="3653485"/>
                </a:cubicBezTo>
                <a:cubicBezTo>
                  <a:pt x="6178087" y="3659316"/>
                  <a:pt x="6176516" y="3664985"/>
                  <a:pt x="6175963" y="3670528"/>
                </a:cubicBezTo>
                <a:lnTo>
                  <a:pt x="6176722" y="3685990"/>
                </a:lnTo>
                <a:lnTo>
                  <a:pt x="6181549" y="3690283"/>
                </a:lnTo>
                <a:lnTo>
                  <a:pt x="6179476" y="3699787"/>
                </a:lnTo>
                <a:cubicBezTo>
                  <a:pt x="6179664" y="3700686"/>
                  <a:pt x="6179852" y="3701586"/>
                  <a:pt x="6180040" y="3702486"/>
                </a:cubicBezTo>
                <a:cubicBezTo>
                  <a:pt x="6181140" y="3707637"/>
                  <a:pt x="6182047" y="3712728"/>
                  <a:pt x="6182155" y="3717784"/>
                </a:cubicBezTo>
                <a:cubicBezTo>
                  <a:pt x="6156678" y="3711701"/>
                  <a:pt x="6178864" y="3759789"/>
                  <a:pt x="6158980" y="3746229"/>
                </a:cubicBezTo>
                <a:cubicBezTo>
                  <a:pt x="6144630" y="3780750"/>
                  <a:pt x="6117520" y="3867558"/>
                  <a:pt x="6096049" y="3924910"/>
                </a:cubicBezTo>
                <a:lnTo>
                  <a:pt x="6069712" y="3989353"/>
                </a:lnTo>
                <a:lnTo>
                  <a:pt x="6067330" y="4033899"/>
                </a:lnTo>
                <a:cubicBezTo>
                  <a:pt x="6065506" y="4070470"/>
                  <a:pt x="6063599" y="4110146"/>
                  <a:pt x="6061081" y="4142250"/>
                </a:cubicBezTo>
                <a:cubicBezTo>
                  <a:pt x="6055260" y="4200007"/>
                  <a:pt x="6045907" y="4278998"/>
                  <a:pt x="6042858" y="4329442"/>
                </a:cubicBezTo>
                <a:cubicBezTo>
                  <a:pt x="6038376" y="4381764"/>
                  <a:pt x="6036461" y="4433012"/>
                  <a:pt x="6034182" y="4456184"/>
                </a:cubicBezTo>
                <a:lnTo>
                  <a:pt x="6029178" y="4468478"/>
                </a:lnTo>
                <a:lnTo>
                  <a:pt x="6029974" y="4469862"/>
                </a:lnTo>
                <a:cubicBezTo>
                  <a:pt x="6031287" y="4476321"/>
                  <a:pt x="6030316" y="4480555"/>
                  <a:pt x="6028340" y="4483797"/>
                </a:cubicBezTo>
                <a:lnTo>
                  <a:pt x="6025168" y="4487091"/>
                </a:lnTo>
                <a:lnTo>
                  <a:pt x="6023164" y="4496728"/>
                </a:lnTo>
                <a:lnTo>
                  <a:pt x="6016839" y="4515918"/>
                </a:lnTo>
                <a:cubicBezTo>
                  <a:pt x="6017189" y="4517049"/>
                  <a:pt x="6017537" y="4518182"/>
                  <a:pt x="6017886" y="4519316"/>
                </a:cubicBezTo>
                <a:lnTo>
                  <a:pt x="6011819" y="4547957"/>
                </a:lnTo>
                <a:lnTo>
                  <a:pt x="6012791" y="4548262"/>
                </a:lnTo>
                <a:cubicBezTo>
                  <a:pt x="6014837" y="4549595"/>
                  <a:pt x="6016087" y="4551811"/>
                  <a:pt x="6015703" y="4555939"/>
                </a:cubicBezTo>
                <a:cubicBezTo>
                  <a:pt x="6031790" y="4548276"/>
                  <a:pt x="6021405" y="4557977"/>
                  <a:pt x="6018854" y="4570815"/>
                </a:cubicBezTo>
                <a:cubicBezTo>
                  <a:pt x="6021736" y="4583801"/>
                  <a:pt x="6030754" y="4622347"/>
                  <a:pt x="6033000" y="4633846"/>
                </a:cubicBezTo>
                <a:lnTo>
                  <a:pt x="6032325" y="4639816"/>
                </a:lnTo>
                <a:lnTo>
                  <a:pt x="6032549" y="4639923"/>
                </a:lnTo>
                <a:cubicBezTo>
                  <a:pt x="6032911" y="4641190"/>
                  <a:pt x="6032878" y="4643141"/>
                  <a:pt x="6032309" y="4646192"/>
                </a:cubicBezTo>
                <a:lnTo>
                  <a:pt x="6031095" y="4650706"/>
                </a:lnTo>
                <a:lnTo>
                  <a:pt x="6029786" y="4662290"/>
                </a:lnTo>
                <a:cubicBezTo>
                  <a:pt x="6030161" y="4663587"/>
                  <a:pt x="6030536" y="4664883"/>
                  <a:pt x="6030911" y="4666180"/>
                </a:cubicBezTo>
                <a:lnTo>
                  <a:pt x="6033630" y="4667585"/>
                </a:lnTo>
                <a:lnTo>
                  <a:pt x="6033189" y="4668660"/>
                </a:lnTo>
                <a:cubicBezTo>
                  <a:pt x="6027286" y="4676831"/>
                  <a:pt x="6019767" y="4679345"/>
                  <a:pt x="6038764" y="4689807"/>
                </a:cubicBezTo>
                <a:cubicBezTo>
                  <a:pt x="6028616" y="4708535"/>
                  <a:pt x="6040474" y="4712235"/>
                  <a:pt x="6042217" y="4737890"/>
                </a:cubicBezTo>
                <a:cubicBezTo>
                  <a:pt x="6033362" y="4748600"/>
                  <a:pt x="6035273" y="4757223"/>
                  <a:pt x="6040543" y="4765657"/>
                </a:cubicBezTo>
                <a:cubicBezTo>
                  <a:pt x="6034416" y="4790618"/>
                  <a:pt x="6040696" y="4813399"/>
                  <a:pt x="6039956" y="4841463"/>
                </a:cubicBezTo>
                <a:lnTo>
                  <a:pt x="6057123" y="4969863"/>
                </a:lnTo>
                <a:lnTo>
                  <a:pt x="6055039" y="4974028"/>
                </a:lnTo>
                <a:cubicBezTo>
                  <a:pt x="6053860" y="4976933"/>
                  <a:pt x="6053409" y="4978909"/>
                  <a:pt x="6053462" y="4980318"/>
                </a:cubicBezTo>
                <a:lnTo>
                  <a:pt x="6053643" y="4980501"/>
                </a:lnTo>
                <a:lnTo>
                  <a:pt x="6051733" y="4986338"/>
                </a:lnTo>
                <a:lnTo>
                  <a:pt x="6049602" y="4991296"/>
                </a:lnTo>
                <a:cubicBezTo>
                  <a:pt x="6058123" y="5019829"/>
                  <a:pt x="6066643" y="5048361"/>
                  <a:pt x="6075165" y="5076895"/>
                </a:cubicBezTo>
                <a:lnTo>
                  <a:pt x="6073751" y="5081568"/>
                </a:lnTo>
                <a:cubicBezTo>
                  <a:pt x="6073034" y="5084748"/>
                  <a:pt x="6072888" y="5086810"/>
                  <a:pt x="6073150" y="5088173"/>
                </a:cubicBezTo>
                <a:lnTo>
                  <a:pt x="6073355" y="5088300"/>
                </a:lnTo>
                <a:lnTo>
                  <a:pt x="6072362" y="5094558"/>
                </a:lnTo>
                <a:cubicBezTo>
                  <a:pt x="6070184" y="5105196"/>
                  <a:pt x="6067588" y="5115626"/>
                  <a:pt x="6064726" y="5125620"/>
                </a:cubicBezTo>
                <a:cubicBezTo>
                  <a:pt x="6063568" y="5154527"/>
                  <a:pt x="6065189" y="5244020"/>
                  <a:pt x="6065415" y="5268004"/>
                </a:cubicBezTo>
                <a:cubicBezTo>
                  <a:pt x="6065637" y="5268513"/>
                  <a:pt x="6065860" y="5269021"/>
                  <a:pt x="6066081" y="5269530"/>
                </a:cubicBezTo>
                <a:lnTo>
                  <a:pt x="6043407" y="5390941"/>
                </a:lnTo>
                <a:cubicBezTo>
                  <a:pt x="6032545" y="5438194"/>
                  <a:pt x="6020942" y="5465286"/>
                  <a:pt x="6025377" y="5539927"/>
                </a:cubicBezTo>
                <a:cubicBezTo>
                  <a:pt x="6019787" y="5610775"/>
                  <a:pt x="6013913" y="5740573"/>
                  <a:pt x="6010052" y="5791594"/>
                </a:cubicBezTo>
                <a:cubicBezTo>
                  <a:pt x="5989401" y="5787060"/>
                  <a:pt x="6018524" y="5849672"/>
                  <a:pt x="5994220" y="5855206"/>
                </a:cubicBezTo>
                <a:cubicBezTo>
                  <a:pt x="5995282" y="5860240"/>
                  <a:pt x="5980598" y="5868910"/>
                  <a:pt x="5982580" y="5873582"/>
                </a:cubicBezTo>
                <a:cubicBezTo>
                  <a:pt x="5982922" y="5874401"/>
                  <a:pt x="5983265" y="5875218"/>
                  <a:pt x="5983608" y="5876037"/>
                </a:cubicBezTo>
                <a:lnTo>
                  <a:pt x="5983535" y="5886534"/>
                </a:lnTo>
                <a:lnTo>
                  <a:pt x="5988737" y="5888644"/>
                </a:lnTo>
                <a:cubicBezTo>
                  <a:pt x="5989948" y="5893707"/>
                  <a:pt x="5991159" y="5898769"/>
                  <a:pt x="5992371" y="5903832"/>
                </a:cubicBezTo>
                <a:cubicBezTo>
                  <a:pt x="5992924" y="5909651"/>
                  <a:pt x="5992578" y="5916068"/>
                  <a:pt x="5990780" y="5923391"/>
                </a:cubicBezTo>
                <a:cubicBezTo>
                  <a:pt x="5975822" y="5948880"/>
                  <a:pt x="6013580" y="5981626"/>
                  <a:pt x="5993870" y="6013205"/>
                </a:cubicBezTo>
                <a:cubicBezTo>
                  <a:pt x="5988486" y="6024901"/>
                  <a:pt x="5991718" y="6066777"/>
                  <a:pt x="5997673" y="6074018"/>
                </a:cubicBezTo>
                <a:cubicBezTo>
                  <a:pt x="5998007" y="6081731"/>
                  <a:pt x="6007861" y="6126985"/>
                  <a:pt x="6014840" y="6130837"/>
                </a:cubicBezTo>
                <a:cubicBezTo>
                  <a:pt x="6022998" y="6137057"/>
                  <a:pt x="5999420" y="6156330"/>
                  <a:pt x="6010704" y="6152982"/>
                </a:cubicBezTo>
                <a:cubicBezTo>
                  <a:pt x="6008682" y="6186619"/>
                  <a:pt x="6039938" y="6191636"/>
                  <a:pt x="6038294" y="6221100"/>
                </a:cubicBezTo>
                <a:cubicBezTo>
                  <a:pt x="6039643" y="6222126"/>
                  <a:pt x="6046356" y="6257468"/>
                  <a:pt x="6052331" y="6287550"/>
                </a:cubicBezTo>
                <a:cubicBezTo>
                  <a:pt x="6058307" y="6317632"/>
                  <a:pt x="6082079" y="6391312"/>
                  <a:pt x="6074143" y="6401595"/>
                </a:cubicBezTo>
                <a:cubicBezTo>
                  <a:pt x="6074931" y="6423902"/>
                  <a:pt x="6059614" y="6432919"/>
                  <a:pt x="6060199" y="6487110"/>
                </a:cubicBezTo>
                <a:cubicBezTo>
                  <a:pt x="6075583" y="6574474"/>
                  <a:pt x="6076150" y="6553611"/>
                  <a:pt x="6081156" y="6588589"/>
                </a:cubicBezTo>
                <a:cubicBezTo>
                  <a:pt x="6102088" y="6637976"/>
                  <a:pt x="6067660" y="6687723"/>
                  <a:pt x="6114944" y="6769963"/>
                </a:cubicBezTo>
                <a:cubicBezTo>
                  <a:pt x="6130462" y="6819284"/>
                  <a:pt x="6119243" y="6817955"/>
                  <a:pt x="6128950" y="6835814"/>
                </a:cubicBezTo>
                <a:lnTo>
                  <a:pt x="6132536" y="6858000"/>
                </a:lnTo>
                <a:lnTo>
                  <a:pt x="4789511" y="6858000"/>
                </a:lnTo>
                <a:lnTo>
                  <a:pt x="1866294" y="6858000"/>
                </a:lnTo>
                <a:lnTo>
                  <a:pt x="1705866" y="6858000"/>
                </a:lnTo>
                <a:lnTo>
                  <a:pt x="1343025" y="6858000"/>
                </a:lnTo>
                <a:lnTo>
                  <a:pt x="523269" y="6858000"/>
                </a:lnTo>
                <a:lnTo>
                  <a:pt x="362841" y="6858000"/>
                </a:lnTo>
                <a:lnTo>
                  <a:pt x="0" y="6858000"/>
                </a:lnTo>
                <a:close/>
              </a:path>
            </a:pathLst>
          </a:custGeom>
          <a:solidFill>
            <a:srgbClr val="82766A">
              <a:alpha val="1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12B4549-EA1A-7C2F-671F-BF41F3AF65F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68503" y="1485814"/>
            <a:ext cx="4805466" cy="3908585"/>
          </a:xfrm>
        </p:spPr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buNone/>
            </a:pPr>
            <a:r>
              <a:rPr lang="en-US" b="0" i="0" u="none" strike="noStrike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Jesus, take this heart of mine;</a:t>
            </a:r>
            <a:b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b="0" i="0" u="none" strike="noStrike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Make it pure and wholly Thine.</a:t>
            </a:r>
            <a:b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b="0" i="0" u="none" strike="noStrike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Thou hast bled and died for me;</a:t>
            </a:r>
            <a:b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b="0" i="0" u="none" strike="noStrike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I will live henceforth for Thee.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US" b="0" i="0" u="none" strike="noStrike" dirty="0">
                <a:solidFill>
                  <a:srgbClr val="0070C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Yes, I love Jesus.</a:t>
            </a:r>
            <a:br>
              <a:rPr lang="en-US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b="0" i="0" u="none" strike="noStrike" dirty="0">
                <a:solidFill>
                  <a:srgbClr val="0070C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Yes, I love Jesus.</a:t>
            </a:r>
            <a:br>
              <a:rPr lang="en-US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b="0" i="0" u="none" strike="noStrike" dirty="0">
                <a:solidFill>
                  <a:srgbClr val="0070C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Yes, I love Jesus.</a:t>
            </a:r>
            <a:br>
              <a:rPr lang="en-US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b="0" i="0" u="none" strike="noStrike" dirty="0">
                <a:solidFill>
                  <a:srgbClr val="0070C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In prayer I tell Him so.</a:t>
            </a:r>
            <a:endParaRPr lang="en-US" dirty="0">
              <a:solidFill>
                <a:srgbClr val="0070C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4" name="Picture 4" descr="Jesus With Children Clipart At Getdrawings Jesus With, 41% OFF">
            <a:extLst>
              <a:ext uri="{FF2B5EF4-FFF2-40B4-BE49-F238E27FC236}">
                <a16:creationId xmlns:a16="http://schemas.microsoft.com/office/drawing/2014/main" id="{7B4891BC-D08B-F357-6561-3EE03E600AC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4262" r="1273" b="-1"/>
          <a:stretch/>
        </p:blipFill>
        <p:spPr bwMode="auto">
          <a:xfrm>
            <a:off x="6880610" y="775802"/>
            <a:ext cx="4737650" cy="5328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184332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2EB492CD-616E-47F8-933B-5E2D952A059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1" name="Arc 10">
            <a:extLst>
              <a:ext uri="{FF2B5EF4-FFF2-40B4-BE49-F238E27FC236}">
                <a16:creationId xmlns:a16="http://schemas.microsoft.com/office/drawing/2014/main" id="{59383CF9-23B5-4335-9B21-1791C4CF1C7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3967198" flipH="1">
            <a:off x="8631348" y="490493"/>
            <a:ext cx="2987899" cy="2987899"/>
          </a:xfrm>
          <a:prstGeom prst="arc">
            <a:avLst>
              <a:gd name="adj1" fmla="val 14441841"/>
              <a:gd name="adj2" fmla="val 0"/>
            </a:avLst>
          </a:prstGeom>
          <a:ln w="127000" cap="rnd">
            <a:solidFill>
              <a:schemeClr val="accent4"/>
            </a:solidFill>
            <a:prstDash val="dash"/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11A78B1-0F54-20F2-8D6D-20B45108A3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54463" y="923547"/>
            <a:ext cx="5458838" cy="1325563"/>
          </a:xfrm>
        </p:spPr>
        <p:txBody>
          <a:bodyPr>
            <a:normAutofit/>
          </a:bodyPr>
          <a:lstStyle/>
          <a:p>
            <a:pPr algn="ctr"/>
            <a:r>
              <a:rPr lang="en-US" b="1" dirty="0">
                <a:solidFill>
                  <a:srgbClr val="00B0F0"/>
                </a:solidFill>
              </a:rPr>
              <a:t>AYAT KUNCI</a:t>
            </a:r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0007FE00-9498-4706-B255-6437B0252C0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0" y="5486400"/>
            <a:ext cx="2672863" cy="1371600"/>
          </a:xfrm>
          <a:custGeom>
            <a:avLst/>
            <a:gdLst>
              <a:gd name="connsiteX0" fmla="*/ 1721734 w 2672863"/>
              <a:gd name="connsiteY0" fmla="*/ 0 h 1371600"/>
              <a:gd name="connsiteX1" fmla="*/ 2564444 w 2672863"/>
              <a:gd name="connsiteY1" fmla="*/ 213382 h 1371600"/>
              <a:gd name="connsiteX2" fmla="*/ 2672863 w 2672863"/>
              <a:gd name="connsiteY2" fmla="*/ 279248 h 1371600"/>
              <a:gd name="connsiteX3" fmla="*/ 2672863 w 2672863"/>
              <a:gd name="connsiteY3" fmla="*/ 1371600 h 1371600"/>
              <a:gd name="connsiteX4" fmla="*/ 0 w 2672863"/>
              <a:gd name="connsiteY4" fmla="*/ 1371600 h 1371600"/>
              <a:gd name="connsiteX5" fmla="*/ 33268 w 2672863"/>
              <a:gd name="connsiteY5" fmla="*/ 1242216 h 1371600"/>
              <a:gd name="connsiteX6" fmla="*/ 1721734 w 2672863"/>
              <a:gd name="connsiteY6" fmla="*/ 0 h 1371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672863" h="1371600">
                <a:moveTo>
                  <a:pt x="1721734" y="0"/>
                </a:moveTo>
                <a:cubicBezTo>
                  <a:pt x="2026863" y="0"/>
                  <a:pt x="2313937" y="77299"/>
                  <a:pt x="2564444" y="213382"/>
                </a:cubicBezTo>
                <a:lnTo>
                  <a:pt x="2672863" y="279248"/>
                </a:lnTo>
                <a:lnTo>
                  <a:pt x="2672863" y="1371600"/>
                </a:lnTo>
                <a:lnTo>
                  <a:pt x="0" y="1371600"/>
                </a:lnTo>
                <a:lnTo>
                  <a:pt x="33268" y="1242216"/>
                </a:lnTo>
                <a:cubicBezTo>
                  <a:pt x="257110" y="522539"/>
                  <a:pt x="928399" y="0"/>
                  <a:pt x="1721734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4" name="Picture 3" descr="A poster with text and rainbow colors&#10;&#10;Description automatically generated">
            <a:extLst>
              <a:ext uri="{FF2B5EF4-FFF2-40B4-BE49-F238E27FC236}">
                <a16:creationId xmlns:a16="http://schemas.microsoft.com/office/drawing/2014/main" id="{01C36B82-789C-02B3-C680-E410D8FB08D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03182" y="1306931"/>
            <a:ext cx="4777381" cy="4074393"/>
          </a:xfrm>
          <a:custGeom>
            <a:avLst/>
            <a:gdLst/>
            <a:ahLst/>
            <a:cxnLst/>
            <a:rect l="l" t="t" r="r" b="b"/>
            <a:pathLst>
              <a:path w="4777381" h="5643794">
                <a:moveTo>
                  <a:pt x="143704" y="0"/>
                </a:moveTo>
                <a:lnTo>
                  <a:pt x="4633677" y="0"/>
                </a:lnTo>
                <a:cubicBezTo>
                  <a:pt x="4713043" y="0"/>
                  <a:pt x="4777381" y="64338"/>
                  <a:pt x="4777381" y="143704"/>
                </a:cubicBezTo>
                <a:lnTo>
                  <a:pt x="4777381" y="5500090"/>
                </a:lnTo>
                <a:cubicBezTo>
                  <a:pt x="4777381" y="5579456"/>
                  <a:pt x="4713043" y="5643794"/>
                  <a:pt x="4633677" y="5643794"/>
                </a:cubicBezTo>
                <a:lnTo>
                  <a:pt x="143704" y="5643794"/>
                </a:lnTo>
                <a:cubicBezTo>
                  <a:pt x="64338" y="5643794"/>
                  <a:pt x="0" y="5579456"/>
                  <a:pt x="0" y="5500090"/>
                </a:cubicBezTo>
                <a:lnTo>
                  <a:pt x="0" y="143704"/>
                </a:lnTo>
                <a:cubicBezTo>
                  <a:pt x="0" y="64338"/>
                  <a:pt x="64338" y="0"/>
                  <a:pt x="143704" y="0"/>
                </a:cubicBezTo>
                <a:close/>
              </a:path>
            </a:pathLst>
          </a:cu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78AE7B3-B487-E80F-F2DA-6D36DF692A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09194" y="2255909"/>
            <a:ext cx="5949376" cy="419252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“</a:t>
            </a:r>
            <a:r>
              <a:rPr lang="en-MY" dirty="0" err="1">
                <a:solidFill>
                  <a:srgbClr val="333333"/>
                </a:solidFill>
                <a:latin typeface="Calibri" panose="020F0502020204030204" pitchFamily="34" charset="0"/>
              </a:rPr>
              <a:t>Inilah</a:t>
            </a:r>
            <a:r>
              <a:rPr lang="en-MY" dirty="0">
                <a:solidFill>
                  <a:srgbClr val="333333"/>
                </a:solidFill>
                <a:latin typeface="Calibri" panose="020F0502020204030204" pitchFamily="34" charset="0"/>
              </a:rPr>
              <a:t> </a:t>
            </a:r>
            <a:r>
              <a:rPr lang="en-MY" dirty="0" err="1">
                <a:solidFill>
                  <a:srgbClr val="333333"/>
                </a:solidFill>
                <a:latin typeface="Calibri" panose="020F0502020204030204" pitchFamily="34" charset="0"/>
              </a:rPr>
              <a:t>perintah</a:t>
            </a:r>
            <a:r>
              <a:rPr lang="en-MY" dirty="0">
                <a:solidFill>
                  <a:srgbClr val="333333"/>
                </a:solidFill>
                <a:latin typeface="Calibri" panose="020F0502020204030204" pitchFamily="34" charset="0"/>
              </a:rPr>
              <a:t> </a:t>
            </a:r>
            <a:r>
              <a:rPr lang="en-MY" dirty="0" err="1">
                <a:solidFill>
                  <a:srgbClr val="333333"/>
                </a:solidFill>
                <a:latin typeface="Calibri" panose="020F0502020204030204" pitchFamily="34" charset="0"/>
              </a:rPr>
              <a:t>baru</a:t>
            </a:r>
            <a:r>
              <a:rPr lang="en-MY" dirty="0">
                <a:solidFill>
                  <a:srgbClr val="333333"/>
                </a:solidFill>
                <a:latin typeface="Calibri" panose="020F0502020204030204" pitchFamily="34" charset="0"/>
              </a:rPr>
              <a:t> yang </a:t>
            </a:r>
            <a:r>
              <a:rPr lang="en-MY" dirty="0" err="1">
                <a:solidFill>
                  <a:srgbClr val="333333"/>
                </a:solidFill>
                <a:latin typeface="Calibri" panose="020F0502020204030204" pitchFamily="34" charset="0"/>
              </a:rPr>
              <a:t>Kuberikan</a:t>
            </a:r>
            <a:r>
              <a:rPr lang="en-MY" dirty="0">
                <a:solidFill>
                  <a:srgbClr val="333333"/>
                </a:solidFill>
                <a:latin typeface="Calibri" panose="020F0502020204030204" pitchFamily="34" charset="0"/>
              </a:rPr>
              <a:t> </a:t>
            </a:r>
            <a:r>
              <a:rPr lang="en-MY" dirty="0" err="1">
                <a:solidFill>
                  <a:srgbClr val="333333"/>
                </a:solidFill>
                <a:latin typeface="Calibri" panose="020F0502020204030204" pitchFamily="34" charset="0"/>
              </a:rPr>
              <a:t>kepadamu</a:t>
            </a:r>
            <a:r>
              <a:rPr lang="en-MY" dirty="0">
                <a:solidFill>
                  <a:srgbClr val="333333"/>
                </a:solidFill>
                <a:latin typeface="Calibri" panose="020F0502020204030204" pitchFamily="34" charset="0"/>
              </a:rPr>
              <a:t>: </a:t>
            </a:r>
            <a:r>
              <a:rPr lang="en-MY" dirty="0" err="1">
                <a:solidFill>
                  <a:srgbClr val="333333"/>
                </a:solidFill>
                <a:latin typeface="Calibri" panose="020F0502020204030204" pitchFamily="34" charset="0"/>
              </a:rPr>
              <a:t>Kasihilah</a:t>
            </a:r>
            <a:r>
              <a:rPr lang="en-MY" dirty="0">
                <a:solidFill>
                  <a:srgbClr val="333333"/>
                </a:solidFill>
                <a:latin typeface="Calibri" panose="020F0502020204030204" pitchFamily="34" charset="0"/>
              </a:rPr>
              <a:t> </a:t>
            </a:r>
            <a:r>
              <a:rPr lang="en-MY" dirty="0" err="1">
                <a:solidFill>
                  <a:srgbClr val="333333"/>
                </a:solidFill>
                <a:latin typeface="Calibri" panose="020F0502020204030204" pitchFamily="34" charset="0"/>
              </a:rPr>
              <a:t>satu</a:t>
            </a:r>
            <a:r>
              <a:rPr lang="en-MY" dirty="0">
                <a:solidFill>
                  <a:srgbClr val="333333"/>
                </a:solidFill>
                <a:latin typeface="Calibri" panose="020F0502020204030204" pitchFamily="34" charset="0"/>
              </a:rPr>
              <a:t> </a:t>
            </a:r>
            <a:r>
              <a:rPr lang="en-MY" dirty="0" err="1">
                <a:solidFill>
                  <a:srgbClr val="333333"/>
                </a:solidFill>
                <a:latin typeface="Calibri" panose="020F0502020204030204" pitchFamily="34" charset="0"/>
              </a:rPr>
              <a:t>sama</a:t>
            </a:r>
            <a:r>
              <a:rPr lang="en-MY" dirty="0">
                <a:solidFill>
                  <a:srgbClr val="333333"/>
                </a:solidFill>
                <a:latin typeface="Calibri" panose="020F0502020204030204" pitchFamily="34" charset="0"/>
              </a:rPr>
              <a:t> lain. </a:t>
            </a:r>
            <a:r>
              <a:rPr lang="en-MY" dirty="0" err="1">
                <a:solidFill>
                  <a:srgbClr val="333333"/>
                </a:solidFill>
                <a:latin typeface="Calibri" panose="020F0502020204030204" pitchFamily="34" charset="0"/>
              </a:rPr>
              <a:t>Sebagaimana</a:t>
            </a:r>
            <a:r>
              <a:rPr lang="en-MY" dirty="0">
                <a:solidFill>
                  <a:srgbClr val="333333"/>
                </a:solidFill>
                <a:latin typeface="Calibri" panose="020F0502020204030204" pitchFamily="34" charset="0"/>
              </a:rPr>
              <a:t> </a:t>
            </a:r>
            <a:r>
              <a:rPr lang="en-MY" dirty="0" err="1">
                <a:solidFill>
                  <a:srgbClr val="333333"/>
                </a:solidFill>
                <a:latin typeface="Calibri" panose="020F0502020204030204" pitchFamily="34" charset="0"/>
              </a:rPr>
              <a:t>Aku</a:t>
            </a:r>
            <a:r>
              <a:rPr lang="en-MY" dirty="0">
                <a:solidFill>
                  <a:srgbClr val="333333"/>
                </a:solidFill>
                <a:latin typeface="Calibri" panose="020F0502020204030204" pitchFamily="34" charset="0"/>
              </a:rPr>
              <a:t> </a:t>
            </a:r>
            <a:r>
              <a:rPr lang="en-MY" dirty="0" err="1">
                <a:solidFill>
                  <a:srgbClr val="333333"/>
                </a:solidFill>
                <a:latin typeface="Calibri" panose="020F0502020204030204" pitchFamily="34" charset="0"/>
              </a:rPr>
              <a:t>telah</a:t>
            </a:r>
            <a:r>
              <a:rPr lang="en-MY" dirty="0">
                <a:solidFill>
                  <a:srgbClr val="333333"/>
                </a:solidFill>
                <a:latin typeface="Calibri" panose="020F0502020204030204" pitchFamily="34" charset="0"/>
              </a:rPr>
              <a:t> </a:t>
            </a:r>
            <a:r>
              <a:rPr lang="en-MY" dirty="0" err="1">
                <a:solidFill>
                  <a:srgbClr val="333333"/>
                </a:solidFill>
                <a:latin typeface="Calibri" panose="020F0502020204030204" pitchFamily="34" charset="0"/>
              </a:rPr>
              <a:t>mengasihimu</a:t>
            </a:r>
            <a:r>
              <a:rPr lang="en-MY" dirty="0">
                <a:solidFill>
                  <a:srgbClr val="333333"/>
                </a:solidFill>
                <a:latin typeface="Calibri" panose="020F0502020204030204" pitchFamily="34" charset="0"/>
              </a:rPr>
              <a:t>, </a:t>
            </a:r>
            <a:r>
              <a:rPr lang="en-MY" dirty="0" err="1">
                <a:solidFill>
                  <a:srgbClr val="333333"/>
                </a:solidFill>
                <a:latin typeface="Calibri" panose="020F0502020204030204" pitchFamily="34" charset="0"/>
              </a:rPr>
              <a:t>kasihilah</a:t>
            </a:r>
            <a:r>
              <a:rPr lang="en-MY" dirty="0">
                <a:solidFill>
                  <a:srgbClr val="333333"/>
                </a:solidFill>
                <a:latin typeface="Calibri" panose="020F0502020204030204" pitchFamily="34" charset="0"/>
              </a:rPr>
              <a:t> </a:t>
            </a:r>
            <a:r>
              <a:rPr lang="en-MY" dirty="0" err="1">
                <a:solidFill>
                  <a:srgbClr val="333333"/>
                </a:solidFill>
                <a:latin typeface="Calibri" panose="020F0502020204030204" pitchFamily="34" charset="0"/>
              </a:rPr>
              <a:t>sesama</a:t>
            </a:r>
            <a:r>
              <a:rPr lang="en-MY" dirty="0">
                <a:solidFill>
                  <a:srgbClr val="333333"/>
                </a:solidFill>
                <a:latin typeface="Calibri" panose="020F0502020204030204" pitchFamily="34" charset="0"/>
              </a:rPr>
              <a:t> </a:t>
            </a:r>
            <a:r>
              <a:rPr lang="en-MY" dirty="0" err="1">
                <a:solidFill>
                  <a:srgbClr val="333333"/>
                </a:solidFill>
                <a:latin typeface="Calibri" panose="020F0502020204030204" pitchFamily="34" charset="0"/>
              </a:rPr>
              <a:t>sendiri</a:t>
            </a:r>
            <a:r>
              <a:rPr lang="en-MY" dirty="0">
                <a:solidFill>
                  <a:srgbClr val="333333"/>
                </a:solidFill>
                <a:latin typeface="Calibri" panose="020F0502020204030204" pitchFamily="34" charset="0"/>
              </a:rPr>
              <a:t>.</a:t>
            </a:r>
            <a:r>
              <a:rPr lang="en-MY">
                <a:solidFill>
                  <a:srgbClr val="333333"/>
                </a:solidFill>
                <a:latin typeface="Calibri" panose="020F0502020204030204" pitchFamily="34" charset="0"/>
              </a:rPr>
              <a:t> </a:t>
            </a:r>
          </a:p>
          <a:p>
            <a:pPr marL="0" indent="0" algn="ctr">
              <a:buNone/>
            </a:pPr>
            <a:r>
              <a:rPr lang="en-MY">
                <a:solidFill>
                  <a:srgbClr val="00B0F0"/>
                </a:solidFill>
                <a:latin typeface="Calibri" panose="020F0502020204030204" pitchFamily="34" charset="0"/>
              </a:rPr>
              <a:t>Daripada</a:t>
            </a:r>
            <a:r>
              <a:rPr lang="en-MY" dirty="0">
                <a:solidFill>
                  <a:srgbClr val="00B0F0"/>
                </a:solidFill>
                <a:latin typeface="Calibri" panose="020F0502020204030204" pitchFamily="34" charset="0"/>
              </a:rPr>
              <a:t> </a:t>
            </a:r>
            <a:r>
              <a:rPr lang="en-MY" dirty="0" err="1">
                <a:solidFill>
                  <a:srgbClr val="00B0F0"/>
                </a:solidFill>
                <a:latin typeface="Calibri" panose="020F0502020204030204" pitchFamily="34" charset="0"/>
              </a:rPr>
              <a:t>sikapmu</a:t>
            </a:r>
            <a:r>
              <a:rPr lang="en-MY" dirty="0">
                <a:solidFill>
                  <a:srgbClr val="00B0F0"/>
                </a:solidFill>
                <a:latin typeface="Calibri" panose="020F0502020204030204" pitchFamily="34" charset="0"/>
              </a:rPr>
              <a:t> yang </a:t>
            </a:r>
            <a:r>
              <a:rPr lang="en-MY" dirty="0" err="1">
                <a:solidFill>
                  <a:srgbClr val="00B0F0"/>
                </a:solidFill>
                <a:latin typeface="Calibri" panose="020F0502020204030204" pitchFamily="34" charset="0"/>
              </a:rPr>
              <a:t>saling</a:t>
            </a:r>
            <a:r>
              <a:rPr lang="en-MY" dirty="0">
                <a:solidFill>
                  <a:srgbClr val="00B0F0"/>
                </a:solidFill>
                <a:latin typeface="Calibri" panose="020F0502020204030204" pitchFamily="34" charset="0"/>
              </a:rPr>
              <a:t> </a:t>
            </a:r>
            <a:r>
              <a:rPr lang="en-MY" dirty="0" err="1">
                <a:solidFill>
                  <a:srgbClr val="00B0F0"/>
                </a:solidFill>
                <a:latin typeface="Calibri" panose="020F0502020204030204" pitchFamily="34" charset="0"/>
              </a:rPr>
              <a:t>mengasihi</a:t>
            </a:r>
            <a:r>
              <a:rPr lang="en-MY" dirty="0">
                <a:solidFill>
                  <a:srgbClr val="00B0F0"/>
                </a:solidFill>
                <a:latin typeface="Calibri" panose="020F0502020204030204" pitchFamily="34" charset="0"/>
              </a:rPr>
              <a:t> </a:t>
            </a:r>
            <a:r>
              <a:rPr lang="en-MY" dirty="0" err="1">
                <a:solidFill>
                  <a:srgbClr val="00B0F0"/>
                </a:solidFill>
                <a:latin typeface="Calibri" panose="020F0502020204030204" pitchFamily="34" charset="0"/>
              </a:rPr>
              <a:t>itu</a:t>
            </a:r>
            <a:r>
              <a:rPr lang="en-MY" dirty="0">
                <a:solidFill>
                  <a:srgbClr val="00B0F0"/>
                </a:solidFill>
                <a:latin typeface="Calibri" panose="020F0502020204030204" pitchFamily="34" charset="0"/>
              </a:rPr>
              <a:t>, </a:t>
            </a:r>
            <a:r>
              <a:rPr lang="en-MY" dirty="0" err="1">
                <a:solidFill>
                  <a:srgbClr val="00B0F0"/>
                </a:solidFill>
                <a:latin typeface="Calibri" panose="020F0502020204030204" pitchFamily="34" charset="0"/>
              </a:rPr>
              <a:t>semua</a:t>
            </a:r>
            <a:r>
              <a:rPr lang="en-MY" dirty="0">
                <a:solidFill>
                  <a:srgbClr val="00B0F0"/>
                </a:solidFill>
                <a:latin typeface="Calibri" panose="020F0502020204030204" pitchFamily="34" charset="0"/>
              </a:rPr>
              <a:t> orang </a:t>
            </a:r>
            <a:r>
              <a:rPr lang="en-MY" dirty="0" err="1">
                <a:solidFill>
                  <a:srgbClr val="00B0F0"/>
                </a:solidFill>
                <a:latin typeface="Calibri" panose="020F0502020204030204" pitchFamily="34" charset="0"/>
              </a:rPr>
              <a:t>akan</a:t>
            </a:r>
            <a:r>
              <a:rPr lang="en-MY" dirty="0">
                <a:solidFill>
                  <a:srgbClr val="00B0F0"/>
                </a:solidFill>
                <a:latin typeface="Calibri" panose="020F0502020204030204" pitchFamily="34" charset="0"/>
              </a:rPr>
              <a:t> </a:t>
            </a:r>
            <a:r>
              <a:rPr lang="en-MY" dirty="0" err="1">
                <a:solidFill>
                  <a:srgbClr val="00B0F0"/>
                </a:solidFill>
                <a:latin typeface="Calibri" panose="020F0502020204030204" pitchFamily="34" charset="0"/>
              </a:rPr>
              <a:t>tahu</a:t>
            </a:r>
            <a:r>
              <a:rPr lang="en-MY" dirty="0">
                <a:solidFill>
                  <a:srgbClr val="00B0F0"/>
                </a:solidFill>
                <a:latin typeface="Calibri" panose="020F0502020204030204" pitchFamily="34" charset="0"/>
              </a:rPr>
              <a:t> </a:t>
            </a:r>
            <a:r>
              <a:rPr lang="en-MY" dirty="0" err="1">
                <a:solidFill>
                  <a:srgbClr val="00B0F0"/>
                </a:solidFill>
                <a:latin typeface="Calibri" panose="020F0502020204030204" pitchFamily="34" charset="0"/>
              </a:rPr>
              <a:t>bahawa</a:t>
            </a:r>
            <a:r>
              <a:rPr lang="en-MY" dirty="0">
                <a:solidFill>
                  <a:srgbClr val="00B0F0"/>
                </a:solidFill>
                <a:latin typeface="Calibri" panose="020F0502020204030204" pitchFamily="34" charset="0"/>
              </a:rPr>
              <a:t> </a:t>
            </a:r>
            <a:r>
              <a:rPr lang="en-MY" dirty="0" err="1">
                <a:solidFill>
                  <a:srgbClr val="00B0F0"/>
                </a:solidFill>
                <a:latin typeface="Calibri" panose="020F0502020204030204" pitchFamily="34" charset="0"/>
              </a:rPr>
              <a:t>kamu</a:t>
            </a:r>
            <a:r>
              <a:rPr lang="en-MY" dirty="0">
                <a:solidFill>
                  <a:srgbClr val="00B0F0"/>
                </a:solidFill>
                <a:latin typeface="Calibri" panose="020F0502020204030204" pitchFamily="34" charset="0"/>
              </a:rPr>
              <a:t> murid-Ku</a:t>
            </a:r>
            <a:r>
              <a:rPr lang="en-US" b="1" dirty="0">
                <a:solidFill>
                  <a:srgbClr val="00B0F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.”</a:t>
            </a:r>
          </a:p>
          <a:p>
            <a:pPr marL="0" indent="0" algn="ctr">
              <a:buNone/>
            </a:pPr>
            <a:r>
              <a:rPr lang="en-US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Yohanes</a:t>
            </a:r>
            <a:r>
              <a:rPr lang="en-US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13: 34, 35</a:t>
            </a:r>
          </a:p>
          <a:p>
            <a:pPr marL="0" indent="0" algn="ctr">
              <a:buNone/>
            </a:pPr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631414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32BC26D8-82FB-445E-AA49-62A77D7C1E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4252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CB44330D-EA18-4254-AA95-EB49948539B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7012" y="480060"/>
            <a:ext cx="11237976" cy="589788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Content Placeholder 3" descr="Blue text on a black background&#10;&#10;Description automatically generated">
            <a:extLst>
              <a:ext uri="{FF2B5EF4-FFF2-40B4-BE49-F238E27FC236}">
                <a16:creationId xmlns:a16="http://schemas.microsoft.com/office/drawing/2014/main" id="{2EA84570-5C24-E6BF-909D-16FBD112783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3467" y="1929551"/>
            <a:ext cx="10905066" cy="29988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794178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32BC26D8-82FB-445E-AA49-62A77D7C1E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703D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B44330D-EA18-4254-AA95-EB49948539B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7012" y="480060"/>
            <a:ext cx="11237976" cy="589788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D38CA900-AC3D-74E2-60B8-90389A692BA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43467" y="1384300"/>
            <a:ext cx="10905066" cy="40893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969576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32BC26D8-82FB-445E-AA49-62A77D7C1E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5C33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B44330D-EA18-4254-AA95-EB49948539B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7012" y="480060"/>
            <a:ext cx="11237976" cy="589788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Content Placeholder 4" descr="A group of children in different outfits&#10;&#10;Description automatically generated">
            <a:extLst>
              <a:ext uri="{FF2B5EF4-FFF2-40B4-BE49-F238E27FC236}">
                <a16:creationId xmlns:a16="http://schemas.microsoft.com/office/drawing/2014/main" id="{DC5C92F2-AB2D-0B95-5273-AE6694EAD6F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310467" y="643467"/>
            <a:ext cx="5571066" cy="55710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21047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E08910-74CC-D6FE-79D1-38B74C63B9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800" b="1" dirty="0">
                <a:solidFill>
                  <a:srgbClr val="00B0F0"/>
                </a:solidFill>
              </a:rPr>
              <a:t>PROGRAM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A2EB179-4250-B133-EB3E-4D9C4A73546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85778" y="1482723"/>
            <a:ext cx="5429248" cy="455136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600" b="1" dirty="0" err="1">
                <a:solidFill>
                  <a:srgbClr val="1B1B1B"/>
                </a:solidFill>
                <a:effectLst/>
                <a:latin typeface="Helvetica" pitchFamily="2" charset="0"/>
              </a:rPr>
              <a:t>Pengenalan</a:t>
            </a:r>
            <a:r>
              <a:rPr lang="en-US" sz="1600" b="1" dirty="0">
                <a:solidFill>
                  <a:srgbClr val="1B1B1B"/>
                </a:solidFill>
                <a:effectLst/>
                <a:latin typeface="Helvetica" pitchFamily="2" charset="0"/>
              </a:rPr>
              <a:t> </a:t>
            </a:r>
            <a:r>
              <a:rPr lang="en-US" sz="1600" dirty="0">
                <a:solidFill>
                  <a:srgbClr val="1B1B1B"/>
                </a:solidFill>
                <a:effectLst/>
                <a:latin typeface="Helvetica" pitchFamily="2" charset="0"/>
              </a:rPr>
              <a:t>– </a:t>
            </a:r>
            <a:r>
              <a:rPr lang="en-US" sz="1600" dirty="0" err="1">
                <a:solidFill>
                  <a:srgbClr val="1B1B1B"/>
                </a:solidFill>
                <a:effectLst/>
                <a:latin typeface="Helvetica" pitchFamily="2" charset="0"/>
              </a:rPr>
              <a:t>Pemimpin</a:t>
            </a:r>
            <a:r>
              <a:rPr lang="en-US" sz="1600" dirty="0">
                <a:solidFill>
                  <a:srgbClr val="1B1B1B"/>
                </a:solidFill>
                <a:effectLst/>
                <a:latin typeface="Helvetica" pitchFamily="2" charset="0"/>
              </a:rPr>
              <a:t> </a:t>
            </a:r>
            <a:r>
              <a:rPr lang="en-US" sz="1600" dirty="0" err="1">
                <a:solidFill>
                  <a:srgbClr val="1B1B1B"/>
                </a:solidFill>
                <a:effectLst/>
                <a:latin typeface="Helvetica" pitchFamily="2" charset="0"/>
              </a:rPr>
              <a:t>Pelayanan</a:t>
            </a:r>
            <a:r>
              <a:rPr lang="en-US" sz="1600" dirty="0">
                <a:solidFill>
                  <a:srgbClr val="1B1B1B"/>
                </a:solidFill>
                <a:effectLst/>
                <a:latin typeface="Helvetica" pitchFamily="2" charset="0"/>
              </a:rPr>
              <a:t> </a:t>
            </a:r>
            <a:r>
              <a:rPr lang="en-US" sz="1600" dirty="0">
                <a:solidFill>
                  <a:srgbClr val="1B1B1B"/>
                </a:solidFill>
                <a:latin typeface="Helvetica" pitchFamily="2" charset="0"/>
              </a:rPr>
              <a:t>Kanak-Kanak</a:t>
            </a:r>
            <a:endParaRPr lang="en-US" sz="1600" dirty="0">
              <a:solidFill>
                <a:srgbClr val="1B1B1B"/>
              </a:solidFill>
              <a:effectLst/>
              <a:latin typeface="Helvetica" pitchFamily="2" charset="0"/>
            </a:endParaRPr>
          </a:p>
          <a:p>
            <a:pPr marL="0" indent="0">
              <a:buNone/>
            </a:pPr>
            <a:r>
              <a:rPr lang="en-US" sz="1600" b="1" dirty="0" err="1">
                <a:solidFill>
                  <a:srgbClr val="1B1B1B"/>
                </a:solidFill>
                <a:effectLst/>
                <a:latin typeface="Helvetica" pitchFamily="2" charset="0"/>
              </a:rPr>
              <a:t>Doa</a:t>
            </a:r>
            <a:r>
              <a:rPr lang="en-US" sz="1600" b="1" dirty="0">
                <a:solidFill>
                  <a:srgbClr val="1B1B1B"/>
                </a:solidFill>
                <a:effectLst/>
                <a:latin typeface="Helvetica" pitchFamily="2" charset="0"/>
              </a:rPr>
              <a:t> </a:t>
            </a:r>
            <a:r>
              <a:rPr lang="en-US" sz="1600" b="1" dirty="0" err="1">
                <a:solidFill>
                  <a:srgbClr val="1B1B1B"/>
                </a:solidFill>
                <a:effectLst/>
                <a:latin typeface="Helvetica" pitchFamily="2" charset="0"/>
              </a:rPr>
              <a:t>Pembuka</a:t>
            </a:r>
            <a:r>
              <a:rPr lang="en-US" sz="1600" b="1" dirty="0">
                <a:solidFill>
                  <a:srgbClr val="1B1B1B"/>
                </a:solidFill>
                <a:effectLst/>
                <a:latin typeface="Helvetica" pitchFamily="2" charset="0"/>
              </a:rPr>
              <a:t> </a:t>
            </a:r>
            <a:r>
              <a:rPr lang="en-US" sz="1600" dirty="0">
                <a:solidFill>
                  <a:srgbClr val="1B1B1B"/>
                </a:solidFill>
                <a:effectLst/>
                <a:latin typeface="Helvetica" pitchFamily="2" charset="0"/>
              </a:rPr>
              <a:t>– </a:t>
            </a:r>
            <a:r>
              <a:rPr lang="en-US" sz="1600" dirty="0" err="1">
                <a:solidFill>
                  <a:srgbClr val="1B1B1B"/>
                </a:solidFill>
                <a:effectLst/>
                <a:latin typeface="Helvetica" pitchFamily="2" charset="0"/>
              </a:rPr>
              <a:t>Sukarela</a:t>
            </a:r>
            <a:r>
              <a:rPr lang="en-US" sz="1600" dirty="0">
                <a:solidFill>
                  <a:srgbClr val="1B1B1B"/>
                </a:solidFill>
                <a:effectLst/>
                <a:latin typeface="Helvetica" pitchFamily="2" charset="0"/>
              </a:rPr>
              <a:t> (</a:t>
            </a:r>
            <a:r>
              <a:rPr lang="en-US" sz="1600" dirty="0" err="1">
                <a:solidFill>
                  <a:srgbClr val="1B1B1B"/>
                </a:solidFill>
                <a:effectLst/>
                <a:latin typeface="Helvetica" pitchFamily="2" charset="0"/>
              </a:rPr>
              <a:t>kanak-kanak</a:t>
            </a:r>
            <a:r>
              <a:rPr lang="en-US" sz="1600" dirty="0">
                <a:solidFill>
                  <a:srgbClr val="1B1B1B"/>
                </a:solidFill>
                <a:effectLst/>
                <a:latin typeface="Helvetica" pitchFamily="2" charset="0"/>
              </a:rPr>
              <a:t>)</a:t>
            </a:r>
          </a:p>
          <a:p>
            <a:pPr marL="0" indent="0">
              <a:buNone/>
            </a:pPr>
            <a:r>
              <a:rPr lang="en-US" sz="1600" b="1" dirty="0" err="1">
                <a:solidFill>
                  <a:srgbClr val="1B1B1B"/>
                </a:solidFill>
                <a:effectLst/>
                <a:latin typeface="Helvetica" pitchFamily="2" charset="0"/>
              </a:rPr>
              <a:t>Alu-aluan</a:t>
            </a:r>
            <a:r>
              <a:rPr lang="en-US" sz="1600" b="1" dirty="0">
                <a:solidFill>
                  <a:srgbClr val="1B1B1B"/>
                </a:solidFill>
                <a:effectLst/>
                <a:latin typeface="Helvetica" pitchFamily="2" charset="0"/>
              </a:rPr>
              <a:t> </a:t>
            </a:r>
            <a:r>
              <a:rPr lang="en-US" sz="1600" dirty="0">
                <a:solidFill>
                  <a:srgbClr val="1B1B1B"/>
                </a:solidFill>
                <a:effectLst/>
                <a:latin typeface="Helvetica" pitchFamily="2" charset="0"/>
              </a:rPr>
              <a:t>– </a:t>
            </a:r>
            <a:r>
              <a:rPr lang="en-US" sz="1600" err="1">
                <a:solidFill>
                  <a:srgbClr val="1B1B1B"/>
                </a:solidFill>
                <a:latin typeface="Helvetica" pitchFamily="2" charset="0"/>
              </a:rPr>
              <a:t>Pemimpin</a:t>
            </a:r>
            <a:r>
              <a:rPr lang="en-US" sz="1600">
                <a:solidFill>
                  <a:srgbClr val="1B1B1B"/>
                </a:solidFill>
                <a:latin typeface="Helvetica" pitchFamily="2" charset="0"/>
              </a:rPr>
              <a:t> PKK</a:t>
            </a:r>
            <a:endParaRPr lang="en-US" sz="1600" dirty="0">
              <a:solidFill>
                <a:srgbClr val="1B1B1B"/>
              </a:solidFill>
              <a:latin typeface="Helvetica" pitchFamily="2" charset="0"/>
            </a:endParaRPr>
          </a:p>
          <a:p>
            <a:pPr marL="0" indent="0">
              <a:buNone/>
            </a:pPr>
            <a:r>
              <a:rPr lang="en-US" sz="1600" b="1" dirty="0" err="1">
                <a:solidFill>
                  <a:srgbClr val="1B1B1B"/>
                </a:solidFill>
                <a:effectLst/>
                <a:latin typeface="Helvetica" pitchFamily="2" charset="0"/>
              </a:rPr>
              <a:t>Ayat</a:t>
            </a:r>
            <a:r>
              <a:rPr lang="en-US" sz="1600" b="1" dirty="0">
                <a:solidFill>
                  <a:srgbClr val="1B1B1B"/>
                </a:solidFill>
                <a:effectLst/>
                <a:latin typeface="Helvetica" pitchFamily="2" charset="0"/>
              </a:rPr>
              <a:t> </a:t>
            </a:r>
            <a:r>
              <a:rPr lang="en-US" sz="1600" b="1" dirty="0" err="1">
                <a:solidFill>
                  <a:srgbClr val="1B1B1B"/>
                </a:solidFill>
                <a:effectLst/>
                <a:latin typeface="Helvetica" pitchFamily="2" charset="0"/>
              </a:rPr>
              <a:t>Alkitab</a:t>
            </a:r>
            <a:r>
              <a:rPr lang="en-US" sz="1600" b="1" dirty="0">
                <a:solidFill>
                  <a:srgbClr val="1B1B1B"/>
                </a:solidFill>
                <a:effectLst/>
                <a:latin typeface="Helvetica" pitchFamily="2" charset="0"/>
              </a:rPr>
              <a:t> </a:t>
            </a:r>
            <a:r>
              <a:rPr lang="en-US" sz="1600">
                <a:solidFill>
                  <a:srgbClr val="1B1B1B"/>
                </a:solidFill>
                <a:effectLst/>
                <a:latin typeface="Helvetica" pitchFamily="2" charset="0"/>
              </a:rPr>
              <a:t>– Para peserta kanak-kanak</a:t>
            </a:r>
          </a:p>
          <a:p>
            <a:pPr marL="0" indent="0">
              <a:buNone/>
            </a:pPr>
            <a:r>
              <a:rPr lang="en-US" sz="1600" b="1">
                <a:solidFill>
                  <a:srgbClr val="C00000"/>
                </a:solidFill>
                <a:latin typeface="Helvetica" pitchFamily="2" charset="0"/>
              </a:rPr>
              <a:t>Lagu 1 - Lagu Pembuka:  </a:t>
            </a:r>
            <a:r>
              <a:rPr lang="en-US" sz="1600" b="1" i="1">
                <a:solidFill>
                  <a:srgbClr val="C00000"/>
                </a:solidFill>
                <a:effectLst/>
                <a:latin typeface="Helvetica" pitchFamily="2" charset="0"/>
              </a:rPr>
              <a:t>Always </a:t>
            </a:r>
            <a:r>
              <a:rPr lang="en-US" sz="1600" b="1" i="1" dirty="0">
                <a:solidFill>
                  <a:srgbClr val="C00000"/>
                </a:solidFill>
                <a:effectLst/>
                <a:latin typeface="Helvetica" pitchFamily="2" charset="0"/>
              </a:rPr>
              <a:t>With Me</a:t>
            </a:r>
          </a:p>
          <a:p>
            <a:pPr marL="0" indent="0">
              <a:buNone/>
            </a:pPr>
            <a:r>
              <a:rPr lang="en-US" sz="1600" b="1">
                <a:solidFill>
                  <a:srgbClr val="1B1B1B"/>
                </a:solidFill>
                <a:effectLst/>
                <a:latin typeface="Helvetica" pitchFamily="2" charset="0"/>
              </a:rPr>
              <a:t>Bahagian </a:t>
            </a:r>
            <a:r>
              <a:rPr lang="en-US" sz="1600" b="1" dirty="0">
                <a:solidFill>
                  <a:srgbClr val="1B1B1B"/>
                </a:solidFill>
                <a:effectLst/>
                <a:latin typeface="Helvetica" pitchFamily="2" charset="0"/>
              </a:rPr>
              <a:t>1: </a:t>
            </a:r>
            <a:r>
              <a:rPr lang="en-US" sz="1600" b="1" err="1">
                <a:solidFill>
                  <a:srgbClr val="1B1B1B"/>
                </a:solidFill>
                <a:latin typeface="Helvetica" pitchFamily="2" charset="0"/>
              </a:rPr>
              <a:t>Sekiranya</a:t>
            </a:r>
            <a:r>
              <a:rPr lang="en-US" sz="1600" b="1">
                <a:solidFill>
                  <a:srgbClr val="1B1B1B"/>
                </a:solidFill>
                <a:latin typeface="Helvetica" pitchFamily="2" charset="0"/>
              </a:rPr>
              <a:t> Kasih </a:t>
            </a:r>
            <a:r>
              <a:rPr lang="en-US" sz="1600" b="1" err="1">
                <a:solidFill>
                  <a:srgbClr val="1B1B1B"/>
                </a:solidFill>
                <a:latin typeface="Helvetica" pitchFamily="2" charset="0"/>
              </a:rPr>
              <a:t>Tuhan</a:t>
            </a:r>
            <a:r>
              <a:rPr lang="en-US" sz="1600" b="1">
                <a:solidFill>
                  <a:srgbClr val="1B1B1B"/>
                </a:solidFill>
                <a:latin typeface="Helvetica" pitchFamily="2" charset="0"/>
              </a:rPr>
              <a:t> Adalah Warna</a:t>
            </a:r>
            <a:endParaRPr lang="en-US" sz="1600" b="1" dirty="0">
              <a:solidFill>
                <a:srgbClr val="1B1B1B"/>
              </a:solidFill>
              <a:effectLst/>
              <a:latin typeface="Helvetica" pitchFamily="2" charset="0"/>
            </a:endParaRPr>
          </a:p>
          <a:p>
            <a:pPr marL="0" indent="0">
              <a:buNone/>
            </a:pPr>
            <a:r>
              <a:rPr lang="en-US" sz="1600" dirty="0">
                <a:solidFill>
                  <a:srgbClr val="141413"/>
                </a:solidFill>
                <a:effectLst/>
                <a:latin typeface="Helvetica" pitchFamily="2" charset="0"/>
              </a:rPr>
              <a:t>	</a:t>
            </a:r>
            <a:r>
              <a:rPr lang="en-US" sz="1600" err="1">
                <a:solidFill>
                  <a:srgbClr val="1B1B1B"/>
                </a:solidFill>
                <a:latin typeface="Helvetica" pitchFamily="2" charset="0"/>
              </a:rPr>
              <a:t>Pemimpin</a:t>
            </a:r>
            <a:r>
              <a:rPr lang="en-US" sz="1600">
                <a:solidFill>
                  <a:srgbClr val="1B1B1B"/>
                </a:solidFill>
                <a:latin typeface="Helvetica" pitchFamily="2" charset="0"/>
              </a:rPr>
              <a:t> PKK, 6 orang </a:t>
            </a:r>
            <a:r>
              <a:rPr lang="en-US" sz="1600">
                <a:solidFill>
                  <a:srgbClr val="141413"/>
                </a:solidFill>
                <a:effectLst/>
                <a:latin typeface="Helvetica" pitchFamily="2" charset="0"/>
              </a:rPr>
              <a:t>kanak-kanak, setiap</a:t>
            </a:r>
          </a:p>
          <a:p>
            <a:pPr marL="0" indent="0">
              <a:buNone/>
            </a:pPr>
            <a:r>
              <a:rPr lang="en-US" sz="1600">
                <a:solidFill>
                  <a:srgbClr val="141413"/>
                </a:solidFill>
                <a:latin typeface="Helvetica" pitchFamily="2" charset="0"/>
              </a:rPr>
              <a:t>               </a:t>
            </a:r>
            <a:r>
              <a:rPr lang="en-US" sz="1600">
                <a:solidFill>
                  <a:srgbClr val="141413"/>
                </a:solidFill>
                <a:effectLst/>
                <a:latin typeface="Helvetica" pitchFamily="2" charset="0"/>
              </a:rPr>
              <a:t> </a:t>
            </a:r>
            <a:r>
              <a:rPr lang="en-US" sz="1600" err="1">
                <a:solidFill>
                  <a:srgbClr val="141413"/>
                </a:solidFill>
                <a:effectLst/>
                <a:latin typeface="Helvetica" pitchFamily="2" charset="0"/>
              </a:rPr>
              <a:t>seorang</a:t>
            </a:r>
            <a:r>
              <a:rPr lang="en-US" sz="1600">
                <a:solidFill>
                  <a:srgbClr val="141413"/>
                </a:solidFill>
                <a:effectLst/>
                <a:latin typeface="Helvetica" pitchFamily="2" charset="0"/>
              </a:rPr>
              <a:t> memegang warna </a:t>
            </a:r>
            <a:r>
              <a:rPr lang="en-US" sz="1600">
                <a:solidFill>
                  <a:srgbClr val="141413"/>
                </a:solidFill>
                <a:latin typeface="Helvetica" pitchFamily="2" charset="0"/>
              </a:rPr>
              <a:t>Pelangi</a:t>
            </a:r>
            <a:endParaRPr lang="en-US" sz="1600" dirty="0">
              <a:solidFill>
                <a:srgbClr val="141413"/>
              </a:solidFill>
              <a:latin typeface="Helvetica" pitchFamily="2" charset="0"/>
            </a:endParaRPr>
          </a:p>
          <a:p>
            <a:pPr marL="0" indent="0">
              <a:buNone/>
            </a:pPr>
            <a:r>
              <a:rPr lang="en-US" sz="1600" b="1">
                <a:solidFill>
                  <a:srgbClr val="C00000"/>
                </a:solidFill>
                <a:latin typeface="Helvetica" pitchFamily="2" charset="0"/>
              </a:rPr>
              <a:t>Lagu 2: </a:t>
            </a:r>
            <a:r>
              <a:rPr lang="en-US" sz="1600" b="1" i="1">
                <a:solidFill>
                  <a:srgbClr val="C00000"/>
                </a:solidFill>
                <a:effectLst/>
                <a:latin typeface="Helvetica" pitchFamily="2" charset="0"/>
              </a:rPr>
              <a:t>Forgiveness</a:t>
            </a:r>
          </a:p>
          <a:p>
            <a:pPr marL="0" indent="0">
              <a:buNone/>
            </a:pPr>
            <a:r>
              <a:rPr lang="en-US" sz="1600" b="1">
                <a:solidFill>
                  <a:srgbClr val="1B1B1B"/>
                </a:solidFill>
                <a:latin typeface="Helvetica" pitchFamily="2" charset="0"/>
              </a:rPr>
              <a:t>Bahagian 2 : Aktiviti Berdoa - Refleksi</a:t>
            </a:r>
          </a:p>
          <a:p>
            <a:pPr marL="0" indent="0">
              <a:buNone/>
            </a:pPr>
            <a:r>
              <a:rPr lang="en-US" sz="1600">
                <a:solidFill>
                  <a:srgbClr val="141413"/>
                </a:solidFill>
                <a:latin typeface="Helvetica" pitchFamily="2" charset="0"/>
              </a:rPr>
              <a:t>	Pembicara kanak-kanak 1</a:t>
            </a:r>
          </a:p>
          <a:p>
            <a:pPr marL="0" indent="0">
              <a:buNone/>
            </a:pPr>
            <a:r>
              <a:rPr lang="en-US" sz="1600" b="1">
                <a:solidFill>
                  <a:srgbClr val="C00000"/>
                </a:solidFill>
                <a:latin typeface="Helvetica" pitchFamily="2" charset="0"/>
              </a:rPr>
              <a:t>Lagu 3: </a:t>
            </a:r>
            <a:r>
              <a:rPr lang="en-US" sz="1600" b="1" i="1">
                <a:solidFill>
                  <a:srgbClr val="C00000"/>
                </a:solidFill>
                <a:latin typeface="Helvetica" pitchFamily="2" charset="0"/>
              </a:rPr>
              <a:t>Valued</a:t>
            </a:r>
            <a:endParaRPr lang="en-US" sz="1600" b="1" i="1">
              <a:solidFill>
                <a:srgbClr val="C00000"/>
              </a:solidFill>
              <a:effectLst/>
              <a:latin typeface="Helvetica" pitchFamily="2" charset="0"/>
            </a:endParaRPr>
          </a:p>
          <a:p>
            <a:pPr marL="0" indent="0">
              <a:buNone/>
            </a:pPr>
            <a:endParaRPr lang="en-US" sz="1600" i="1" dirty="0">
              <a:effectLst/>
              <a:latin typeface="Helvetica" pitchFamily="2" charset="0"/>
            </a:endParaRPr>
          </a:p>
          <a:p>
            <a:endParaRPr lang="en-US" sz="1600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51FAE2F-DAFA-C963-91E5-B112B543D9E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199" y="1524276"/>
            <a:ext cx="5686425" cy="4351338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sz="1600" b="1">
                <a:solidFill>
                  <a:srgbClr val="1B1B1B"/>
                </a:solidFill>
                <a:effectLst/>
                <a:latin typeface="Helvetica" pitchFamily="2" charset="0"/>
              </a:rPr>
              <a:t>Bahagian </a:t>
            </a:r>
            <a:r>
              <a:rPr lang="en-US" sz="1600" b="1" dirty="0">
                <a:solidFill>
                  <a:srgbClr val="1B1B1B"/>
                </a:solidFill>
                <a:effectLst/>
                <a:latin typeface="Helvetica" pitchFamily="2" charset="0"/>
              </a:rPr>
              <a:t>3: </a:t>
            </a:r>
            <a:r>
              <a:rPr lang="en-US" sz="1600" b="1" dirty="0" err="1">
                <a:solidFill>
                  <a:srgbClr val="1B1B1B"/>
                </a:solidFill>
                <a:effectLst/>
                <a:latin typeface="Helvetica" pitchFamily="2" charset="0"/>
              </a:rPr>
              <a:t>Kasih</a:t>
            </a:r>
            <a:r>
              <a:rPr lang="en-US" sz="1600" b="1" dirty="0">
                <a:solidFill>
                  <a:srgbClr val="1B1B1B"/>
                </a:solidFill>
                <a:effectLst/>
                <a:latin typeface="Helvetica" pitchFamily="2" charset="0"/>
              </a:rPr>
              <a:t> Agape</a:t>
            </a:r>
          </a:p>
          <a:p>
            <a:pPr marL="0" indent="0">
              <a:buNone/>
            </a:pPr>
            <a:r>
              <a:rPr lang="en-US" sz="1600" dirty="0">
                <a:solidFill>
                  <a:srgbClr val="141413"/>
                </a:solidFill>
                <a:effectLst/>
                <a:latin typeface="Helvetica" pitchFamily="2" charset="0"/>
              </a:rPr>
              <a:t>	</a:t>
            </a:r>
            <a:r>
              <a:rPr lang="en-US" sz="1600" dirty="0">
                <a:solidFill>
                  <a:srgbClr val="141413"/>
                </a:solidFill>
                <a:latin typeface="Helvetica" pitchFamily="2" charset="0"/>
              </a:rPr>
              <a:t> </a:t>
            </a:r>
            <a:r>
              <a:rPr lang="en-US" sz="1600" dirty="0" err="1">
                <a:solidFill>
                  <a:srgbClr val="141413"/>
                </a:solidFill>
                <a:latin typeface="Helvetica" pitchFamily="2" charset="0"/>
              </a:rPr>
              <a:t>Pembicara</a:t>
            </a:r>
            <a:r>
              <a:rPr lang="en-US" sz="1600" dirty="0">
                <a:solidFill>
                  <a:srgbClr val="141413"/>
                </a:solidFill>
                <a:latin typeface="Helvetica" pitchFamily="2" charset="0"/>
              </a:rPr>
              <a:t> </a:t>
            </a:r>
            <a:r>
              <a:rPr lang="en-US" sz="1600" err="1">
                <a:solidFill>
                  <a:srgbClr val="141413"/>
                </a:solidFill>
                <a:latin typeface="Helvetica" pitchFamily="2" charset="0"/>
              </a:rPr>
              <a:t>kanak-kanak</a:t>
            </a:r>
            <a:r>
              <a:rPr lang="en-US" sz="1600">
                <a:solidFill>
                  <a:srgbClr val="141413"/>
                </a:solidFill>
                <a:latin typeface="Helvetica" pitchFamily="2" charset="0"/>
              </a:rPr>
              <a:t> </a:t>
            </a:r>
            <a:r>
              <a:rPr lang="en-US" sz="1600">
                <a:solidFill>
                  <a:srgbClr val="141413"/>
                </a:solidFill>
                <a:effectLst/>
                <a:latin typeface="Helvetica" pitchFamily="2" charset="0"/>
              </a:rPr>
              <a:t>2 &amp; 15 orang wakil</a:t>
            </a:r>
          </a:p>
          <a:p>
            <a:pPr marL="0" indent="0">
              <a:buNone/>
            </a:pPr>
            <a:r>
              <a:rPr lang="en-US" sz="1600">
                <a:solidFill>
                  <a:srgbClr val="141413"/>
                </a:solidFill>
                <a:latin typeface="Helvetica" pitchFamily="2" charset="0"/>
              </a:rPr>
              <a:t>                 </a:t>
            </a:r>
            <a:r>
              <a:rPr lang="en-US" sz="1600">
                <a:solidFill>
                  <a:srgbClr val="141413"/>
                </a:solidFill>
                <a:effectLst/>
                <a:latin typeface="Helvetica" pitchFamily="2" charset="0"/>
              </a:rPr>
              <a:t>keluarga untuk </a:t>
            </a:r>
            <a:r>
              <a:rPr lang="en-US" sz="1600" dirty="0" err="1">
                <a:solidFill>
                  <a:srgbClr val="141413"/>
                </a:solidFill>
                <a:effectLst/>
                <a:latin typeface="Helvetica" pitchFamily="2" charset="0"/>
              </a:rPr>
              <a:t>melekatkan</a:t>
            </a:r>
            <a:r>
              <a:rPr lang="en-US" sz="1600" dirty="0">
                <a:solidFill>
                  <a:srgbClr val="141413"/>
                </a:solidFill>
                <a:effectLst/>
                <a:latin typeface="Helvetica" pitchFamily="2" charset="0"/>
              </a:rPr>
              <a:t> </a:t>
            </a:r>
            <a:r>
              <a:rPr lang="en-US" sz="1600" err="1">
                <a:solidFill>
                  <a:srgbClr val="141413"/>
                </a:solidFill>
                <a:effectLst/>
                <a:latin typeface="Helvetica" pitchFamily="2" charset="0"/>
              </a:rPr>
              <a:t>kertas</a:t>
            </a:r>
            <a:r>
              <a:rPr lang="en-US" sz="1600">
                <a:solidFill>
                  <a:srgbClr val="141413"/>
                </a:solidFill>
                <a:effectLst/>
                <a:latin typeface="Helvetica" pitchFamily="2" charset="0"/>
              </a:rPr>
              <a:t> merah</a:t>
            </a:r>
          </a:p>
          <a:p>
            <a:pPr marL="0" indent="0">
              <a:buNone/>
            </a:pPr>
            <a:r>
              <a:rPr lang="en-US" sz="1600">
                <a:solidFill>
                  <a:srgbClr val="141413"/>
                </a:solidFill>
                <a:latin typeface="Helvetica" pitchFamily="2" charset="0"/>
              </a:rPr>
              <a:t>                </a:t>
            </a:r>
            <a:r>
              <a:rPr lang="en-US" sz="1600">
                <a:solidFill>
                  <a:srgbClr val="141413"/>
                </a:solidFill>
                <a:effectLst/>
                <a:latin typeface="Helvetica" pitchFamily="2" charset="0"/>
              </a:rPr>
              <a:t> berbentuk hati</a:t>
            </a:r>
          </a:p>
          <a:p>
            <a:pPr marL="0" indent="0">
              <a:buNone/>
            </a:pPr>
            <a:r>
              <a:rPr lang="en-US" sz="1600" b="1">
                <a:solidFill>
                  <a:srgbClr val="141413"/>
                </a:solidFill>
                <a:effectLst/>
                <a:latin typeface="Helvetica" pitchFamily="2" charset="0"/>
              </a:rPr>
              <a:t>Bahagian </a:t>
            </a:r>
            <a:r>
              <a:rPr lang="en-US" sz="1600" b="1" dirty="0">
                <a:solidFill>
                  <a:srgbClr val="141413"/>
                </a:solidFill>
                <a:effectLst/>
                <a:latin typeface="Helvetica" pitchFamily="2" charset="0"/>
              </a:rPr>
              <a:t>4: Yang </a:t>
            </a:r>
            <a:r>
              <a:rPr lang="en-US" sz="1600" b="1" dirty="0" err="1">
                <a:solidFill>
                  <a:srgbClr val="141413"/>
                </a:solidFill>
                <a:effectLst/>
                <a:latin typeface="Helvetica" pitchFamily="2" charset="0"/>
              </a:rPr>
              <a:t>Terbesar</a:t>
            </a:r>
            <a:r>
              <a:rPr lang="en-US" sz="1600" b="1" dirty="0">
                <a:solidFill>
                  <a:srgbClr val="141413"/>
                </a:solidFill>
                <a:effectLst/>
                <a:latin typeface="Helvetica" pitchFamily="2" charset="0"/>
              </a:rPr>
              <a:t> </a:t>
            </a:r>
            <a:r>
              <a:rPr lang="en-US" sz="1600" b="1" dirty="0" err="1">
                <a:solidFill>
                  <a:srgbClr val="141413"/>
                </a:solidFill>
                <a:effectLst/>
                <a:latin typeface="Helvetica" pitchFamily="2" charset="0"/>
              </a:rPr>
              <a:t>adalah</a:t>
            </a:r>
            <a:r>
              <a:rPr lang="en-US" sz="1600" b="1" dirty="0">
                <a:solidFill>
                  <a:srgbClr val="141413"/>
                </a:solidFill>
                <a:effectLst/>
                <a:latin typeface="Helvetica" pitchFamily="2" charset="0"/>
              </a:rPr>
              <a:t> </a:t>
            </a:r>
            <a:r>
              <a:rPr lang="en-US" sz="1600" b="1" dirty="0" err="1">
                <a:solidFill>
                  <a:srgbClr val="141413"/>
                </a:solidFill>
                <a:effectLst/>
                <a:latin typeface="Helvetica" pitchFamily="2" charset="0"/>
              </a:rPr>
              <a:t>Kasih</a:t>
            </a:r>
            <a:endParaRPr lang="en-US" sz="1600" b="1" dirty="0">
              <a:solidFill>
                <a:srgbClr val="141413"/>
              </a:solidFill>
              <a:effectLst/>
              <a:latin typeface="Helvetica" pitchFamily="2" charset="0"/>
            </a:endParaRPr>
          </a:p>
          <a:p>
            <a:pPr marL="0" indent="0">
              <a:buNone/>
            </a:pPr>
            <a:r>
              <a:rPr lang="en-US" sz="1600" dirty="0">
                <a:solidFill>
                  <a:srgbClr val="141413"/>
                </a:solidFill>
                <a:effectLst/>
                <a:latin typeface="Helvetica" pitchFamily="2" charset="0"/>
              </a:rPr>
              <a:t>	</a:t>
            </a:r>
            <a:r>
              <a:rPr lang="en-US" sz="1600" dirty="0">
                <a:solidFill>
                  <a:srgbClr val="141413"/>
                </a:solidFill>
                <a:latin typeface="Helvetica" pitchFamily="2" charset="0"/>
              </a:rPr>
              <a:t> </a:t>
            </a:r>
            <a:r>
              <a:rPr lang="en-US" sz="1600" dirty="0" err="1">
                <a:solidFill>
                  <a:srgbClr val="141413"/>
                </a:solidFill>
                <a:latin typeface="Helvetica" pitchFamily="2" charset="0"/>
              </a:rPr>
              <a:t>Pembicara</a:t>
            </a:r>
            <a:r>
              <a:rPr lang="en-US" sz="1600" dirty="0">
                <a:solidFill>
                  <a:srgbClr val="141413"/>
                </a:solidFill>
                <a:latin typeface="Helvetica" pitchFamily="2" charset="0"/>
              </a:rPr>
              <a:t> </a:t>
            </a:r>
            <a:r>
              <a:rPr lang="en-US" sz="1600" dirty="0" err="1">
                <a:solidFill>
                  <a:srgbClr val="141413"/>
                </a:solidFill>
                <a:latin typeface="Helvetica" pitchFamily="2" charset="0"/>
              </a:rPr>
              <a:t>kanak-kanak</a:t>
            </a:r>
            <a:r>
              <a:rPr lang="en-US" sz="1600" dirty="0">
                <a:solidFill>
                  <a:srgbClr val="141413"/>
                </a:solidFill>
                <a:latin typeface="Helvetica" pitchFamily="2" charset="0"/>
              </a:rPr>
              <a:t> </a:t>
            </a:r>
            <a:r>
              <a:rPr lang="en-US" sz="1600" dirty="0">
                <a:solidFill>
                  <a:srgbClr val="141413"/>
                </a:solidFill>
                <a:effectLst/>
                <a:latin typeface="Helvetica" pitchFamily="2" charset="0"/>
              </a:rPr>
              <a:t>3</a:t>
            </a:r>
          </a:p>
          <a:p>
            <a:pPr marL="0" indent="0">
              <a:buNone/>
            </a:pPr>
            <a:r>
              <a:rPr lang="en-US" sz="1600" b="1">
                <a:solidFill>
                  <a:srgbClr val="C00000"/>
                </a:solidFill>
                <a:effectLst/>
                <a:latin typeface="Helvetica" pitchFamily="2" charset="0"/>
              </a:rPr>
              <a:t>Lagu 4: </a:t>
            </a:r>
            <a:r>
              <a:rPr lang="en-US" sz="1600" b="1" i="1">
                <a:solidFill>
                  <a:srgbClr val="C00000"/>
                </a:solidFill>
                <a:effectLst/>
                <a:latin typeface="Helvetica" pitchFamily="2" charset="0"/>
              </a:rPr>
              <a:t>Give </a:t>
            </a:r>
            <a:r>
              <a:rPr lang="en-US" sz="1600" b="1" i="1" dirty="0">
                <a:solidFill>
                  <a:srgbClr val="C00000"/>
                </a:solidFill>
                <a:effectLst/>
                <a:latin typeface="Helvetica" pitchFamily="2" charset="0"/>
              </a:rPr>
              <a:t>Me Love</a:t>
            </a:r>
          </a:p>
          <a:p>
            <a:pPr marL="0" indent="0">
              <a:buNone/>
            </a:pPr>
            <a:r>
              <a:rPr lang="en-US" sz="1600" b="1" dirty="0" err="1">
                <a:solidFill>
                  <a:srgbClr val="1B1B1B"/>
                </a:solidFill>
                <a:effectLst/>
                <a:latin typeface="Helvetica" pitchFamily="2" charset="0"/>
              </a:rPr>
              <a:t>Bahagian</a:t>
            </a:r>
            <a:r>
              <a:rPr lang="en-US" sz="1600" b="1" dirty="0">
                <a:solidFill>
                  <a:srgbClr val="1B1B1B"/>
                </a:solidFill>
                <a:effectLst/>
                <a:latin typeface="Helvetica" pitchFamily="2" charset="0"/>
              </a:rPr>
              <a:t> 5</a:t>
            </a:r>
            <a:r>
              <a:rPr lang="en-US" sz="1600" b="1">
                <a:solidFill>
                  <a:srgbClr val="1B1B1B"/>
                </a:solidFill>
                <a:effectLst/>
                <a:latin typeface="Helvetica" pitchFamily="2" charset="0"/>
              </a:rPr>
              <a:t>: Kasihi Satu Sama Lain </a:t>
            </a:r>
            <a:endParaRPr lang="en-US" sz="1600" b="1" dirty="0">
              <a:solidFill>
                <a:srgbClr val="1B1B1B"/>
              </a:solidFill>
              <a:effectLst/>
              <a:latin typeface="Helvetica" pitchFamily="2" charset="0"/>
            </a:endParaRPr>
          </a:p>
          <a:p>
            <a:pPr marL="0" indent="0">
              <a:buNone/>
            </a:pPr>
            <a:r>
              <a:rPr lang="en-US" sz="1600" dirty="0">
                <a:solidFill>
                  <a:srgbClr val="141413"/>
                </a:solidFill>
                <a:effectLst/>
                <a:latin typeface="Helvetica" pitchFamily="2" charset="0"/>
              </a:rPr>
              <a:t>	</a:t>
            </a:r>
            <a:r>
              <a:rPr lang="en-US" sz="1600" dirty="0">
                <a:solidFill>
                  <a:srgbClr val="141413"/>
                </a:solidFill>
                <a:latin typeface="Helvetica" pitchFamily="2" charset="0"/>
              </a:rPr>
              <a:t> </a:t>
            </a:r>
            <a:r>
              <a:rPr lang="en-US" sz="1600" dirty="0" err="1">
                <a:solidFill>
                  <a:srgbClr val="141413"/>
                </a:solidFill>
                <a:latin typeface="Helvetica" pitchFamily="2" charset="0"/>
              </a:rPr>
              <a:t>Pembicara</a:t>
            </a:r>
            <a:r>
              <a:rPr lang="en-US" sz="1600" dirty="0">
                <a:solidFill>
                  <a:srgbClr val="141413"/>
                </a:solidFill>
                <a:latin typeface="Helvetica" pitchFamily="2" charset="0"/>
              </a:rPr>
              <a:t> </a:t>
            </a:r>
            <a:r>
              <a:rPr lang="en-US" sz="1600" dirty="0" err="1">
                <a:solidFill>
                  <a:srgbClr val="141413"/>
                </a:solidFill>
                <a:latin typeface="Helvetica" pitchFamily="2" charset="0"/>
              </a:rPr>
              <a:t>kanak-kanak</a:t>
            </a:r>
            <a:r>
              <a:rPr lang="en-US" sz="1600" dirty="0">
                <a:solidFill>
                  <a:srgbClr val="141413"/>
                </a:solidFill>
                <a:latin typeface="Helvetica" pitchFamily="2" charset="0"/>
              </a:rPr>
              <a:t> </a:t>
            </a:r>
            <a:r>
              <a:rPr lang="en-US" sz="1600" dirty="0">
                <a:solidFill>
                  <a:srgbClr val="141413"/>
                </a:solidFill>
                <a:effectLst/>
                <a:latin typeface="Helvetica" pitchFamily="2" charset="0"/>
              </a:rPr>
              <a:t>4</a:t>
            </a:r>
          </a:p>
          <a:p>
            <a:pPr marL="0" indent="0">
              <a:buNone/>
            </a:pPr>
            <a:r>
              <a:rPr lang="en-US" sz="1600" b="1">
                <a:solidFill>
                  <a:srgbClr val="C00000"/>
                </a:solidFill>
                <a:effectLst/>
                <a:latin typeface="Helvetica" pitchFamily="2" charset="0"/>
              </a:rPr>
              <a:t>Lagu 5: </a:t>
            </a:r>
            <a:r>
              <a:rPr lang="en-US" sz="1600" b="1" i="1" dirty="0">
                <a:solidFill>
                  <a:srgbClr val="C00000"/>
                </a:solidFill>
                <a:effectLst/>
                <a:latin typeface="Helvetica" pitchFamily="2" charset="0"/>
              </a:rPr>
              <a:t>Love One Another</a:t>
            </a:r>
          </a:p>
          <a:p>
            <a:pPr marL="0" indent="0">
              <a:buNone/>
            </a:pPr>
            <a:r>
              <a:rPr lang="en-US" sz="1600" b="1" dirty="0">
                <a:solidFill>
                  <a:srgbClr val="141413"/>
                </a:solidFill>
                <a:effectLst/>
                <a:latin typeface="Helvetica" pitchFamily="2" charset="0"/>
              </a:rPr>
              <a:t>Closing: </a:t>
            </a:r>
            <a:r>
              <a:rPr lang="en-US" sz="1600" dirty="0" err="1">
                <a:solidFill>
                  <a:srgbClr val="1B1B1B"/>
                </a:solidFill>
                <a:latin typeface="Helvetica" pitchFamily="2" charset="0"/>
              </a:rPr>
              <a:t>Pemimpin</a:t>
            </a:r>
            <a:r>
              <a:rPr lang="en-US" sz="1600" dirty="0">
                <a:solidFill>
                  <a:srgbClr val="1B1B1B"/>
                </a:solidFill>
                <a:latin typeface="Helvetica" pitchFamily="2" charset="0"/>
              </a:rPr>
              <a:t> </a:t>
            </a:r>
            <a:r>
              <a:rPr lang="en-US" sz="1600" err="1">
                <a:solidFill>
                  <a:srgbClr val="1B1B1B"/>
                </a:solidFill>
                <a:latin typeface="Helvetica" pitchFamily="2" charset="0"/>
              </a:rPr>
              <a:t>Pelayanan</a:t>
            </a:r>
            <a:r>
              <a:rPr lang="en-US" sz="1600">
                <a:solidFill>
                  <a:srgbClr val="1B1B1B"/>
                </a:solidFill>
                <a:latin typeface="Helvetica" pitchFamily="2" charset="0"/>
              </a:rPr>
              <a:t> Kanak-Kanak</a:t>
            </a:r>
          </a:p>
          <a:p>
            <a:pPr marL="0" indent="0">
              <a:buNone/>
            </a:pPr>
            <a:endParaRPr lang="en-US" sz="1600">
              <a:solidFill>
                <a:srgbClr val="1B1B1B"/>
              </a:solidFill>
              <a:latin typeface="Helvetica" pitchFamily="2" charset="0"/>
            </a:endParaRPr>
          </a:p>
          <a:p>
            <a:pPr marL="0" indent="0">
              <a:buNone/>
            </a:pPr>
            <a:r>
              <a:rPr lang="en-US" sz="1600">
                <a:solidFill>
                  <a:srgbClr val="1B1B1B"/>
                </a:solidFill>
                <a:latin typeface="Helvetica" pitchFamily="2" charset="0"/>
              </a:rPr>
              <a:t>Progran ini boleh disusulli dengan khotbah pendek oleh pastor gereja.  Rujuk slaid-slaid seterusnya.</a:t>
            </a:r>
            <a:endParaRPr lang="en-US" sz="1600" dirty="0">
              <a:solidFill>
                <a:srgbClr val="1B1B1B"/>
              </a:solidFill>
              <a:latin typeface="Helvetica" pitchFamily="2" charset="0"/>
            </a:endParaRPr>
          </a:p>
          <a:p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6112987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2EB492CD-616E-47F8-933B-5E2D952A059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1" name="Arc 10">
            <a:extLst>
              <a:ext uri="{FF2B5EF4-FFF2-40B4-BE49-F238E27FC236}">
                <a16:creationId xmlns:a16="http://schemas.microsoft.com/office/drawing/2014/main" id="{59383CF9-23B5-4335-9B21-1791C4CF1C7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3967198" flipH="1">
            <a:off x="8631348" y="490493"/>
            <a:ext cx="2987899" cy="2987899"/>
          </a:xfrm>
          <a:prstGeom prst="arc">
            <a:avLst>
              <a:gd name="adj1" fmla="val 14441841"/>
              <a:gd name="adj2" fmla="val 0"/>
            </a:avLst>
          </a:prstGeom>
          <a:ln w="127000" cap="rnd">
            <a:solidFill>
              <a:schemeClr val="accent4"/>
            </a:solidFill>
            <a:prstDash val="dash"/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11A78B1-0F54-20F2-8D6D-20B45108A3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80563" y="2681345"/>
            <a:ext cx="5458838" cy="1325563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>
                <a:solidFill>
                  <a:srgbClr val="00B0F0"/>
                </a:solidFill>
              </a:rPr>
              <a:t>Garis Khotbah </a:t>
            </a:r>
            <a:br>
              <a:rPr lang="en-US" b="1">
                <a:solidFill>
                  <a:srgbClr val="00B0F0"/>
                </a:solidFill>
              </a:rPr>
            </a:br>
            <a:r>
              <a:rPr lang="en-US" b="1">
                <a:solidFill>
                  <a:srgbClr val="00B0F0"/>
                </a:solidFill>
              </a:rPr>
              <a:t>Untuk Pendeta</a:t>
            </a:r>
            <a:br>
              <a:rPr lang="en-US" b="1">
                <a:solidFill>
                  <a:srgbClr val="00B0F0"/>
                </a:solidFill>
              </a:rPr>
            </a:br>
            <a:r>
              <a:rPr lang="en-US" b="1">
                <a:solidFill>
                  <a:srgbClr val="00B0F0"/>
                </a:solidFill>
              </a:rPr>
              <a:t>(Slaid 5 – 17)</a:t>
            </a:r>
            <a:br>
              <a:rPr lang="en-US" b="1">
                <a:solidFill>
                  <a:srgbClr val="00B0F0"/>
                </a:solidFill>
              </a:rPr>
            </a:br>
            <a:br>
              <a:rPr lang="en-US" b="1">
                <a:solidFill>
                  <a:srgbClr val="00B0F0"/>
                </a:solidFill>
              </a:rPr>
            </a:br>
            <a:r>
              <a:rPr lang="en-US" b="1">
                <a:solidFill>
                  <a:srgbClr val="00B0F0"/>
                </a:solidFill>
              </a:rPr>
              <a:t>Tajuk:  Sehati Sejiwa</a:t>
            </a:r>
            <a:endParaRPr lang="en-US" b="1" dirty="0">
              <a:solidFill>
                <a:srgbClr val="00B0F0"/>
              </a:solidFill>
            </a:endParaRPr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0007FE00-9498-4706-B255-6437B0252C0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0" y="5486400"/>
            <a:ext cx="2672863" cy="1371600"/>
          </a:xfrm>
          <a:custGeom>
            <a:avLst/>
            <a:gdLst>
              <a:gd name="connsiteX0" fmla="*/ 1721734 w 2672863"/>
              <a:gd name="connsiteY0" fmla="*/ 0 h 1371600"/>
              <a:gd name="connsiteX1" fmla="*/ 2564444 w 2672863"/>
              <a:gd name="connsiteY1" fmla="*/ 213382 h 1371600"/>
              <a:gd name="connsiteX2" fmla="*/ 2672863 w 2672863"/>
              <a:gd name="connsiteY2" fmla="*/ 279248 h 1371600"/>
              <a:gd name="connsiteX3" fmla="*/ 2672863 w 2672863"/>
              <a:gd name="connsiteY3" fmla="*/ 1371600 h 1371600"/>
              <a:gd name="connsiteX4" fmla="*/ 0 w 2672863"/>
              <a:gd name="connsiteY4" fmla="*/ 1371600 h 1371600"/>
              <a:gd name="connsiteX5" fmla="*/ 33268 w 2672863"/>
              <a:gd name="connsiteY5" fmla="*/ 1242216 h 1371600"/>
              <a:gd name="connsiteX6" fmla="*/ 1721734 w 2672863"/>
              <a:gd name="connsiteY6" fmla="*/ 0 h 1371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672863" h="1371600">
                <a:moveTo>
                  <a:pt x="1721734" y="0"/>
                </a:moveTo>
                <a:cubicBezTo>
                  <a:pt x="2026863" y="0"/>
                  <a:pt x="2313937" y="77299"/>
                  <a:pt x="2564444" y="213382"/>
                </a:cubicBezTo>
                <a:lnTo>
                  <a:pt x="2672863" y="279248"/>
                </a:lnTo>
                <a:lnTo>
                  <a:pt x="2672863" y="1371600"/>
                </a:lnTo>
                <a:lnTo>
                  <a:pt x="0" y="1371600"/>
                </a:lnTo>
                <a:lnTo>
                  <a:pt x="33268" y="1242216"/>
                </a:lnTo>
                <a:cubicBezTo>
                  <a:pt x="257110" y="522539"/>
                  <a:pt x="928399" y="0"/>
                  <a:pt x="1721734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4" name="Picture 3" descr="A poster with text and rainbow colors&#10;&#10;Description automatically generated">
            <a:extLst>
              <a:ext uri="{FF2B5EF4-FFF2-40B4-BE49-F238E27FC236}">
                <a16:creationId xmlns:a16="http://schemas.microsoft.com/office/drawing/2014/main" id="{01C36B82-789C-02B3-C680-E410D8FB08D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03182" y="1306931"/>
            <a:ext cx="4777381" cy="4074393"/>
          </a:xfrm>
          <a:custGeom>
            <a:avLst/>
            <a:gdLst/>
            <a:ahLst/>
            <a:cxnLst/>
            <a:rect l="l" t="t" r="r" b="b"/>
            <a:pathLst>
              <a:path w="4777381" h="5643794">
                <a:moveTo>
                  <a:pt x="143704" y="0"/>
                </a:moveTo>
                <a:lnTo>
                  <a:pt x="4633677" y="0"/>
                </a:lnTo>
                <a:cubicBezTo>
                  <a:pt x="4713043" y="0"/>
                  <a:pt x="4777381" y="64338"/>
                  <a:pt x="4777381" y="143704"/>
                </a:cubicBezTo>
                <a:lnTo>
                  <a:pt x="4777381" y="5500090"/>
                </a:lnTo>
                <a:cubicBezTo>
                  <a:pt x="4777381" y="5579456"/>
                  <a:pt x="4713043" y="5643794"/>
                  <a:pt x="4633677" y="5643794"/>
                </a:cubicBezTo>
                <a:lnTo>
                  <a:pt x="143704" y="5643794"/>
                </a:lnTo>
                <a:cubicBezTo>
                  <a:pt x="64338" y="5643794"/>
                  <a:pt x="0" y="5579456"/>
                  <a:pt x="0" y="5500090"/>
                </a:cubicBezTo>
                <a:lnTo>
                  <a:pt x="0" y="143704"/>
                </a:lnTo>
                <a:cubicBezTo>
                  <a:pt x="0" y="64338"/>
                  <a:pt x="64338" y="0"/>
                  <a:pt x="143704" y="0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24355677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2EB492CD-616E-47F8-933B-5E2D952A059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1" name="Arc 10">
            <a:extLst>
              <a:ext uri="{FF2B5EF4-FFF2-40B4-BE49-F238E27FC236}">
                <a16:creationId xmlns:a16="http://schemas.microsoft.com/office/drawing/2014/main" id="{59383CF9-23B5-4335-9B21-1791C4CF1C7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3967198" flipH="1">
            <a:off x="8631348" y="490493"/>
            <a:ext cx="2987899" cy="2987899"/>
          </a:xfrm>
          <a:prstGeom prst="arc">
            <a:avLst>
              <a:gd name="adj1" fmla="val 14441841"/>
              <a:gd name="adj2" fmla="val 0"/>
            </a:avLst>
          </a:prstGeom>
          <a:ln w="127000" cap="rnd">
            <a:solidFill>
              <a:schemeClr val="accent4"/>
            </a:solidFill>
            <a:prstDash val="dash"/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11A78B1-0F54-20F2-8D6D-20B45108A3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54463" y="923547"/>
            <a:ext cx="5458838" cy="1325563"/>
          </a:xfrm>
        </p:spPr>
        <p:txBody>
          <a:bodyPr>
            <a:normAutofit/>
          </a:bodyPr>
          <a:lstStyle/>
          <a:p>
            <a:pPr algn="ctr"/>
            <a:r>
              <a:rPr lang="en-US" b="1" dirty="0">
                <a:solidFill>
                  <a:srgbClr val="00B0F0"/>
                </a:solidFill>
              </a:rPr>
              <a:t>AYAT KUNCI</a:t>
            </a:r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0007FE00-9498-4706-B255-6437B0252C0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0" y="5486400"/>
            <a:ext cx="2672863" cy="1371600"/>
          </a:xfrm>
          <a:custGeom>
            <a:avLst/>
            <a:gdLst>
              <a:gd name="connsiteX0" fmla="*/ 1721734 w 2672863"/>
              <a:gd name="connsiteY0" fmla="*/ 0 h 1371600"/>
              <a:gd name="connsiteX1" fmla="*/ 2564444 w 2672863"/>
              <a:gd name="connsiteY1" fmla="*/ 213382 h 1371600"/>
              <a:gd name="connsiteX2" fmla="*/ 2672863 w 2672863"/>
              <a:gd name="connsiteY2" fmla="*/ 279248 h 1371600"/>
              <a:gd name="connsiteX3" fmla="*/ 2672863 w 2672863"/>
              <a:gd name="connsiteY3" fmla="*/ 1371600 h 1371600"/>
              <a:gd name="connsiteX4" fmla="*/ 0 w 2672863"/>
              <a:gd name="connsiteY4" fmla="*/ 1371600 h 1371600"/>
              <a:gd name="connsiteX5" fmla="*/ 33268 w 2672863"/>
              <a:gd name="connsiteY5" fmla="*/ 1242216 h 1371600"/>
              <a:gd name="connsiteX6" fmla="*/ 1721734 w 2672863"/>
              <a:gd name="connsiteY6" fmla="*/ 0 h 1371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672863" h="1371600">
                <a:moveTo>
                  <a:pt x="1721734" y="0"/>
                </a:moveTo>
                <a:cubicBezTo>
                  <a:pt x="2026863" y="0"/>
                  <a:pt x="2313937" y="77299"/>
                  <a:pt x="2564444" y="213382"/>
                </a:cubicBezTo>
                <a:lnTo>
                  <a:pt x="2672863" y="279248"/>
                </a:lnTo>
                <a:lnTo>
                  <a:pt x="2672863" y="1371600"/>
                </a:lnTo>
                <a:lnTo>
                  <a:pt x="0" y="1371600"/>
                </a:lnTo>
                <a:lnTo>
                  <a:pt x="33268" y="1242216"/>
                </a:lnTo>
                <a:cubicBezTo>
                  <a:pt x="257110" y="522539"/>
                  <a:pt x="928399" y="0"/>
                  <a:pt x="1721734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4" name="Picture 3" descr="A poster with text and rainbow colors&#10;&#10;Description automatically generated">
            <a:extLst>
              <a:ext uri="{FF2B5EF4-FFF2-40B4-BE49-F238E27FC236}">
                <a16:creationId xmlns:a16="http://schemas.microsoft.com/office/drawing/2014/main" id="{01C36B82-789C-02B3-C680-E410D8FB08D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03182" y="1306931"/>
            <a:ext cx="4777381" cy="4074393"/>
          </a:xfrm>
          <a:custGeom>
            <a:avLst/>
            <a:gdLst/>
            <a:ahLst/>
            <a:cxnLst/>
            <a:rect l="l" t="t" r="r" b="b"/>
            <a:pathLst>
              <a:path w="4777381" h="5643794">
                <a:moveTo>
                  <a:pt x="143704" y="0"/>
                </a:moveTo>
                <a:lnTo>
                  <a:pt x="4633677" y="0"/>
                </a:lnTo>
                <a:cubicBezTo>
                  <a:pt x="4713043" y="0"/>
                  <a:pt x="4777381" y="64338"/>
                  <a:pt x="4777381" y="143704"/>
                </a:cubicBezTo>
                <a:lnTo>
                  <a:pt x="4777381" y="5500090"/>
                </a:lnTo>
                <a:cubicBezTo>
                  <a:pt x="4777381" y="5579456"/>
                  <a:pt x="4713043" y="5643794"/>
                  <a:pt x="4633677" y="5643794"/>
                </a:cubicBezTo>
                <a:lnTo>
                  <a:pt x="143704" y="5643794"/>
                </a:lnTo>
                <a:cubicBezTo>
                  <a:pt x="64338" y="5643794"/>
                  <a:pt x="0" y="5579456"/>
                  <a:pt x="0" y="5500090"/>
                </a:cubicBezTo>
                <a:lnTo>
                  <a:pt x="0" y="143704"/>
                </a:lnTo>
                <a:cubicBezTo>
                  <a:pt x="0" y="64338"/>
                  <a:pt x="64338" y="0"/>
                  <a:pt x="143704" y="0"/>
                </a:cubicBezTo>
                <a:close/>
              </a:path>
            </a:pathLst>
          </a:cu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78AE7B3-B487-E80F-F2DA-6D36DF692A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09194" y="2255909"/>
            <a:ext cx="5949376" cy="419252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“</a:t>
            </a:r>
            <a:r>
              <a:rPr lang="en-MY" dirty="0" err="1">
                <a:solidFill>
                  <a:srgbClr val="333333"/>
                </a:solidFill>
                <a:latin typeface="Calibri" panose="020F0502020204030204" pitchFamily="34" charset="0"/>
              </a:rPr>
              <a:t>Inilah</a:t>
            </a:r>
            <a:r>
              <a:rPr lang="en-MY" dirty="0">
                <a:solidFill>
                  <a:srgbClr val="333333"/>
                </a:solidFill>
                <a:latin typeface="Calibri" panose="020F0502020204030204" pitchFamily="34" charset="0"/>
              </a:rPr>
              <a:t> </a:t>
            </a:r>
            <a:r>
              <a:rPr lang="en-MY" dirty="0" err="1">
                <a:solidFill>
                  <a:srgbClr val="333333"/>
                </a:solidFill>
                <a:latin typeface="Calibri" panose="020F0502020204030204" pitchFamily="34" charset="0"/>
              </a:rPr>
              <a:t>perintah</a:t>
            </a:r>
            <a:r>
              <a:rPr lang="en-MY" dirty="0">
                <a:solidFill>
                  <a:srgbClr val="333333"/>
                </a:solidFill>
                <a:latin typeface="Calibri" panose="020F0502020204030204" pitchFamily="34" charset="0"/>
              </a:rPr>
              <a:t> </a:t>
            </a:r>
            <a:r>
              <a:rPr lang="en-MY" dirty="0" err="1">
                <a:solidFill>
                  <a:srgbClr val="333333"/>
                </a:solidFill>
                <a:latin typeface="Calibri" panose="020F0502020204030204" pitchFamily="34" charset="0"/>
              </a:rPr>
              <a:t>baru</a:t>
            </a:r>
            <a:r>
              <a:rPr lang="en-MY" dirty="0">
                <a:solidFill>
                  <a:srgbClr val="333333"/>
                </a:solidFill>
                <a:latin typeface="Calibri" panose="020F0502020204030204" pitchFamily="34" charset="0"/>
              </a:rPr>
              <a:t> yang </a:t>
            </a:r>
            <a:r>
              <a:rPr lang="en-MY" dirty="0" err="1">
                <a:solidFill>
                  <a:srgbClr val="333333"/>
                </a:solidFill>
                <a:latin typeface="Calibri" panose="020F0502020204030204" pitchFamily="34" charset="0"/>
              </a:rPr>
              <a:t>Kuberikan</a:t>
            </a:r>
            <a:r>
              <a:rPr lang="en-MY" dirty="0">
                <a:solidFill>
                  <a:srgbClr val="333333"/>
                </a:solidFill>
                <a:latin typeface="Calibri" panose="020F0502020204030204" pitchFamily="34" charset="0"/>
              </a:rPr>
              <a:t> </a:t>
            </a:r>
            <a:r>
              <a:rPr lang="en-MY" dirty="0" err="1">
                <a:solidFill>
                  <a:srgbClr val="333333"/>
                </a:solidFill>
                <a:latin typeface="Calibri" panose="020F0502020204030204" pitchFamily="34" charset="0"/>
              </a:rPr>
              <a:t>kepadamu</a:t>
            </a:r>
            <a:r>
              <a:rPr lang="en-MY" dirty="0">
                <a:solidFill>
                  <a:srgbClr val="333333"/>
                </a:solidFill>
                <a:latin typeface="Calibri" panose="020F0502020204030204" pitchFamily="34" charset="0"/>
              </a:rPr>
              <a:t>: </a:t>
            </a:r>
            <a:r>
              <a:rPr lang="en-MY" dirty="0" err="1">
                <a:solidFill>
                  <a:srgbClr val="333333"/>
                </a:solidFill>
                <a:latin typeface="Calibri" panose="020F0502020204030204" pitchFamily="34" charset="0"/>
              </a:rPr>
              <a:t>Kasihilah</a:t>
            </a:r>
            <a:r>
              <a:rPr lang="en-MY" dirty="0">
                <a:solidFill>
                  <a:srgbClr val="333333"/>
                </a:solidFill>
                <a:latin typeface="Calibri" panose="020F0502020204030204" pitchFamily="34" charset="0"/>
              </a:rPr>
              <a:t> </a:t>
            </a:r>
            <a:r>
              <a:rPr lang="en-MY" dirty="0" err="1">
                <a:solidFill>
                  <a:srgbClr val="333333"/>
                </a:solidFill>
                <a:latin typeface="Calibri" panose="020F0502020204030204" pitchFamily="34" charset="0"/>
              </a:rPr>
              <a:t>satu</a:t>
            </a:r>
            <a:r>
              <a:rPr lang="en-MY" dirty="0">
                <a:solidFill>
                  <a:srgbClr val="333333"/>
                </a:solidFill>
                <a:latin typeface="Calibri" panose="020F0502020204030204" pitchFamily="34" charset="0"/>
              </a:rPr>
              <a:t> </a:t>
            </a:r>
            <a:r>
              <a:rPr lang="en-MY" dirty="0" err="1">
                <a:solidFill>
                  <a:srgbClr val="333333"/>
                </a:solidFill>
                <a:latin typeface="Calibri" panose="020F0502020204030204" pitchFamily="34" charset="0"/>
              </a:rPr>
              <a:t>sama</a:t>
            </a:r>
            <a:r>
              <a:rPr lang="en-MY" dirty="0">
                <a:solidFill>
                  <a:srgbClr val="333333"/>
                </a:solidFill>
                <a:latin typeface="Calibri" panose="020F0502020204030204" pitchFamily="34" charset="0"/>
              </a:rPr>
              <a:t> lain. </a:t>
            </a:r>
            <a:r>
              <a:rPr lang="en-MY" dirty="0" err="1">
                <a:solidFill>
                  <a:srgbClr val="333333"/>
                </a:solidFill>
                <a:latin typeface="Calibri" panose="020F0502020204030204" pitchFamily="34" charset="0"/>
              </a:rPr>
              <a:t>Sebagaimana</a:t>
            </a:r>
            <a:r>
              <a:rPr lang="en-MY" dirty="0">
                <a:solidFill>
                  <a:srgbClr val="333333"/>
                </a:solidFill>
                <a:latin typeface="Calibri" panose="020F0502020204030204" pitchFamily="34" charset="0"/>
              </a:rPr>
              <a:t> </a:t>
            </a:r>
            <a:r>
              <a:rPr lang="en-MY" dirty="0" err="1">
                <a:solidFill>
                  <a:srgbClr val="333333"/>
                </a:solidFill>
                <a:latin typeface="Calibri" panose="020F0502020204030204" pitchFamily="34" charset="0"/>
              </a:rPr>
              <a:t>Aku</a:t>
            </a:r>
            <a:r>
              <a:rPr lang="en-MY" dirty="0">
                <a:solidFill>
                  <a:srgbClr val="333333"/>
                </a:solidFill>
                <a:latin typeface="Calibri" panose="020F0502020204030204" pitchFamily="34" charset="0"/>
              </a:rPr>
              <a:t> </a:t>
            </a:r>
            <a:r>
              <a:rPr lang="en-MY" dirty="0" err="1">
                <a:solidFill>
                  <a:srgbClr val="333333"/>
                </a:solidFill>
                <a:latin typeface="Calibri" panose="020F0502020204030204" pitchFamily="34" charset="0"/>
              </a:rPr>
              <a:t>telah</a:t>
            </a:r>
            <a:r>
              <a:rPr lang="en-MY" dirty="0">
                <a:solidFill>
                  <a:srgbClr val="333333"/>
                </a:solidFill>
                <a:latin typeface="Calibri" panose="020F0502020204030204" pitchFamily="34" charset="0"/>
              </a:rPr>
              <a:t> </a:t>
            </a:r>
            <a:r>
              <a:rPr lang="en-MY" dirty="0" err="1">
                <a:solidFill>
                  <a:srgbClr val="333333"/>
                </a:solidFill>
                <a:latin typeface="Calibri" panose="020F0502020204030204" pitchFamily="34" charset="0"/>
              </a:rPr>
              <a:t>mengasihimu</a:t>
            </a:r>
            <a:r>
              <a:rPr lang="en-MY" dirty="0">
                <a:solidFill>
                  <a:srgbClr val="333333"/>
                </a:solidFill>
                <a:latin typeface="Calibri" panose="020F0502020204030204" pitchFamily="34" charset="0"/>
              </a:rPr>
              <a:t>, </a:t>
            </a:r>
            <a:r>
              <a:rPr lang="en-MY" dirty="0" err="1">
                <a:solidFill>
                  <a:srgbClr val="333333"/>
                </a:solidFill>
                <a:latin typeface="Calibri" panose="020F0502020204030204" pitchFamily="34" charset="0"/>
              </a:rPr>
              <a:t>kasihilah</a:t>
            </a:r>
            <a:r>
              <a:rPr lang="en-MY" dirty="0">
                <a:solidFill>
                  <a:srgbClr val="333333"/>
                </a:solidFill>
                <a:latin typeface="Calibri" panose="020F0502020204030204" pitchFamily="34" charset="0"/>
              </a:rPr>
              <a:t> </a:t>
            </a:r>
            <a:r>
              <a:rPr lang="en-MY" dirty="0" err="1">
                <a:solidFill>
                  <a:srgbClr val="333333"/>
                </a:solidFill>
                <a:latin typeface="Calibri" panose="020F0502020204030204" pitchFamily="34" charset="0"/>
              </a:rPr>
              <a:t>sesama</a:t>
            </a:r>
            <a:r>
              <a:rPr lang="en-MY" dirty="0">
                <a:solidFill>
                  <a:srgbClr val="333333"/>
                </a:solidFill>
                <a:latin typeface="Calibri" panose="020F0502020204030204" pitchFamily="34" charset="0"/>
              </a:rPr>
              <a:t> </a:t>
            </a:r>
            <a:r>
              <a:rPr lang="en-MY" dirty="0" err="1">
                <a:solidFill>
                  <a:srgbClr val="333333"/>
                </a:solidFill>
                <a:latin typeface="Calibri" panose="020F0502020204030204" pitchFamily="34" charset="0"/>
              </a:rPr>
              <a:t>sendiri</a:t>
            </a:r>
            <a:r>
              <a:rPr lang="en-MY" dirty="0">
                <a:solidFill>
                  <a:srgbClr val="333333"/>
                </a:solidFill>
                <a:latin typeface="Calibri" panose="020F0502020204030204" pitchFamily="34" charset="0"/>
              </a:rPr>
              <a:t>. </a:t>
            </a:r>
          </a:p>
          <a:p>
            <a:pPr marL="0" indent="0" algn="ctr">
              <a:buNone/>
            </a:pPr>
            <a:r>
              <a:rPr lang="en-MY" dirty="0" err="1">
                <a:solidFill>
                  <a:srgbClr val="00B0F0"/>
                </a:solidFill>
                <a:latin typeface="Calibri" panose="020F0502020204030204" pitchFamily="34" charset="0"/>
              </a:rPr>
              <a:t>Daripada</a:t>
            </a:r>
            <a:r>
              <a:rPr lang="en-MY" dirty="0">
                <a:solidFill>
                  <a:srgbClr val="00B0F0"/>
                </a:solidFill>
                <a:latin typeface="Calibri" panose="020F0502020204030204" pitchFamily="34" charset="0"/>
              </a:rPr>
              <a:t> </a:t>
            </a:r>
            <a:r>
              <a:rPr lang="en-MY" dirty="0" err="1">
                <a:solidFill>
                  <a:srgbClr val="00B0F0"/>
                </a:solidFill>
                <a:latin typeface="Calibri" panose="020F0502020204030204" pitchFamily="34" charset="0"/>
              </a:rPr>
              <a:t>sikapmu</a:t>
            </a:r>
            <a:r>
              <a:rPr lang="en-MY" dirty="0">
                <a:solidFill>
                  <a:srgbClr val="00B0F0"/>
                </a:solidFill>
                <a:latin typeface="Calibri" panose="020F0502020204030204" pitchFamily="34" charset="0"/>
              </a:rPr>
              <a:t> yang </a:t>
            </a:r>
            <a:r>
              <a:rPr lang="en-MY" dirty="0" err="1">
                <a:solidFill>
                  <a:srgbClr val="00B0F0"/>
                </a:solidFill>
                <a:latin typeface="Calibri" panose="020F0502020204030204" pitchFamily="34" charset="0"/>
              </a:rPr>
              <a:t>saling</a:t>
            </a:r>
            <a:r>
              <a:rPr lang="en-MY" dirty="0">
                <a:solidFill>
                  <a:srgbClr val="00B0F0"/>
                </a:solidFill>
                <a:latin typeface="Calibri" panose="020F0502020204030204" pitchFamily="34" charset="0"/>
              </a:rPr>
              <a:t> </a:t>
            </a:r>
            <a:r>
              <a:rPr lang="en-MY" dirty="0" err="1">
                <a:solidFill>
                  <a:srgbClr val="00B0F0"/>
                </a:solidFill>
                <a:latin typeface="Calibri" panose="020F0502020204030204" pitchFamily="34" charset="0"/>
              </a:rPr>
              <a:t>mengasihi</a:t>
            </a:r>
            <a:r>
              <a:rPr lang="en-MY" dirty="0">
                <a:solidFill>
                  <a:srgbClr val="00B0F0"/>
                </a:solidFill>
                <a:latin typeface="Calibri" panose="020F0502020204030204" pitchFamily="34" charset="0"/>
              </a:rPr>
              <a:t> </a:t>
            </a:r>
            <a:r>
              <a:rPr lang="en-MY" dirty="0" err="1">
                <a:solidFill>
                  <a:srgbClr val="00B0F0"/>
                </a:solidFill>
                <a:latin typeface="Calibri" panose="020F0502020204030204" pitchFamily="34" charset="0"/>
              </a:rPr>
              <a:t>itu</a:t>
            </a:r>
            <a:r>
              <a:rPr lang="en-MY" dirty="0">
                <a:solidFill>
                  <a:srgbClr val="00B0F0"/>
                </a:solidFill>
                <a:latin typeface="Calibri" panose="020F0502020204030204" pitchFamily="34" charset="0"/>
              </a:rPr>
              <a:t>, </a:t>
            </a:r>
            <a:r>
              <a:rPr lang="en-MY" dirty="0" err="1">
                <a:solidFill>
                  <a:srgbClr val="00B0F0"/>
                </a:solidFill>
                <a:latin typeface="Calibri" panose="020F0502020204030204" pitchFamily="34" charset="0"/>
              </a:rPr>
              <a:t>semua</a:t>
            </a:r>
            <a:r>
              <a:rPr lang="en-MY" dirty="0">
                <a:solidFill>
                  <a:srgbClr val="00B0F0"/>
                </a:solidFill>
                <a:latin typeface="Calibri" panose="020F0502020204030204" pitchFamily="34" charset="0"/>
              </a:rPr>
              <a:t> orang </a:t>
            </a:r>
            <a:r>
              <a:rPr lang="en-MY" dirty="0" err="1">
                <a:solidFill>
                  <a:srgbClr val="00B0F0"/>
                </a:solidFill>
                <a:latin typeface="Calibri" panose="020F0502020204030204" pitchFamily="34" charset="0"/>
              </a:rPr>
              <a:t>akan</a:t>
            </a:r>
            <a:r>
              <a:rPr lang="en-MY" dirty="0">
                <a:solidFill>
                  <a:srgbClr val="00B0F0"/>
                </a:solidFill>
                <a:latin typeface="Calibri" panose="020F0502020204030204" pitchFamily="34" charset="0"/>
              </a:rPr>
              <a:t> </a:t>
            </a:r>
            <a:r>
              <a:rPr lang="en-MY" dirty="0" err="1">
                <a:solidFill>
                  <a:srgbClr val="00B0F0"/>
                </a:solidFill>
                <a:latin typeface="Calibri" panose="020F0502020204030204" pitchFamily="34" charset="0"/>
              </a:rPr>
              <a:t>tahu</a:t>
            </a:r>
            <a:r>
              <a:rPr lang="en-MY" dirty="0">
                <a:solidFill>
                  <a:srgbClr val="00B0F0"/>
                </a:solidFill>
                <a:latin typeface="Calibri" panose="020F0502020204030204" pitchFamily="34" charset="0"/>
              </a:rPr>
              <a:t> </a:t>
            </a:r>
            <a:r>
              <a:rPr lang="en-MY" dirty="0" err="1">
                <a:solidFill>
                  <a:srgbClr val="00B0F0"/>
                </a:solidFill>
                <a:latin typeface="Calibri" panose="020F0502020204030204" pitchFamily="34" charset="0"/>
              </a:rPr>
              <a:t>bahawa</a:t>
            </a:r>
            <a:r>
              <a:rPr lang="en-MY" dirty="0">
                <a:solidFill>
                  <a:srgbClr val="00B0F0"/>
                </a:solidFill>
                <a:latin typeface="Calibri" panose="020F0502020204030204" pitchFamily="34" charset="0"/>
              </a:rPr>
              <a:t> </a:t>
            </a:r>
            <a:r>
              <a:rPr lang="en-MY" dirty="0" err="1">
                <a:solidFill>
                  <a:srgbClr val="00B0F0"/>
                </a:solidFill>
                <a:latin typeface="Calibri" panose="020F0502020204030204" pitchFamily="34" charset="0"/>
              </a:rPr>
              <a:t>kamu</a:t>
            </a:r>
            <a:r>
              <a:rPr lang="en-MY" dirty="0">
                <a:solidFill>
                  <a:srgbClr val="00B0F0"/>
                </a:solidFill>
                <a:latin typeface="Calibri" panose="020F0502020204030204" pitchFamily="34" charset="0"/>
              </a:rPr>
              <a:t> murid-Ku</a:t>
            </a:r>
            <a:r>
              <a:rPr lang="en-US" b="1" dirty="0">
                <a:solidFill>
                  <a:srgbClr val="00B0F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.”</a:t>
            </a:r>
          </a:p>
          <a:p>
            <a:pPr marL="0" indent="0" algn="ctr">
              <a:buNone/>
            </a:pPr>
            <a:r>
              <a:rPr lang="en-US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Yohanes</a:t>
            </a:r>
            <a:r>
              <a:rPr lang="en-US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13: 34, 35</a:t>
            </a:r>
          </a:p>
          <a:p>
            <a:pPr marL="0" indent="0" algn="ctr">
              <a:buNone/>
            </a:pPr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6525996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4AC6B390-BC59-4F1D-A0EE-D71A92F0A0B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B6C60D79-16F1-4C4B-B7E3-7634E7069CD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519137" y="5486400"/>
            <a:ext cx="2672863" cy="1371600"/>
          </a:xfrm>
          <a:custGeom>
            <a:avLst/>
            <a:gdLst>
              <a:gd name="connsiteX0" fmla="*/ 1721734 w 2672863"/>
              <a:gd name="connsiteY0" fmla="*/ 0 h 1371600"/>
              <a:gd name="connsiteX1" fmla="*/ 2564444 w 2672863"/>
              <a:gd name="connsiteY1" fmla="*/ 213382 h 1371600"/>
              <a:gd name="connsiteX2" fmla="*/ 2672863 w 2672863"/>
              <a:gd name="connsiteY2" fmla="*/ 279248 h 1371600"/>
              <a:gd name="connsiteX3" fmla="*/ 2672863 w 2672863"/>
              <a:gd name="connsiteY3" fmla="*/ 1371600 h 1371600"/>
              <a:gd name="connsiteX4" fmla="*/ 0 w 2672863"/>
              <a:gd name="connsiteY4" fmla="*/ 1371600 h 1371600"/>
              <a:gd name="connsiteX5" fmla="*/ 33268 w 2672863"/>
              <a:gd name="connsiteY5" fmla="*/ 1242216 h 1371600"/>
              <a:gd name="connsiteX6" fmla="*/ 1721734 w 2672863"/>
              <a:gd name="connsiteY6" fmla="*/ 0 h 1371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672863" h="1371600">
                <a:moveTo>
                  <a:pt x="1721734" y="0"/>
                </a:moveTo>
                <a:cubicBezTo>
                  <a:pt x="2026863" y="0"/>
                  <a:pt x="2313937" y="77299"/>
                  <a:pt x="2564444" y="213382"/>
                </a:cubicBezTo>
                <a:lnTo>
                  <a:pt x="2672863" y="279248"/>
                </a:lnTo>
                <a:lnTo>
                  <a:pt x="2672863" y="1371600"/>
                </a:lnTo>
                <a:lnTo>
                  <a:pt x="0" y="1371600"/>
                </a:lnTo>
                <a:lnTo>
                  <a:pt x="33268" y="1242216"/>
                </a:lnTo>
                <a:cubicBezTo>
                  <a:pt x="257110" y="522539"/>
                  <a:pt x="928399" y="0"/>
                  <a:pt x="1721734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4" name="Picture 3" descr="A poster with text and rainbow colors&#10;&#10;Description automatically generated">
            <a:extLst>
              <a:ext uri="{FF2B5EF4-FFF2-40B4-BE49-F238E27FC236}">
                <a16:creationId xmlns:a16="http://schemas.microsoft.com/office/drawing/2014/main" id="{FCC14D04-B884-A344-EAF3-F19E74B1302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271360" y="1984443"/>
            <a:ext cx="4096721" cy="3493892"/>
          </a:xfrm>
          <a:custGeom>
            <a:avLst/>
            <a:gdLst/>
            <a:ahLst/>
            <a:cxnLst/>
            <a:rect l="l" t="t" r="r" b="b"/>
            <a:pathLst>
              <a:path w="4777381" h="5643794">
                <a:moveTo>
                  <a:pt x="143704" y="0"/>
                </a:moveTo>
                <a:lnTo>
                  <a:pt x="4633677" y="0"/>
                </a:lnTo>
                <a:cubicBezTo>
                  <a:pt x="4713043" y="0"/>
                  <a:pt x="4777381" y="64338"/>
                  <a:pt x="4777381" y="143704"/>
                </a:cubicBezTo>
                <a:lnTo>
                  <a:pt x="4777381" y="5500090"/>
                </a:lnTo>
                <a:cubicBezTo>
                  <a:pt x="4777381" y="5579456"/>
                  <a:pt x="4713043" y="5643794"/>
                  <a:pt x="4633677" y="5643794"/>
                </a:cubicBezTo>
                <a:lnTo>
                  <a:pt x="143704" y="5643794"/>
                </a:lnTo>
                <a:cubicBezTo>
                  <a:pt x="64338" y="5643794"/>
                  <a:pt x="0" y="5579456"/>
                  <a:pt x="0" y="5500090"/>
                </a:cubicBezTo>
                <a:lnTo>
                  <a:pt x="0" y="143704"/>
                </a:lnTo>
                <a:cubicBezTo>
                  <a:pt x="0" y="64338"/>
                  <a:pt x="64338" y="0"/>
                  <a:pt x="143704" y="0"/>
                </a:cubicBezTo>
                <a:close/>
              </a:path>
            </a:pathLst>
          </a:custGeom>
        </p:spPr>
      </p:pic>
      <p:sp>
        <p:nvSpPr>
          <p:cNvPr id="13" name="Arc 12">
            <a:extLst>
              <a:ext uri="{FF2B5EF4-FFF2-40B4-BE49-F238E27FC236}">
                <a16:creationId xmlns:a16="http://schemas.microsoft.com/office/drawing/2014/main" id="{426B127E-6498-4C77-9C9D-4553A5113B8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602050" y="650160"/>
            <a:ext cx="2987899" cy="2987899"/>
          </a:xfrm>
          <a:prstGeom prst="arc">
            <a:avLst>
              <a:gd name="adj1" fmla="val 14441841"/>
              <a:gd name="adj2" fmla="val 0"/>
            </a:avLst>
          </a:prstGeom>
          <a:ln w="127000" cap="rnd">
            <a:solidFill>
              <a:schemeClr val="accent4"/>
            </a:solidFill>
            <a:prstDash val="dash"/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FD45EE9-F83B-81EA-E684-171E35AD6A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81136" y="993847"/>
            <a:ext cx="5257800" cy="1325563"/>
          </a:xfrm>
        </p:spPr>
        <p:txBody>
          <a:bodyPr>
            <a:normAutofit/>
          </a:bodyPr>
          <a:lstStyle/>
          <a:p>
            <a:pPr algn="ctr"/>
            <a:r>
              <a:rPr lang="en-US" sz="4800" b="1" dirty="0">
                <a:solidFill>
                  <a:srgbClr val="00B0F0"/>
                </a:solidFill>
              </a:rPr>
              <a:t>KHOTBAH</a:t>
            </a:r>
          </a:p>
        </p:txBody>
      </p:sp>
      <p:graphicFrame>
        <p:nvGraphicFramePr>
          <p:cNvPr id="15" name="Content Placeholder 2">
            <a:extLst>
              <a:ext uri="{FF2B5EF4-FFF2-40B4-BE49-F238E27FC236}">
                <a16:creationId xmlns:a16="http://schemas.microsoft.com/office/drawing/2014/main" id="{1BFF43A5-A890-0482-A6A2-C7B53CC5458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1645856"/>
              </p:ext>
            </p:extLst>
          </p:nvPr>
        </p:nvGraphicFramePr>
        <p:xfrm>
          <a:off x="509585" y="2141606"/>
          <a:ext cx="8148640" cy="41925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60257119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6897DEB4-4A88-4293-A935-9B25506C153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Freeform: Shape 10">
            <a:extLst>
              <a:ext uri="{FF2B5EF4-FFF2-40B4-BE49-F238E27FC236}">
                <a16:creationId xmlns:a16="http://schemas.microsoft.com/office/drawing/2014/main" id="{FBE42BC3-6707-4CBF-9386-048B994A4F1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653886" y="0"/>
            <a:ext cx="7538114" cy="6858000"/>
          </a:xfrm>
          <a:custGeom>
            <a:avLst/>
            <a:gdLst>
              <a:gd name="connsiteX0" fmla="*/ 366246 w 7538114"/>
              <a:gd name="connsiteY0" fmla="*/ 0 h 6858000"/>
              <a:gd name="connsiteX1" fmla="*/ 2830292 w 7538114"/>
              <a:gd name="connsiteY1" fmla="*/ 0 h 6858000"/>
              <a:gd name="connsiteX2" fmla="*/ 3903260 w 7538114"/>
              <a:gd name="connsiteY2" fmla="*/ 0 h 6858000"/>
              <a:gd name="connsiteX3" fmla="*/ 4597266 w 7538114"/>
              <a:gd name="connsiteY3" fmla="*/ 0 h 6858000"/>
              <a:gd name="connsiteX4" fmla="*/ 7192370 w 7538114"/>
              <a:gd name="connsiteY4" fmla="*/ 0 h 6858000"/>
              <a:gd name="connsiteX5" fmla="*/ 7538114 w 7538114"/>
              <a:gd name="connsiteY5" fmla="*/ 0 h 6858000"/>
              <a:gd name="connsiteX6" fmla="*/ 7538114 w 7538114"/>
              <a:gd name="connsiteY6" fmla="*/ 6858000 h 6858000"/>
              <a:gd name="connsiteX7" fmla="*/ 7192370 w 7538114"/>
              <a:gd name="connsiteY7" fmla="*/ 6858000 h 6858000"/>
              <a:gd name="connsiteX8" fmla="*/ 4597266 w 7538114"/>
              <a:gd name="connsiteY8" fmla="*/ 6858000 h 6858000"/>
              <a:gd name="connsiteX9" fmla="*/ 3903260 w 7538114"/>
              <a:gd name="connsiteY9" fmla="*/ 6858000 h 6858000"/>
              <a:gd name="connsiteX10" fmla="*/ 2830292 w 7538114"/>
              <a:gd name="connsiteY10" fmla="*/ 6858000 h 6858000"/>
              <a:gd name="connsiteX11" fmla="*/ 170314 w 7538114"/>
              <a:gd name="connsiteY11" fmla="*/ 6858000 h 6858000"/>
              <a:gd name="connsiteX12" fmla="*/ 170341 w 7538114"/>
              <a:gd name="connsiteY12" fmla="*/ 6857759 h 6858000"/>
              <a:gd name="connsiteX13" fmla="*/ 173485 w 7538114"/>
              <a:gd name="connsiteY13" fmla="*/ 6852129 h 6858000"/>
              <a:gd name="connsiteX14" fmla="*/ 167544 w 7538114"/>
              <a:gd name="connsiteY14" fmla="*/ 6830335 h 6858000"/>
              <a:gd name="connsiteX15" fmla="*/ 163472 w 7538114"/>
              <a:gd name="connsiteY15" fmla="*/ 6796707 h 6858000"/>
              <a:gd name="connsiteX16" fmla="*/ 160535 w 7538114"/>
              <a:gd name="connsiteY16" fmla="*/ 6780725 h 6858000"/>
              <a:gd name="connsiteX17" fmla="*/ 162318 w 7538114"/>
              <a:gd name="connsiteY17" fmla="*/ 6767829 h 6858000"/>
              <a:gd name="connsiteX18" fmla="*/ 162771 w 7538114"/>
              <a:gd name="connsiteY18" fmla="*/ 6694444 h 6858000"/>
              <a:gd name="connsiteX19" fmla="*/ 165604 w 7538114"/>
              <a:gd name="connsiteY19" fmla="*/ 6677569 h 6858000"/>
              <a:gd name="connsiteX20" fmla="*/ 171255 w 7538114"/>
              <a:gd name="connsiteY20" fmla="*/ 6669571 h 6858000"/>
              <a:gd name="connsiteX21" fmla="*/ 169240 w 7538114"/>
              <a:gd name="connsiteY21" fmla="*/ 6663304 h 6858000"/>
              <a:gd name="connsiteX22" fmla="*/ 169039 w 7538114"/>
              <a:gd name="connsiteY22" fmla="*/ 6618916 h 6858000"/>
              <a:gd name="connsiteX23" fmla="*/ 168392 w 7538114"/>
              <a:gd name="connsiteY23" fmla="*/ 6589960 h 6858000"/>
              <a:gd name="connsiteX24" fmla="*/ 160636 w 7538114"/>
              <a:gd name="connsiteY24" fmla="*/ 6588200 h 6858000"/>
              <a:gd name="connsiteX25" fmla="*/ 157872 w 7538114"/>
              <a:gd name="connsiteY25" fmla="*/ 6562416 h 6858000"/>
              <a:gd name="connsiteX26" fmla="*/ 162851 w 7538114"/>
              <a:gd name="connsiteY26" fmla="*/ 6534939 h 6858000"/>
              <a:gd name="connsiteX27" fmla="*/ 162153 w 7538114"/>
              <a:gd name="connsiteY27" fmla="*/ 6502552 h 6858000"/>
              <a:gd name="connsiteX28" fmla="*/ 161821 w 7538114"/>
              <a:gd name="connsiteY28" fmla="*/ 6483172 h 6858000"/>
              <a:gd name="connsiteX29" fmla="*/ 154586 w 7538114"/>
              <a:gd name="connsiteY29" fmla="*/ 6432309 h 6858000"/>
              <a:gd name="connsiteX30" fmla="*/ 127078 w 7538114"/>
              <a:gd name="connsiteY30" fmla="*/ 6349783 h 6858000"/>
              <a:gd name="connsiteX31" fmla="*/ 123181 w 7538114"/>
              <a:gd name="connsiteY31" fmla="*/ 6323872 h 6858000"/>
              <a:gd name="connsiteX32" fmla="*/ 124767 w 7538114"/>
              <a:gd name="connsiteY32" fmla="*/ 6319343 h 6858000"/>
              <a:gd name="connsiteX33" fmla="*/ 108246 w 7538114"/>
              <a:gd name="connsiteY33" fmla="*/ 6190348 h 6858000"/>
              <a:gd name="connsiteX34" fmla="*/ 107279 w 7538114"/>
              <a:gd name="connsiteY34" fmla="*/ 6167269 h 6858000"/>
              <a:gd name="connsiteX35" fmla="*/ 107883 w 7538114"/>
              <a:gd name="connsiteY35" fmla="*/ 6149986 h 6858000"/>
              <a:gd name="connsiteX36" fmla="*/ 102380 w 7538114"/>
              <a:gd name="connsiteY36" fmla="*/ 6108622 h 6858000"/>
              <a:gd name="connsiteX37" fmla="*/ 90314 w 7538114"/>
              <a:gd name="connsiteY37" fmla="*/ 6041155 h 6858000"/>
              <a:gd name="connsiteX38" fmla="*/ 88409 w 7538114"/>
              <a:gd name="connsiteY38" fmla="*/ 6026587 h 6858000"/>
              <a:gd name="connsiteX39" fmla="*/ 89403 w 7538114"/>
              <a:gd name="connsiteY39" fmla="*/ 6013265 h 6858000"/>
              <a:gd name="connsiteX40" fmla="*/ 91927 w 7538114"/>
              <a:gd name="connsiteY40" fmla="*/ 6009478 h 6858000"/>
              <a:gd name="connsiteX41" fmla="*/ 91302 w 7538114"/>
              <a:gd name="connsiteY41" fmla="*/ 6001336 h 6858000"/>
              <a:gd name="connsiteX42" fmla="*/ 91687 w 7538114"/>
              <a:gd name="connsiteY42" fmla="*/ 5999003 h 6858000"/>
              <a:gd name="connsiteX43" fmla="*/ 93336 w 7538114"/>
              <a:gd name="connsiteY43" fmla="*/ 5985795 h 6858000"/>
              <a:gd name="connsiteX44" fmla="*/ 83190 w 7538114"/>
              <a:gd name="connsiteY44" fmla="*/ 5961758 h 6858000"/>
              <a:gd name="connsiteX45" fmla="*/ 81952 w 7538114"/>
              <a:gd name="connsiteY45" fmla="*/ 5928761 h 6858000"/>
              <a:gd name="connsiteX46" fmla="*/ 67420 w 7538114"/>
              <a:gd name="connsiteY46" fmla="*/ 5787247 h 6858000"/>
              <a:gd name="connsiteX47" fmla="*/ 50760 w 7538114"/>
              <a:gd name="connsiteY47" fmla="*/ 5710700 h 6858000"/>
              <a:gd name="connsiteX48" fmla="*/ 42956 w 7538114"/>
              <a:gd name="connsiteY48" fmla="*/ 5641754 h 6858000"/>
              <a:gd name="connsiteX49" fmla="*/ 29695 w 7538114"/>
              <a:gd name="connsiteY49" fmla="*/ 5602326 h 6858000"/>
              <a:gd name="connsiteX50" fmla="*/ 18841 w 7538114"/>
              <a:gd name="connsiteY50" fmla="*/ 5570885 h 6858000"/>
              <a:gd name="connsiteX51" fmla="*/ 9977 w 7538114"/>
              <a:gd name="connsiteY51" fmla="*/ 5543492 h 6858000"/>
              <a:gd name="connsiteX52" fmla="*/ 5255 w 7538114"/>
              <a:gd name="connsiteY52" fmla="*/ 5531024 h 6858000"/>
              <a:gd name="connsiteX53" fmla="*/ 5447 w 7538114"/>
              <a:gd name="connsiteY53" fmla="*/ 5527845 h 6858000"/>
              <a:gd name="connsiteX54" fmla="*/ 0 w 7538114"/>
              <a:gd name="connsiteY54" fmla="*/ 5507724 h 6858000"/>
              <a:gd name="connsiteX55" fmla="*/ 435 w 7538114"/>
              <a:gd name="connsiteY55" fmla="*/ 5507045 h 6858000"/>
              <a:gd name="connsiteX56" fmla="*/ 1128 w 7538114"/>
              <a:gd name="connsiteY56" fmla="*/ 5499619 h 6858000"/>
              <a:gd name="connsiteX57" fmla="*/ 1291 w 7538114"/>
              <a:gd name="connsiteY57" fmla="*/ 5486342 h 6858000"/>
              <a:gd name="connsiteX58" fmla="*/ 7976 w 7538114"/>
              <a:gd name="connsiteY58" fmla="*/ 5450755 h 6858000"/>
              <a:gd name="connsiteX59" fmla="*/ 2355 w 7538114"/>
              <a:gd name="connsiteY59" fmla="*/ 5429732 h 6858000"/>
              <a:gd name="connsiteX60" fmla="*/ 1499 w 7538114"/>
              <a:gd name="connsiteY60" fmla="*/ 5370432 h 6858000"/>
              <a:gd name="connsiteX61" fmla="*/ 11483 w 7538114"/>
              <a:gd name="connsiteY61" fmla="*/ 5308330 h 6858000"/>
              <a:gd name="connsiteX62" fmla="*/ 12793 w 7538114"/>
              <a:gd name="connsiteY62" fmla="*/ 5246026 h 6858000"/>
              <a:gd name="connsiteX63" fmla="*/ 12525 w 7538114"/>
              <a:gd name="connsiteY63" fmla="*/ 5223468 h 6858000"/>
              <a:gd name="connsiteX64" fmla="*/ 15322 w 7538114"/>
              <a:gd name="connsiteY64" fmla="*/ 5183258 h 6858000"/>
              <a:gd name="connsiteX65" fmla="*/ 18633 w 7538114"/>
              <a:gd name="connsiteY65" fmla="*/ 5164842 h 6858000"/>
              <a:gd name="connsiteX66" fmla="*/ 18428 w 7538114"/>
              <a:gd name="connsiteY66" fmla="*/ 5164034 h 6858000"/>
              <a:gd name="connsiteX67" fmla="*/ 19854 w 7538114"/>
              <a:gd name="connsiteY67" fmla="*/ 5162388 h 6858000"/>
              <a:gd name="connsiteX68" fmla="*/ 20514 w 7538114"/>
              <a:gd name="connsiteY68" fmla="*/ 5158981 h 6858000"/>
              <a:gd name="connsiteX69" fmla="*/ 20089 w 7538114"/>
              <a:gd name="connsiteY69" fmla="*/ 5149681 h 6858000"/>
              <a:gd name="connsiteX70" fmla="*/ 19561 w 7538114"/>
              <a:gd name="connsiteY70" fmla="*/ 5146183 h 6858000"/>
              <a:gd name="connsiteX71" fmla="*/ 19571 w 7538114"/>
              <a:gd name="connsiteY71" fmla="*/ 5141065 h 6858000"/>
              <a:gd name="connsiteX72" fmla="*/ 19690 w 7538114"/>
              <a:gd name="connsiteY72" fmla="*/ 5140937 h 6858000"/>
              <a:gd name="connsiteX73" fmla="*/ 19471 w 7538114"/>
              <a:gd name="connsiteY73" fmla="*/ 5136144 h 6858000"/>
              <a:gd name="connsiteX74" fmla="*/ 16918 w 7538114"/>
              <a:gd name="connsiteY74" fmla="*/ 5112689 h 6858000"/>
              <a:gd name="connsiteX75" fmla="*/ 28071 w 7538114"/>
              <a:gd name="connsiteY75" fmla="*/ 5081696 h 6858000"/>
              <a:gd name="connsiteX76" fmla="*/ 30005 w 7538114"/>
              <a:gd name="connsiteY76" fmla="*/ 5068879 h 6858000"/>
              <a:gd name="connsiteX77" fmla="*/ 31661 w 7538114"/>
              <a:gd name="connsiteY77" fmla="*/ 5062033 h 6858000"/>
              <a:gd name="connsiteX78" fmla="*/ 32169 w 7538114"/>
              <a:gd name="connsiteY78" fmla="*/ 5061608 h 6858000"/>
              <a:gd name="connsiteX79" fmla="*/ 27436 w 7538114"/>
              <a:gd name="connsiteY79" fmla="*/ 5021480 h 6858000"/>
              <a:gd name="connsiteX80" fmla="*/ 26614 w 7538114"/>
              <a:gd name="connsiteY80" fmla="*/ 5013906 h 6858000"/>
              <a:gd name="connsiteX81" fmla="*/ 25056 w 7538114"/>
              <a:gd name="connsiteY81" fmla="*/ 5011767 h 6858000"/>
              <a:gd name="connsiteX82" fmla="*/ 24513 w 7538114"/>
              <a:gd name="connsiteY82" fmla="*/ 5000592 h 6858000"/>
              <a:gd name="connsiteX83" fmla="*/ 24951 w 7538114"/>
              <a:gd name="connsiteY83" fmla="*/ 4999307 h 6858000"/>
              <a:gd name="connsiteX84" fmla="*/ 22644 w 7538114"/>
              <a:gd name="connsiteY84" fmla="*/ 4990090 h 6858000"/>
              <a:gd name="connsiteX85" fmla="*/ 18465 w 7538114"/>
              <a:gd name="connsiteY85" fmla="*/ 4982366 h 6858000"/>
              <a:gd name="connsiteX86" fmla="*/ 20888 w 7538114"/>
              <a:gd name="connsiteY86" fmla="*/ 4887310 h 6858000"/>
              <a:gd name="connsiteX87" fmla="*/ 15781 w 7538114"/>
              <a:gd name="connsiteY87" fmla="*/ 4807298 h 6858000"/>
              <a:gd name="connsiteX88" fmla="*/ 19649 w 7538114"/>
              <a:gd name="connsiteY88" fmla="*/ 4779990 h 6858000"/>
              <a:gd name="connsiteX89" fmla="*/ 21858 w 7538114"/>
              <a:gd name="connsiteY89" fmla="*/ 4664237 h 6858000"/>
              <a:gd name="connsiteX90" fmla="*/ 13583 w 7538114"/>
              <a:gd name="connsiteY90" fmla="*/ 4598607 h 6858000"/>
              <a:gd name="connsiteX91" fmla="*/ 7118 w 7538114"/>
              <a:gd name="connsiteY91" fmla="*/ 4546768 h 6858000"/>
              <a:gd name="connsiteX92" fmla="*/ 14555 w 7538114"/>
              <a:gd name="connsiteY92" fmla="*/ 4522182 h 6858000"/>
              <a:gd name="connsiteX93" fmla="*/ 17290 w 7538114"/>
              <a:gd name="connsiteY93" fmla="*/ 4509768 h 6858000"/>
              <a:gd name="connsiteX94" fmla="*/ 17421 w 7538114"/>
              <a:gd name="connsiteY94" fmla="*/ 4494586 h 6858000"/>
              <a:gd name="connsiteX95" fmla="*/ 18193 w 7538114"/>
              <a:gd name="connsiteY95" fmla="*/ 4440649 h 6858000"/>
              <a:gd name="connsiteX96" fmla="*/ 16616 w 7538114"/>
              <a:gd name="connsiteY96" fmla="*/ 4431853 h 6858000"/>
              <a:gd name="connsiteX97" fmla="*/ 19246 w 7538114"/>
              <a:gd name="connsiteY97" fmla="*/ 4403141 h 6858000"/>
              <a:gd name="connsiteX98" fmla="*/ 19623 w 7538114"/>
              <a:gd name="connsiteY98" fmla="*/ 4356631 h 6858000"/>
              <a:gd name="connsiteX99" fmla="*/ 20293 w 7538114"/>
              <a:gd name="connsiteY99" fmla="*/ 4339937 h 6858000"/>
              <a:gd name="connsiteX100" fmla="*/ 18752 w 7538114"/>
              <a:gd name="connsiteY100" fmla="*/ 4331435 h 6858000"/>
              <a:gd name="connsiteX101" fmla="*/ 24901 w 7538114"/>
              <a:gd name="connsiteY101" fmla="*/ 4320990 h 6858000"/>
              <a:gd name="connsiteX102" fmla="*/ 23734 w 7538114"/>
              <a:gd name="connsiteY102" fmla="*/ 4309111 h 6858000"/>
              <a:gd name="connsiteX103" fmla="*/ 29040 w 7538114"/>
              <a:gd name="connsiteY103" fmla="*/ 4263489 h 6858000"/>
              <a:gd name="connsiteX104" fmla="*/ 29429 w 7538114"/>
              <a:gd name="connsiteY104" fmla="*/ 4258775 h 6858000"/>
              <a:gd name="connsiteX105" fmla="*/ 33702 w 7538114"/>
              <a:gd name="connsiteY105" fmla="*/ 4248512 h 6858000"/>
              <a:gd name="connsiteX106" fmla="*/ 37356 w 7538114"/>
              <a:gd name="connsiteY106" fmla="*/ 4228644 h 6858000"/>
              <a:gd name="connsiteX107" fmla="*/ 50107 w 7538114"/>
              <a:gd name="connsiteY107" fmla="*/ 4193665 h 6858000"/>
              <a:gd name="connsiteX108" fmla="*/ 56192 w 7538114"/>
              <a:gd name="connsiteY108" fmla="*/ 4173105 h 6858000"/>
              <a:gd name="connsiteX109" fmla="*/ 61800 w 7538114"/>
              <a:gd name="connsiteY109" fmla="*/ 4159194 h 6858000"/>
              <a:gd name="connsiteX110" fmla="*/ 69720 w 7538114"/>
              <a:gd name="connsiteY110" fmla="*/ 4118135 h 6858000"/>
              <a:gd name="connsiteX111" fmla="*/ 80190 w 7538114"/>
              <a:gd name="connsiteY111" fmla="*/ 4047713 h 6858000"/>
              <a:gd name="connsiteX112" fmla="*/ 96666 w 7538114"/>
              <a:gd name="connsiteY112" fmla="*/ 3980780 h 6858000"/>
              <a:gd name="connsiteX113" fmla="*/ 107651 w 7538114"/>
              <a:gd name="connsiteY113" fmla="*/ 3941872 h 6858000"/>
              <a:gd name="connsiteX114" fmla="*/ 118444 w 7538114"/>
              <a:gd name="connsiteY114" fmla="*/ 3897465 h 6858000"/>
              <a:gd name="connsiteX115" fmla="*/ 134545 w 7538114"/>
              <a:gd name="connsiteY115" fmla="*/ 3811132 h 6858000"/>
              <a:gd name="connsiteX116" fmla="*/ 145381 w 7538114"/>
              <a:gd name="connsiteY116" fmla="*/ 3746540 h 6858000"/>
              <a:gd name="connsiteX117" fmla="*/ 146587 w 7538114"/>
              <a:gd name="connsiteY117" fmla="*/ 3670275 h 6858000"/>
              <a:gd name="connsiteX118" fmla="*/ 165690 w 7538114"/>
              <a:gd name="connsiteY118" fmla="*/ 3580981 h 6858000"/>
              <a:gd name="connsiteX119" fmla="*/ 163175 w 7538114"/>
              <a:gd name="connsiteY119" fmla="*/ 3570960 h 6858000"/>
              <a:gd name="connsiteX120" fmla="*/ 162665 w 7538114"/>
              <a:gd name="connsiteY120" fmla="*/ 3560693 h 6858000"/>
              <a:gd name="connsiteX121" fmla="*/ 163299 w 7538114"/>
              <a:gd name="connsiteY121" fmla="*/ 3559743 h 6858000"/>
              <a:gd name="connsiteX122" fmla="*/ 164777 w 7538114"/>
              <a:gd name="connsiteY122" fmla="*/ 3548721 h 6858000"/>
              <a:gd name="connsiteX123" fmla="*/ 163708 w 7538114"/>
              <a:gd name="connsiteY123" fmla="*/ 3545693 h 6858000"/>
              <a:gd name="connsiteX124" fmla="*/ 164286 w 7538114"/>
              <a:gd name="connsiteY124" fmla="*/ 3537938 h 6858000"/>
              <a:gd name="connsiteX125" fmla="*/ 164247 w 7538114"/>
              <a:gd name="connsiteY125" fmla="*/ 3522141 h 6858000"/>
              <a:gd name="connsiteX126" fmla="*/ 165343 w 7538114"/>
              <a:gd name="connsiteY126" fmla="*/ 3519672 h 6858000"/>
              <a:gd name="connsiteX127" fmla="*/ 167001 w 7538114"/>
              <a:gd name="connsiteY127" fmla="*/ 3496604 h 6858000"/>
              <a:gd name="connsiteX128" fmla="*/ 167547 w 7538114"/>
              <a:gd name="connsiteY128" fmla="*/ 3496517 h 6858000"/>
              <a:gd name="connsiteX129" fmla="*/ 170301 w 7538114"/>
              <a:gd name="connsiteY129" fmla="*/ 3491023 h 6858000"/>
              <a:gd name="connsiteX130" fmla="*/ 174371 w 7538114"/>
              <a:gd name="connsiteY130" fmla="*/ 3479998 h 6858000"/>
              <a:gd name="connsiteX131" fmla="*/ 190228 w 7538114"/>
              <a:gd name="connsiteY131" fmla="*/ 3457434 h 6858000"/>
              <a:gd name="connsiteX132" fmla="*/ 192016 w 7538114"/>
              <a:gd name="connsiteY132" fmla="*/ 3433411 h 6858000"/>
              <a:gd name="connsiteX133" fmla="*/ 192663 w 7538114"/>
              <a:gd name="connsiteY133" fmla="*/ 3428691 h 6858000"/>
              <a:gd name="connsiteX134" fmla="*/ 192793 w 7538114"/>
              <a:gd name="connsiteY134" fmla="*/ 3428643 h 6858000"/>
              <a:gd name="connsiteX135" fmla="*/ 193710 w 7538114"/>
              <a:gd name="connsiteY135" fmla="*/ 3423760 h 6858000"/>
              <a:gd name="connsiteX136" fmla="*/ 193839 w 7538114"/>
              <a:gd name="connsiteY136" fmla="*/ 3420085 h 6858000"/>
              <a:gd name="connsiteX137" fmla="*/ 195094 w 7538114"/>
              <a:gd name="connsiteY137" fmla="*/ 3410930 h 6858000"/>
              <a:gd name="connsiteX138" fmla="*/ 196311 w 7538114"/>
              <a:gd name="connsiteY138" fmla="*/ 3408092 h 6858000"/>
              <a:gd name="connsiteX139" fmla="*/ 197928 w 7538114"/>
              <a:gd name="connsiteY139" fmla="*/ 3407419 h 6858000"/>
              <a:gd name="connsiteX140" fmla="*/ 197881 w 7538114"/>
              <a:gd name="connsiteY140" fmla="*/ 3406520 h 6858000"/>
              <a:gd name="connsiteX141" fmla="*/ 204222 w 7538114"/>
              <a:gd name="connsiteY141" fmla="*/ 3391015 h 6858000"/>
              <a:gd name="connsiteX142" fmla="*/ 213950 w 7538114"/>
              <a:gd name="connsiteY142" fmla="*/ 3354361 h 6858000"/>
              <a:gd name="connsiteX143" fmla="*/ 217699 w 7538114"/>
              <a:gd name="connsiteY143" fmla="*/ 3332639 h 6858000"/>
              <a:gd name="connsiteX144" fmla="*/ 229963 w 7538114"/>
              <a:gd name="connsiteY144" fmla="*/ 3273935 h 6858000"/>
              <a:gd name="connsiteX145" fmla="*/ 243785 w 7538114"/>
              <a:gd name="connsiteY145" fmla="*/ 3215621 h 6858000"/>
              <a:gd name="connsiteX146" fmla="*/ 259175 w 7538114"/>
              <a:gd name="connsiteY146" fmla="*/ 3189909 h 6858000"/>
              <a:gd name="connsiteX147" fmla="*/ 259988 w 7538114"/>
              <a:gd name="connsiteY147" fmla="*/ 3186579 h 6858000"/>
              <a:gd name="connsiteX148" fmla="*/ 259980 w 7538114"/>
              <a:gd name="connsiteY148" fmla="*/ 3177264 h 6858000"/>
              <a:gd name="connsiteX149" fmla="*/ 259609 w 7538114"/>
              <a:gd name="connsiteY149" fmla="*/ 3173723 h 6858000"/>
              <a:gd name="connsiteX150" fmla="*/ 259848 w 7538114"/>
              <a:gd name="connsiteY150" fmla="*/ 3168622 h 6858000"/>
              <a:gd name="connsiteX151" fmla="*/ 259971 w 7538114"/>
              <a:gd name="connsiteY151" fmla="*/ 3168508 h 6858000"/>
              <a:gd name="connsiteX152" fmla="*/ 259966 w 7538114"/>
              <a:gd name="connsiteY152" fmla="*/ 3163706 h 6858000"/>
              <a:gd name="connsiteX153" fmla="*/ 258467 w 7538114"/>
              <a:gd name="connsiteY153" fmla="*/ 3140064 h 6858000"/>
              <a:gd name="connsiteX154" fmla="*/ 270990 w 7538114"/>
              <a:gd name="connsiteY154" fmla="*/ 3110288 h 6858000"/>
              <a:gd name="connsiteX155" fmla="*/ 273494 w 7538114"/>
              <a:gd name="connsiteY155" fmla="*/ 3097704 h 6858000"/>
              <a:gd name="connsiteX156" fmla="*/ 275456 w 7538114"/>
              <a:gd name="connsiteY156" fmla="*/ 3091047 h 6858000"/>
              <a:gd name="connsiteX157" fmla="*/ 275980 w 7538114"/>
              <a:gd name="connsiteY157" fmla="*/ 3090672 h 6858000"/>
              <a:gd name="connsiteX158" fmla="*/ 274486 w 7538114"/>
              <a:gd name="connsiteY158" fmla="*/ 3068004 h 6858000"/>
              <a:gd name="connsiteX159" fmla="*/ 275226 w 7538114"/>
              <a:gd name="connsiteY159" fmla="*/ 3065087 h 6858000"/>
              <a:gd name="connsiteX160" fmla="*/ 273050 w 7538114"/>
              <a:gd name="connsiteY160" fmla="*/ 3050191 h 6858000"/>
              <a:gd name="connsiteX161" fmla="*/ 272566 w 7538114"/>
              <a:gd name="connsiteY161" fmla="*/ 3042559 h 6858000"/>
              <a:gd name="connsiteX162" fmla="*/ 271107 w 7538114"/>
              <a:gd name="connsiteY162" fmla="*/ 3040271 h 6858000"/>
              <a:gd name="connsiteX163" fmla="*/ 271065 w 7538114"/>
              <a:gd name="connsiteY163" fmla="*/ 3029072 h 6858000"/>
              <a:gd name="connsiteX164" fmla="*/ 271558 w 7538114"/>
              <a:gd name="connsiteY164" fmla="*/ 3027835 h 6858000"/>
              <a:gd name="connsiteX165" fmla="*/ 268717 w 7538114"/>
              <a:gd name="connsiteY165" fmla="*/ 2964245 h 6858000"/>
              <a:gd name="connsiteX166" fmla="*/ 272511 w 7538114"/>
              <a:gd name="connsiteY166" fmla="*/ 2915772 h 6858000"/>
              <a:gd name="connsiteX167" fmla="*/ 270356 w 7538114"/>
              <a:gd name="connsiteY167" fmla="*/ 2825842 h 6858000"/>
              <a:gd name="connsiteX168" fmla="*/ 273897 w 7538114"/>
              <a:gd name="connsiteY168" fmla="*/ 2734957 h 6858000"/>
              <a:gd name="connsiteX169" fmla="*/ 274458 w 7538114"/>
              <a:gd name="connsiteY169" fmla="*/ 2636572 h 6858000"/>
              <a:gd name="connsiteX170" fmla="*/ 279157 w 7538114"/>
              <a:gd name="connsiteY170" fmla="*/ 2604260 h 6858000"/>
              <a:gd name="connsiteX171" fmla="*/ 288131 w 7538114"/>
              <a:gd name="connsiteY171" fmla="*/ 2582747 h 6858000"/>
              <a:gd name="connsiteX172" fmla="*/ 282516 w 7538114"/>
              <a:gd name="connsiteY172" fmla="*/ 2478755 h 6858000"/>
              <a:gd name="connsiteX173" fmla="*/ 287359 w 7538114"/>
              <a:gd name="connsiteY173" fmla="*/ 2451804 h 6858000"/>
              <a:gd name="connsiteX174" fmla="*/ 289577 w 7538114"/>
              <a:gd name="connsiteY174" fmla="*/ 2408801 h 6858000"/>
              <a:gd name="connsiteX175" fmla="*/ 293203 w 7538114"/>
              <a:gd name="connsiteY175" fmla="*/ 2392670 h 6858000"/>
              <a:gd name="connsiteX176" fmla="*/ 304183 w 7538114"/>
              <a:gd name="connsiteY176" fmla="*/ 2330165 h 6858000"/>
              <a:gd name="connsiteX177" fmla="*/ 310900 w 7538114"/>
              <a:gd name="connsiteY177" fmla="*/ 2276363 h 6858000"/>
              <a:gd name="connsiteX178" fmla="*/ 303909 w 7538114"/>
              <a:gd name="connsiteY178" fmla="*/ 2236310 h 6858000"/>
              <a:gd name="connsiteX179" fmla="*/ 306187 w 7538114"/>
              <a:gd name="connsiteY179" fmla="*/ 2232984 h 6858000"/>
              <a:gd name="connsiteX180" fmla="*/ 307158 w 7538114"/>
              <a:gd name="connsiteY180" fmla="*/ 2205763 h 6858000"/>
              <a:gd name="connsiteX181" fmla="*/ 304860 w 7538114"/>
              <a:gd name="connsiteY181" fmla="*/ 2145703 h 6858000"/>
              <a:gd name="connsiteX182" fmla="*/ 304273 w 7538114"/>
              <a:gd name="connsiteY182" fmla="*/ 2092533 h 6858000"/>
              <a:gd name="connsiteX183" fmla="*/ 301642 w 7538114"/>
              <a:gd name="connsiteY183" fmla="*/ 2057359 h 6858000"/>
              <a:gd name="connsiteX184" fmla="*/ 306736 w 7538114"/>
              <a:gd name="connsiteY184" fmla="*/ 2016105 h 6858000"/>
              <a:gd name="connsiteX185" fmla="*/ 316234 w 7538114"/>
              <a:gd name="connsiteY185" fmla="*/ 1983129 h 6858000"/>
              <a:gd name="connsiteX186" fmla="*/ 318238 w 7538114"/>
              <a:gd name="connsiteY186" fmla="*/ 1956745 h 6858000"/>
              <a:gd name="connsiteX187" fmla="*/ 311341 w 7538114"/>
              <a:gd name="connsiteY187" fmla="*/ 1950160 h 6858000"/>
              <a:gd name="connsiteX188" fmla="*/ 323556 w 7538114"/>
              <a:gd name="connsiteY188" fmla="*/ 1879546 h 6858000"/>
              <a:gd name="connsiteX189" fmla="*/ 326085 w 7538114"/>
              <a:gd name="connsiteY189" fmla="*/ 1854893 h 6858000"/>
              <a:gd name="connsiteX190" fmla="*/ 335058 w 7538114"/>
              <a:gd name="connsiteY190" fmla="*/ 1787684 h 6858000"/>
              <a:gd name="connsiteX191" fmla="*/ 345620 w 7538114"/>
              <a:gd name="connsiteY191" fmla="*/ 1720464 h 6858000"/>
              <a:gd name="connsiteX192" fmla="*/ 360760 w 7538114"/>
              <a:gd name="connsiteY192" fmla="*/ 1681196 h 6858000"/>
              <a:gd name="connsiteX193" fmla="*/ 368483 w 7538114"/>
              <a:gd name="connsiteY193" fmla="*/ 1625881 h 6858000"/>
              <a:gd name="connsiteX194" fmla="*/ 371077 w 7538114"/>
              <a:gd name="connsiteY194" fmla="*/ 1616704 h 6858000"/>
              <a:gd name="connsiteX195" fmla="*/ 383008 w 7538114"/>
              <a:gd name="connsiteY195" fmla="*/ 1551493 h 6858000"/>
              <a:gd name="connsiteX196" fmla="*/ 384834 w 7538114"/>
              <a:gd name="connsiteY196" fmla="*/ 1475233 h 6858000"/>
              <a:gd name="connsiteX197" fmla="*/ 418371 w 7538114"/>
              <a:gd name="connsiteY197" fmla="*/ 1380155 h 6858000"/>
              <a:gd name="connsiteX198" fmla="*/ 469641 w 7538114"/>
              <a:gd name="connsiteY198" fmla="*/ 1210871 h 6858000"/>
              <a:gd name="connsiteX199" fmla="*/ 489701 w 7538114"/>
              <a:gd name="connsiteY199" fmla="*/ 1028427 h 6858000"/>
              <a:gd name="connsiteX200" fmla="*/ 486354 w 7538114"/>
              <a:gd name="connsiteY200" fmla="*/ 980383 h 6858000"/>
              <a:gd name="connsiteX201" fmla="*/ 479762 w 7538114"/>
              <a:gd name="connsiteY201" fmla="*/ 839699 h 6858000"/>
              <a:gd name="connsiteX202" fmla="*/ 445664 w 7538114"/>
              <a:gd name="connsiteY202" fmla="*/ 696545 h 6858000"/>
              <a:gd name="connsiteX203" fmla="*/ 440047 w 7538114"/>
              <a:gd name="connsiteY203" fmla="*/ 606615 h 6858000"/>
              <a:gd name="connsiteX204" fmla="*/ 431225 w 7538114"/>
              <a:gd name="connsiteY204" fmla="*/ 563889 h 6858000"/>
              <a:gd name="connsiteX205" fmla="*/ 430803 w 7538114"/>
              <a:gd name="connsiteY205" fmla="*/ 534294 h 6858000"/>
              <a:gd name="connsiteX206" fmla="*/ 429777 w 7538114"/>
              <a:gd name="connsiteY206" fmla="*/ 516548 h 6858000"/>
              <a:gd name="connsiteX207" fmla="*/ 415090 w 7538114"/>
              <a:gd name="connsiteY207" fmla="*/ 485808 h 6858000"/>
              <a:gd name="connsiteX208" fmla="*/ 410499 w 7538114"/>
              <a:gd name="connsiteY208" fmla="*/ 369873 h 6858000"/>
              <a:gd name="connsiteX209" fmla="*/ 425314 w 7538114"/>
              <a:gd name="connsiteY209" fmla="*/ 259180 h 6858000"/>
              <a:gd name="connsiteX210" fmla="*/ 383240 w 7538114"/>
              <a:gd name="connsiteY210" fmla="*/ 94173 h 6858000"/>
              <a:gd name="connsiteX211" fmla="*/ 379938 w 7538114"/>
              <a:gd name="connsiteY211" fmla="*/ 77267 h 6858000"/>
              <a:gd name="connsiteX212" fmla="*/ 373430 w 7538114"/>
              <a:gd name="connsiteY212" fmla="*/ 38856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</a:cxnLst>
            <a:rect l="l" t="t" r="r" b="b"/>
            <a:pathLst>
              <a:path w="7538114" h="6858000">
                <a:moveTo>
                  <a:pt x="366246" y="0"/>
                </a:moveTo>
                <a:lnTo>
                  <a:pt x="2830292" y="0"/>
                </a:lnTo>
                <a:lnTo>
                  <a:pt x="3903260" y="0"/>
                </a:lnTo>
                <a:lnTo>
                  <a:pt x="4597266" y="0"/>
                </a:lnTo>
                <a:lnTo>
                  <a:pt x="7192370" y="0"/>
                </a:lnTo>
                <a:lnTo>
                  <a:pt x="7538114" y="0"/>
                </a:lnTo>
                <a:lnTo>
                  <a:pt x="7538114" y="6858000"/>
                </a:lnTo>
                <a:lnTo>
                  <a:pt x="7192370" y="6858000"/>
                </a:lnTo>
                <a:lnTo>
                  <a:pt x="4597266" y="6858000"/>
                </a:lnTo>
                <a:lnTo>
                  <a:pt x="3903260" y="6858000"/>
                </a:lnTo>
                <a:lnTo>
                  <a:pt x="2830292" y="6858000"/>
                </a:lnTo>
                <a:lnTo>
                  <a:pt x="170314" y="6858000"/>
                </a:lnTo>
                <a:cubicBezTo>
                  <a:pt x="170323" y="6857920"/>
                  <a:pt x="170332" y="6857839"/>
                  <a:pt x="170341" y="6857759"/>
                </a:cubicBezTo>
                <a:lnTo>
                  <a:pt x="173485" y="6852129"/>
                </a:lnTo>
                <a:lnTo>
                  <a:pt x="167544" y="6830335"/>
                </a:lnTo>
                <a:cubicBezTo>
                  <a:pt x="165474" y="6819600"/>
                  <a:pt x="164100" y="6808301"/>
                  <a:pt x="163472" y="6796707"/>
                </a:cubicBezTo>
                <a:cubicBezTo>
                  <a:pt x="167658" y="6794106"/>
                  <a:pt x="161711" y="6785006"/>
                  <a:pt x="160535" y="6780725"/>
                </a:cubicBezTo>
                <a:cubicBezTo>
                  <a:pt x="163268" y="6780680"/>
                  <a:pt x="164578" y="6771195"/>
                  <a:pt x="162318" y="6767829"/>
                </a:cubicBezTo>
                <a:cubicBezTo>
                  <a:pt x="152545" y="6697090"/>
                  <a:pt x="178083" y="6736894"/>
                  <a:pt x="162771" y="6694444"/>
                </a:cubicBezTo>
                <a:cubicBezTo>
                  <a:pt x="161971" y="6687342"/>
                  <a:pt x="163342" y="6682014"/>
                  <a:pt x="165604" y="6677569"/>
                </a:cubicBezTo>
                <a:lnTo>
                  <a:pt x="171255" y="6669571"/>
                </a:lnTo>
                <a:lnTo>
                  <a:pt x="169240" y="6663304"/>
                </a:lnTo>
                <a:cubicBezTo>
                  <a:pt x="169082" y="6639651"/>
                  <a:pt x="174873" y="6632678"/>
                  <a:pt x="169039" y="6618916"/>
                </a:cubicBezTo>
                <a:cubicBezTo>
                  <a:pt x="181164" y="6598580"/>
                  <a:pt x="170248" y="6605428"/>
                  <a:pt x="168392" y="6589960"/>
                </a:cubicBezTo>
                <a:cubicBezTo>
                  <a:pt x="165975" y="6577758"/>
                  <a:pt x="161323" y="6600160"/>
                  <a:pt x="160636" y="6588200"/>
                </a:cubicBezTo>
                <a:cubicBezTo>
                  <a:pt x="163766" y="6575263"/>
                  <a:pt x="154044" y="6575871"/>
                  <a:pt x="157872" y="6562416"/>
                </a:cubicBezTo>
                <a:cubicBezTo>
                  <a:pt x="165196" y="6565685"/>
                  <a:pt x="156453" y="6535866"/>
                  <a:pt x="162851" y="6534939"/>
                </a:cubicBezTo>
                <a:cubicBezTo>
                  <a:pt x="153702" y="6523511"/>
                  <a:pt x="164973" y="6517769"/>
                  <a:pt x="162153" y="6502552"/>
                </a:cubicBezTo>
                <a:cubicBezTo>
                  <a:pt x="158692" y="6495386"/>
                  <a:pt x="158098" y="6490216"/>
                  <a:pt x="161821" y="6483172"/>
                </a:cubicBezTo>
                <a:cubicBezTo>
                  <a:pt x="144969" y="6450162"/>
                  <a:pt x="161066" y="6463202"/>
                  <a:pt x="154586" y="6432309"/>
                </a:cubicBezTo>
                <a:cubicBezTo>
                  <a:pt x="147771" y="6405695"/>
                  <a:pt x="143349" y="6375524"/>
                  <a:pt x="127078" y="6349783"/>
                </a:cubicBezTo>
                <a:cubicBezTo>
                  <a:pt x="122468" y="6345058"/>
                  <a:pt x="120723" y="6333456"/>
                  <a:pt x="123181" y="6323872"/>
                </a:cubicBezTo>
                <a:cubicBezTo>
                  <a:pt x="123604" y="6322225"/>
                  <a:pt x="124138" y="6320698"/>
                  <a:pt x="124767" y="6319343"/>
                </a:cubicBezTo>
                <a:cubicBezTo>
                  <a:pt x="122278" y="6297089"/>
                  <a:pt x="111161" y="6215694"/>
                  <a:pt x="108246" y="6190348"/>
                </a:cubicBezTo>
                <a:cubicBezTo>
                  <a:pt x="114169" y="6188296"/>
                  <a:pt x="103482" y="6175479"/>
                  <a:pt x="107279" y="6167269"/>
                </a:cubicBezTo>
                <a:cubicBezTo>
                  <a:pt x="110610" y="6161389"/>
                  <a:pt x="108145" y="6156128"/>
                  <a:pt x="107883" y="6149986"/>
                </a:cubicBezTo>
                <a:cubicBezTo>
                  <a:pt x="110502" y="6141894"/>
                  <a:pt x="105773" y="6115502"/>
                  <a:pt x="102380" y="6108622"/>
                </a:cubicBezTo>
                <a:cubicBezTo>
                  <a:pt x="90593" y="6092179"/>
                  <a:pt x="99346" y="6054816"/>
                  <a:pt x="90314" y="6041155"/>
                </a:cubicBezTo>
                <a:cubicBezTo>
                  <a:pt x="88990" y="6036198"/>
                  <a:pt x="88454" y="6031348"/>
                  <a:pt x="88409" y="6026587"/>
                </a:cubicBezTo>
                <a:lnTo>
                  <a:pt x="89403" y="6013265"/>
                </a:lnTo>
                <a:lnTo>
                  <a:pt x="91927" y="6009478"/>
                </a:lnTo>
                <a:lnTo>
                  <a:pt x="91302" y="6001336"/>
                </a:lnTo>
                <a:cubicBezTo>
                  <a:pt x="91431" y="6000558"/>
                  <a:pt x="91559" y="5999781"/>
                  <a:pt x="91687" y="5999003"/>
                </a:cubicBezTo>
                <a:cubicBezTo>
                  <a:pt x="92431" y="5994547"/>
                  <a:pt x="93080" y="5990148"/>
                  <a:pt x="93336" y="5985795"/>
                </a:cubicBezTo>
                <a:cubicBezTo>
                  <a:pt x="80676" y="5991520"/>
                  <a:pt x="93430" y="5949705"/>
                  <a:pt x="83190" y="5961758"/>
                </a:cubicBezTo>
                <a:cubicBezTo>
                  <a:pt x="82399" y="5938832"/>
                  <a:pt x="72862" y="5956319"/>
                  <a:pt x="81952" y="5928761"/>
                </a:cubicBezTo>
                <a:cubicBezTo>
                  <a:pt x="79324" y="5899676"/>
                  <a:pt x="72619" y="5823590"/>
                  <a:pt x="67420" y="5787247"/>
                </a:cubicBezTo>
                <a:cubicBezTo>
                  <a:pt x="53530" y="5750058"/>
                  <a:pt x="57730" y="5736292"/>
                  <a:pt x="50760" y="5710700"/>
                </a:cubicBezTo>
                <a:cubicBezTo>
                  <a:pt x="47368" y="5660911"/>
                  <a:pt x="30723" y="5663675"/>
                  <a:pt x="42956" y="5641754"/>
                </a:cubicBezTo>
                <a:cubicBezTo>
                  <a:pt x="39970" y="5608358"/>
                  <a:pt x="24769" y="5637338"/>
                  <a:pt x="29695" y="5602326"/>
                </a:cubicBezTo>
                <a:cubicBezTo>
                  <a:pt x="27700" y="5601239"/>
                  <a:pt x="20274" y="5573144"/>
                  <a:pt x="18841" y="5570885"/>
                </a:cubicBezTo>
                <a:lnTo>
                  <a:pt x="9977" y="5543492"/>
                </a:lnTo>
                <a:lnTo>
                  <a:pt x="5255" y="5531024"/>
                </a:lnTo>
                <a:lnTo>
                  <a:pt x="5447" y="5527845"/>
                </a:lnTo>
                <a:lnTo>
                  <a:pt x="0" y="5507724"/>
                </a:lnTo>
                <a:lnTo>
                  <a:pt x="435" y="5507045"/>
                </a:lnTo>
                <a:cubicBezTo>
                  <a:pt x="1286" y="5505065"/>
                  <a:pt x="1681" y="5502734"/>
                  <a:pt x="1128" y="5499619"/>
                </a:cubicBezTo>
                <a:cubicBezTo>
                  <a:pt x="9450" y="5498516"/>
                  <a:pt x="3652" y="5495435"/>
                  <a:pt x="1291" y="5486342"/>
                </a:cubicBezTo>
                <a:cubicBezTo>
                  <a:pt x="13688" y="5482600"/>
                  <a:pt x="2464" y="5460320"/>
                  <a:pt x="7976" y="5450755"/>
                </a:cubicBezTo>
                <a:cubicBezTo>
                  <a:pt x="5962" y="5444157"/>
                  <a:pt x="4058" y="5437113"/>
                  <a:pt x="2355" y="5429732"/>
                </a:cubicBezTo>
                <a:lnTo>
                  <a:pt x="1499" y="5370432"/>
                </a:lnTo>
                <a:lnTo>
                  <a:pt x="11483" y="5308330"/>
                </a:lnTo>
                <a:cubicBezTo>
                  <a:pt x="11701" y="5285359"/>
                  <a:pt x="15408" y="5265468"/>
                  <a:pt x="12793" y="5246026"/>
                </a:cubicBezTo>
                <a:cubicBezTo>
                  <a:pt x="15678" y="5238129"/>
                  <a:pt x="16842" y="5230685"/>
                  <a:pt x="12525" y="5223468"/>
                </a:cubicBezTo>
                <a:cubicBezTo>
                  <a:pt x="13966" y="5202031"/>
                  <a:pt x="20131" y="5196842"/>
                  <a:pt x="15322" y="5183258"/>
                </a:cubicBezTo>
                <a:cubicBezTo>
                  <a:pt x="25294" y="5171214"/>
                  <a:pt x="21488" y="5170502"/>
                  <a:pt x="18633" y="5164842"/>
                </a:cubicBezTo>
                <a:cubicBezTo>
                  <a:pt x="18565" y="5164573"/>
                  <a:pt x="18496" y="5164303"/>
                  <a:pt x="18428" y="5164034"/>
                </a:cubicBezTo>
                <a:lnTo>
                  <a:pt x="19854" y="5162388"/>
                </a:lnTo>
                <a:lnTo>
                  <a:pt x="20514" y="5158981"/>
                </a:lnTo>
                <a:lnTo>
                  <a:pt x="20089" y="5149681"/>
                </a:lnTo>
                <a:lnTo>
                  <a:pt x="19561" y="5146183"/>
                </a:lnTo>
                <a:cubicBezTo>
                  <a:pt x="19336" y="5143774"/>
                  <a:pt x="19361" y="5142173"/>
                  <a:pt x="19571" y="5141065"/>
                </a:cubicBezTo>
                <a:lnTo>
                  <a:pt x="19690" y="5140937"/>
                </a:lnTo>
                <a:cubicBezTo>
                  <a:pt x="19617" y="5139339"/>
                  <a:pt x="19544" y="5137742"/>
                  <a:pt x="19471" y="5136144"/>
                </a:cubicBezTo>
                <a:cubicBezTo>
                  <a:pt x="18832" y="5128055"/>
                  <a:pt x="17958" y="5120182"/>
                  <a:pt x="16918" y="5112689"/>
                </a:cubicBezTo>
                <a:cubicBezTo>
                  <a:pt x="23464" y="5106353"/>
                  <a:pt x="15733" y="5078666"/>
                  <a:pt x="28071" y="5081696"/>
                </a:cubicBezTo>
                <a:cubicBezTo>
                  <a:pt x="27036" y="5071588"/>
                  <a:pt x="21912" y="5065475"/>
                  <a:pt x="30005" y="5068879"/>
                </a:cubicBezTo>
                <a:cubicBezTo>
                  <a:pt x="29897" y="5065551"/>
                  <a:pt x="30585" y="5063501"/>
                  <a:pt x="31661" y="5062033"/>
                </a:cubicBezTo>
                <a:lnTo>
                  <a:pt x="32169" y="5061608"/>
                </a:lnTo>
                <a:lnTo>
                  <a:pt x="27436" y="5021480"/>
                </a:lnTo>
                <a:lnTo>
                  <a:pt x="26614" y="5013906"/>
                </a:lnTo>
                <a:lnTo>
                  <a:pt x="25056" y="5011767"/>
                </a:lnTo>
                <a:cubicBezTo>
                  <a:pt x="24110" y="5009457"/>
                  <a:pt x="23701" y="5006147"/>
                  <a:pt x="24513" y="5000592"/>
                </a:cubicBezTo>
                <a:lnTo>
                  <a:pt x="24951" y="4999307"/>
                </a:lnTo>
                <a:lnTo>
                  <a:pt x="22644" y="4990090"/>
                </a:lnTo>
                <a:cubicBezTo>
                  <a:pt x="21579" y="4987122"/>
                  <a:pt x="20222" y="4984494"/>
                  <a:pt x="18465" y="4982366"/>
                </a:cubicBezTo>
                <a:cubicBezTo>
                  <a:pt x="27858" y="4950984"/>
                  <a:pt x="19264" y="4921373"/>
                  <a:pt x="20888" y="4887310"/>
                </a:cubicBezTo>
                <a:cubicBezTo>
                  <a:pt x="17563" y="4848813"/>
                  <a:pt x="18386" y="4829570"/>
                  <a:pt x="15781" y="4807298"/>
                </a:cubicBezTo>
                <a:cubicBezTo>
                  <a:pt x="15634" y="4803627"/>
                  <a:pt x="14440" y="4773874"/>
                  <a:pt x="19649" y="4779990"/>
                </a:cubicBezTo>
                <a:cubicBezTo>
                  <a:pt x="18744" y="4746827"/>
                  <a:pt x="22869" y="4698305"/>
                  <a:pt x="21858" y="4664237"/>
                </a:cubicBezTo>
                <a:cubicBezTo>
                  <a:pt x="34232" y="4642340"/>
                  <a:pt x="11268" y="4621318"/>
                  <a:pt x="13583" y="4598607"/>
                </a:cubicBezTo>
                <a:cubicBezTo>
                  <a:pt x="2193" y="4604819"/>
                  <a:pt x="19974" y="4548010"/>
                  <a:pt x="7118" y="4546768"/>
                </a:cubicBezTo>
                <a:lnTo>
                  <a:pt x="14555" y="4522182"/>
                </a:lnTo>
                <a:lnTo>
                  <a:pt x="17290" y="4509768"/>
                </a:lnTo>
                <a:cubicBezTo>
                  <a:pt x="17884" y="4505118"/>
                  <a:pt x="18021" y="4500115"/>
                  <a:pt x="17421" y="4494586"/>
                </a:cubicBezTo>
                <a:cubicBezTo>
                  <a:pt x="12327" y="4480984"/>
                  <a:pt x="18571" y="4459805"/>
                  <a:pt x="18193" y="4440649"/>
                </a:cubicBezTo>
                <a:lnTo>
                  <a:pt x="16616" y="4431853"/>
                </a:lnTo>
                <a:lnTo>
                  <a:pt x="19246" y="4403141"/>
                </a:lnTo>
                <a:cubicBezTo>
                  <a:pt x="19372" y="4387638"/>
                  <a:pt x="19497" y="4372134"/>
                  <a:pt x="19623" y="4356631"/>
                </a:cubicBezTo>
                <a:cubicBezTo>
                  <a:pt x="19508" y="4349062"/>
                  <a:pt x="15847" y="4339045"/>
                  <a:pt x="20293" y="4339937"/>
                </a:cubicBezTo>
                <a:lnTo>
                  <a:pt x="18752" y="4331435"/>
                </a:lnTo>
                <a:cubicBezTo>
                  <a:pt x="19520" y="4328277"/>
                  <a:pt x="24070" y="4324711"/>
                  <a:pt x="24901" y="4320990"/>
                </a:cubicBezTo>
                <a:lnTo>
                  <a:pt x="23734" y="4309111"/>
                </a:lnTo>
                <a:cubicBezTo>
                  <a:pt x="24423" y="4299527"/>
                  <a:pt x="28090" y="4271878"/>
                  <a:pt x="29040" y="4263489"/>
                </a:cubicBezTo>
                <a:cubicBezTo>
                  <a:pt x="29169" y="4261918"/>
                  <a:pt x="29300" y="4260346"/>
                  <a:pt x="29429" y="4258775"/>
                </a:cubicBezTo>
                <a:lnTo>
                  <a:pt x="33702" y="4248512"/>
                </a:lnTo>
                <a:cubicBezTo>
                  <a:pt x="36933" y="4241044"/>
                  <a:pt x="39109" y="4235167"/>
                  <a:pt x="37356" y="4228644"/>
                </a:cubicBezTo>
                <a:cubicBezTo>
                  <a:pt x="41530" y="4217526"/>
                  <a:pt x="53227" y="4209759"/>
                  <a:pt x="50107" y="4193665"/>
                </a:cubicBezTo>
                <a:cubicBezTo>
                  <a:pt x="55406" y="4198550"/>
                  <a:pt x="50749" y="4175793"/>
                  <a:pt x="56192" y="4173105"/>
                </a:cubicBezTo>
                <a:cubicBezTo>
                  <a:pt x="60575" y="4171863"/>
                  <a:pt x="60184" y="4164671"/>
                  <a:pt x="61800" y="4159194"/>
                </a:cubicBezTo>
                <a:cubicBezTo>
                  <a:pt x="66276" y="4155290"/>
                  <a:pt x="70363" y="4127730"/>
                  <a:pt x="69720" y="4118135"/>
                </a:cubicBezTo>
                <a:cubicBezTo>
                  <a:pt x="65265" y="4091091"/>
                  <a:pt x="83289" y="4069336"/>
                  <a:pt x="80190" y="4047713"/>
                </a:cubicBezTo>
                <a:cubicBezTo>
                  <a:pt x="84682" y="4020435"/>
                  <a:pt x="92089" y="3998420"/>
                  <a:pt x="96666" y="3980780"/>
                </a:cubicBezTo>
                <a:cubicBezTo>
                  <a:pt x="98580" y="3977851"/>
                  <a:pt x="106155" y="3945259"/>
                  <a:pt x="107651" y="3941872"/>
                </a:cubicBezTo>
                <a:cubicBezTo>
                  <a:pt x="111761" y="3922504"/>
                  <a:pt x="112043" y="3930219"/>
                  <a:pt x="118444" y="3897465"/>
                </a:cubicBezTo>
                <a:cubicBezTo>
                  <a:pt x="124996" y="3869981"/>
                  <a:pt x="127657" y="3841768"/>
                  <a:pt x="134545" y="3811132"/>
                </a:cubicBezTo>
                <a:cubicBezTo>
                  <a:pt x="143817" y="3778601"/>
                  <a:pt x="141464" y="3759343"/>
                  <a:pt x="145381" y="3746540"/>
                </a:cubicBezTo>
                <a:cubicBezTo>
                  <a:pt x="156739" y="3719637"/>
                  <a:pt x="147664" y="3711291"/>
                  <a:pt x="146587" y="3670275"/>
                </a:cubicBezTo>
                <a:cubicBezTo>
                  <a:pt x="154134" y="3638754"/>
                  <a:pt x="151397" y="3605028"/>
                  <a:pt x="165690" y="3580981"/>
                </a:cubicBezTo>
                <a:cubicBezTo>
                  <a:pt x="164433" y="3577837"/>
                  <a:pt x="163639" y="3574469"/>
                  <a:pt x="163175" y="3570960"/>
                </a:cubicBezTo>
                <a:lnTo>
                  <a:pt x="162665" y="3560693"/>
                </a:lnTo>
                <a:lnTo>
                  <a:pt x="163299" y="3559743"/>
                </a:lnTo>
                <a:cubicBezTo>
                  <a:pt x="165039" y="3554949"/>
                  <a:pt x="165246" y="3551528"/>
                  <a:pt x="164777" y="3548721"/>
                </a:cubicBezTo>
                <a:lnTo>
                  <a:pt x="163708" y="3545693"/>
                </a:lnTo>
                <a:lnTo>
                  <a:pt x="164286" y="3537938"/>
                </a:lnTo>
                <a:cubicBezTo>
                  <a:pt x="164273" y="3532672"/>
                  <a:pt x="164261" y="3527407"/>
                  <a:pt x="164247" y="3522141"/>
                </a:cubicBezTo>
                <a:lnTo>
                  <a:pt x="165343" y="3519672"/>
                </a:lnTo>
                <a:lnTo>
                  <a:pt x="167001" y="3496604"/>
                </a:lnTo>
                <a:lnTo>
                  <a:pt x="167547" y="3496517"/>
                </a:lnTo>
                <a:cubicBezTo>
                  <a:pt x="168811" y="3495796"/>
                  <a:pt x="169814" y="3494272"/>
                  <a:pt x="170301" y="3491023"/>
                </a:cubicBezTo>
                <a:cubicBezTo>
                  <a:pt x="177219" y="3499391"/>
                  <a:pt x="173541" y="3490314"/>
                  <a:pt x="174371" y="3479998"/>
                </a:cubicBezTo>
                <a:cubicBezTo>
                  <a:pt x="185299" y="3490692"/>
                  <a:pt x="183023" y="3459350"/>
                  <a:pt x="190228" y="3457434"/>
                </a:cubicBezTo>
                <a:cubicBezTo>
                  <a:pt x="190591" y="3449617"/>
                  <a:pt x="191174" y="3441542"/>
                  <a:pt x="192016" y="3433411"/>
                </a:cubicBezTo>
                <a:lnTo>
                  <a:pt x="192663" y="3428691"/>
                </a:lnTo>
                <a:cubicBezTo>
                  <a:pt x="192706" y="3428676"/>
                  <a:pt x="192750" y="3428659"/>
                  <a:pt x="192793" y="3428643"/>
                </a:cubicBezTo>
                <a:cubicBezTo>
                  <a:pt x="193186" y="3427720"/>
                  <a:pt x="193494" y="3426206"/>
                  <a:pt x="193710" y="3423760"/>
                </a:cubicBezTo>
                <a:cubicBezTo>
                  <a:pt x="193753" y="3422535"/>
                  <a:pt x="193797" y="3421310"/>
                  <a:pt x="193839" y="3420085"/>
                </a:cubicBezTo>
                <a:lnTo>
                  <a:pt x="195094" y="3410930"/>
                </a:lnTo>
                <a:lnTo>
                  <a:pt x="196311" y="3408092"/>
                </a:lnTo>
                <a:lnTo>
                  <a:pt x="197928" y="3407419"/>
                </a:lnTo>
                <a:cubicBezTo>
                  <a:pt x="197912" y="3407119"/>
                  <a:pt x="197897" y="3406820"/>
                  <a:pt x="197881" y="3406520"/>
                </a:cubicBezTo>
                <a:cubicBezTo>
                  <a:pt x="196231" y="3399306"/>
                  <a:pt x="192821" y="3396220"/>
                  <a:pt x="204222" y="3391015"/>
                </a:cubicBezTo>
                <a:cubicBezTo>
                  <a:pt x="202162" y="3374996"/>
                  <a:pt x="208811" y="3373934"/>
                  <a:pt x="213950" y="3354361"/>
                </a:cubicBezTo>
                <a:cubicBezTo>
                  <a:pt x="211218" y="3344737"/>
                  <a:pt x="213619" y="3338360"/>
                  <a:pt x="217699" y="3332639"/>
                </a:cubicBezTo>
                <a:cubicBezTo>
                  <a:pt x="218717" y="3312409"/>
                  <a:pt x="225688" y="3295747"/>
                  <a:pt x="229963" y="3273935"/>
                </a:cubicBezTo>
                <a:cubicBezTo>
                  <a:pt x="228293" y="3248488"/>
                  <a:pt x="239257" y="3238943"/>
                  <a:pt x="243785" y="3215621"/>
                </a:cubicBezTo>
                <a:cubicBezTo>
                  <a:pt x="237893" y="3192522"/>
                  <a:pt x="253940" y="3201000"/>
                  <a:pt x="259175" y="3189909"/>
                </a:cubicBezTo>
                <a:lnTo>
                  <a:pt x="259988" y="3186579"/>
                </a:lnTo>
                <a:lnTo>
                  <a:pt x="259980" y="3177264"/>
                </a:lnTo>
                <a:lnTo>
                  <a:pt x="259609" y="3173723"/>
                </a:lnTo>
                <a:cubicBezTo>
                  <a:pt x="259490" y="3171299"/>
                  <a:pt x="259588" y="3169704"/>
                  <a:pt x="259848" y="3168622"/>
                </a:cubicBezTo>
                <a:lnTo>
                  <a:pt x="259971" y="3168508"/>
                </a:lnTo>
                <a:cubicBezTo>
                  <a:pt x="259969" y="3166907"/>
                  <a:pt x="259968" y="3165307"/>
                  <a:pt x="259966" y="3163706"/>
                </a:cubicBezTo>
                <a:cubicBezTo>
                  <a:pt x="259691" y="3155577"/>
                  <a:pt x="259171" y="3147642"/>
                  <a:pt x="258467" y="3140064"/>
                </a:cubicBezTo>
                <a:cubicBezTo>
                  <a:pt x="265286" y="3134408"/>
                  <a:pt x="258805" y="3106027"/>
                  <a:pt x="270990" y="3110288"/>
                </a:cubicBezTo>
                <a:cubicBezTo>
                  <a:pt x="270407" y="3100106"/>
                  <a:pt x="265565" y="3093497"/>
                  <a:pt x="273494" y="3097704"/>
                </a:cubicBezTo>
                <a:cubicBezTo>
                  <a:pt x="273534" y="3094376"/>
                  <a:pt x="274313" y="3092401"/>
                  <a:pt x="275456" y="3091047"/>
                </a:cubicBezTo>
                <a:lnTo>
                  <a:pt x="275980" y="3090672"/>
                </a:lnTo>
                <a:lnTo>
                  <a:pt x="274486" y="3068004"/>
                </a:lnTo>
                <a:lnTo>
                  <a:pt x="275226" y="3065087"/>
                </a:lnTo>
                <a:lnTo>
                  <a:pt x="273050" y="3050191"/>
                </a:lnTo>
                <a:cubicBezTo>
                  <a:pt x="272889" y="3047647"/>
                  <a:pt x="272728" y="3045103"/>
                  <a:pt x="272566" y="3042559"/>
                </a:cubicBezTo>
                <a:lnTo>
                  <a:pt x="271107" y="3040271"/>
                </a:lnTo>
                <a:cubicBezTo>
                  <a:pt x="270265" y="3037872"/>
                  <a:pt x="270006" y="3034528"/>
                  <a:pt x="271065" y="3029072"/>
                </a:cubicBezTo>
                <a:lnTo>
                  <a:pt x="271558" y="3027835"/>
                </a:lnTo>
                <a:cubicBezTo>
                  <a:pt x="270688" y="3024705"/>
                  <a:pt x="268559" y="2982922"/>
                  <a:pt x="268717" y="2964245"/>
                </a:cubicBezTo>
                <a:cubicBezTo>
                  <a:pt x="279502" y="2933904"/>
                  <a:pt x="269365" y="2949568"/>
                  <a:pt x="272511" y="2915772"/>
                </a:cubicBezTo>
                <a:cubicBezTo>
                  <a:pt x="272017" y="2877552"/>
                  <a:pt x="270125" y="2850992"/>
                  <a:pt x="270356" y="2825842"/>
                </a:cubicBezTo>
                <a:cubicBezTo>
                  <a:pt x="269433" y="2814032"/>
                  <a:pt x="268938" y="2727859"/>
                  <a:pt x="273897" y="2734957"/>
                </a:cubicBezTo>
                <a:cubicBezTo>
                  <a:pt x="264242" y="2698391"/>
                  <a:pt x="277769" y="2677127"/>
                  <a:pt x="274458" y="2636572"/>
                </a:cubicBezTo>
                <a:cubicBezTo>
                  <a:pt x="287792" y="2615986"/>
                  <a:pt x="275829" y="2626668"/>
                  <a:pt x="279157" y="2604260"/>
                </a:cubicBezTo>
                <a:cubicBezTo>
                  <a:pt x="279270" y="2587221"/>
                  <a:pt x="288019" y="2599786"/>
                  <a:pt x="288131" y="2582747"/>
                </a:cubicBezTo>
                <a:cubicBezTo>
                  <a:pt x="260352" y="2545890"/>
                  <a:pt x="290145" y="2525479"/>
                  <a:pt x="282516" y="2478755"/>
                </a:cubicBezTo>
                <a:lnTo>
                  <a:pt x="287359" y="2451804"/>
                </a:lnTo>
                <a:cubicBezTo>
                  <a:pt x="285426" y="2443087"/>
                  <a:pt x="285710" y="2414879"/>
                  <a:pt x="289577" y="2408801"/>
                </a:cubicBezTo>
                <a:cubicBezTo>
                  <a:pt x="290424" y="2402768"/>
                  <a:pt x="289064" y="2396183"/>
                  <a:pt x="293203" y="2392670"/>
                </a:cubicBezTo>
                <a:cubicBezTo>
                  <a:pt x="295637" y="2379564"/>
                  <a:pt x="301233" y="2349549"/>
                  <a:pt x="304183" y="2330165"/>
                </a:cubicBezTo>
                <a:cubicBezTo>
                  <a:pt x="298973" y="2319718"/>
                  <a:pt x="309550" y="2303314"/>
                  <a:pt x="310900" y="2276363"/>
                </a:cubicBezTo>
                <a:cubicBezTo>
                  <a:pt x="304874" y="2264930"/>
                  <a:pt x="311891" y="2258198"/>
                  <a:pt x="303909" y="2236310"/>
                </a:cubicBezTo>
                <a:cubicBezTo>
                  <a:pt x="304734" y="2235412"/>
                  <a:pt x="305502" y="2234293"/>
                  <a:pt x="306187" y="2232984"/>
                </a:cubicBezTo>
                <a:cubicBezTo>
                  <a:pt x="310170" y="2225381"/>
                  <a:pt x="310605" y="2213194"/>
                  <a:pt x="307158" y="2205763"/>
                </a:cubicBezTo>
                <a:cubicBezTo>
                  <a:pt x="296601" y="2170883"/>
                  <a:pt x="306474" y="2175442"/>
                  <a:pt x="304860" y="2145703"/>
                </a:cubicBezTo>
                <a:cubicBezTo>
                  <a:pt x="304314" y="2112090"/>
                  <a:pt x="314083" y="2134724"/>
                  <a:pt x="304273" y="2092533"/>
                </a:cubicBezTo>
                <a:cubicBezTo>
                  <a:pt x="308983" y="2088154"/>
                  <a:pt x="303590" y="2066396"/>
                  <a:pt x="301642" y="2057359"/>
                </a:cubicBezTo>
                <a:cubicBezTo>
                  <a:pt x="301720" y="2041038"/>
                  <a:pt x="313213" y="2032807"/>
                  <a:pt x="306736" y="2016105"/>
                </a:cubicBezTo>
                <a:cubicBezTo>
                  <a:pt x="312847" y="2019262"/>
                  <a:pt x="310007" y="1975377"/>
                  <a:pt x="316234" y="1983129"/>
                </a:cubicBezTo>
                <a:cubicBezTo>
                  <a:pt x="322177" y="1972692"/>
                  <a:pt x="313034" y="1967129"/>
                  <a:pt x="318238" y="1956745"/>
                </a:cubicBezTo>
                <a:cubicBezTo>
                  <a:pt x="319718" y="1944884"/>
                  <a:pt x="311423" y="1963350"/>
                  <a:pt x="311341" y="1950160"/>
                </a:cubicBezTo>
                <a:lnTo>
                  <a:pt x="323556" y="1879546"/>
                </a:lnTo>
                <a:cubicBezTo>
                  <a:pt x="320263" y="1869846"/>
                  <a:pt x="322312" y="1862247"/>
                  <a:pt x="326085" y="1854893"/>
                </a:cubicBezTo>
                <a:cubicBezTo>
                  <a:pt x="325955" y="1832625"/>
                  <a:pt x="332007" y="1812578"/>
                  <a:pt x="335058" y="1787684"/>
                </a:cubicBezTo>
                <a:cubicBezTo>
                  <a:pt x="331933" y="1760490"/>
                  <a:pt x="342400" y="1747069"/>
                  <a:pt x="345620" y="1720464"/>
                </a:cubicBezTo>
                <a:cubicBezTo>
                  <a:pt x="337355" y="1693643"/>
                  <a:pt x="360215" y="1703686"/>
                  <a:pt x="360760" y="1681196"/>
                </a:cubicBezTo>
                <a:cubicBezTo>
                  <a:pt x="353923" y="1644243"/>
                  <a:pt x="368449" y="1682451"/>
                  <a:pt x="368483" y="1625881"/>
                </a:cubicBezTo>
                <a:cubicBezTo>
                  <a:pt x="367181" y="1622619"/>
                  <a:pt x="369088" y="1615868"/>
                  <a:pt x="371077" y="1616704"/>
                </a:cubicBezTo>
                <a:cubicBezTo>
                  <a:pt x="371005" y="1604306"/>
                  <a:pt x="384453" y="1569256"/>
                  <a:pt x="383008" y="1551493"/>
                </a:cubicBezTo>
                <a:cubicBezTo>
                  <a:pt x="390598" y="1517303"/>
                  <a:pt x="381821" y="1500132"/>
                  <a:pt x="384834" y="1475233"/>
                </a:cubicBezTo>
                <a:cubicBezTo>
                  <a:pt x="393221" y="1446677"/>
                  <a:pt x="400498" y="1430031"/>
                  <a:pt x="418371" y="1380155"/>
                </a:cubicBezTo>
                <a:lnTo>
                  <a:pt x="469641" y="1210871"/>
                </a:lnTo>
                <a:cubicBezTo>
                  <a:pt x="507460" y="1148093"/>
                  <a:pt x="486915" y="1066841"/>
                  <a:pt x="489701" y="1028427"/>
                </a:cubicBezTo>
                <a:cubicBezTo>
                  <a:pt x="478454" y="1012506"/>
                  <a:pt x="490925" y="999600"/>
                  <a:pt x="486354" y="980383"/>
                </a:cubicBezTo>
                <a:cubicBezTo>
                  <a:pt x="483880" y="937629"/>
                  <a:pt x="471099" y="895192"/>
                  <a:pt x="479762" y="839699"/>
                </a:cubicBezTo>
                <a:cubicBezTo>
                  <a:pt x="444550" y="814685"/>
                  <a:pt x="465776" y="749644"/>
                  <a:pt x="445664" y="696545"/>
                </a:cubicBezTo>
                <a:cubicBezTo>
                  <a:pt x="441558" y="665722"/>
                  <a:pt x="459046" y="617297"/>
                  <a:pt x="440047" y="606615"/>
                </a:cubicBezTo>
                <a:cubicBezTo>
                  <a:pt x="451675" y="592509"/>
                  <a:pt x="432892" y="579307"/>
                  <a:pt x="431225" y="563889"/>
                </a:cubicBezTo>
                <a:cubicBezTo>
                  <a:pt x="438618" y="551582"/>
                  <a:pt x="432225" y="545475"/>
                  <a:pt x="430803" y="534294"/>
                </a:cubicBezTo>
                <a:cubicBezTo>
                  <a:pt x="435364" y="529230"/>
                  <a:pt x="435126" y="519767"/>
                  <a:pt x="429777" y="516548"/>
                </a:cubicBezTo>
                <a:cubicBezTo>
                  <a:pt x="417444" y="521116"/>
                  <a:pt x="423596" y="488251"/>
                  <a:pt x="415090" y="485808"/>
                </a:cubicBezTo>
                <a:cubicBezTo>
                  <a:pt x="413316" y="466733"/>
                  <a:pt x="424116" y="383903"/>
                  <a:pt x="410499" y="369873"/>
                </a:cubicBezTo>
                <a:cubicBezTo>
                  <a:pt x="404034" y="331308"/>
                  <a:pt x="425696" y="275570"/>
                  <a:pt x="425314" y="259180"/>
                </a:cubicBezTo>
                <a:cubicBezTo>
                  <a:pt x="450188" y="242918"/>
                  <a:pt x="384634" y="163766"/>
                  <a:pt x="383240" y="94173"/>
                </a:cubicBezTo>
                <a:cubicBezTo>
                  <a:pt x="385641" y="84795"/>
                  <a:pt x="385609" y="79782"/>
                  <a:pt x="379938" y="77267"/>
                </a:cubicBezTo>
                <a:cubicBezTo>
                  <a:pt x="378301" y="68220"/>
                  <a:pt x="376144" y="54774"/>
                  <a:pt x="373430" y="38856"/>
                </a:cubicBezTo>
                <a:close/>
              </a:path>
            </a:pathLst>
          </a:custGeom>
          <a:solidFill>
            <a:srgbClr val="82766A">
              <a:alpha val="1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2AA1E50-E2DE-7C47-F656-3F0466C124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67400" y="926121"/>
            <a:ext cx="5310116" cy="1322887"/>
          </a:xfrm>
        </p:spPr>
        <p:txBody>
          <a:bodyPr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-US" sz="3600" b="1" dirty="0">
                <a:solidFill>
                  <a:srgbClr val="00B0F0"/>
                </a:solidFill>
                <a:effectLst/>
                <a:latin typeface="Helvetica" pitchFamily="2" charset="0"/>
              </a:rPr>
              <a:t>SUATU KASIH YANG BARU</a:t>
            </a:r>
            <a:endParaRPr lang="en-US" sz="3600" b="1" dirty="0">
              <a:solidFill>
                <a:srgbClr val="00B0F0"/>
              </a:solidFill>
              <a:latin typeface="Avenir Next" panose="020B0503020202020204" pitchFamily="34" charset="0"/>
            </a:endParaRPr>
          </a:p>
        </p:txBody>
      </p:sp>
      <p:pic>
        <p:nvPicPr>
          <p:cNvPr id="4" name="Picture 3" descr="A poster with text and rainbow colors&#10;&#10;Description automatically generated">
            <a:extLst>
              <a:ext uri="{FF2B5EF4-FFF2-40B4-BE49-F238E27FC236}">
                <a16:creationId xmlns:a16="http://schemas.microsoft.com/office/drawing/2014/main" id="{22279C8E-CEA1-FC04-E44D-C414392AB55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74427" y="1847680"/>
            <a:ext cx="3720152" cy="3172735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885CC33-884F-03F0-8F94-1D0B2FCCB84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67399" y="2194102"/>
            <a:ext cx="5468815" cy="3908585"/>
          </a:xfrm>
        </p:spPr>
        <p:txBody>
          <a:bodyPr>
            <a:normAutofit fontScale="92500" lnSpcReduction="20000"/>
          </a:bodyPr>
          <a:lstStyle/>
          <a:p>
            <a:pPr marL="0" indent="0">
              <a:lnSpc>
                <a:spcPct val="110000"/>
              </a:lnSpc>
              <a:buNone/>
            </a:pPr>
            <a:r>
              <a:rPr lang="en-US" sz="240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Perintah</a:t>
            </a:r>
            <a:r>
              <a:rPr lang="en-US" sz="24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40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mengasihi</a:t>
            </a:r>
            <a:r>
              <a:rPr lang="en-US" sz="24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40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satu</a:t>
            </a:r>
            <a:r>
              <a:rPr lang="en-US" sz="24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40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sama</a:t>
            </a:r>
            <a:r>
              <a:rPr lang="en-US" sz="24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lain </a:t>
            </a:r>
            <a:r>
              <a:rPr lang="en-US" sz="240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sudah</a:t>
            </a:r>
            <a:r>
              <a:rPr lang="en-US" sz="24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lama </a:t>
            </a:r>
            <a:r>
              <a:rPr lang="en-US" sz="2400" dirty="0" err="1">
                <a:latin typeface="Calibri" panose="020F0502020204030204" pitchFamily="34" charset="0"/>
                <a:cs typeface="Calibri" panose="020F0502020204030204" pitchFamily="34" charset="0"/>
              </a:rPr>
              <a:t>wujud</a:t>
            </a: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US" sz="2400" dirty="0" err="1">
                <a:latin typeface="Calibri" panose="020F0502020204030204" pitchFamily="34" charset="0"/>
                <a:cs typeface="Calibri" panose="020F0502020204030204" pitchFamily="34" charset="0"/>
              </a:rPr>
              <a:t>tetapi</a:t>
            </a: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400" dirty="0" err="1">
                <a:latin typeface="Calibri" panose="020F0502020204030204" pitchFamily="34" charset="0"/>
                <a:cs typeface="Calibri" panose="020F0502020204030204" pitchFamily="34" charset="0"/>
              </a:rPr>
              <a:t>perintah</a:t>
            </a: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400" dirty="0" err="1">
                <a:latin typeface="Calibri" panose="020F0502020204030204" pitchFamily="34" charset="0"/>
                <a:cs typeface="Calibri" panose="020F0502020204030204" pitchFamily="34" charset="0"/>
              </a:rPr>
              <a:t>itu</a:t>
            </a: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400" dirty="0" err="1">
                <a:latin typeface="Calibri" panose="020F0502020204030204" pitchFamily="34" charset="0"/>
                <a:cs typeface="Calibri" panose="020F0502020204030204" pitchFamily="34" charset="0"/>
              </a:rPr>
              <a:t>merujuk</a:t>
            </a: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400" dirty="0" err="1">
                <a:latin typeface="Calibri" panose="020F0502020204030204" pitchFamily="34" charset="0"/>
                <a:cs typeface="Calibri" panose="020F0502020204030204" pitchFamily="34" charset="0"/>
              </a:rPr>
              <a:t>kepada</a:t>
            </a: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400" dirty="0" err="1">
                <a:latin typeface="Calibri" panose="020F0502020204030204" pitchFamily="34" charset="0"/>
                <a:cs typeface="Calibri" panose="020F0502020204030204" pitchFamily="34" charset="0"/>
              </a:rPr>
              <a:t>konsep</a:t>
            </a: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 “</a:t>
            </a:r>
            <a:r>
              <a:rPr lang="en-US" sz="2400" b="1" dirty="0" err="1">
                <a:latin typeface="Calibri" panose="020F0502020204030204" pitchFamily="34" charset="0"/>
                <a:cs typeface="Calibri" panose="020F0502020204030204" pitchFamily="34" charset="0"/>
              </a:rPr>
              <a:t>mengasihi</a:t>
            </a:r>
            <a:r>
              <a:rPr lang="en-US" sz="24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400" b="1" dirty="0" err="1">
                <a:latin typeface="Calibri" panose="020F0502020204030204" pitchFamily="34" charset="0"/>
                <a:cs typeface="Calibri" panose="020F0502020204030204" pitchFamily="34" charset="0"/>
              </a:rPr>
              <a:t>satu</a:t>
            </a:r>
            <a:r>
              <a:rPr lang="en-US" sz="24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400" b="1" dirty="0" err="1">
                <a:latin typeface="Calibri" panose="020F0502020204030204" pitchFamily="34" charset="0"/>
                <a:cs typeface="Calibri" panose="020F0502020204030204" pitchFamily="34" charset="0"/>
              </a:rPr>
              <a:t>sama</a:t>
            </a:r>
            <a:r>
              <a:rPr lang="en-US" sz="2400" b="1" dirty="0">
                <a:latin typeface="Calibri" panose="020F0502020204030204" pitchFamily="34" charset="0"/>
                <a:cs typeface="Calibri" panose="020F0502020204030204" pitchFamily="34" charset="0"/>
              </a:rPr>
              <a:t> lain </a:t>
            </a:r>
            <a:r>
              <a:rPr lang="en-US" sz="2400" b="1" dirty="0" err="1">
                <a:latin typeface="Calibri" panose="020F0502020204030204" pitchFamily="34" charset="0"/>
                <a:cs typeface="Calibri" panose="020F0502020204030204" pitchFamily="34" charset="0"/>
              </a:rPr>
              <a:t>seperti</a:t>
            </a:r>
            <a:r>
              <a:rPr lang="en-US" sz="24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400" b="1" dirty="0" err="1">
                <a:latin typeface="Calibri" panose="020F0502020204030204" pitchFamily="34" charset="0"/>
                <a:cs typeface="Calibri" panose="020F0502020204030204" pitchFamily="34" charset="0"/>
              </a:rPr>
              <a:t>diri</a:t>
            </a:r>
            <a:r>
              <a:rPr lang="en-US" sz="24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400" b="1" dirty="0" err="1">
                <a:latin typeface="Calibri" panose="020F0502020204030204" pitchFamily="34" charset="0"/>
                <a:cs typeface="Calibri" panose="020F0502020204030204" pitchFamily="34" charset="0"/>
              </a:rPr>
              <a:t>kamu</a:t>
            </a:r>
            <a:r>
              <a:rPr lang="en-US" sz="24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400" b="1" dirty="0" err="1">
                <a:latin typeface="Calibri" panose="020F0502020204030204" pitchFamily="34" charset="0"/>
                <a:cs typeface="Calibri" panose="020F0502020204030204" pitchFamily="34" charset="0"/>
              </a:rPr>
              <a:t>sendiri</a:t>
            </a: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”. </a:t>
            </a:r>
          </a:p>
          <a:p>
            <a:pPr marL="0" indent="0">
              <a:lnSpc>
                <a:spcPct val="110000"/>
              </a:lnSpc>
              <a:buNone/>
            </a:pPr>
            <a:r>
              <a:rPr lang="en-US" sz="240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Perintah</a:t>
            </a:r>
            <a:r>
              <a:rPr lang="en-US" sz="24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40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ini</a:t>
            </a:r>
            <a:r>
              <a:rPr lang="en-US" sz="24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40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telah</a:t>
            </a:r>
            <a:r>
              <a:rPr lang="en-US" sz="24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40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diberikan</a:t>
            </a:r>
            <a:r>
              <a:rPr lang="en-US" sz="24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40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sejak</a:t>
            </a:r>
            <a:r>
              <a:rPr lang="en-US" sz="24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zaman </a:t>
            </a:r>
            <a:r>
              <a:rPr lang="en-US" sz="240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Imamat</a:t>
            </a:r>
            <a:r>
              <a:rPr lang="en-US" sz="24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US" sz="240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Jangan</a:t>
            </a:r>
            <a:r>
              <a:rPr lang="en-US" sz="24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40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membalas</a:t>
            </a:r>
            <a:r>
              <a:rPr lang="en-US" sz="24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40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dendam</a:t>
            </a:r>
            <a:r>
              <a:rPr lang="en-US" sz="24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40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ataupun</a:t>
            </a:r>
            <a:r>
              <a:rPr lang="en-US" sz="24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40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berdendam</a:t>
            </a:r>
            <a:r>
              <a:rPr lang="en-US" sz="24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40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kepada</a:t>
            </a:r>
            <a:r>
              <a:rPr lang="en-US" sz="24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40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sesiapa</a:t>
            </a:r>
            <a:r>
              <a:rPr lang="en-US" sz="24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40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antara</a:t>
            </a:r>
            <a:r>
              <a:rPr lang="en-US" sz="24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40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umat</a:t>
            </a:r>
            <a:r>
              <a:rPr lang="en-US" sz="24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40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sebangsamu</a:t>
            </a:r>
            <a:r>
              <a:rPr lang="en-US" sz="24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US" sz="240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tetapi</a:t>
            </a:r>
            <a:r>
              <a:rPr lang="en-US" sz="24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40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sebaliknya</a:t>
            </a:r>
            <a:r>
              <a:rPr lang="en-US" sz="24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US" sz="240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kasihilah</a:t>
            </a:r>
            <a:r>
              <a:rPr lang="en-US" sz="240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sesama </a:t>
            </a:r>
            <a:r>
              <a:rPr lang="en-US" sz="240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manusia</a:t>
            </a:r>
            <a:r>
              <a:rPr lang="en-US" sz="24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40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sebagaimana</a:t>
            </a:r>
            <a:r>
              <a:rPr lang="en-US" sz="24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40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kamu</a:t>
            </a:r>
            <a:r>
              <a:rPr lang="en-US" sz="24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40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mengasihi</a:t>
            </a:r>
            <a:r>
              <a:rPr lang="en-US" sz="24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40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dirimu</a:t>
            </a:r>
            <a:r>
              <a:rPr lang="en-US" sz="24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40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sendiri</a:t>
            </a:r>
            <a:r>
              <a:rPr lang="en-US" sz="24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. </a:t>
            </a:r>
            <a:r>
              <a:rPr lang="en-US" sz="240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Akulah</a:t>
            </a:r>
            <a:r>
              <a:rPr lang="en-US" sz="24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40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Tuhan</a:t>
            </a:r>
            <a:r>
              <a:rPr lang="en-US" sz="24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. </a:t>
            </a:r>
          </a:p>
          <a:p>
            <a:pPr marL="0" indent="0">
              <a:lnSpc>
                <a:spcPct val="110000"/>
              </a:lnSpc>
              <a:buNone/>
            </a:pPr>
            <a:r>
              <a:rPr lang="en-US" sz="240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Imamat</a:t>
            </a:r>
            <a:r>
              <a:rPr lang="en-US" sz="24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19:18</a:t>
            </a:r>
          </a:p>
          <a:p>
            <a:pPr marL="0" indent="0">
              <a:lnSpc>
                <a:spcPct val="110000"/>
              </a:lnSpc>
              <a:buNone/>
            </a:pPr>
            <a:endParaRPr lang="en-US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5405043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12609869-9E80-471B-A487-A53288E0E79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40F22E0-7C01-52DB-C663-2A0A80EF9C7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80811" y="1432630"/>
            <a:ext cx="5315189" cy="4417185"/>
          </a:xfrm>
        </p:spPr>
        <p:txBody>
          <a:bodyPr anchor="t">
            <a:normAutofit fontScale="85000" lnSpcReduction="10000"/>
          </a:bodyPr>
          <a:lstStyle/>
          <a:p>
            <a:pPr marL="0" indent="0">
              <a:lnSpc>
                <a:spcPct val="110000"/>
              </a:lnSpc>
              <a:buNone/>
            </a:pPr>
            <a:r>
              <a:rPr lang="en-US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Murid-murid </a:t>
            </a:r>
            <a:r>
              <a:rPr lang="en-US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pasti</a:t>
            </a:r>
            <a:r>
              <a:rPr lang="en-US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sudah</a:t>
            </a:r>
            <a:r>
              <a:rPr lang="en-US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biasa</a:t>
            </a:r>
            <a:r>
              <a:rPr lang="en-US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dengan</a:t>
            </a:r>
            <a:r>
              <a:rPr lang="en-US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perintah</a:t>
            </a:r>
            <a:r>
              <a:rPr lang="en-US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ini</a:t>
            </a:r>
            <a:r>
              <a:rPr lang="en-US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. </a:t>
            </a:r>
            <a:r>
              <a:rPr lang="en-US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Mereka</a:t>
            </a:r>
            <a:r>
              <a:rPr lang="en-US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sudah</a:t>
            </a:r>
            <a:r>
              <a:rPr lang="en-US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mendengarkannya</a:t>
            </a:r>
            <a:r>
              <a:rPr lang="en-US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sebelum</a:t>
            </a:r>
            <a:r>
              <a:rPr lang="en-US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ini</a:t>
            </a:r>
            <a:r>
              <a:rPr lang="en-US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pPr marL="0" indent="0">
              <a:lnSpc>
                <a:spcPct val="110000"/>
              </a:lnSpc>
              <a:buNone/>
            </a:pPr>
            <a:r>
              <a:rPr lang="en-US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(Mat. 5:43, 19:19, 23:39; Markus 12:29,31; Lukas 10:27) </a:t>
            </a:r>
            <a:r>
              <a:rPr lang="en-US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Tetapi</a:t>
            </a:r>
            <a:r>
              <a:rPr lang="en-US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tambahan</a:t>
            </a:r>
            <a:r>
              <a:rPr lang="en-US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daripada</a:t>
            </a:r>
            <a:r>
              <a:rPr lang="en-US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ayat</a:t>
            </a:r>
            <a:r>
              <a:rPr lang="en-US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ini</a:t>
            </a:r>
            <a:r>
              <a:rPr lang="en-US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adalah</a:t>
            </a:r>
            <a:r>
              <a:rPr lang="en-US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untuk</a:t>
            </a:r>
            <a:r>
              <a:rPr lang="en-US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mengasihi</a:t>
            </a:r>
            <a:r>
              <a:rPr lang="en-US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orang lain </a:t>
            </a:r>
            <a:r>
              <a:rPr lang="en-US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sebagaimana</a:t>
            </a:r>
            <a:r>
              <a:rPr lang="en-US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Kristus</a:t>
            </a:r>
            <a:r>
              <a:rPr lang="en-US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mengasihi</a:t>
            </a:r>
            <a:r>
              <a:rPr lang="en-US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mereka</a:t>
            </a:r>
            <a:r>
              <a:rPr lang="en-US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. </a:t>
            </a:r>
          </a:p>
          <a:p>
            <a:pPr marL="0" indent="0">
              <a:lnSpc>
                <a:spcPct val="110000"/>
              </a:lnSpc>
              <a:buNone/>
            </a:pPr>
            <a:r>
              <a:rPr lang="en-US" b="1" dirty="0" err="1">
                <a:solidFill>
                  <a:srgbClr val="00B0F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Konsep</a:t>
            </a:r>
            <a:r>
              <a:rPr lang="en-US" b="1" dirty="0">
                <a:solidFill>
                  <a:srgbClr val="00B0F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b="1" dirty="0" err="1">
                <a:solidFill>
                  <a:srgbClr val="00B0F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ini</a:t>
            </a:r>
            <a:r>
              <a:rPr lang="en-US" b="1" dirty="0">
                <a:solidFill>
                  <a:srgbClr val="00B0F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b="1" dirty="0" err="1">
                <a:solidFill>
                  <a:srgbClr val="00B0F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bukanlah</a:t>
            </a:r>
            <a:r>
              <a:rPr lang="en-US" b="1" dirty="0">
                <a:solidFill>
                  <a:srgbClr val="00B0F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b="1" dirty="0" err="1">
                <a:solidFill>
                  <a:srgbClr val="00B0F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sesuatu</a:t>
            </a:r>
            <a:r>
              <a:rPr lang="en-US" b="1" dirty="0">
                <a:solidFill>
                  <a:srgbClr val="00B0F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yang </a:t>
            </a:r>
            <a:r>
              <a:rPr lang="en-US" b="1" dirty="0" err="1">
                <a:solidFill>
                  <a:srgbClr val="00B0F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baru</a:t>
            </a:r>
            <a:r>
              <a:rPr lang="en-US" b="1" dirty="0">
                <a:solidFill>
                  <a:srgbClr val="00B0F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US" b="1" dirty="0" err="1">
                <a:solidFill>
                  <a:srgbClr val="00B0F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tetapi</a:t>
            </a:r>
            <a:r>
              <a:rPr lang="en-US" b="1" dirty="0">
                <a:solidFill>
                  <a:srgbClr val="00B0F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b="1" dirty="0" err="1">
                <a:solidFill>
                  <a:srgbClr val="00B0F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terdapat</a:t>
            </a:r>
            <a:r>
              <a:rPr lang="en-US" b="1" dirty="0">
                <a:solidFill>
                  <a:srgbClr val="00B0F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b="1" dirty="0" err="1">
                <a:solidFill>
                  <a:srgbClr val="00B0F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satu</a:t>
            </a:r>
            <a:r>
              <a:rPr lang="en-US" b="1" dirty="0">
                <a:solidFill>
                  <a:srgbClr val="00B0F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motif yang </a:t>
            </a:r>
            <a:r>
              <a:rPr lang="en-US" b="1" dirty="0" err="1">
                <a:solidFill>
                  <a:srgbClr val="00B0F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baru</a:t>
            </a:r>
            <a:r>
              <a:rPr lang="en-US" b="1" dirty="0">
                <a:solidFill>
                  <a:srgbClr val="00B0F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b="1" dirty="0" err="1">
                <a:solidFill>
                  <a:srgbClr val="00B0F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untuk</a:t>
            </a:r>
            <a:r>
              <a:rPr lang="en-US" b="1" dirty="0">
                <a:solidFill>
                  <a:srgbClr val="00B0F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b="1" dirty="0" err="1">
                <a:solidFill>
                  <a:srgbClr val="00B0F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mengasihi</a:t>
            </a:r>
            <a:r>
              <a:rPr lang="en-US" b="1" dirty="0">
                <a:solidFill>
                  <a:srgbClr val="00B0F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7004738A-9D34-43E8-97D2-CA0EED4F8B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8123333" y="-5"/>
            <a:ext cx="4092521" cy="6858000"/>
          </a:xfrm>
          <a:prstGeom prst="rect">
            <a:avLst/>
          </a:prstGeom>
          <a:gradFill>
            <a:gsLst>
              <a:gs pos="8000">
                <a:srgbClr val="000000">
                  <a:alpha val="94000"/>
                </a:srgbClr>
              </a:gs>
              <a:gs pos="100000">
                <a:schemeClr val="accent1"/>
              </a:gs>
            </a:gsLst>
            <a:lin ang="2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B8B8D07F-F13E-443E-BA68-2D26672D76B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8123333" y="-2"/>
            <a:ext cx="4092521" cy="6400369"/>
          </a:xfrm>
          <a:prstGeom prst="rect">
            <a:avLst/>
          </a:prstGeom>
          <a:gradFill>
            <a:gsLst>
              <a:gs pos="31000">
                <a:schemeClr val="accent1">
                  <a:lumMod val="50000"/>
                  <a:alpha val="0"/>
                </a:schemeClr>
              </a:gs>
              <a:gs pos="100000">
                <a:schemeClr val="accent1">
                  <a:lumMod val="50000"/>
                  <a:alpha val="26000"/>
                </a:schemeClr>
              </a:gs>
            </a:gsLst>
            <a:lin ang="18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2813A4FA-24A5-41ED-A534-3807D1B2F34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8123333" y="-22"/>
            <a:ext cx="4068667" cy="6400389"/>
          </a:xfrm>
          <a:prstGeom prst="rect">
            <a:avLst/>
          </a:prstGeom>
          <a:gradFill>
            <a:gsLst>
              <a:gs pos="0">
                <a:schemeClr val="accent1">
                  <a:alpha val="0"/>
                </a:schemeClr>
              </a:gs>
              <a:gs pos="72000">
                <a:srgbClr val="000000">
                  <a:alpha val="21000"/>
                </a:srgb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C3944F27-CA70-4E84-A51A-E6BF8955897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8123333" y="-10"/>
            <a:ext cx="3611467" cy="6857997"/>
          </a:xfrm>
          <a:prstGeom prst="rect">
            <a:avLst/>
          </a:prstGeom>
          <a:gradFill>
            <a:gsLst>
              <a:gs pos="0">
                <a:schemeClr val="accent1">
                  <a:alpha val="0"/>
                </a:schemeClr>
              </a:gs>
              <a:gs pos="93000">
                <a:srgbClr val="000000">
                  <a:alpha val="29000"/>
                </a:srgb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" name="Picture 3" descr="A poster with text and rainbow colors&#10;&#10;Description automatically generated">
            <a:extLst>
              <a:ext uri="{FF2B5EF4-FFF2-40B4-BE49-F238E27FC236}">
                <a16:creationId xmlns:a16="http://schemas.microsoft.com/office/drawing/2014/main" id="{0AD7F1F5-5AC9-BFEE-18E2-9BA0DA3DB348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075967" y="1666526"/>
            <a:ext cx="4170530" cy="3556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614217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6897DEB4-4A88-4293-A935-9B25506C153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FBE42BC3-6707-4CBF-9386-048B994A4F1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653886" y="0"/>
            <a:ext cx="7538114" cy="6858000"/>
          </a:xfrm>
          <a:custGeom>
            <a:avLst/>
            <a:gdLst>
              <a:gd name="connsiteX0" fmla="*/ 366246 w 7538114"/>
              <a:gd name="connsiteY0" fmla="*/ 0 h 6858000"/>
              <a:gd name="connsiteX1" fmla="*/ 2830292 w 7538114"/>
              <a:gd name="connsiteY1" fmla="*/ 0 h 6858000"/>
              <a:gd name="connsiteX2" fmla="*/ 3903260 w 7538114"/>
              <a:gd name="connsiteY2" fmla="*/ 0 h 6858000"/>
              <a:gd name="connsiteX3" fmla="*/ 4597266 w 7538114"/>
              <a:gd name="connsiteY3" fmla="*/ 0 h 6858000"/>
              <a:gd name="connsiteX4" fmla="*/ 7192370 w 7538114"/>
              <a:gd name="connsiteY4" fmla="*/ 0 h 6858000"/>
              <a:gd name="connsiteX5" fmla="*/ 7538114 w 7538114"/>
              <a:gd name="connsiteY5" fmla="*/ 0 h 6858000"/>
              <a:gd name="connsiteX6" fmla="*/ 7538114 w 7538114"/>
              <a:gd name="connsiteY6" fmla="*/ 6858000 h 6858000"/>
              <a:gd name="connsiteX7" fmla="*/ 7192370 w 7538114"/>
              <a:gd name="connsiteY7" fmla="*/ 6858000 h 6858000"/>
              <a:gd name="connsiteX8" fmla="*/ 4597266 w 7538114"/>
              <a:gd name="connsiteY8" fmla="*/ 6858000 h 6858000"/>
              <a:gd name="connsiteX9" fmla="*/ 3903260 w 7538114"/>
              <a:gd name="connsiteY9" fmla="*/ 6858000 h 6858000"/>
              <a:gd name="connsiteX10" fmla="*/ 2830292 w 7538114"/>
              <a:gd name="connsiteY10" fmla="*/ 6858000 h 6858000"/>
              <a:gd name="connsiteX11" fmla="*/ 170314 w 7538114"/>
              <a:gd name="connsiteY11" fmla="*/ 6858000 h 6858000"/>
              <a:gd name="connsiteX12" fmla="*/ 170341 w 7538114"/>
              <a:gd name="connsiteY12" fmla="*/ 6857759 h 6858000"/>
              <a:gd name="connsiteX13" fmla="*/ 173485 w 7538114"/>
              <a:gd name="connsiteY13" fmla="*/ 6852129 h 6858000"/>
              <a:gd name="connsiteX14" fmla="*/ 167544 w 7538114"/>
              <a:gd name="connsiteY14" fmla="*/ 6830335 h 6858000"/>
              <a:gd name="connsiteX15" fmla="*/ 163472 w 7538114"/>
              <a:gd name="connsiteY15" fmla="*/ 6796707 h 6858000"/>
              <a:gd name="connsiteX16" fmla="*/ 160535 w 7538114"/>
              <a:gd name="connsiteY16" fmla="*/ 6780725 h 6858000"/>
              <a:gd name="connsiteX17" fmla="*/ 162318 w 7538114"/>
              <a:gd name="connsiteY17" fmla="*/ 6767829 h 6858000"/>
              <a:gd name="connsiteX18" fmla="*/ 162771 w 7538114"/>
              <a:gd name="connsiteY18" fmla="*/ 6694444 h 6858000"/>
              <a:gd name="connsiteX19" fmla="*/ 165604 w 7538114"/>
              <a:gd name="connsiteY19" fmla="*/ 6677569 h 6858000"/>
              <a:gd name="connsiteX20" fmla="*/ 171255 w 7538114"/>
              <a:gd name="connsiteY20" fmla="*/ 6669571 h 6858000"/>
              <a:gd name="connsiteX21" fmla="*/ 169240 w 7538114"/>
              <a:gd name="connsiteY21" fmla="*/ 6663304 h 6858000"/>
              <a:gd name="connsiteX22" fmla="*/ 169039 w 7538114"/>
              <a:gd name="connsiteY22" fmla="*/ 6618916 h 6858000"/>
              <a:gd name="connsiteX23" fmla="*/ 168392 w 7538114"/>
              <a:gd name="connsiteY23" fmla="*/ 6589960 h 6858000"/>
              <a:gd name="connsiteX24" fmla="*/ 160636 w 7538114"/>
              <a:gd name="connsiteY24" fmla="*/ 6588200 h 6858000"/>
              <a:gd name="connsiteX25" fmla="*/ 157872 w 7538114"/>
              <a:gd name="connsiteY25" fmla="*/ 6562416 h 6858000"/>
              <a:gd name="connsiteX26" fmla="*/ 162851 w 7538114"/>
              <a:gd name="connsiteY26" fmla="*/ 6534939 h 6858000"/>
              <a:gd name="connsiteX27" fmla="*/ 162153 w 7538114"/>
              <a:gd name="connsiteY27" fmla="*/ 6502552 h 6858000"/>
              <a:gd name="connsiteX28" fmla="*/ 161821 w 7538114"/>
              <a:gd name="connsiteY28" fmla="*/ 6483172 h 6858000"/>
              <a:gd name="connsiteX29" fmla="*/ 154586 w 7538114"/>
              <a:gd name="connsiteY29" fmla="*/ 6432309 h 6858000"/>
              <a:gd name="connsiteX30" fmla="*/ 127078 w 7538114"/>
              <a:gd name="connsiteY30" fmla="*/ 6349783 h 6858000"/>
              <a:gd name="connsiteX31" fmla="*/ 123181 w 7538114"/>
              <a:gd name="connsiteY31" fmla="*/ 6323872 h 6858000"/>
              <a:gd name="connsiteX32" fmla="*/ 124767 w 7538114"/>
              <a:gd name="connsiteY32" fmla="*/ 6319343 h 6858000"/>
              <a:gd name="connsiteX33" fmla="*/ 108246 w 7538114"/>
              <a:gd name="connsiteY33" fmla="*/ 6190348 h 6858000"/>
              <a:gd name="connsiteX34" fmla="*/ 107279 w 7538114"/>
              <a:gd name="connsiteY34" fmla="*/ 6167269 h 6858000"/>
              <a:gd name="connsiteX35" fmla="*/ 107883 w 7538114"/>
              <a:gd name="connsiteY35" fmla="*/ 6149986 h 6858000"/>
              <a:gd name="connsiteX36" fmla="*/ 102380 w 7538114"/>
              <a:gd name="connsiteY36" fmla="*/ 6108622 h 6858000"/>
              <a:gd name="connsiteX37" fmla="*/ 90314 w 7538114"/>
              <a:gd name="connsiteY37" fmla="*/ 6041155 h 6858000"/>
              <a:gd name="connsiteX38" fmla="*/ 88409 w 7538114"/>
              <a:gd name="connsiteY38" fmla="*/ 6026587 h 6858000"/>
              <a:gd name="connsiteX39" fmla="*/ 89403 w 7538114"/>
              <a:gd name="connsiteY39" fmla="*/ 6013265 h 6858000"/>
              <a:gd name="connsiteX40" fmla="*/ 91927 w 7538114"/>
              <a:gd name="connsiteY40" fmla="*/ 6009478 h 6858000"/>
              <a:gd name="connsiteX41" fmla="*/ 91302 w 7538114"/>
              <a:gd name="connsiteY41" fmla="*/ 6001336 h 6858000"/>
              <a:gd name="connsiteX42" fmla="*/ 91687 w 7538114"/>
              <a:gd name="connsiteY42" fmla="*/ 5999003 h 6858000"/>
              <a:gd name="connsiteX43" fmla="*/ 93336 w 7538114"/>
              <a:gd name="connsiteY43" fmla="*/ 5985795 h 6858000"/>
              <a:gd name="connsiteX44" fmla="*/ 83190 w 7538114"/>
              <a:gd name="connsiteY44" fmla="*/ 5961758 h 6858000"/>
              <a:gd name="connsiteX45" fmla="*/ 81952 w 7538114"/>
              <a:gd name="connsiteY45" fmla="*/ 5928761 h 6858000"/>
              <a:gd name="connsiteX46" fmla="*/ 67420 w 7538114"/>
              <a:gd name="connsiteY46" fmla="*/ 5787247 h 6858000"/>
              <a:gd name="connsiteX47" fmla="*/ 50760 w 7538114"/>
              <a:gd name="connsiteY47" fmla="*/ 5710700 h 6858000"/>
              <a:gd name="connsiteX48" fmla="*/ 42956 w 7538114"/>
              <a:gd name="connsiteY48" fmla="*/ 5641754 h 6858000"/>
              <a:gd name="connsiteX49" fmla="*/ 29695 w 7538114"/>
              <a:gd name="connsiteY49" fmla="*/ 5602326 h 6858000"/>
              <a:gd name="connsiteX50" fmla="*/ 18841 w 7538114"/>
              <a:gd name="connsiteY50" fmla="*/ 5570885 h 6858000"/>
              <a:gd name="connsiteX51" fmla="*/ 9977 w 7538114"/>
              <a:gd name="connsiteY51" fmla="*/ 5543492 h 6858000"/>
              <a:gd name="connsiteX52" fmla="*/ 5255 w 7538114"/>
              <a:gd name="connsiteY52" fmla="*/ 5531024 h 6858000"/>
              <a:gd name="connsiteX53" fmla="*/ 5447 w 7538114"/>
              <a:gd name="connsiteY53" fmla="*/ 5527845 h 6858000"/>
              <a:gd name="connsiteX54" fmla="*/ 0 w 7538114"/>
              <a:gd name="connsiteY54" fmla="*/ 5507724 h 6858000"/>
              <a:gd name="connsiteX55" fmla="*/ 435 w 7538114"/>
              <a:gd name="connsiteY55" fmla="*/ 5507045 h 6858000"/>
              <a:gd name="connsiteX56" fmla="*/ 1128 w 7538114"/>
              <a:gd name="connsiteY56" fmla="*/ 5499619 h 6858000"/>
              <a:gd name="connsiteX57" fmla="*/ 1291 w 7538114"/>
              <a:gd name="connsiteY57" fmla="*/ 5486342 h 6858000"/>
              <a:gd name="connsiteX58" fmla="*/ 7976 w 7538114"/>
              <a:gd name="connsiteY58" fmla="*/ 5450755 h 6858000"/>
              <a:gd name="connsiteX59" fmla="*/ 2355 w 7538114"/>
              <a:gd name="connsiteY59" fmla="*/ 5429732 h 6858000"/>
              <a:gd name="connsiteX60" fmla="*/ 1499 w 7538114"/>
              <a:gd name="connsiteY60" fmla="*/ 5370432 h 6858000"/>
              <a:gd name="connsiteX61" fmla="*/ 11483 w 7538114"/>
              <a:gd name="connsiteY61" fmla="*/ 5308330 h 6858000"/>
              <a:gd name="connsiteX62" fmla="*/ 12793 w 7538114"/>
              <a:gd name="connsiteY62" fmla="*/ 5246026 h 6858000"/>
              <a:gd name="connsiteX63" fmla="*/ 12525 w 7538114"/>
              <a:gd name="connsiteY63" fmla="*/ 5223468 h 6858000"/>
              <a:gd name="connsiteX64" fmla="*/ 15322 w 7538114"/>
              <a:gd name="connsiteY64" fmla="*/ 5183258 h 6858000"/>
              <a:gd name="connsiteX65" fmla="*/ 18633 w 7538114"/>
              <a:gd name="connsiteY65" fmla="*/ 5164842 h 6858000"/>
              <a:gd name="connsiteX66" fmla="*/ 18428 w 7538114"/>
              <a:gd name="connsiteY66" fmla="*/ 5164034 h 6858000"/>
              <a:gd name="connsiteX67" fmla="*/ 19854 w 7538114"/>
              <a:gd name="connsiteY67" fmla="*/ 5162388 h 6858000"/>
              <a:gd name="connsiteX68" fmla="*/ 20514 w 7538114"/>
              <a:gd name="connsiteY68" fmla="*/ 5158981 h 6858000"/>
              <a:gd name="connsiteX69" fmla="*/ 20089 w 7538114"/>
              <a:gd name="connsiteY69" fmla="*/ 5149681 h 6858000"/>
              <a:gd name="connsiteX70" fmla="*/ 19561 w 7538114"/>
              <a:gd name="connsiteY70" fmla="*/ 5146183 h 6858000"/>
              <a:gd name="connsiteX71" fmla="*/ 19571 w 7538114"/>
              <a:gd name="connsiteY71" fmla="*/ 5141065 h 6858000"/>
              <a:gd name="connsiteX72" fmla="*/ 19690 w 7538114"/>
              <a:gd name="connsiteY72" fmla="*/ 5140937 h 6858000"/>
              <a:gd name="connsiteX73" fmla="*/ 19471 w 7538114"/>
              <a:gd name="connsiteY73" fmla="*/ 5136144 h 6858000"/>
              <a:gd name="connsiteX74" fmla="*/ 16918 w 7538114"/>
              <a:gd name="connsiteY74" fmla="*/ 5112689 h 6858000"/>
              <a:gd name="connsiteX75" fmla="*/ 28071 w 7538114"/>
              <a:gd name="connsiteY75" fmla="*/ 5081696 h 6858000"/>
              <a:gd name="connsiteX76" fmla="*/ 30005 w 7538114"/>
              <a:gd name="connsiteY76" fmla="*/ 5068879 h 6858000"/>
              <a:gd name="connsiteX77" fmla="*/ 31661 w 7538114"/>
              <a:gd name="connsiteY77" fmla="*/ 5062033 h 6858000"/>
              <a:gd name="connsiteX78" fmla="*/ 32169 w 7538114"/>
              <a:gd name="connsiteY78" fmla="*/ 5061608 h 6858000"/>
              <a:gd name="connsiteX79" fmla="*/ 27436 w 7538114"/>
              <a:gd name="connsiteY79" fmla="*/ 5021480 h 6858000"/>
              <a:gd name="connsiteX80" fmla="*/ 26614 w 7538114"/>
              <a:gd name="connsiteY80" fmla="*/ 5013906 h 6858000"/>
              <a:gd name="connsiteX81" fmla="*/ 25056 w 7538114"/>
              <a:gd name="connsiteY81" fmla="*/ 5011767 h 6858000"/>
              <a:gd name="connsiteX82" fmla="*/ 24513 w 7538114"/>
              <a:gd name="connsiteY82" fmla="*/ 5000592 h 6858000"/>
              <a:gd name="connsiteX83" fmla="*/ 24951 w 7538114"/>
              <a:gd name="connsiteY83" fmla="*/ 4999307 h 6858000"/>
              <a:gd name="connsiteX84" fmla="*/ 22644 w 7538114"/>
              <a:gd name="connsiteY84" fmla="*/ 4990090 h 6858000"/>
              <a:gd name="connsiteX85" fmla="*/ 18465 w 7538114"/>
              <a:gd name="connsiteY85" fmla="*/ 4982366 h 6858000"/>
              <a:gd name="connsiteX86" fmla="*/ 20888 w 7538114"/>
              <a:gd name="connsiteY86" fmla="*/ 4887310 h 6858000"/>
              <a:gd name="connsiteX87" fmla="*/ 15781 w 7538114"/>
              <a:gd name="connsiteY87" fmla="*/ 4807298 h 6858000"/>
              <a:gd name="connsiteX88" fmla="*/ 19649 w 7538114"/>
              <a:gd name="connsiteY88" fmla="*/ 4779990 h 6858000"/>
              <a:gd name="connsiteX89" fmla="*/ 21858 w 7538114"/>
              <a:gd name="connsiteY89" fmla="*/ 4664237 h 6858000"/>
              <a:gd name="connsiteX90" fmla="*/ 13583 w 7538114"/>
              <a:gd name="connsiteY90" fmla="*/ 4598607 h 6858000"/>
              <a:gd name="connsiteX91" fmla="*/ 7118 w 7538114"/>
              <a:gd name="connsiteY91" fmla="*/ 4546768 h 6858000"/>
              <a:gd name="connsiteX92" fmla="*/ 14555 w 7538114"/>
              <a:gd name="connsiteY92" fmla="*/ 4522182 h 6858000"/>
              <a:gd name="connsiteX93" fmla="*/ 17290 w 7538114"/>
              <a:gd name="connsiteY93" fmla="*/ 4509768 h 6858000"/>
              <a:gd name="connsiteX94" fmla="*/ 17421 w 7538114"/>
              <a:gd name="connsiteY94" fmla="*/ 4494586 h 6858000"/>
              <a:gd name="connsiteX95" fmla="*/ 18193 w 7538114"/>
              <a:gd name="connsiteY95" fmla="*/ 4440649 h 6858000"/>
              <a:gd name="connsiteX96" fmla="*/ 16616 w 7538114"/>
              <a:gd name="connsiteY96" fmla="*/ 4431853 h 6858000"/>
              <a:gd name="connsiteX97" fmla="*/ 19246 w 7538114"/>
              <a:gd name="connsiteY97" fmla="*/ 4403141 h 6858000"/>
              <a:gd name="connsiteX98" fmla="*/ 19623 w 7538114"/>
              <a:gd name="connsiteY98" fmla="*/ 4356631 h 6858000"/>
              <a:gd name="connsiteX99" fmla="*/ 20293 w 7538114"/>
              <a:gd name="connsiteY99" fmla="*/ 4339937 h 6858000"/>
              <a:gd name="connsiteX100" fmla="*/ 18752 w 7538114"/>
              <a:gd name="connsiteY100" fmla="*/ 4331435 h 6858000"/>
              <a:gd name="connsiteX101" fmla="*/ 24901 w 7538114"/>
              <a:gd name="connsiteY101" fmla="*/ 4320990 h 6858000"/>
              <a:gd name="connsiteX102" fmla="*/ 23734 w 7538114"/>
              <a:gd name="connsiteY102" fmla="*/ 4309111 h 6858000"/>
              <a:gd name="connsiteX103" fmla="*/ 29040 w 7538114"/>
              <a:gd name="connsiteY103" fmla="*/ 4263489 h 6858000"/>
              <a:gd name="connsiteX104" fmla="*/ 29429 w 7538114"/>
              <a:gd name="connsiteY104" fmla="*/ 4258775 h 6858000"/>
              <a:gd name="connsiteX105" fmla="*/ 33702 w 7538114"/>
              <a:gd name="connsiteY105" fmla="*/ 4248512 h 6858000"/>
              <a:gd name="connsiteX106" fmla="*/ 37356 w 7538114"/>
              <a:gd name="connsiteY106" fmla="*/ 4228644 h 6858000"/>
              <a:gd name="connsiteX107" fmla="*/ 50107 w 7538114"/>
              <a:gd name="connsiteY107" fmla="*/ 4193665 h 6858000"/>
              <a:gd name="connsiteX108" fmla="*/ 56192 w 7538114"/>
              <a:gd name="connsiteY108" fmla="*/ 4173105 h 6858000"/>
              <a:gd name="connsiteX109" fmla="*/ 61800 w 7538114"/>
              <a:gd name="connsiteY109" fmla="*/ 4159194 h 6858000"/>
              <a:gd name="connsiteX110" fmla="*/ 69720 w 7538114"/>
              <a:gd name="connsiteY110" fmla="*/ 4118135 h 6858000"/>
              <a:gd name="connsiteX111" fmla="*/ 80190 w 7538114"/>
              <a:gd name="connsiteY111" fmla="*/ 4047713 h 6858000"/>
              <a:gd name="connsiteX112" fmla="*/ 96666 w 7538114"/>
              <a:gd name="connsiteY112" fmla="*/ 3980780 h 6858000"/>
              <a:gd name="connsiteX113" fmla="*/ 107651 w 7538114"/>
              <a:gd name="connsiteY113" fmla="*/ 3941872 h 6858000"/>
              <a:gd name="connsiteX114" fmla="*/ 118444 w 7538114"/>
              <a:gd name="connsiteY114" fmla="*/ 3897465 h 6858000"/>
              <a:gd name="connsiteX115" fmla="*/ 134545 w 7538114"/>
              <a:gd name="connsiteY115" fmla="*/ 3811132 h 6858000"/>
              <a:gd name="connsiteX116" fmla="*/ 145381 w 7538114"/>
              <a:gd name="connsiteY116" fmla="*/ 3746540 h 6858000"/>
              <a:gd name="connsiteX117" fmla="*/ 146587 w 7538114"/>
              <a:gd name="connsiteY117" fmla="*/ 3670275 h 6858000"/>
              <a:gd name="connsiteX118" fmla="*/ 165690 w 7538114"/>
              <a:gd name="connsiteY118" fmla="*/ 3580981 h 6858000"/>
              <a:gd name="connsiteX119" fmla="*/ 163175 w 7538114"/>
              <a:gd name="connsiteY119" fmla="*/ 3570960 h 6858000"/>
              <a:gd name="connsiteX120" fmla="*/ 162665 w 7538114"/>
              <a:gd name="connsiteY120" fmla="*/ 3560693 h 6858000"/>
              <a:gd name="connsiteX121" fmla="*/ 163299 w 7538114"/>
              <a:gd name="connsiteY121" fmla="*/ 3559743 h 6858000"/>
              <a:gd name="connsiteX122" fmla="*/ 164777 w 7538114"/>
              <a:gd name="connsiteY122" fmla="*/ 3548721 h 6858000"/>
              <a:gd name="connsiteX123" fmla="*/ 163708 w 7538114"/>
              <a:gd name="connsiteY123" fmla="*/ 3545693 h 6858000"/>
              <a:gd name="connsiteX124" fmla="*/ 164286 w 7538114"/>
              <a:gd name="connsiteY124" fmla="*/ 3537938 h 6858000"/>
              <a:gd name="connsiteX125" fmla="*/ 164247 w 7538114"/>
              <a:gd name="connsiteY125" fmla="*/ 3522141 h 6858000"/>
              <a:gd name="connsiteX126" fmla="*/ 165343 w 7538114"/>
              <a:gd name="connsiteY126" fmla="*/ 3519672 h 6858000"/>
              <a:gd name="connsiteX127" fmla="*/ 167001 w 7538114"/>
              <a:gd name="connsiteY127" fmla="*/ 3496604 h 6858000"/>
              <a:gd name="connsiteX128" fmla="*/ 167547 w 7538114"/>
              <a:gd name="connsiteY128" fmla="*/ 3496517 h 6858000"/>
              <a:gd name="connsiteX129" fmla="*/ 170301 w 7538114"/>
              <a:gd name="connsiteY129" fmla="*/ 3491023 h 6858000"/>
              <a:gd name="connsiteX130" fmla="*/ 174371 w 7538114"/>
              <a:gd name="connsiteY130" fmla="*/ 3479998 h 6858000"/>
              <a:gd name="connsiteX131" fmla="*/ 190228 w 7538114"/>
              <a:gd name="connsiteY131" fmla="*/ 3457434 h 6858000"/>
              <a:gd name="connsiteX132" fmla="*/ 192016 w 7538114"/>
              <a:gd name="connsiteY132" fmla="*/ 3433411 h 6858000"/>
              <a:gd name="connsiteX133" fmla="*/ 192663 w 7538114"/>
              <a:gd name="connsiteY133" fmla="*/ 3428691 h 6858000"/>
              <a:gd name="connsiteX134" fmla="*/ 192793 w 7538114"/>
              <a:gd name="connsiteY134" fmla="*/ 3428643 h 6858000"/>
              <a:gd name="connsiteX135" fmla="*/ 193710 w 7538114"/>
              <a:gd name="connsiteY135" fmla="*/ 3423760 h 6858000"/>
              <a:gd name="connsiteX136" fmla="*/ 193839 w 7538114"/>
              <a:gd name="connsiteY136" fmla="*/ 3420085 h 6858000"/>
              <a:gd name="connsiteX137" fmla="*/ 195094 w 7538114"/>
              <a:gd name="connsiteY137" fmla="*/ 3410930 h 6858000"/>
              <a:gd name="connsiteX138" fmla="*/ 196311 w 7538114"/>
              <a:gd name="connsiteY138" fmla="*/ 3408092 h 6858000"/>
              <a:gd name="connsiteX139" fmla="*/ 197928 w 7538114"/>
              <a:gd name="connsiteY139" fmla="*/ 3407419 h 6858000"/>
              <a:gd name="connsiteX140" fmla="*/ 197881 w 7538114"/>
              <a:gd name="connsiteY140" fmla="*/ 3406520 h 6858000"/>
              <a:gd name="connsiteX141" fmla="*/ 204222 w 7538114"/>
              <a:gd name="connsiteY141" fmla="*/ 3391015 h 6858000"/>
              <a:gd name="connsiteX142" fmla="*/ 213950 w 7538114"/>
              <a:gd name="connsiteY142" fmla="*/ 3354361 h 6858000"/>
              <a:gd name="connsiteX143" fmla="*/ 217699 w 7538114"/>
              <a:gd name="connsiteY143" fmla="*/ 3332639 h 6858000"/>
              <a:gd name="connsiteX144" fmla="*/ 229963 w 7538114"/>
              <a:gd name="connsiteY144" fmla="*/ 3273935 h 6858000"/>
              <a:gd name="connsiteX145" fmla="*/ 243785 w 7538114"/>
              <a:gd name="connsiteY145" fmla="*/ 3215621 h 6858000"/>
              <a:gd name="connsiteX146" fmla="*/ 259175 w 7538114"/>
              <a:gd name="connsiteY146" fmla="*/ 3189909 h 6858000"/>
              <a:gd name="connsiteX147" fmla="*/ 259988 w 7538114"/>
              <a:gd name="connsiteY147" fmla="*/ 3186579 h 6858000"/>
              <a:gd name="connsiteX148" fmla="*/ 259980 w 7538114"/>
              <a:gd name="connsiteY148" fmla="*/ 3177264 h 6858000"/>
              <a:gd name="connsiteX149" fmla="*/ 259609 w 7538114"/>
              <a:gd name="connsiteY149" fmla="*/ 3173723 h 6858000"/>
              <a:gd name="connsiteX150" fmla="*/ 259848 w 7538114"/>
              <a:gd name="connsiteY150" fmla="*/ 3168622 h 6858000"/>
              <a:gd name="connsiteX151" fmla="*/ 259971 w 7538114"/>
              <a:gd name="connsiteY151" fmla="*/ 3168508 h 6858000"/>
              <a:gd name="connsiteX152" fmla="*/ 259966 w 7538114"/>
              <a:gd name="connsiteY152" fmla="*/ 3163706 h 6858000"/>
              <a:gd name="connsiteX153" fmla="*/ 258467 w 7538114"/>
              <a:gd name="connsiteY153" fmla="*/ 3140064 h 6858000"/>
              <a:gd name="connsiteX154" fmla="*/ 270990 w 7538114"/>
              <a:gd name="connsiteY154" fmla="*/ 3110288 h 6858000"/>
              <a:gd name="connsiteX155" fmla="*/ 273494 w 7538114"/>
              <a:gd name="connsiteY155" fmla="*/ 3097704 h 6858000"/>
              <a:gd name="connsiteX156" fmla="*/ 275456 w 7538114"/>
              <a:gd name="connsiteY156" fmla="*/ 3091047 h 6858000"/>
              <a:gd name="connsiteX157" fmla="*/ 275980 w 7538114"/>
              <a:gd name="connsiteY157" fmla="*/ 3090672 h 6858000"/>
              <a:gd name="connsiteX158" fmla="*/ 274486 w 7538114"/>
              <a:gd name="connsiteY158" fmla="*/ 3068004 h 6858000"/>
              <a:gd name="connsiteX159" fmla="*/ 275226 w 7538114"/>
              <a:gd name="connsiteY159" fmla="*/ 3065087 h 6858000"/>
              <a:gd name="connsiteX160" fmla="*/ 273050 w 7538114"/>
              <a:gd name="connsiteY160" fmla="*/ 3050191 h 6858000"/>
              <a:gd name="connsiteX161" fmla="*/ 272566 w 7538114"/>
              <a:gd name="connsiteY161" fmla="*/ 3042559 h 6858000"/>
              <a:gd name="connsiteX162" fmla="*/ 271107 w 7538114"/>
              <a:gd name="connsiteY162" fmla="*/ 3040271 h 6858000"/>
              <a:gd name="connsiteX163" fmla="*/ 271065 w 7538114"/>
              <a:gd name="connsiteY163" fmla="*/ 3029072 h 6858000"/>
              <a:gd name="connsiteX164" fmla="*/ 271558 w 7538114"/>
              <a:gd name="connsiteY164" fmla="*/ 3027835 h 6858000"/>
              <a:gd name="connsiteX165" fmla="*/ 268717 w 7538114"/>
              <a:gd name="connsiteY165" fmla="*/ 2964245 h 6858000"/>
              <a:gd name="connsiteX166" fmla="*/ 272511 w 7538114"/>
              <a:gd name="connsiteY166" fmla="*/ 2915772 h 6858000"/>
              <a:gd name="connsiteX167" fmla="*/ 270356 w 7538114"/>
              <a:gd name="connsiteY167" fmla="*/ 2825842 h 6858000"/>
              <a:gd name="connsiteX168" fmla="*/ 273897 w 7538114"/>
              <a:gd name="connsiteY168" fmla="*/ 2734957 h 6858000"/>
              <a:gd name="connsiteX169" fmla="*/ 274458 w 7538114"/>
              <a:gd name="connsiteY169" fmla="*/ 2636572 h 6858000"/>
              <a:gd name="connsiteX170" fmla="*/ 279157 w 7538114"/>
              <a:gd name="connsiteY170" fmla="*/ 2604260 h 6858000"/>
              <a:gd name="connsiteX171" fmla="*/ 288131 w 7538114"/>
              <a:gd name="connsiteY171" fmla="*/ 2582747 h 6858000"/>
              <a:gd name="connsiteX172" fmla="*/ 282516 w 7538114"/>
              <a:gd name="connsiteY172" fmla="*/ 2478755 h 6858000"/>
              <a:gd name="connsiteX173" fmla="*/ 287359 w 7538114"/>
              <a:gd name="connsiteY173" fmla="*/ 2451804 h 6858000"/>
              <a:gd name="connsiteX174" fmla="*/ 289577 w 7538114"/>
              <a:gd name="connsiteY174" fmla="*/ 2408801 h 6858000"/>
              <a:gd name="connsiteX175" fmla="*/ 293203 w 7538114"/>
              <a:gd name="connsiteY175" fmla="*/ 2392670 h 6858000"/>
              <a:gd name="connsiteX176" fmla="*/ 304183 w 7538114"/>
              <a:gd name="connsiteY176" fmla="*/ 2330165 h 6858000"/>
              <a:gd name="connsiteX177" fmla="*/ 310900 w 7538114"/>
              <a:gd name="connsiteY177" fmla="*/ 2276363 h 6858000"/>
              <a:gd name="connsiteX178" fmla="*/ 303909 w 7538114"/>
              <a:gd name="connsiteY178" fmla="*/ 2236310 h 6858000"/>
              <a:gd name="connsiteX179" fmla="*/ 306187 w 7538114"/>
              <a:gd name="connsiteY179" fmla="*/ 2232984 h 6858000"/>
              <a:gd name="connsiteX180" fmla="*/ 307158 w 7538114"/>
              <a:gd name="connsiteY180" fmla="*/ 2205763 h 6858000"/>
              <a:gd name="connsiteX181" fmla="*/ 304860 w 7538114"/>
              <a:gd name="connsiteY181" fmla="*/ 2145703 h 6858000"/>
              <a:gd name="connsiteX182" fmla="*/ 304273 w 7538114"/>
              <a:gd name="connsiteY182" fmla="*/ 2092533 h 6858000"/>
              <a:gd name="connsiteX183" fmla="*/ 301642 w 7538114"/>
              <a:gd name="connsiteY183" fmla="*/ 2057359 h 6858000"/>
              <a:gd name="connsiteX184" fmla="*/ 306736 w 7538114"/>
              <a:gd name="connsiteY184" fmla="*/ 2016105 h 6858000"/>
              <a:gd name="connsiteX185" fmla="*/ 316234 w 7538114"/>
              <a:gd name="connsiteY185" fmla="*/ 1983129 h 6858000"/>
              <a:gd name="connsiteX186" fmla="*/ 318238 w 7538114"/>
              <a:gd name="connsiteY186" fmla="*/ 1956745 h 6858000"/>
              <a:gd name="connsiteX187" fmla="*/ 311341 w 7538114"/>
              <a:gd name="connsiteY187" fmla="*/ 1950160 h 6858000"/>
              <a:gd name="connsiteX188" fmla="*/ 323556 w 7538114"/>
              <a:gd name="connsiteY188" fmla="*/ 1879546 h 6858000"/>
              <a:gd name="connsiteX189" fmla="*/ 326085 w 7538114"/>
              <a:gd name="connsiteY189" fmla="*/ 1854893 h 6858000"/>
              <a:gd name="connsiteX190" fmla="*/ 335058 w 7538114"/>
              <a:gd name="connsiteY190" fmla="*/ 1787684 h 6858000"/>
              <a:gd name="connsiteX191" fmla="*/ 345620 w 7538114"/>
              <a:gd name="connsiteY191" fmla="*/ 1720464 h 6858000"/>
              <a:gd name="connsiteX192" fmla="*/ 360760 w 7538114"/>
              <a:gd name="connsiteY192" fmla="*/ 1681196 h 6858000"/>
              <a:gd name="connsiteX193" fmla="*/ 368483 w 7538114"/>
              <a:gd name="connsiteY193" fmla="*/ 1625881 h 6858000"/>
              <a:gd name="connsiteX194" fmla="*/ 371077 w 7538114"/>
              <a:gd name="connsiteY194" fmla="*/ 1616704 h 6858000"/>
              <a:gd name="connsiteX195" fmla="*/ 383008 w 7538114"/>
              <a:gd name="connsiteY195" fmla="*/ 1551493 h 6858000"/>
              <a:gd name="connsiteX196" fmla="*/ 384834 w 7538114"/>
              <a:gd name="connsiteY196" fmla="*/ 1475233 h 6858000"/>
              <a:gd name="connsiteX197" fmla="*/ 418371 w 7538114"/>
              <a:gd name="connsiteY197" fmla="*/ 1380155 h 6858000"/>
              <a:gd name="connsiteX198" fmla="*/ 469641 w 7538114"/>
              <a:gd name="connsiteY198" fmla="*/ 1210871 h 6858000"/>
              <a:gd name="connsiteX199" fmla="*/ 489701 w 7538114"/>
              <a:gd name="connsiteY199" fmla="*/ 1028427 h 6858000"/>
              <a:gd name="connsiteX200" fmla="*/ 486354 w 7538114"/>
              <a:gd name="connsiteY200" fmla="*/ 980383 h 6858000"/>
              <a:gd name="connsiteX201" fmla="*/ 479762 w 7538114"/>
              <a:gd name="connsiteY201" fmla="*/ 839699 h 6858000"/>
              <a:gd name="connsiteX202" fmla="*/ 445664 w 7538114"/>
              <a:gd name="connsiteY202" fmla="*/ 696545 h 6858000"/>
              <a:gd name="connsiteX203" fmla="*/ 440047 w 7538114"/>
              <a:gd name="connsiteY203" fmla="*/ 606615 h 6858000"/>
              <a:gd name="connsiteX204" fmla="*/ 431225 w 7538114"/>
              <a:gd name="connsiteY204" fmla="*/ 563889 h 6858000"/>
              <a:gd name="connsiteX205" fmla="*/ 430803 w 7538114"/>
              <a:gd name="connsiteY205" fmla="*/ 534294 h 6858000"/>
              <a:gd name="connsiteX206" fmla="*/ 429777 w 7538114"/>
              <a:gd name="connsiteY206" fmla="*/ 516548 h 6858000"/>
              <a:gd name="connsiteX207" fmla="*/ 415090 w 7538114"/>
              <a:gd name="connsiteY207" fmla="*/ 485808 h 6858000"/>
              <a:gd name="connsiteX208" fmla="*/ 410499 w 7538114"/>
              <a:gd name="connsiteY208" fmla="*/ 369873 h 6858000"/>
              <a:gd name="connsiteX209" fmla="*/ 425314 w 7538114"/>
              <a:gd name="connsiteY209" fmla="*/ 259180 h 6858000"/>
              <a:gd name="connsiteX210" fmla="*/ 383240 w 7538114"/>
              <a:gd name="connsiteY210" fmla="*/ 94173 h 6858000"/>
              <a:gd name="connsiteX211" fmla="*/ 379938 w 7538114"/>
              <a:gd name="connsiteY211" fmla="*/ 77267 h 6858000"/>
              <a:gd name="connsiteX212" fmla="*/ 373430 w 7538114"/>
              <a:gd name="connsiteY212" fmla="*/ 38856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</a:cxnLst>
            <a:rect l="l" t="t" r="r" b="b"/>
            <a:pathLst>
              <a:path w="7538114" h="6858000">
                <a:moveTo>
                  <a:pt x="366246" y="0"/>
                </a:moveTo>
                <a:lnTo>
                  <a:pt x="2830292" y="0"/>
                </a:lnTo>
                <a:lnTo>
                  <a:pt x="3903260" y="0"/>
                </a:lnTo>
                <a:lnTo>
                  <a:pt x="4597266" y="0"/>
                </a:lnTo>
                <a:lnTo>
                  <a:pt x="7192370" y="0"/>
                </a:lnTo>
                <a:lnTo>
                  <a:pt x="7538114" y="0"/>
                </a:lnTo>
                <a:lnTo>
                  <a:pt x="7538114" y="6858000"/>
                </a:lnTo>
                <a:lnTo>
                  <a:pt x="7192370" y="6858000"/>
                </a:lnTo>
                <a:lnTo>
                  <a:pt x="4597266" y="6858000"/>
                </a:lnTo>
                <a:lnTo>
                  <a:pt x="3903260" y="6858000"/>
                </a:lnTo>
                <a:lnTo>
                  <a:pt x="2830292" y="6858000"/>
                </a:lnTo>
                <a:lnTo>
                  <a:pt x="170314" y="6858000"/>
                </a:lnTo>
                <a:cubicBezTo>
                  <a:pt x="170323" y="6857920"/>
                  <a:pt x="170332" y="6857839"/>
                  <a:pt x="170341" y="6857759"/>
                </a:cubicBezTo>
                <a:lnTo>
                  <a:pt x="173485" y="6852129"/>
                </a:lnTo>
                <a:lnTo>
                  <a:pt x="167544" y="6830335"/>
                </a:lnTo>
                <a:cubicBezTo>
                  <a:pt x="165474" y="6819600"/>
                  <a:pt x="164100" y="6808301"/>
                  <a:pt x="163472" y="6796707"/>
                </a:cubicBezTo>
                <a:cubicBezTo>
                  <a:pt x="167658" y="6794106"/>
                  <a:pt x="161711" y="6785006"/>
                  <a:pt x="160535" y="6780725"/>
                </a:cubicBezTo>
                <a:cubicBezTo>
                  <a:pt x="163268" y="6780680"/>
                  <a:pt x="164578" y="6771195"/>
                  <a:pt x="162318" y="6767829"/>
                </a:cubicBezTo>
                <a:cubicBezTo>
                  <a:pt x="152545" y="6697090"/>
                  <a:pt x="178083" y="6736894"/>
                  <a:pt x="162771" y="6694444"/>
                </a:cubicBezTo>
                <a:cubicBezTo>
                  <a:pt x="161971" y="6687342"/>
                  <a:pt x="163342" y="6682014"/>
                  <a:pt x="165604" y="6677569"/>
                </a:cubicBezTo>
                <a:lnTo>
                  <a:pt x="171255" y="6669571"/>
                </a:lnTo>
                <a:lnTo>
                  <a:pt x="169240" y="6663304"/>
                </a:lnTo>
                <a:cubicBezTo>
                  <a:pt x="169082" y="6639651"/>
                  <a:pt x="174873" y="6632678"/>
                  <a:pt x="169039" y="6618916"/>
                </a:cubicBezTo>
                <a:cubicBezTo>
                  <a:pt x="181164" y="6598580"/>
                  <a:pt x="170248" y="6605428"/>
                  <a:pt x="168392" y="6589960"/>
                </a:cubicBezTo>
                <a:cubicBezTo>
                  <a:pt x="165975" y="6577758"/>
                  <a:pt x="161323" y="6600160"/>
                  <a:pt x="160636" y="6588200"/>
                </a:cubicBezTo>
                <a:cubicBezTo>
                  <a:pt x="163766" y="6575263"/>
                  <a:pt x="154044" y="6575871"/>
                  <a:pt x="157872" y="6562416"/>
                </a:cubicBezTo>
                <a:cubicBezTo>
                  <a:pt x="165196" y="6565685"/>
                  <a:pt x="156453" y="6535866"/>
                  <a:pt x="162851" y="6534939"/>
                </a:cubicBezTo>
                <a:cubicBezTo>
                  <a:pt x="153702" y="6523511"/>
                  <a:pt x="164973" y="6517769"/>
                  <a:pt x="162153" y="6502552"/>
                </a:cubicBezTo>
                <a:cubicBezTo>
                  <a:pt x="158692" y="6495386"/>
                  <a:pt x="158098" y="6490216"/>
                  <a:pt x="161821" y="6483172"/>
                </a:cubicBezTo>
                <a:cubicBezTo>
                  <a:pt x="144969" y="6450162"/>
                  <a:pt x="161066" y="6463202"/>
                  <a:pt x="154586" y="6432309"/>
                </a:cubicBezTo>
                <a:cubicBezTo>
                  <a:pt x="147771" y="6405695"/>
                  <a:pt x="143349" y="6375524"/>
                  <a:pt x="127078" y="6349783"/>
                </a:cubicBezTo>
                <a:cubicBezTo>
                  <a:pt x="122468" y="6345058"/>
                  <a:pt x="120723" y="6333456"/>
                  <a:pt x="123181" y="6323872"/>
                </a:cubicBezTo>
                <a:cubicBezTo>
                  <a:pt x="123604" y="6322225"/>
                  <a:pt x="124138" y="6320698"/>
                  <a:pt x="124767" y="6319343"/>
                </a:cubicBezTo>
                <a:cubicBezTo>
                  <a:pt x="122278" y="6297089"/>
                  <a:pt x="111161" y="6215694"/>
                  <a:pt x="108246" y="6190348"/>
                </a:cubicBezTo>
                <a:cubicBezTo>
                  <a:pt x="114169" y="6188296"/>
                  <a:pt x="103482" y="6175479"/>
                  <a:pt x="107279" y="6167269"/>
                </a:cubicBezTo>
                <a:cubicBezTo>
                  <a:pt x="110610" y="6161389"/>
                  <a:pt x="108145" y="6156128"/>
                  <a:pt x="107883" y="6149986"/>
                </a:cubicBezTo>
                <a:cubicBezTo>
                  <a:pt x="110502" y="6141894"/>
                  <a:pt x="105773" y="6115502"/>
                  <a:pt x="102380" y="6108622"/>
                </a:cubicBezTo>
                <a:cubicBezTo>
                  <a:pt x="90593" y="6092179"/>
                  <a:pt x="99346" y="6054816"/>
                  <a:pt x="90314" y="6041155"/>
                </a:cubicBezTo>
                <a:cubicBezTo>
                  <a:pt x="88990" y="6036198"/>
                  <a:pt x="88454" y="6031348"/>
                  <a:pt x="88409" y="6026587"/>
                </a:cubicBezTo>
                <a:lnTo>
                  <a:pt x="89403" y="6013265"/>
                </a:lnTo>
                <a:lnTo>
                  <a:pt x="91927" y="6009478"/>
                </a:lnTo>
                <a:lnTo>
                  <a:pt x="91302" y="6001336"/>
                </a:lnTo>
                <a:cubicBezTo>
                  <a:pt x="91431" y="6000558"/>
                  <a:pt x="91559" y="5999781"/>
                  <a:pt x="91687" y="5999003"/>
                </a:cubicBezTo>
                <a:cubicBezTo>
                  <a:pt x="92431" y="5994547"/>
                  <a:pt x="93080" y="5990148"/>
                  <a:pt x="93336" y="5985795"/>
                </a:cubicBezTo>
                <a:cubicBezTo>
                  <a:pt x="80676" y="5991520"/>
                  <a:pt x="93430" y="5949705"/>
                  <a:pt x="83190" y="5961758"/>
                </a:cubicBezTo>
                <a:cubicBezTo>
                  <a:pt x="82399" y="5938832"/>
                  <a:pt x="72862" y="5956319"/>
                  <a:pt x="81952" y="5928761"/>
                </a:cubicBezTo>
                <a:cubicBezTo>
                  <a:pt x="79324" y="5899676"/>
                  <a:pt x="72619" y="5823590"/>
                  <a:pt x="67420" y="5787247"/>
                </a:cubicBezTo>
                <a:cubicBezTo>
                  <a:pt x="53530" y="5750058"/>
                  <a:pt x="57730" y="5736292"/>
                  <a:pt x="50760" y="5710700"/>
                </a:cubicBezTo>
                <a:cubicBezTo>
                  <a:pt x="47368" y="5660911"/>
                  <a:pt x="30723" y="5663675"/>
                  <a:pt x="42956" y="5641754"/>
                </a:cubicBezTo>
                <a:cubicBezTo>
                  <a:pt x="39970" y="5608358"/>
                  <a:pt x="24769" y="5637338"/>
                  <a:pt x="29695" y="5602326"/>
                </a:cubicBezTo>
                <a:cubicBezTo>
                  <a:pt x="27700" y="5601239"/>
                  <a:pt x="20274" y="5573144"/>
                  <a:pt x="18841" y="5570885"/>
                </a:cubicBezTo>
                <a:lnTo>
                  <a:pt x="9977" y="5543492"/>
                </a:lnTo>
                <a:lnTo>
                  <a:pt x="5255" y="5531024"/>
                </a:lnTo>
                <a:lnTo>
                  <a:pt x="5447" y="5527845"/>
                </a:lnTo>
                <a:lnTo>
                  <a:pt x="0" y="5507724"/>
                </a:lnTo>
                <a:lnTo>
                  <a:pt x="435" y="5507045"/>
                </a:lnTo>
                <a:cubicBezTo>
                  <a:pt x="1286" y="5505065"/>
                  <a:pt x="1681" y="5502734"/>
                  <a:pt x="1128" y="5499619"/>
                </a:cubicBezTo>
                <a:cubicBezTo>
                  <a:pt x="9450" y="5498516"/>
                  <a:pt x="3652" y="5495435"/>
                  <a:pt x="1291" y="5486342"/>
                </a:cubicBezTo>
                <a:cubicBezTo>
                  <a:pt x="13688" y="5482600"/>
                  <a:pt x="2464" y="5460320"/>
                  <a:pt x="7976" y="5450755"/>
                </a:cubicBezTo>
                <a:cubicBezTo>
                  <a:pt x="5962" y="5444157"/>
                  <a:pt x="4058" y="5437113"/>
                  <a:pt x="2355" y="5429732"/>
                </a:cubicBezTo>
                <a:lnTo>
                  <a:pt x="1499" y="5370432"/>
                </a:lnTo>
                <a:lnTo>
                  <a:pt x="11483" y="5308330"/>
                </a:lnTo>
                <a:cubicBezTo>
                  <a:pt x="11701" y="5285359"/>
                  <a:pt x="15408" y="5265468"/>
                  <a:pt x="12793" y="5246026"/>
                </a:cubicBezTo>
                <a:cubicBezTo>
                  <a:pt x="15678" y="5238129"/>
                  <a:pt x="16842" y="5230685"/>
                  <a:pt x="12525" y="5223468"/>
                </a:cubicBezTo>
                <a:cubicBezTo>
                  <a:pt x="13966" y="5202031"/>
                  <a:pt x="20131" y="5196842"/>
                  <a:pt x="15322" y="5183258"/>
                </a:cubicBezTo>
                <a:cubicBezTo>
                  <a:pt x="25294" y="5171214"/>
                  <a:pt x="21488" y="5170502"/>
                  <a:pt x="18633" y="5164842"/>
                </a:cubicBezTo>
                <a:cubicBezTo>
                  <a:pt x="18565" y="5164573"/>
                  <a:pt x="18496" y="5164303"/>
                  <a:pt x="18428" y="5164034"/>
                </a:cubicBezTo>
                <a:lnTo>
                  <a:pt x="19854" y="5162388"/>
                </a:lnTo>
                <a:lnTo>
                  <a:pt x="20514" y="5158981"/>
                </a:lnTo>
                <a:lnTo>
                  <a:pt x="20089" y="5149681"/>
                </a:lnTo>
                <a:lnTo>
                  <a:pt x="19561" y="5146183"/>
                </a:lnTo>
                <a:cubicBezTo>
                  <a:pt x="19336" y="5143774"/>
                  <a:pt x="19361" y="5142173"/>
                  <a:pt x="19571" y="5141065"/>
                </a:cubicBezTo>
                <a:lnTo>
                  <a:pt x="19690" y="5140937"/>
                </a:lnTo>
                <a:cubicBezTo>
                  <a:pt x="19617" y="5139339"/>
                  <a:pt x="19544" y="5137742"/>
                  <a:pt x="19471" y="5136144"/>
                </a:cubicBezTo>
                <a:cubicBezTo>
                  <a:pt x="18832" y="5128055"/>
                  <a:pt x="17958" y="5120182"/>
                  <a:pt x="16918" y="5112689"/>
                </a:cubicBezTo>
                <a:cubicBezTo>
                  <a:pt x="23464" y="5106353"/>
                  <a:pt x="15733" y="5078666"/>
                  <a:pt x="28071" y="5081696"/>
                </a:cubicBezTo>
                <a:cubicBezTo>
                  <a:pt x="27036" y="5071588"/>
                  <a:pt x="21912" y="5065475"/>
                  <a:pt x="30005" y="5068879"/>
                </a:cubicBezTo>
                <a:cubicBezTo>
                  <a:pt x="29897" y="5065551"/>
                  <a:pt x="30585" y="5063501"/>
                  <a:pt x="31661" y="5062033"/>
                </a:cubicBezTo>
                <a:lnTo>
                  <a:pt x="32169" y="5061608"/>
                </a:lnTo>
                <a:lnTo>
                  <a:pt x="27436" y="5021480"/>
                </a:lnTo>
                <a:lnTo>
                  <a:pt x="26614" y="5013906"/>
                </a:lnTo>
                <a:lnTo>
                  <a:pt x="25056" y="5011767"/>
                </a:lnTo>
                <a:cubicBezTo>
                  <a:pt x="24110" y="5009457"/>
                  <a:pt x="23701" y="5006147"/>
                  <a:pt x="24513" y="5000592"/>
                </a:cubicBezTo>
                <a:lnTo>
                  <a:pt x="24951" y="4999307"/>
                </a:lnTo>
                <a:lnTo>
                  <a:pt x="22644" y="4990090"/>
                </a:lnTo>
                <a:cubicBezTo>
                  <a:pt x="21579" y="4987122"/>
                  <a:pt x="20222" y="4984494"/>
                  <a:pt x="18465" y="4982366"/>
                </a:cubicBezTo>
                <a:cubicBezTo>
                  <a:pt x="27858" y="4950984"/>
                  <a:pt x="19264" y="4921373"/>
                  <a:pt x="20888" y="4887310"/>
                </a:cubicBezTo>
                <a:cubicBezTo>
                  <a:pt x="17563" y="4848813"/>
                  <a:pt x="18386" y="4829570"/>
                  <a:pt x="15781" y="4807298"/>
                </a:cubicBezTo>
                <a:cubicBezTo>
                  <a:pt x="15634" y="4803627"/>
                  <a:pt x="14440" y="4773874"/>
                  <a:pt x="19649" y="4779990"/>
                </a:cubicBezTo>
                <a:cubicBezTo>
                  <a:pt x="18744" y="4746827"/>
                  <a:pt x="22869" y="4698305"/>
                  <a:pt x="21858" y="4664237"/>
                </a:cubicBezTo>
                <a:cubicBezTo>
                  <a:pt x="34232" y="4642340"/>
                  <a:pt x="11268" y="4621318"/>
                  <a:pt x="13583" y="4598607"/>
                </a:cubicBezTo>
                <a:cubicBezTo>
                  <a:pt x="2193" y="4604819"/>
                  <a:pt x="19974" y="4548010"/>
                  <a:pt x="7118" y="4546768"/>
                </a:cubicBezTo>
                <a:lnTo>
                  <a:pt x="14555" y="4522182"/>
                </a:lnTo>
                <a:lnTo>
                  <a:pt x="17290" y="4509768"/>
                </a:lnTo>
                <a:cubicBezTo>
                  <a:pt x="17884" y="4505118"/>
                  <a:pt x="18021" y="4500115"/>
                  <a:pt x="17421" y="4494586"/>
                </a:cubicBezTo>
                <a:cubicBezTo>
                  <a:pt x="12327" y="4480984"/>
                  <a:pt x="18571" y="4459805"/>
                  <a:pt x="18193" y="4440649"/>
                </a:cubicBezTo>
                <a:lnTo>
                  <a:pt x="16616" y="4431853"/>
                </a:lnTo>
                <a:lnTo>
                  <a:pt x="19246" y="4403141"/>
                </a:lnTo>
                <a:cubicBezTo>
                  <a:pt x="19372" y="4387638"/>
                  <a:pt x="19497" y="4372134"/>
                  <a:pt x="19623" y="4356631"/>
                </a:cubicBezTo>
                <a:cubicBezTo>
                  <a:pt x="19508" y="4349062"/>
                  <a:pt x="15847" y="4339045"/>
                  <a:pt x="20293" y="4339937"/>
                </a:cubicBezTo>
                <a:lnTo>
                  <a:pt x="18752" y="4331435"/>
                </a:lnTo>
                <a:cubicBezTo>
                  <a:pt x="19520" y="4328277"/>
                  <a:pt x="24070" y="4324711"/>
                  <a:pt x="24901" y="4320990"/>
                </a:cubicBezTo>
                <a:lnTo>
                  <a:pt x="23734" y="4309111"/>
                </a:lnTo>
                <a:cubicBezTo>
                  <a:pt x="24423" y="4299527"/>
                  <a:pt x="28090" y="4271878"/>
                  <a:pt x="29040" y="4263489"/>
                </a:cubicBezTo>
                <a:cubicBezTo>
                  <a:pt x="29169" y="4261918"/>
                  <a:pt x="29300" y="4260346"/>
                  <a:pt x="29429" y="4258775"/>
                </a:cubicBezTo>
                <a:lnTo>
                  <a:pt x="33702" y="4248512"/>
                </a:lnTo>
                <a:cubicBezTo>
                  <a:pt x="36933" y="4241044"/>
                  <a:pt x="39109" y="4235167"/>
                  <a:pt x="37356" y="4228644"/>
                </a:cubicBezTo>
                <a:cubicBezTo>
                  <a:pt x="41530" y="4217526"/>
                  <a:pt x="53227" y="4209759"/>
                  <a:pt x="50107" y="4193665"/>
                </a:cubicBezTo>
                <a:cubicBezTo>
                  <a:pt x="55406" y="4198550"/>
                  <a:pt x="50749" y="4175793"/>
                  <a:pt x="56192" y="4173105"/>
                </a:cubicBezTo>
                <a:cubicBezTo>
                  <a:pt x="60575" y="4171863"/>
                  <a:pt x="60184" y="4164671"/>
                  <a:pt x="61800" y="4159194"/>
                </a:cubicBezTo>
                <a:cubicBezTo>
                  <a:pt x="66276" y="4155290"/>
                  <a:pt x="70363" y="4127730"/>
                  <a:pt x="69720" y="4118135"/>
                </a:cubicBezTo>
                <a:cubicBezTo>
                  <a:pt x="65265" y="4091091"/>
                  <a:pt x="83289" y="4069336"/>
                  <a:pt x="80190" y="4047713"/>
                </a:cubicBezTo>
                <a:cubicBezTo>
                  <a:pt x="84682" y="4020435"/>
                  <a:pt x="92089" y="3998420"/>
                  <a:pt x="96666" y="3980780"/>
                </a:cubicBezTo>
                <a:cubicBezTo>
                  <a:pt x="98580" y="3977851"/>
                  <a:pt x="106155" y="3945259"/>
                  <a:pt x="107651" y="3941872"/>
                </a:cubicBezTo>
                <a:cubicBezTo>
                  <a:pt x="111761" y="3922504"/>
                  <a:pt x="112043" y="3930219"/>
                  <a:pt x="118444" y="3897465"/>
                </a:cubicBezTo>
                <a:cubicBezTo>
                  <a:pt x="124996" y="3869981"/>
                  <a:pt x="127657" y="3841768"/>
                  <a:pt x="134545" y="3811132"/>
                </a:cubicBezTo>
                <a:cubicBezTo>
                  <a:pt x="143817" y="3778601"/>
                  <a:pt x="141464" y="3759343"/>
                  <a:pt x="145381" y="3746540"/>
                </a:cubicBezTo>
                <a:cubicBezTo>
                  <a:pt x="156739" y="3719637"/>
                  <a:pt x="147664" y="3711291"/>
                  <a:pt x="146587" y="3670275"/>
                </a:cubicBezTo>
                <a:cubicBezTo>
                  <a:pt x="154134" y="3638754"/>
                  <a:pt x="151397" y="3605028"/>
                  <a:pt x="165690" y="3580981"/>
                </a:cubicBezTo>
                <a:cubicBezTo>
                  <a:pt x="164433" y="3577837"/>
                  <a:pt x="163639" y="3574469"/>
                  <a:pt x="163175" y="3570960"/>
                </a:cubicBezTo>
                <a:lnTo>
                  <a:pt x="162665" y="3560693"/>
                </a:lnTo>
                <a:lnTo>
                  <a:pt x="163299" y="3559743"/>
                </a:lnTo>
                <a:cubicBezTo>
                  <a:pt x="165039" y="3554949"/>
                  <a:pt x="165246" y="3551528"/>
                  <a:pt x="164777" y="3548721"/>
                </a:cubicBezTo>
                <a:lnTo>
                  <a:pt x="163708" y="3545693"/>
                </a:lnTo>
                <a:lnTo>
                  <a:pt x="164286" y="3537938"/>
                </a:lnTo>
                <a:cubicBezTo>
                  <a:pt x="164273" y="3532672"/>
                  <a:pt x="164261" y="3527407"/>
                  <a:pt x="164247" y="3522141"/>
                </a:cubicBezTo>
                <a:lnTo>
                  <a:pt x="165343" y="3519672"/>
                </a:lnTo>
                <a:lnTo>
                  <a:pt x="167001" y="3496604"/>
                </a:lnTo>
                <a:lnTo>
                  <a:pt x="167547" y="3496517"/>
                </a:lnTo>
                <a:cubicBezTo>
                  <a:pt x="168811" y="3495796"/>
                  <a:pt x="169814" y="3494272"/>
                  <a:pt x="170301" y="3491023"/>
                </a:cubicBezTo>
                <a:cubicBezTo>
                  <a:pt x="177219" y="3499391"/>
                  <a:pt x="173541" y="3490314"/>
                  <a:pt x="174371" y="3479998"/>
                </a:cubicBezTo>
                <a:cubicBezTo>
                  <a:pt x="185299" y="3490692"/>
                  <a:pt x="183023" y="3459350"/>
                  <a:pt x="190228" y="3457434"/>
                </a:cubicBezTo>
                <a:cubicBezTo>
                  <a:pt x="190591" y="3449617"/>
                  <a:pt x="191174" y="3441542"/>
                  <a:pt x="192016" y="3433411"/>
                </a:cubicBezTo>
                <a:lnTo>
                  <a:pt x="192663" y="3428691"/>
                </a:lnTo>
                <a:cubicBezTo>
                  <a:pt x="192706" y="3428676"/>
                  <a:pt x="192750" y="3428659"/>
                  <a:pt x="192793" y="3428643"/>
                </a:cubicBezTo>
                <a:cubicBezTo>
                  <a:pt x="193186" y="3427720"/>
                  <a:pt x="193494" y="3426206"/>
                  <a:pt x="193710" y="3423760"/>
                </a:cubicBezTo>
                <a:cubicBezTo>
                  <a:pt x="193753" y="3422535"/>
                  <a:pt x="193797" y="3421310"/>
                  <a:pt x="193839" y="3420085"/>
                </a:cubicBezTo>
                <a:lnTo>
                  <a:pt x="195094" y="3410930"/>
                </a:lnTo>
                <a:lnTo>
                  <a:pt x="196311" y="3408092"/>
                </a:lnTo>
                <a:lnTo>
                  <a:pt x="197928" y="3407419"/>
                </a:lnTo>
                <a:cubicBezTo>
                  <a:pt x="197912" y="3407119"/>
                  <a:pt x="197897" y="3406820"/>
                  <a:pt x="197881" y="3406520"/>
                </a:cubicBezTo>
                <a:cubicBezTo>
                  <a:pt x="196231" y="3399306"/>
                  <a:pt x="192821" y="3396220"/>
                  <a:pt x="204222" y="3391015"/>
                </a:cubicBezTo>
                <a:cubicBezTo>
                  <a:pt x="202162" y="3374996"/>
                  <a:pt x="208811" y="3373934"/>
                  <a:pt x="213950" y="3354361"/>
                </a:cubicBezTo>
                <a:cubicBezTo>
                  <a:pt x="211218" y="3344737"/>
                  <a:pt x="213619" y="3338360"/>
                  <a:pt x="217699" y="3332639"/>
                </a:cubicBezTo>
                <a:cubicBezTo>
                  <a:pt x="218717" y="3312409"/>
                  <a:pt x="225688" y="3295747"/>
                  <a:pt x="229963" y="3273935"/>
                </a:cubicBezTo>
                <a:cubicBezTo>
                  <a:pt x="228293" y="3248488"/>
                  <a:pt x="239257" y="3238943"/>
                  <a:pt x="243785" y="3215621"/>
                </a:cubicBezTo>
                <a:cubicBezTo>
                  <a:pt x="237893" y="3192522"/>
                  <a:pt x="253940" y="3201000"/>
                  <a:pt x="259175" y="3189909"/>
                </a:cubicBezTo>
                <a:lnTo>
                  <a:pt x="259988" y="3186579"/>
                </a:lnTo>
                <a:lnTo>
                  <a:pt x="259980" y="3177264"/>
                </a:lnTo>
                <a:lnTo>
                  <a:pt x="259609" y="3173723"/>
                </a:lnTo>
                <a:cubicBezTo>
                  <a:pt x="259490" y="3171299"/>
                  <a:pt x="259588" y="3169704"/>
                  <a:pt x="259848" y="3168622"/>
                </a:cubicBezTo>
                <a:lnTo>
                  <a:pt x="259971" y="3168508"/>
                </a:lnTo>
                <a:cubicBezTo>
                  <a:pt x="259969" y="3166907"/>
                  <a:pt x="259968" y="3165307"/>
                  <a:pt x="259966" y="3163706"/>
                </a:cubicBezTo>
                <a:cubicBezTo>
                  <a:pt x="259691" y="3155577"/>
                  <a:pt x="259171" y="3147642"/>
                  <a:pt x="258467" y="3140064"/>
                </a:cubicBezTo>
                <a:cubicBezTo>
                  <a:pt x="265286" y="3134408"/>
                  <a:pt x="258805" y="3106027"/>
                  <a:pt x="270990" y="3110288"/>
                </a:cubicBezTo>
                <a:cubicBezTo>
                  <a:pt x="270407" y="3100106"/>
                  <a:pt x="265565" y="3093497"/>
                  <a:pt x="273494" y="3097704"/>
                </a:cubicBezTo>
                <a:cubicBezTo>
                  <a:pt x="273534" y="3094376"/>
                  <a:pt x="274313" y="3092401"/>
                  <a:pt x="275456" y="3091047"/>
                </a:cubicBezTo>
                <a:lnTo>
                  <a:pt x="275980" y="3090672"/>
                </a:lnTo>
                <a:lnTo>
                  <a:pt x="274486" y="3068004"/>
                </a:lnTo>
                <a:lnTo>
                  <a:pt x="275226" y="3065087"/>
                </a:lnTo>
                <a:lnTo>
                  <a:pt x="273050" y="3050191"/>
                </a:lnTo>
                <a:cubicBezTo>
                  <a:pt x="272889" y="3047647"/>
                  <a:pt x="272728" y="3045103"/>
                  <a:pt x="272566" y="3042559"/>
                </a:cubicBezTo>
                <a:lnTo>
                  <a:pt x="271107" y="3040271"/>
                </a:lnTo>
                <a:cubicBezTo>
                  <a:pt x="270265" y="3037872"/>
                  <a:pt x="270006" y="3034528"/>
                  <a:pt x="271065" y="3029072"/>
                </a:cubicBezTo>
                <a:lnTo>
                  <a:pt x="271558" y="3027835"/>
                </a:lnTo>
                <a:cubicBezTo>
                  <a:pt x="270688" y="3024705"/>
                  <a:pt x="268559" y="2982922"/>
                  <a:pt x="268717" y="2964245"/>
                </a:cubicBezTo>
                <a:cubicBezTo>
                  <a:pt x="279502" y="2933904"/>
                  <a:pt x="269365" y="2949568"/>
                  <a:pt x="272511" y="2915772"/>
                </a:cubicBezTo>
                <a:cubicBezTo>
                  <a:pt x="272017" y="2877552"/>
                  <a:pt x="270125" y="2850992"/>
                  <a:pt x="270356" y="2825842"/>
                </a:cubicBezTo>
                <a:cubicBezTo>
                  <a:pt x="269433" y="2814032"/>
                  <a:pt x="268938" y="2727859"/>
                  <a:pt x="273897" y="2734957"/>
                </a:cubicBezTo>
                <a:cubicBezTo>
                  <a:pt x="264242" y="2698391"/>
                  <a:pt x="277769" y="2677127"/>
                  <a:pt x="274458" y="2636572"/>
                </a:cubicBezTo>
                <a:cubicBezTo>
                  <a:pt x="287792" y="2615986"/>
                  <a:pt x="275829" y="2626668"/>
                  <a:pt x="279157" y="2604260"/>
                </a:cubicBezTo>
                <a:cubicBezTo>
                  <a:pt x="279270" y="2587221"/>
                  <a:pt x="288019" y="2599786"/>
                  <a:pt x="288131" y="2582747"/>
                </a:cubicBezTo>
                <a:cubicBezTo>
                  <a:pt x="260352" y="2545890"/>
                  <a:pt x="290145" y="2525479"/>
                  <a:pt x="282516" y="2478755"/>
                </a:cubicBezTo>
                <a:lnTo>
                  <a:pt x="287359" y="2451804"/>
                </a:lnTo>
                <a:cubicBezTo>
                  <a:pt x="285426" y="2443087"/>
                  <a:pt x="285710" y="2414879"/>
                  <a:pt x="289577" y="2408801"/>
                </a:cubicBezTo>
                <a:cubicBezTo>
                  <a:pt x="290424" y="2402768"/>
                  <a:pt x="289064" y="2396183"/>
                  <a:pt x="293203" y="2392670"/>
                </a:cubicBezTo>
                <a:cubicBezTo>
                  <a:pt x="295637" y="2379564"/>
                  <a:pt x="301233" y="2349549"/>
                  <a:pt x="304183" y="2330165"/>
                </a:cubicBezTo>
                <a:cubicBezTo>
                  <a:pt x="298973" y="2319718"/>
                  <a:pt x="309550" y="2303314"/>
                  <a:pt x="310900" y="2276363"/>
                </a:cubicBezTo>
                <a:cubicBezTo>
                  <a:pt x="304874" y="2264930"/>
                  <a:pt x="311891" y="2258198"/>
                  <a:pt x="303909" y="2236310"/>
                </a:cubicBezTo>
                <a:cubicBezTo>
                  <a:pt x="304734" y="2235412"/>
                  <a:pt x="305502" y="2234293"/>
                  <a:pt x="306187" y="2232984"/>
                </a:cubicBezTo>
                <a:cubicBezTo>
                  <a:pt x="310170" y="2225381"/>
                  <a:pt x="310605" y="2213194"/>
                  <a:pt x="307158" y="2205763"/>
                </a:cubicBezTo>
                <a:cubicBezTo>
                  <a:pt x="296601" y="2170883"/>
                  <a:pt x="306474" y="2175442"/>
                  <a:pt x="304860" y="2145703"/>
                </a:cubicBezTo>
                <a:cubicBezTo>
                  <a:pt x="304314" y="2112090"/>
                  <a:pt x="314083" y="2134724"/>
                  <a:pt x="304273" y="2092533"/>
                </a:cubicBezTo>
                <a:cubicBezTo>
                  <a:pt x="308983" y="2088154"/>
                  <a:pt x="303590" y="2066396"/>
                  <a:pt x="301642" y="2057359"/>
                </a:cubicBezTo>
                <a:cubicBezTo>
                  <a:pt x="301720" y="2041038"/>
                  <a:pt x="313213" y="2032807"/>
                  <a:pt x="306736" y="2016105"/>
                </a:cubicBezTo>
                <a:cubicBezTo>
                  <a:pt x="312847" y="2019262"/>
                  <a:pt x="310007" y="1975377"/>
                  <a:pt x="316234" y="1983129"/>
                </a:cubicBezTo>
                <a:cubicBezTo>
                  <a:pt x="322177" y="1972692"/>
                  <a:pt x="313034" y="1967129"/>
                  <a:pt x="318238" y="1956745"/>
                </a:cubicBezTo>
                <a:cubicBezTo>
                  <a:pt x="319718" y="1944884"/>
                  <a:pt x="311423" y="1963350"/>
                  <a:pt x="311341" y="1950160"/>
                </a:cubicBezTo>
                <a:lnTo>
                  <a:pt x="323556" y="1879546"/>
                </a:lnTo>
                <a:cubicBezTo>
                  <a:pt x="320263" y="1869846"/>
                  <a:pt x="322312" y="1862247"/>
                  <a:pt x="326085" y="1854893"/>
                </a:cubicBezTo>
                <a:cubicBezTo>
                  <a:pt x="325955" y="1832625"/>
                  <a:pt x="332007" y="1812578"/>
                  <a:pt x="335058" y="1787684"/>
                </a:cubicBezTo>
                <a:cubicBezTo>
                  <a:pt x="331933" y="1760490"/>
                  <a:pt x="342400" y="1747069"/>
                  <a:pt x="345620" y="1720464"/>
                </a:cubicBezTo>
                <a:cubicBezTo>
                  <a:pt x="337355" y="1693643"/>
                  <a:pt x="360215" y="1703686"/>
                  <a:pt x="360760" y="1681196"/>
                </a:cubicBezTo>
                <a:cubicBezTo>
                  <a:pt x="353923" y="1644243"/>
                  <a:pt x="368449" y="1682451"/>
                  <a:pt x="368483" y="1625881"/>
                </a:cubicBezTo>
                <a:cubicBezTo>
                  <a:pt x="367181" y="1622619"/>
                  <a:pt x="369088" y="1615868"/>
                  <a:pt x="371077" y="1616704"/>
                </a:cubicBezTo>
                <a:cubicBezTo>
                  <a:pt x="371005" y="1604306"/>
                  <a:pt x="384453" y="1569256"/>
                  <a:pt x="383008" y="1551493"/>
                </a:cubicBezTo>
                <a:cubicBezTo>
                  <a:pt x="390598" y="1517303"/>
                  <a:pt x="381821" y="1500132"/>
                  <a:pt x="384834" y="1475233"/>
                </a:cubicBezTo>
                <a:cubicBezTo>
                  <a:pt x="393221" y="1446677"/>
                  <a:pt x="400498" y="1430031"/>
                  <a:pt x="418371" y="1380155"/>
                </a:cubicBezTo>
                <a:lnTo>
                  <a:pt x="469641" y="1210871"/>
                </a:lnTo>
                <a:cubicBezTo>
                  <a:pt x="507460" y="1148093"/>
                  <a:pt x="486915" y="1066841"/>
                  <a:pt x="489701" y="1028427"/>
                </a:cubicBezTo>
                <a:cubicBezTo>
                  <a:pt x="478454" y="1012506"/>
                  <a:pt x="490925" y="999600"/>
                  <a:pt x="486354" y="980383"/>
                </a:cubicBezTo>
                <a:cubicBezTo>
                  <a:pt x="483880" y="937629"/>
                  <a:pt x="471099" y="895192"/>
                  <a:pt x="479762" y="839699"/>
                </a:cubicBezTo>
                <a:cubicBezTo>
                  <a:pt x="444550" y="814685"/>
                  <a:pt x="465776" y="749644"/>
                  <a:pt x="445664" y="696545"/>
                </a:cubicBezTo>
                <a:cubicBezTo>
                  <a:pt x="441558" y="665722"/>
                  <a:pt x="459046" y="617297"/>
                  <a:pt x="440047" y="606615"/>
                </a:cubicBezTo>
                <a:cubicBezTo>
                  <a:pt x="451675" y="592509"/>
                  <a:pt x="432892" y="579307"/>
                  <a:pt x="431225" y="563889"/>
                </a:cubicBezTo>
                <a:cubicBezTo>
                  <a:pt x="438618" y="551582"/>
                  <a:pt x="432225" y="545475"/>
                  <a:pt x="430803" y="534294"/>
                </a:cubicBezTo>
                <a:cubicBezTo>
                  <a:pt x="435364" y="529230"/>
                  <a:pt x="435126" y="519767"/>
                  <a:pt x="429777" y="516548"/>
                </a:cubicBezTo>
                <a:cubicBezTo>
                  <a:pt x="417444" y="521116"/>
                  <a:pt x="423596" y="488251"/>
                  <a:pt x="415090" y="485808"/>
                </a:cubicBezTo>
                <a:cubicBezTo>
                  <a:pt x="413316" y="466733"/>
                  <a:pt x="424116" y="383903"/>
                  <a:pt x="410499" y="369873"/>
                </a:cubicBezTo>
                <a:cubicBezTo>
                  <a:pt x="404034" y="331308"/>
                  <a:pt x="425696" y="275570"/>
                  <a:pt x="425314" y="259180"/>
                </a:cubicBezTo>
                <a:cubicBezTo>
                  <a:pt x="450188" y="242918"/>
                  <a:pt x="384634" y="163766"/>
                  <a:pt x="383240" y="94173"/>
                </a:cubicBezTo>
                <a:cubicBezTo>
                  <a:pt x="385641" y="84795"/>
                  <a:pt x="385609" y="79782"/>
                  <a:pt x="379938" y="77267"/>
                </a:cubicBezTo>
                <a:cubicBezTo>
                  <a:pt x="378301" y="68220"/>
                  <a:pt x="376144" y="54774"/>
                  <a:pt x="373430" y="38856"/>
                </a:cubicBezTo>
                <a:close/>
              </a:path>
            </a:pathLst>
          </a:custGeom>
          <a:solidFill>
            <a:srgbClr val="82766A">
              <a:alpha val="1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4" name="Picture 3" descr="A poster with text and rainbow colors&#10;&#10;Description automatically generated">
            <a:extLst>
              <a:ext uri="{FF2B5EF4-FFF2-40B4-BE49-F238E27FC236}">
                <a16:creationId xmlns:a16="http://schemas.microsoft.com/office/drawing/2014/main" id="{7F0A9D43-DC8D-2778-81B7-C0877D717CD6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74427" y="1847680"/>
            <a:ext cx="3720152" cy="3172735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CBD62E1-163F-964D-65E6-75F34425138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15707" y="1847680"/>
            <a:ext cx="5650173" cy="3908585"/>
          </a:xfrm>
        </p:spPr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buNone/>
            </a:pPr>
            <a:r>
              <a:rPr lang="en-US" sz="32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Kasih </a:t>
            </a:r>
            <a:r>
              <a:rPr lang="en-US" sz="320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ini</a:t>
            </a:r>
            <a:r>
              <a:rPr lang="en-US" sz="32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yang </a:t>
            </a:r>
            <a:r>
              <a:rPr lang="en-US" sz="320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merupakan</a:t>
            </a:r>
            <a:r>
              <a:rPr lang="en-US" sz="32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4800" b="1" dirty="0">
                <a:solidFill>
                  <a:srgbClr val="00B0F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KASIH AGAPE </a:t>
            </a:r>
            <a:r>
              <a:rPr lang="en-US" sz="32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yang </a:t>
            </a:r>
            <a:r>
              <a:rPr lang="en-US" sz="320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berkorban</a:t>
            </a:r>
            <a:r>
              <a:rPr lang="en-US" sz="32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US" sz="320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mengampuni</a:t>
            </a:r>
            <a:r>
              <a:rPr lang="en-US" sz="32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US" sz="320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menebus</a:t>
            </a:r>
            <a:r>
              <a:rPr lang="en-US" sz="32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dan </a:t>
            </a:r>
            <a:r>
              <a:rPr lang="en-US" sz="320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abadi</a:t>
            </a:r>
            <a:r>
              <a:rPr lang="en-US" sz="32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. 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US" sz="320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Yesus</a:t>
            </a:r>
            <a:r>
              <a:rPr lang="en-US" sz="320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3200" dirty="0" err="1">
                <a:latin typeface="Calibri" panose="020F0502020204030204" pitchFamily="34" charset="0"/>
                <a:cs typeface="Calibri" panose="020F0502020204030204" pitchFamily="34" charset="0"/>
              </a:rPr>
              <a:t>telah</a:t>
            </a:r>
            <a:r>
              <a:rPr lang="en-US" sz="32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3200" dirty="0" err="1">
                <a:latin typeface="Calibri" panose="020F0502020204030204" pitchFamily="34" charset="0"/>
                <a:cs typeface="Calibri" panose="020F0502020204030204" pitchFamily="34" charset="0"/>
              </a:rPr>
              <a:t>memberikan</a:t>
            </a:r>
            <a:r>
              <a:rPr lang="en-US" sz="32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3200" dirty="0" err="1">
                <a:latin typeface="Calibri" panose="020F0502020204030204" pitchFamily="34" charset="0"/>
                <a:cs typeface="Calibri" panose="020F0502020204030204" pitchFamily="34" charset="0"/>
              </a:rPr>
              <a:t>contoh</a:t>
            </a:r>
            <a:r>
              <a:rPr lang="en-US" sz="3200" dirty="0">
                <a:latin typeface="Calibri" panose="020F0502020204030204" pitchFamily="34" charset="0"/>
                <a:cs typeface="Calibri" panose="020F0502020204030204" pitchFamily="34" charset="0"/>
              </a:rPr>
              <a:t>, dan </a:t>
            </a:r>
            <a:r>
              <a:rPr lang="en-US" sz="3200" dirty="0" err="1">
                <a:latin typeface="Calibri" panose="020F0502020204030204" pitchFamily="34" charset="0"/>
                <a:cs typeface="Calibri" panose="020F0502020204030204" pitchFamily="34" charset="0"/>
              </a:rPr>
              <a:t>kita</a:t>
            </a:r>
            <a:r>
              <a:rPr lang="en-US" sz="32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3200" dirty="0" err="1">
                <a:latin typeface="Calibri" panose="020F0502020204030204" pitchFamily="34" charset="0"/>
                <a:cs typeface="Calibri" panose="020F0502020204030204" pitchFamily="34" charset="0"/>
              </a:rPr>
              <a:t>harus</a:t>
            </a:r>
            <a:r>
              <a:rPr lang="en-US" sz="32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3200" err="1">
                <a:latin typeface="Calibri" panose="020F0502020204030204" pitchFamily="34" charset="0"/>
                <a:cs typeface="Calibri" panose="020F0502020204030204" pitchFamily="34" charset="0"/>
              </a:rPr>
              <a:t>mengikuti</a:t>
            </a:r>
            <a:r>
              <a:rPr lang="en-US" sz="3200">
                <a:latin typeface="Calibri" panose="020F0502020204030204" pitchFamily="34" charset="0"/>
                <a:cs typeface="Calibri" panose="020F0502020204030204" pitchFamily="34" charset="0"/>
              </a:rPr>
              <a:t> langkah-Nya.</a:t>
            </a:r>
            <a:endParaRPr lang="en-US" sz="3200" dirty="0"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lnSpc>
                <a:spcPct val="100000"/>
              </a:lnSpc>
              <a:buNone/>
            </a:pPr>
            <a:endParaRPr lang="en-US" sz="32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0881934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304</TotalTime>
  <Words>1179</Words>
  <Application>Microsoft Office PowerPoint</Application>
  <PresentationFormat>Widescreen</PresentationFormat>
  <Paragraphs>107</Paragraphs>
  <Slides>26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4" baseType="lpstr">
      <vt:lpstr>American Typewriter</vt:lpstr>
      <vt:lpstr>Aptos</vt:lpstr>
      <vt:lpstr>Aptos Display</vt:lpstr>
      <vt:lpstr>Arial</vt:lpstr>
      <vt:lpstr>Avenir Next</vt:lpstr>
      <vt:lpstr>Calibri</vt:lpstr>
      <vt:lpstr>Helvetica</vt:lpstr>
      <vt:lpstr>Office Theme</vt:lpstr>
      <vt:lpstr>AGAPE YESUS MENGASIHIKU SELALU</vt:lpstr>
      <vt:lpstr>PERANCANGAN</vt:lpstr>
      <vt:lpstr>PROGRAM</vt:lpstr>
      <vt:lpstr>Garis Khotbah  Untuk Pendeta (Slaid 5 – 17)  Tajuk:  Sehati Sejiwa</vt:lpstr>
      <vt:lpstr>AYAT KUNCI</vt:lpstr>
      <vt:lpstr>KHOTBAH</vt:lpstr>
      <vt:lpstr>SUATU KASIH YANG BARU</vt:lpstr>
      <vt:lpstr>PowerPoint Presentation</vt:lpstr>
      <vt:lpstr>PowerPoint Presentation</vt:lpstr>
      <vt:lpstr>ASPEK-ASPEK    KASIH KRISTUS </vt:lpstr>
      <vt:lpstr>Bina huraian berdasarkan ayat-ayat kunci ini: </vt:lpstr>
      <vt:lpstr>KASIH YANG BERKORBAN </vt:lpstr>
      <vt:lpstr>KASIH YANG MENGAMPUNI </vt:lpstr>
      <vt:lpstr>Illustrasi tentang mengampuni:</vt:lpstr>
      <vt:lpstr>KASIH YANG MENEBUS</vt:lpstr>
      <vt:lpstr>KASIH YANG ABADI</vt:lpstr>
      <vt:lpstr>PowerPoint Presentation</vt:lpstr>
      <vt:lpstr>PENUTUP </vt:lpstr>
      <vt:lpstr>Kanak-kanak 1 dan 2 mengulang semula ayat Alkitab dengan gerakan tangan. </vt:lpstr>
      <vt:lpstr>PowerPoint Presentation</vt:lpstr>
      <vt:lpstr>LAGU PENUTUP Jesus Loves Me</vt:lpstr>
      <vt:lpstr>PowerPoint Presentation</vt:lpstr>
      <vt:lpstr>AYAT KUNCI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AGAPE JESUS LOVES ME ALWAYS</dc:title>
  <dc:creator>Arrais, Raquel</dc:creator>
  <cp:lastModifiedBy>Faridah Lausin (MAUM)</cp:lastModifiedBy>
  <cp:revision>15</cp:revision>
  <dcterms:created xsi:type="dcterms:W3CDTF">2024-06-22T09:11:12Z</dcterms:created>
  <dcterms:modified xsi:type="dcterms:W3CDTF">2024-07-14T12:44:41Z</dcterms:modified>
</cp:coreProperties>
</file>