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8288000" cy="10287000"/>
  <p:notesSz cx="6858000" cy="9144000"/>
  <p:embeddedFontLst>
    <p:embeddedFont>
      <p:font typeface="Canva Sans" panose="020B0604020202020204" charset="0"/>
      <p:regular r:id="rId14"/>
    </p:embeddedFont>
    <p:embeddedFont>
      <p:font typeface="Canva Sans Bold" panose="020B0604020202020204" charset="0"/>
      <p:regular r:id="rId15"/>
    </p:embeddedFont>
    <p:embeddedFont>
      <p:font typeface="Merriweather Bold" panose="020B0604020202020204" charset="0"/>
      <p:regular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5" d="100"/>
          <a:sy n="75" d="100"/>
        </p:scale>
        <p:origin x="480" y="4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006254" y="8789069"/>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7672072" y="8867670"/>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sp>
        <p:nvSpPr>
          <p:cNvPr id="8" name="TextBox 8"/>
          <p:cNvSpPr txBox="1"/>
          <p:nvPr/>
        </p:nvSpPr>
        <p:spPr>
          <a:xfrm>
            <a:off x="1219200" y="857160"/>
            <a:ext cx="7755795" cy="8156592"/>
          </a:xfrm>
          <a:prstGeom prst="rect">
            <a:avLst/>
          </a:prstGeom>
        </p:spPr>
        <p:txBody>
          <a:bodyPr wrap="square" lIns="0" tIns="0" rIns="0" bIns="0" rtlCol="0" anchor="t">
            <a:spAutoFit/>
          </a:bodyPr>
          <a:lstStyle/>
          <a:p>
            <a:pPr>
              <a:lnSpc>
                <a:spcPts val="2869"/>
              </a:lnSpc>
            </a:pPr>
            <a:r>
              <a:rPr lang="en-US" sz="2049" dirty="0" err="1">
                <a:solidFill>
                  <a:srgbClr val="1181C8"/>
                </a:solidFill>
                <a:latin typeface="Canva Sans Bold"/>
              </a:rPr>
              <a:t>Pesan</a:t>
            </a:r>
            <a:r>
              <a:rPr lang="en-US" sz="2049" dirty="0">
                <a:solidFill>
                  <a:srgbClr val="1181C8"/>
                </a:solidFill>
                <a:latin typeface="Canva Sans Bold"/>
              </a:rPr>
              <a:t> </a:t>
            </a:r>
            <a:r>
              <a:rPr lang="en-US" sz="2049" dirty="0" err="1">
                <a:solidFill>
                  <a:srgbClr val="1181C8"/>
                </a:solidFill>
                <a:latin typeface="Canva Sans Bold"/>
              </a:rPr>
              <a:t>dari</a:t>
            </a:r>
            <a:r>
              <a:rPr lang="en-US" sz="2049" dirty="0">
                <a:solidFill>
                  <a:srgbClr val="1181C8"/>
                </a:solidFill>
                <a:latin typeface="Canva Sans Bold"/>
              </a:rPr>
              <a:t> </a:t>
            </a:r>
            <a:r>
              <a:rPr lang="en-US" sz="2049" dirty="0" err="1">
                <a:solidFill>
                  <a:srgbClr val="1181C8"/>
                </a:solidFill>
                <a:latin typeface="Canva Sans Bold"/>
              </a:rPr>
              <a:t>Jabatan</a:t>
            </a:r>
            <a:r>
              <a:rPr lang="en-US" sz="2049" dirty="0">
                <a:solidFill>
                  <a:srgbClr val="1181C8"/>
                </a:solidFill>
                <a:latin typeface="Canva Sans Bold"/>
              </a:rPr>
              <a:t> </a:t>
            </a:r>
            <a:r>
              <a:rPr lang="en-US" sz="2049" dirty="0" err="1">
                <a:solidFill>
                  <a:srgbClr val="1181C8"/>
                </a:solidFill>
                <a:latin typeface="Canva Sans Bold"/>
              </a:rPr>
              <a:t>Pelayanan</a:t>
            </a:r>
            <a:r>
              <a:rPr lang="en-US" sz="2049" dirty="0">
                <a:solidFill>
                  <a:srgbClr val="1181C8"/>
                </a:solidFill>
                <a:latin typeface="Canva Sans Bold"/>
              </a:rPr>
              <a:t> Kanak-</a:t>
            </a:r>
            <a:r>
              <a:rPr lang="en-US" sz="2049" dirty="0" err="1">
                <a:solidFill>
                  <a:srgbClr val="1181C8"/>
                </a:solidFill>
                <a:latin typeface="Canva Sans Bold"/>
              </a:rPr>
              <a:t>kanak</a:t>
            </a:r>
            <a:r>
              <a:rPr lang="en-US" sz="2049" dirty="0">
                <a:solidFill>
                  <a:srgbClr val="1181C8"/>
                </a:solidFill>
                <a:latin typeface="Canva Sans Bold"/>
              </a:rPr>
              <a:t>, MAUM.</a:t>
            </a:r>
          </a:p>
          <a:p>
            <a:pPr>
              <a:lnSpc>
                <a:spcPts val="2869"/>
              </a:lnSpc>
            </a:pPr>
            <a:endParaRPr lang="en-US" sz="2049" dirty="0">
              <a:solidFill>
                <a:srgbClr val="1181C8"/>
              </a:solidFill>
              <a:latin typeface="Canva Sans Bold"/>
            </a:endParaRPr>
          </a:p>
          <a:p>
            <a:pPr>
              <a:lnSpc>
                <a:spcPts val="2869"/>
              </a:lnSpc>
              <a:spcBef>
                <a:spcPct val="0"/>
              </a:spcBef>
            </a:pPr>
            <a:r>
              <a:rPr lang="en-US" sz="2049" dirty="0" err="1">
                <a:solidFill>
                  <a:srgbClr val="000000"/>
                </a:solidFill>
                <a:latin typeface="Canva Sans"/>
              </a:rPr>
              <a:t>Dokumen</a:t>
            </a:r>
            <a:r>
              <a:rPr lang="en-US" sz="2049" dirty="0">
                <a:solidFill>
                  <a:srgbClr val="000000"/>
                </a:solidFill>
                <a:latin typeface="Canva Sans"/>
              </a:rPr>
              <a:t> </a:t>
            </a:r>
            <a:r>
              <a:rPr lang="en-US" sz="2049" dirty="0" err="1">
                <a:solidFill>
                  <a:srgbClr val="000000"/>
                </a:solidFill>
                <a:latin typeface="Canva Sans"/>
              </a:rPr>
              <a:t>ini</a:t>
            </a:r>
            <a:r>
              <a:rPr lang="en-US" sz="2049" dirty="0">
                <a:solidFill>
                  <a:srgbClr val="000000"/>
                </a:solidFill>
                <a:latin typeface="Canva Sans"/>
              </a:rPr>
              <a:t> </a:t>
            </a:r>
            <a:r>
              <a:rPr lang="en-US" sz="2049" dirty="0" err="1">
                <a:solidFill>
                  <a:srgbClr val="000000"/>
                </a:solidFill>
                <a:latin typeface="Canva Sans"/>
              </a:rPr>
              <a:t>disediakan</a:t>
            </a:r>
            <a:r>
              <a:rPr lang="en-US" sz="2049" dirty="0">
                <a:solidFill>
                  <a:srgbClr val="000000"/>
                </a:solidFill>
                <a:latin typeface="Canva Sans"/>
              </a:rPr>
              <a:t> oleh Viva.  </a:t>
            </a:r>
            <a:r>
              <a:rPr lang="en-US" sz="2049" dirty="0">
                <a:solidFill>
                  <a:srgbClr val="1A407C"/>
                </a:solidFill>
                <a:latin typeface="Canva Sans"/>
              </a:rPr>
              <a:t>https://www.viva.org/wwp/</a:t>
            </a:r>
            <a:r>
              <a:rPr lang="en-US" sz="2049" dirty="0">
                <a:solidFill>
                  <a:srgbClr val="000000"/>
                </a:solidFill>
                <a:latin typeface="Canva Sans"/>
              </a:rPr>
              <a:t>  </a:t>
            </a:r>
          </a:p>
          <a:p>
            <a:pPr>
              <a:lnSpc>
                <a:spcPts val="2869"/>
              </a:lnSpc>
              <a:spcBef>
                <a:spcPct val="0"/>
              </a:spcBef>
            </a:pPr>
            <a:endParaRPr lang="en-US" sz="2049" dirty="0">
              <a:solidFill>
                <a:srgbClr val="000000"/>
              </a:solidFill>
              <a:latin typeface="Canva Sans"/>
            </a:endParaRPr>
          </a:p>
          <a:p>
            <a:pPr>
              <a:lnSpc>
                <a:spcPts val="2869"/>
              </a:lnSpc>
              <a:spcBef>
                <a:spcPct val="0"/>
              </a:spcBef>
            </a:pPr>
            <a:r>
              <a:rPr lang="en-US" sz="2049" dirty="0" err="1">
                <a:solidFill>
                  <a:srgbClr val="000000"/>
                </a:solidFill>
                <a:latin typeface="Canva Sans"/>
              </a:rPr>
              <a:t>Jabatan</a:t>
            </a:r>
            <a:r>
              <a:rPr lang="en-US" sz="2049" dirty="0">
                <a:solidFill>
                  <a:srgbClr val="000000"/>
                </a:solidFill>
                <a:latin typeface="Canva Sans"/>
              </a:rPr>
              <a:t> </a:t>
            </a:r>
            <a:r>
              <a:rPr lang="en-US" sz="2049" dirty="0" err="1">
                <a:solidFill>
                  <a:srgbClr val="000000"/>
                </a:solidFill>
                <a:latin typeface="Canva Sans"/>
              </a:rPr>
              <a:t>Pelayanan</a:t>
            </a:r>
            <a:r>
              <a:rPr lang="en-US" sz="2049" dirty="0">
                <a:solidFill>
                  <a:srgbClr val="000000"/>
                </a:solidFill>
                <a:latin typeface="Canva Sans"/>
              </a:rPr>
              <a:t> Kanak-</a:t>
            </a:r>
            <a:r>
              <a:rPr lang="en-US" sz="2049" dirty="0" err="1">
                <a:solidFill>
                  <a:srgbClr val="000000"/>
                </a:solidFill>
                <a:latin typeface="Canva Sans"/>
              </a:rPr>
              <a:t>kanak</a:t>
            </a:r>
            <a:r>
              <a:rPr lang="en-US" sz="2049" dirty="0">
                <a:solidFill>
                  <a:srgbClr val="000000"/>
                </a:solidFill>
                <a:latin typeface="Canva Sans"/>
              </a:rPr>
              <a:t>, General Conference, </a:t>
            </a:r>
            <a:r>
              <a:rPr lang="en-US" sz="2049" dirty="0" err="1">
                <a:solidFill>
                  <a:srgbClr val="000000"/>
                </a:solidFill>
                <a:latin typeface="Canva Sans"/>
              </a:rPr>
              <a:t>mencadangkan</a:t>
            </a:r>
            <a:r>
              <a:rPr lang="en-US" sz="2049" dirty="0">
                <a:solidFill>
                  <a:srgbClr val="000000"/>
                </a:solidFill>
                <a:latin typeface="Canva Sans"/>
              </a:rPr>
              <a:t> </a:t>
            </a:r>
            <a:r>
              <a:rPr lang="en-US" sz="2049" dirty="0" err="1">
                <a:solidFill>
                  <a:srgbClr val="000000"/>
                </a:solidFill>
                <a:latin typeface="Canva Sans"/>
              </a:rPr>
              <a:t>supaya</a:t>
            </a:r>
            <a:r>
              <a:rPr lang="en-US" sz="2049" dirty="0">
                <a:solidFill>
                  <a:srgbClr val="000000"/>
                </a:solidFill>
                <a:latin typeface="Canva Sans"/>
              </a:rPr>
              <a:t> </a:t>
            </a:r>
            <a:r>
              <a:rPr lang="en-US" sz="2049" dirty="0" err="1">
                <a:solidFill>
                  <a:srgbClr val="000000"/>
                </a:solidFill>
                <a:latin typeface="Canva Sans"/>
              </a:rPr>
              <a:t>dokumen</a:t>
            </a:r>
            <a:r>
              <a:rPr lang="en-US" sz="2049" dirty="0">
                <a:solidFill>
                  <a:srgbClr val="000000"/>
                </a:solidFill>
                <a:latin typeface="Canva Sans"/>
              </a:rPr>
              <a:t> </a:t>
            </a:r>
            <a:r>
              <a:rPr lang="en-US" sz="2049" dirty="0" err="1">
                <a:solidFill>
                  <a:srgbClr val="000000"/>
                </a:solidFill>
                <a:latin typeface="Canva Sans"/>
              </a:rPr>
              <a:t>ini</a:t>
            </a:r>
            <a:r>
              <a:rPr lang="en-US" sz="2049" dirty="0">
                <a:solidFill>
                  <a:srgbClr val="000000"/>
                </a:solidFill>
                <a:latin typeface="Canva Sans"/>
              </a:rPr>
              <a:t> (yang </a:t>
            </a:r>
            <a:r>
              <a:rPr lang="en-US" sz="2049" dirty="0" err="1">
                <a:solidFill>
                  <a:srgbClr val="000000"/>
                </a:solidFill>
                <a:latin typeface="Canva Sans"/>
              </a:rPr>
              <a:t>disediakan</a:t>
            </a:r>
            <a:r>
              <a:rPr lang="en-US" sz="2049" dirty="0">
                <a:solidFill>
                  <a:srgbClr val="000000"/>
                </a:solidFill>
                <a:latin typeface="Canva Sans"/>
              </a:rPr>
              <a:t> oleh Viva </a:t>
            </a:r>
            <a:r>
              <a:rPr lang="en-US" sz="2049" dirty="0" err="1">
                <a:solidFill>
                  <a:srgbClr val="000000"/>
                </a:solidFill>
                <a:latin typeface="Canva Sans"/>
              </a:rPr>
              <a:t>untuk</a:t>
            </a:r>
            <a:r>
              <a:rPr lang="en-US" sz="2049" dirty="0">
                <a:solidFill>
                  <a:srgbClr val="000000"/>
                </a:solidFill>
                <a:latin typeface="Canva Sans"/>
              </a:rPr>
              <a:t> </a:t>
            </a:r>
            <a:r>
              <a:rPr lang="en-US" sz="2049" dirty="0" err="1">
                <a:solidFill>
                  <a:srgbClr val="000000"/>
                </a:solidFill>
                <a:latin typeface="Canva Sans"/>
              </a:rPr>
              <a:t>Doa</a:t>
            </a:r>
            <a:r>
              <a:rPr lang="en-US" sz="2049" dirty="0">
                <a:solidFill>
                  <a:srgbClr val="000000"/>
                </a:solidFill>
                <a:latin typeface="Canva Sans"/>
              </a:rPr>
              <a:t> </a:t>
            </a:r>
            <a:r>
              <a:rPr lang="en-US" sz="2049" dirty="0" err="1">
                <a:solidFill>
                  <a:srgbClr val="000000"/>
                </a:solidFill>
                <a:latin typeface="Canva Sans"/>
              </a:rPr>
              <a:t>Hujung</a:t>
            </a:r>
            <a:r>
              <a:rPr lang="en-US" sz="2049" dirty="0">
                <a:solidFill>
                  <a:srgbClr val="000000"/>
                </a:solidFill>
                <a:latin typeface="Canva Sans"/>
              </a:rPr>
              <a:t> </a:t>
            </a:r>
            <a:r>
              <a:rPr lang="en-US" sz="2049" dirty="0" err="1">
                <a:solidFill>
                  <a:srgbClr val="000000"/>
                </a:solidFill>
                <a:latin typeface="Canva Sans"/>
              </a:rPr>
              <a:t>Minggu</a:t>
            </a:r>
            <a:r>
              <a:rPr lang="en-US" sz="2049" dirty="0">
                <a:solidFill>
                  <a:srgbClr val="000000"/>
                </a:solidFill>
                <a:latin typeface="Canva Sans"/>
              </a:rPr>
              <a:t> </a:t>
            </a:r>
            <a:r>
              <a:rPr lang="en-US" sz="2049" dirty="0" err="1">
                <a:solidFill>
                  <a:srgbClr val="000000"/>
                </a:solidFill>
                <a:latin typeface="Canva Sans"/>
              </a:rPr>
              <a:t>Sedunia</a:t>
            </a:r>
            <a:r>
              <a:rPr lang="en-US" sz="2049" dirty="0">
                <a:solidFill>
                  <a:srgbClr val="000000"/>
                </a:solidFill>
                <a:latin typeface="Canva Sans"/>
              </a:rPr>
              <a:t> pada June 1-2, 2024) </a:t>
            </a:r>
            <a:r>
              <a:rPr lang="en-US" sz="2049" dirty="0" err="1">
                <a:solidFill>
                  <a:srgbClr val="000000"/>
                </a:solidFill>
                <a:latin typeface="Canva Sans"/>
              </a:rPr>
              <a:t>digunakan</a:t>
            </a:r>
            <a:r>
              <a:rPr lang="en-US" sz="2049" dirty="0">
                <a:solidFill>
                  <a:srgbClr val="000000"/>
                </a:solidFill>
                <a:latin typeface="Canva Sans"/>
              </a:rPr>
              <a:t> </a:t>
            </a:r>
            <a:r>
              <a:rPr lang="en-US" sz="2049" dirty="0" err="1">
                <a:solidFill>
                  <a:srgbClr val="000000"/>
                </a:solidFill>
                <a:latin typeface="Canva Sans"/>
              </a:rPr>
              <a:t>sebagai</a:t>
            </a:r>
            <a:r>
              <a:rPr lang="en-US" sz="2049" dirty="0">
                <a:solidFill>
                  <a:srgbClr val="000000"/>
                </a:solidFill>
                <a:latin typeface="Canva Sans"/>
              </a:rPr>
              <a:t> </a:t>
            </a:r>
            <a:r>
              <a:rPr lang="en-US" sz="2049" dirty="0" err="1">
                <a:solidFill>
                  <a:srgbClr val="000000"/>
                </a:solidFill>
                <a:latin typeface="Canva Sans"/>
              </a:rPr>
              <a:t>bahan</a:t>
            </a:r>
            <a:r>
              <a:rPr lang="en-US" sz="2049" dirty="0">
                <a:solidFill>
                  <a:srgbClr val="000000"/>
                </a:solidFill>
                <a:latin typeface="Canva Sans"/>
              </a:rPr>
              <a:t> </a:t>
            </a:r>
            <a:r>
              <a:rPr lang="en-US" sz="2049" dirty="0" err="1">
                <a:solidFill>
                  <a:srgbClr val="000000"/>
                </a:solidFill>
                <a:latin typeface="Canva Sans"/>
              </a:rPr>
              <a:t>sumber</a:t>
            </a:r>
            <a:r>
              <a:rPr lang="en-US" sz="2049" dirty="0">
                <a:solidFill>
                  <a:srgbClr val="000000"/>
                </a:solidFill>
                <a:latin typeface="Canva Sans"/>
              </a:rPr>
              <a:t> </a:t>
            </a:r>
            <a:r>
              <a:rPr lang="en-US" sz="2049" dirty="0" err="1">
                <a:solidFill>
                  <a:srgbClr val="000000"/>
                </a:solidFill>
                <a:latin typeface="Canva Sans"/>
              </a:rPr>
              <a:t>sempena</a:t>
            </a:r>
            <a:r>
              <a:rPr lang="en-US" sz="2049" dirty="0">
                <a:solidFill>
                  <a:srgbClr val="000000"/>
                </a:solidFill>
                <a:latin typeface="Canva Sans"/>
              </a:rPr>
              <a:t> </a:t>
            </a:r>
            <a:r>
              <a:rPr lang="en-US" sz="2049" dirty="0">
                <a:solidFill>
                  <a:srgbClr val="000000"/>
                </a:solidFill>
                <a:latin typeface="Canva Sans Bold"/>
              </a:rPr>
              <a:t>Hari </a:t>
            </a:r>
            <a:r>
              <a:rPr lang="en-US" sz="2049" dirty="0" err="1">
                <a:solidFill>
                  <a:srgbClr val="000000"/>
                </a:solidFill>
                <a:latin typeface="Canva Sans Bold"/>
              </a:rPr>
              <a:t>Doa</a:t>
            </a:r>
            <a:r>
              <a:rPr lang="en-US" sz="2049" dirty="0">
                <a:solidFill>
                  <a:srgbClr val="000000"/>
                </a:solidFill>
                <a:latin typeface="Canva Sans Bold"/>
              </a:rPr>
              <a:t> </a:t>
            </a:r>
            <a:r>
              <a:rPr lang="en-US" sz="2049" dirty="0" err="1">
                <a:solidFill>
                  <a:srgbClr val="000000"/>
                </a:solidFill>
                <a:latin typeface="Canva Sans Bold"/>
              </a:rPr>
              <a:t>Sedunia</a:t>
            </a:r>
            <a:r>
              <a:rPr lang="en-US" sz="2049" dirty="0">
                <a:solidFill>
                  <a:srgbClr val="000000"/>
                </a:solidFill>
                <a:latin typeface="Canva Sans Bold"/>
              </a:rPr>
              <a:t> </a:t>
            </a:r>
            <a:r>
              <a:rPr lang="en-US" sz="2049" dirty="0" err="1">
                <a:solidFill>
                  <a:srgbClr val="000000"/>
                </a:solidFill>
                <a:latin typeface="Canva Sans Bold"/>
              </a:rPr>
              <a:t>Untuk</a:t>
            </a:r>
            <a:r>
              <a:rPr lang="en-US" sz="2049" dirty="0">
                <a:solidFill>
                  <a:srgbClr val="000000"/>
                </a:solidFill>
                <a:latin typeface="Canva Sans Bold"/>
              </a:rPr>
              <a:t> Kanak-</a:t>
            </a:r>
            <a:r>
              <a:rPr lang="en-US" sz="2049" dirty="0" err="1">
                <a:solidFill>
                  <a:srgbClr val="000000"/>
                </a:solidFill>
                <a:latin typeface="Canva Sans Bold"/>
              </a:rPr>
              <a:t>kanak</a:t>
            </a:r>
            <a:r>
              <a:rPr lang="en-US" sz="2049" dirty="0">
                <a:solidFill>
                  <a:srgbClr val="000000"/>
                </a:solidFill>
                <a:latin typeface="Canva Sans Bold"/>
              </a:rPr>
              <a:t> </a:t>
            </a:r>
            <a:r>
              <a:rPr lang="en-US" sz="2049" dirty="0" err="1">
                <a:solidFill>
                  <a:srgbClr val="000000"/>
                </a:solidFill>
                <a:latin typeface="Canva Sans Bold"/>
              </a:rPr>
              <a:t>Berisiko</a:t>
            </a:r>
            <a:r>
              <a:rPr lang="en-US" sz="2049" dirty="0">
                <a:solidFill>
                  <a:srgbClr val="000000"/>
                </a:solidFill>
                <a:latin typeface="Canva Sans Bold"/>
              </a:rPr>
              <a:t> pada 25 Mei, 2024.</a:t>
            </a:r>
            <a:r>
              <a:rPr lang="en-US" sz="2049" dirty="0">
                <a:solidFill>
                  <a:srgbClr val="000000"/>
                </a:solidFill>
                <a:latin typeface="Canva Sans"/>
              </a:rPr>
              <a:t>  </a:t>
            </a:r>
          </a:p>
          <a:p>
            <a:pPr>
              <a:lnSpc>
                <a:spcPts val="2869"/>
              </a:lnSpc>
              <a:spcBef>
                <a:spcPct val="0"/>
              </a:spcBef>
            </a:pPr>
            <a:endParaRPr lang="en-US" sz="2049" dirty="0">
              <a:solidFill>
                <a:srgbClr val="000000"/>
              </a:solidFill>
              <a:latin typeface="Canva Sans"/>
            </a:endParaRPr>
          </a:p>
          <a:p>
            <a:pPr>
              <a:lnSpc>
                <a:spcPts val="2869"/>
              </a:lnSpc>
              <a:spcBef>
                <a:spcPct val="0"/>
              </a:spcBef>
            </a:pPr>
            <a:r>
              <a:rPr lang="en-US" sz="2049" dirty="0" err="1">
                <a:solidFill>
                  <a:srgbClr val="000000"/>
                </a:solidFill>
                <a:latin typeface="Canva Sans"/>
              </a:rPr>
              <a:t>Sebagai</a:t>
            </a:r>
            <a:r>
              <a:rPr lang="en-US" sz="2049" dirty="0">
                <a:solidFill>
                  <a:srgbClr val="000000"/>
                </a:solidFill>
                <a:latin typeface="Canva Sans"/>
              </a:rPr>
              <a:t> </a:t>
            </a:r>
            <a:r>
              <a:rPr lang="en-US" sz="2049" dirty="0" err="1">
                <a:solidFill>
                  <a:srgbClr val="000000"/>
                </a:solidFill>
                <a:latin typeface="Canva Sans"/>
              </a:rPr>
              <a:t>pemimpin</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yang </a:t>
            </a:r>
            <a:r>
              <a:rPr lang="en-US" sz="2049" dirty="0" err="1">
                <a:solidFill>
                  <a:srgbClr val="000000"/>
                </a:solidFill>
                <a:latin typeface="Canva Sans"/>
              </a:rPr>
              <a:t>lebih</a:t>
            </a:r>
            <a:r>
              <a:rPr lang="en-US" sz="2049" dirty="0">
                <a:solidFill>
                  <a:srgbClr val="000000"/>
                </a:solidFill>
                <a:latin typeface="Canva Sans"/>
              </a:rPr>
              <a:t> </a:t>
            </a:r>
            <a:r>
              <a:rPr lang="en-US" sz="2049" dirty="0" err="1">
                <a:solidFill>
                  <a:srgbClr val="000000"/>
                </a:solidFill>
                <a:latin typeface="Canva Sans"/>
              </a:rPr>
              <a:t>memahami</a:t>
            </a:r>
            <a:r>
              <a:rPr lang="en-US" sz="2049" dirty="0">
                <a:solidFill>
                  <a:srgbClr val="000000"/>
                </a:solidFill>
                <a:latin typeface="Canva Sans"/>
              </a:rPr>
              <a:t> </a:t>
            </a:r>
            <a:r>
              <a:rPr lang="en-US" sz="2049" dirty="0" err="1">
                <a:solidFill>
                  <a:srgbClr val="000000"/>
                </a:solidFill>
                <a:latin typeface="Canva Sans"/>
              </a:rPr>
              <a:t>keperluan</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dan </a:t>
            </a:r>
            <a:r>
              <a:rPr lang="en-US" sz="2049" dirty="0" err="1">
                <a:solidFill>
                  <a:srgbClr val="000000"/>
                </a:solidFill>
                <a:latin typeface="Canva Sans"/>
              </a:rPr>
              <a:t>kemudahan-kemudahan</a:t>
            </a:r>
            <a:r>
              <a:rPr lang="en-US" sz="2049" dirty="0">
                <a:solidFill>
                  <a:srgbClr val="000000"/>
                </a:solidFill>
                <a:latin typeface="Canva Sans"/>
              </a:rPr>
              <a:t> yang </a:t>
            </a:r>
            <a:r>
              <a:rPr lang="en-US" sz="2049" dirty="0" err="1">
                <a:solidFill>
                  <a:srgbClr val="000000"/>
                </a:solidFill>
                <a:latin typeface="Canva Sans"/>
              </a:rPr>
              <a:t>ada</a:t>
            </a:r>
            <a:r>
              <a:rPr lang="en-US" sz="2049" dirty="0">
                <a:solidFill>
                  <a:srgbClr val="000000"/>
                </a:solidFill>
                <a:latin typeface="Canva Sans"/>
              </a:rPr>
              <a:t> di </a:t>
            </a:r>
            <a:r>
              <a:rPr lang="en-US" sz="2049" dirty="0" err="1">
                <a:solidFill>
                  <a:srgbClr val="000000"/>
                </a:solidFill>
                <a:latin typeface="Canva Sans"/>
              </a:rPr>
              <a:t>gereja</a:t>
            </a:r>
            <a:r>
              <a:rPr lang="en-US" sz="2049" dirty="0">
                <a:solidFill>
                  <a:srgbClr val="000000"/>
                </a:solidFill>
                <a:latin typeface="Canva Sans"/>
              </a:rPr>
              <a:t> dan </a:t>
            </a:r>
            <a:r>
              <a:rPr lang="en-US" sz="2049" dirty="0" err="1">
                <a:solidFill>
                  <a:srgbClr val="000000"/>
                </a:solidFill>
                <a:latin typeface="Canva Sans"/>
              </a:rPr>
              <a:t>kawasan</a:t>
            </a:r>
            <a:r>
              <a:rPr lang="en-US" sz="2049" dirty="0">
                <a:solidFill>
                  <a:srgbClr val="000000"/>
                </a:solidFill>
                <a:latin typeface="Canva Sans"/>
              </a:rPr>
              <a:t> </a:t>
            </a:r>
            <a:r>
              <a:rPr lang="en-US" sz="2049" dirty="0" err="1">
                <a:solidFill>
                  <a:srgbClr val="000000"/>
                </a:solidFill>
                <a:latin typeface="Canva Sans"/>
              </a:rPr>
              <a:t>setempat</a:t>
            </a:r>
            <a:r>
              <a:rPr lang="en-US" sz="2049" dirty="0">
                <a:solidFill>
                  <a:srgbClr val="000000"/>
                </a:solidFill>
                <a:latin typeface="Canva Sans"/>
              </a:rPr>
              <a:t>, </a:t>
            </a:r>
            <a:r>
              <a:rPr lang="en-US" sz="2049" dirty="0" err="1">
                <a:solidFill>
                  <a:srgbClr val="000000"/>
                </a:solidFill>
                <a:latin typeface="Canva Sans"/>
              </a:rPr>
              <a:t>anda</a:t>
            </a:r>
            <a:r>
              <a:rPr lang="en-US" sz="2049" dirty="0">
                <a:solidFill>
                  <a:srgbClr val="000000"/>
                </a:solidFill>
                <a:latin typeface="Canva Sans"/>
              </a:rPr>
              <a:t> </a:t>
            </a:r>
            <a:r>
              <a:rPr lang="en-US" sz="2049" dirty="0" err="1">
                <a:solidFill>
                  <a:srgbClr val="000000"/>
                </a:solidFill>
                <a:latin typeface="Canva Sans"/>
              </a:rPr>
              <a:t>boleh</a:t>
            </a:r>
            <a:r>
              <a:rPr lang="en-US" sz="2049" dirty="0">
                <a:solidFill>
                  <a:srgbClr val="000000"/>
                </a:solidFill>
                <a:latin typeface="Canva Sans"/>
              </a:rPr>
              <a:t> </a:t>
            </a:r>
            <a:r>
              <a:rPr lang="en-US" sz="2049" dirty="0" err="1">
                <a:solidFill>
                  <a:srgbClr val="000000"/>
                </a:solidFill>
                <a:latin typeface="Canva Sans"/>
              </a:rPr>
              <a:t>mengubahsuai</a:t>
            </a:r>
            <a:r>
              <a:rPr lang="en-US" sz="2049" dirty="0">
                <a:solidFill>
                  <a:srgbClr val="000000"/>
                </a:solidFill>
                <a:latin typeface="Canva Sans"/>
              </a:rPr>
              <a:t> </a:t>
            </a:r>
            <a:r>
              <a:rPr lang="en-US" sz="2049" dirty="0" err="1">
                <a:solidFill>
                  <a:srgbClr val="000000"/>
                </a:solidFill>
                <a:latin typeface="Canva Sans"/>
              </a:rPr>
              <a:t>bahan</a:t>
            </a:r>
            <a:r>
              <a:rPr lang="en-US" sz="2049" dirty="0">
                <a:solidFill>
                  <a:srgbClr val="000000"/>
                </a:solidFill>
                <a:latin typeface="Canva Sans"/>
              </a:rPr>
              <a:t> </a:t>
            </a:r>
            <a:r>
              <a:rPr lang="en-US" sz="2049" dirty="0" err="1">
                <a:solidFill>
                  <a:srgbClr val="000000"/>
                </a:solidFill>
                <a:latin typeface="Canva Sans"/>
              </a:rPr>
              <a:t>sumber</a:t>
            </a:r>
            <a:r>
              <a:rPr lang="en-US" sz="2049" dirty="0">
                <a:solidFill>
                  <a:srgbClr val="000000"/>
                </a:solidFill>
                <a:latin typeface="Canva Sans"/>
              </a:rPr>
              <a:t> </a:t>
            </a:r>
            <a:r>
              <a:rPr lang="en-US" sz="2049" dirty="0" err="1">
                <a:solidFill>
                  <a:srgbClr val="000000"/>
                </a:solidFill>
                <a:latin typeface="Canva Sans"/>
              </a:rPr>
              <a:t>ini</a:t>
            </a:r>
            <a:r>
              <a:rPr lang="en-US" sz="2049" dirty="0">
                <a:solidFill>
                  <a:srgbClr val="000000"/>
                </a:solidFill>
                <a:latin typeface="Canva Sans"/>
              </a:rPr>
              <a:t> </a:t>
            </a:r>
            <a:r>
              <a:rPr lang="en-US" sz="2049" dirty="0" err="1">
                <a:solidFill>
                  <a:srgbClr val="000000"/>
                </a:solidFill>
                <a:latin typeface="Canva Sans"/>
              </a:rPr>
              <a:t>atau</a:t>
            </a:r>
            <a:r>
              <a:rPr lang="en-US" sz="2049" dirty="0">
                <a:solidFill>
                  <a:srgbClr val="000000"/>
                </a:solidFill>
                <a:latin typeface="Canva Sans"/>
              </a:rPr>
              <a:t> </a:t>
            </a:r>
            <a:r>
              <a:rPr lang="en-US" sz="2049" dirty="0" err="1">
                <a:solidFill>
                  <a:srgbClr val="000000"/>
                </a:solidFill>
                <a:latin typeface="Canva Sans"/>
              </a:rPr>
              <a:t>menggunakan</a:t>
            </a:r>
            <a:r>
              <a:rPr lang="en-US" sz="2049" dirty="0">
                <a:solidFill>
                  <a:srgbClr val="000000"/>
                </a:solidFill>
                <a:latin typeface="Canva Sans"/>
              </a:rPr>
              <a:t> </a:t>
            </a:r>
            <a:r>
              <a:rPr lang="en-US" sz="2049" dirty="0" err="1">
                <a:solidFill>
                  <a:srgbClr val="000000"/>
                </a:solidFill>
                <a:latin typeface="Canva Sans"/>
              </a:rPr>
              <a:t>bahan-bahan</a:t>
            </a:r>
            <a:r>
              <a:rPr lang="en-US" sz="2049" dirty="0">
                <a:solidFill>
                  <a:srgbClr val="000000"/>
                </a:solidFill>
                <a:latin typeface="Canva Sans"/>
              </a:rPr>
              <a:t> </a:t>
            </a:r>
            <a:r>
              <a:rPr lang="en-US" sz="2049" dirty="0" err="1">
                <a:solidFill>
                  <a:srgbClr val="000000"/>
                </a:solidFill>
                <a:latin typeface="Canva Sans"/>
              </a:rPr>
              <a:t>sumber</a:t>
            </a:r>
            <a:r>
              <a:rPr lang="en-US" sz="2049" dirty="0">
                <a:solidFill>
                  <a:srgbClr val="000000"/>
                </a:solidFill>
                <a:latin typeface="Canva Sans"/>
              </a:rPr>
              <a:t> lain yang </a:t>
            </a:r>
            <a:r>
              <a:rPr lang="en-US" sz="2049" dirty="0" err="1">
                <a:solidFill>
                  <a:srgbClr val="000000"/>
                </a:solidFill>
                <a:latin typeface="Canva Sans"/>
              </a:rPr>
              <a:t>anda</a:t>
            </a:r>
            <a:r>
              <a:rPr lang="en-US" sz="2049" dirty="0">
                <a:solidFill>
                  <a:srgbClr val="000000"/>
                </a:solidFill>
                <a:latin typeface="Canva Sans"/>
              </a:rPr>
              <a:t> </a:t>
            </a:r>
            <a:r>
              <a:rPr lang="en-US" sz="2049" dirty="0" err="1">
                <a:solidFill>
                  <a:srgbClr val="000000"/>
                </a:solidFill>
                <a:latin typeface="Canva Sans"/>
              </a:rPr>
              <a:t>dapati</a:t>
            </a:r>
            <a:r>
              <a:rPr lang="en-US" sz="2049" dirty="0">
                <a:solidFill>
                  <a:srgbClr val="000000"/>
                </a:solidFill>
                <a:latin typeface="Canva Sans"/>
              </a:rPr>
              <a:t> </a:t>
            </a:r>
            <a:r>
              <a:rPr lang="en-US" sz="2049" dirty="0" err="1">
                <a:solidFill>
                  <a:srgbClr val="000000"/>
                </a:solidFill>
                <a:latin typeface="Canva Sans"/>
              </a:rPr>
              <a:t>lebih</a:t>
            </a:r>
            <a:r>
              <a:rPr lang="en-US" sz="2049" dirty="0">
                <a:solidFill>
                  <a:srgbClr val="000000"/>
                </a:solidFill>
                <a:latin typeface="Canva Sans"/>
              </a:rPr>
              <a:t> </a:t>
            </a:r>
            <a:r>
              <a:rPr lang="en-US" sz="2049" dirty="0" err="1">
                <a:solidFill>
                  <a:srgbClr val="000000"/>
                </a:solidFill>
                <a:latin typeface="Canva Sans"/>
              </a:rPr>
              <a:t>sesuai</a:t>
            </a:r>
            <a:r>
              <a:rPr lang="en-US" sz="2049" dirty="0">
                <a:solidFill>
                  <a:srgbClr val="000000"/>
                </a:solidFill>
                <a:latin typeface="Canva Sans"/>
              </a:rPr>
              <a:t>.  </a:t>
            </a:r>
          </a:p>
          <a:p>
            <a:pPr>
              <a:lnSpc>
                <a:spcPts val="2869"/>
              </a:lnSpc>
              <a:spcBef>
                <a:spcPct val="0"/>
              </a:spcBef>
            </a:pPr>
            <a:endParaRPr lang="en-US" sz="2049" dirty="0">
              <a:solidFill>
                <a:srgbClr val="000000"/>
              </a:solidFill>
              <a:latin typeface="Canva Sans"/>
            </a:endParaRPr>
          </a:p>
          <a:p>
            <a:pPr>
              <a:lnSpc>
                <a:spcPts val="2869"/>
              </a:lnSpc>
              <a:spcBef>
                <a:spcPct val="0"/>
              </a:spcBef>
            </a:pPr>
            <a:r>
              <a:rPr lang="en-US" sz="2049" dirty="0" err="1">
                <a:solidFill>
                  <a:srgbClr val="000000"/>
                </a:solidFill>
                <a:latin typeface="Canva Sans"/>
              </a:rPr>
              <a:t>Apapun</a:t>
            </a:r>
            <a:r>
              <a:rPr lang="en-US" sz="2049" dirty="0">
                <a:solidFill>
                  <a:srgbClr val="000000"/>
                </a:solidFill>
                <a:latin typeface="Canva Sans"/>
              </a:rPr>
              <a:t> </a:t>
            </a:r>
            <a:r>
              <a:rPr lang="en-US" sz="2049" dirty="0" err="1">
                <a:solidFill>
                  <a:srgbClr val="000000"/>
                </a:solidFill>
                <a:latin typeface="Canva Sans"/>
              </a:rPr>
              <a:t>bahan</a:t>
            </a:r>
            <a:r>
              <a:rPr lang="en-US" sz="2049" dirty="0">
                <a:solidFill>
                  <a:srgbClr val="000000"/>
                </a:solidFill>
                <a:latin typeface="Canva Sans"/>
              </a:rPr>
              <a:t> yang </a:t>
            </a:r>
            <a:r>
              <a:rPr lang="en-US" sz="2049" dirty="0" err="1">
                <a:solidFill>
                  <a:srgbClr val="000000"/>
                </a:solidFill>
                <a:latin typeface="Canva Sans"/>
              </a:rPr>
              <a:t>anda</a:t>
            </a:r>
            <a:r>
              <a:rPr lang="en-US" sz="2049" dirty="0">
                <a:solidFill>
                  <a:srgbClr val="000000"/>
                </a:solidFill>
                <a:latin typeface="Canva Sans"/>
              </a:rPr>
              <a:t> </a:t>
            </a:r>
            <a:r>
              <a:rPr lang="en-US" sz="2049" dirty="0" err="1">
                <a:solidFill>
                  <a:srgbClr val="000000"/>
                </a:solidFill>
                <a:latin typeface="Canva Sans"/>
              </a:rPr>
              <a:t>gunakan</a:t>
            </a:r>
            <a:r>
              <a:rPr lang="en-US" sz="2049" dirty="0">
                <a:solidFill>
                  <a:srgbClr val="000000"/>
                </a:solidFill>
                <a:latin typeface="Canva Sans"/>
              </a:rPr>
              <a:t>, </a:t>
            </a:r>
            <a:r>
              <a:rPr lang="en-US" sz="2049" dirty="0" err="1">
                <a:solidFill>
                  <a:srgbClr val="000000"/>
                </a:solidFill>
                <a:latin typeface="Canva Sans"/>
              </a:rPr>
              <a:t>pastikan</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di </a:t>
            </a:r>
            <a:r>
              <a:rPr lang="en-US" sz="2049" dirty="0" err="1">
                <a:solidFill>
                  <a:srgbClr val="000000"/>
                </a:solidFill>
                <a:latin typeface="Canva Sans"/>
              </a:rPr>
              <a:t>gereja</a:t>
            </a:r>
            <a:r>
              <a:rPr lang="en-US" sz="2049" dirty="0">
                <a:solidFill>
                  <a:srgbClr val="000000"/>
                </a:solidFill>
                <a:latin typeface="Canva Sans"/>
              </a:rPr>
              <a:t> </a:t>
            </a:r>
            <a:r>
              <a:rPr lang="en-US" sz="2049" dirty="0" err="1">
                <a:solidFill>
                  <a:srgbClr val="000000"/>
                </a:solidFill>
                <a:latin typeface="Canva Sans"/>
              </a:rPr>
              <a:t>kita</a:t>
            </a:r>
            <a:r>
              <a:rPr lang="en-US" sz="2049" dirty="0">
                <a:solidFill>
                  <a:srgbClr val="000000"/>
                </a:solidFill>
                <a:latin typeface="Canva Sans"/>
              </a:rPr>
              <a:t> </a:t>
            </a:r>
            <a:r>
              <a:rPr lang="en-US" sz="2049" dirty="0" err="1">
                <a:solidFill>
                  <a:srgbClr val="000000"/>
                </a:solidFill>
                <a:latin typeface="Canva Sans"/>
              </a:rPr>
              <a:t>mendapat</a:t>
            </a:r>
            <a:r>
              <a:rPr lang="en-US" sz="2049" dirty="0">
                <a:solidFill>
                  <a:srgbClr val="000000"/>
                </a:solidFill>
                <a:latin typeface="Canva Sans"/>
              </a:rPr>
              <a:t> </a:t>
            </a:r>
            <a:r>
              <a:rPr lang="en-US" sz="2049" dirty="0" err="1">
                <a:solidFill>
                  <a:srgbClr val="000000"/>
                </a:solidFill>
                <a:latin typeface="Canva Sans"/>
              </a:rPr>
              <a:t>peluang</a:t>
            </a:r>
            <a:r>
              <a:rPr lang="en-US" sz="2049" dirty="0">
                <a:solidFill>
                  <a:srgbClr val="000000"/>
                </a:solidFill>
                <a:latin typeface="Canva Sans"/>
              </a:rPr>
              <a:t> </a:t>
            </a:r>
            <a:r>
              <a:rPr lang="en-US" sz="2049" dirty="0" err="1">
                <a:solidFill>
                  <a:srgbClr val="000000"/>
                </a:solidFill>
                <a:latin typeface="Canva Sans"/>
              </a:rPr>
              <a:t>meluangkan</a:t>
            </a:r>
            <a:r>
              <a:rPr lang="en-US" sz="2049" dirty="0">
                <a:solidFill>
                  <a:srgbClr val="000000"/>
                </a:solidFill>
                <a:latin typeface="Canva Sans"/>
              </a:rPr>
              <a:t> masa </a:t>
            </a:r>
            <a:r>
              <a:rPr lang="en-US" sz="2049" dirty="0" err="1">
                <a:solidFill>
                  <a:srgbClr val="000000"/>
                </a:solidFill>
                <a:latin typeface="Canva Sans"/>
              </a:rPr>
              <a:t>bersama-sama</a:t>
            </a:r>
            <a:r>
              <a:rPr lang="en-US" sz="2049" dirty="0">
                <a:solidFill>
                  <a:srgbClr val="000000"/>
                </a:solidFill>
                <a:latin typeface="Canva Sans"/>
              </a:rPr>
              <a:t> </a:t>
            </a:r>
            <a:r>
              <a:rPr lang="en-US" sz="2049" dirty="0" err="1">
                <a:solidFill>
                  <a:srgbClr val="000000"/>
                </a:solidFill>
                <a:latin typeface="Canva Sans"/>
              </a:rPr>
              <a:t>dengan</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a:t>
            </a:r>
            <a:r>
              <a:rPr lang="en-US" sz="2049" dirty="0" err="1">
                <a:solidFill>
                  <a:srgbClr val="000000"/>
                </a:solidFill>
                <a:latin typeface="Canva Sans"/>
              </a:rPr>
              <a:t>berisiko</a:t>
            </a:r>
            <a:r>
              <a:rPr lang="en-US" sz="2049" dirty="0">
                <a:solidFill>
                  <a:srgbClr val="000000"/>
                </a:solidFill>
                <a:latin typeface="Canva Sans"/>
              </a:rPr>
              <a:t> </a:t>
            </a:r>
            <a:r>
              <a:rPr lang="en-US" sz="2049" dirty="0" err="1">
                <a:solidFill>
                  <a:srgbClr val="000000"/>
                </a:solidFill>
                <a:latin typeface="Canva Sans"/>
              </a:rPr>
              <a:t>dalam</a:t>
            </a:r>
            <a:r>
              <a:rPr lang="en-US" sz="2049" dirty="0">
                <a:solidFill>
                  <a:srgbClr val="000000"/>
                </a:solidFill>
                <a:latin typeface="Canva Sans"/>
              </a:rPr>
              <a:t> </a:t>
            </a:r>
            <a:r>
              <a:rPr lang="en-US" sz="2049" dirty="0" err="1">
                <a:solidFill>
                  <a:srgbClr val="000000"/>
                </a:solidFill>
                <a:latin typeface="Canva Sans"/>
              </a:rPr>
              <a:t>aktiviti</a:t>
            </a:r>
            <a:r>
              <a:rPr lang="en-US" sz="2049" dirty="0">
                <a:solidFill>
                  <a:srgbClr val="000000"/>
                </a:solidFill>
                <a:latin typeface="Canva Sans"/>
              </a:rPr>
              <a:t> yang </a:t>
            </a:r>
            <a:r>
              <a:rPr lang="en-US" sz="2049" dirty="0" err="1">
                <a:solidFill>
                  <a:srgbClr val="000000"/>
                </a:solidFill>
                <a:latin typeface="Canva Sans"/>
              </a:rPr>
              <a:t>sihat</a:t>
            </a:r>
            <a:r>
              <a:rPr lang="en-US" sz="2049" dirty="0">
                <a:solidFill>
                  <a:srgbClr val="000000"/>
                </a:solidFill>
                <a:latin typeface="Canva Sans"/>
              </a:rPr>
              <a:t> dan/</a:t>
            </a:r>
            <a:r>
              <a:rPr lang="en-US" sz="2049" dirty="0" err="1">
                <a:solidFill>
                  <a:srgbClr val="000000"/>
                </a:solidFill>
                <a:latin typeface="Canva Sans"/>
              </a:rPr>
              <a:t>atau</a:t>
            </a:r>
            <a:r>
              <a:rPr lang="en-US" sz="2049" dirty="0">
                <a:solidFill>
                  <a:srgbClr val="000000"/>
                </a:solidFill>
                <a:latin typeface="Canva Sans"/>
              </a:rPr>
              <a:t>  BERDOA </a:t>
            </a:r>
            <a:r>
              <a:rPr lang="en-US" sz="2049" dirty="0" err="1">
                <a:solidFill>
                  <a:srgbClr val="000000"/>
                </a:solidFill>
                <a:latin typeface="Canva Sans"/>
              </a:rPr>
              <a:t>dengan</a:t>
            </a:r>
            <a:r>
              <a:rPr lang="en-US" sz="2049" dirty="0">
                <a:solidFill>
                  <a:srgbClr val="000000"/>
                </a:solidFill>
                <a:latin typeface="Canva Sans"/>
              </a:rPr>
              <a:t>/</a:t>
            </a:r>
            <a:r>
              <a:rPr lang="en-US" sz="2049" dirty="0" err="1">
                <a:solidFill>
                  <a:srgbClr val="000000"/>
                </a:solidFill>
                <a:latin typeface="Canva Sans"/>
              </a:rPr>
              <a:t>untuk</a:t>
            </a:r>
            <a:r>
              <a:rPr lang="en-US" sz="2049" dirty="0">
                <a:solidFill>
                  <a:srgbClr val="000000"/>
                </a:solidFill>
                <a:latin typeface="Canva Sans"/>
              </a:rPr>
              <a:t> </a:t>
            </a:r>
            <a:r>
              <a:rPr lang="en-US" sz="2049" dirty="0" err="1">
                <a:solidFill>
                  <a:srgbClr val="000000"/>
                </a:solidFill>
                <a:latin typeface="Canva Sans"/>
              </a:rPr>
              <a:t>mereka</a:t>
            </a:r>
            <a:r>
              <a:rPr lang="en-US" sz="2049" dirty="0">
                <a:solidFill>
                  <a:srgbClr val="000000"/>
                </a:solidFill>
                <a:latin typeface="Canva Sans"/>
              </a:rPr>
              <a:t>.</a:t>
            </a:r>
          </a:p>
          <a:p>
            <a:pPr>
              <a:lnSpc>
                <a:spcPts val="2869"/>
              </a:lnSpc>
              <a:spcBef>
                <a:spcPct val="0"/>
              </a:spcBef>
            </a:pPr>
            <a:endParaRPr lang="en-US" sz="2049" dirty="0">
              <a:solidFill>
                <a:srgbClr val="000000"/>
              </a:solidFill>
              <a:latin typeface="Canva Sans"/>
            </a:endParaRPr>
          </a:p>
          <a:p>
            <a:pPr>
              <a:lnSpc>
                <a:spcPts val="2869"/>
              </a:lnSpc>
              <a:spcBef>
                <a:spcPct val="0"/>
              </a:spcBef>
            </a:pPr>
            <a:endParaRPr lang="en-US" sz="2049" dirty="0">
              <a:solidFill>
                <a:srgbClr val="000000"/>
              </a:solidFill>
              <a:latin typeface="Canva Sans"/>
            </a:endParaRPr>
          </a:p>
        </p:txBody>
      </p:sp>
      <p:sp>
        <p:nvSpPr>
          <p:cNvPr id="9" name="TextBox 9"/>
          <p:cNvSpPr txBox="1"/>
          <p:nvPr/>
        </p:nvSpPr>
        <p:spPr>
          <a:xfrm>
            <a:off x="9347518" y="854620"/>
            <a:ext cx="7581774" cy="8900385"/>
          </a:xfrm>
          <a:prstGeom prst="rect">
            <a:avLst/>
          </a:prstGeom>
        </p:spPr>
        <p:txBody>
          <a:bodyPr wrap="square" lIns="0" tIns="0" rIns="0" bIns="0" rtlCol="0" anchor="t">
            <a:spAutoFit/>
          </a:bodyPr>
          <a:lstStyle/>
          <a:p>
            <a:pPr>
              <a:lnSpc>
                <a:spcPts val="2869"/>
              </a:lnSpc>
              <a:spcBef>
                <a:spcPct val="0"/>
              </a:spcBef>
            </a:pPr>
            <a:r>
              <a:rPr lang="en-US" sz="2049" dirty="0">
                <a:solidFill>
                  <a:srgbClr val="1181C8"/>
                </a:solidFill>
                <a:latin typeface="Canva Sans Bold"/>
              </a:rPr>
              <a:t>Cadangan </a:t>
            </a:r>
            <a:r>
              <a:rPr lang="en-US" sz="2049" dirty="0" err="1">
                <a:solidFill>
                  <a:srgbClr val="1181C8"/>
                </a:solidFill>
                <a:latin typeface="Canva Sans Bold"/>
              </a:rPr>
              <a:t>Penggunaan</a:t>
            </a:r>
            <a:r>
              <a:rPr lang="en-US" sz="2049" dirty="0">
                <a:solidFill>
                  <a:srgbClr val="1181C8"/>
                </a:solidFill>
                <a:latin typeface="Canva Sans Bold"/>
              </a:rPr>
              <a:t> </a:t>
            </a:r>
            <a:r>
              <a:rPr lang="en-US" sz="2049" dirty="0" err="1">
                <a:solidFill>
                  <a:srgbClr val="1181C8"/>
                </a:solidFill>
                <a:latin typeface="Canva Sans Bold"/>
              </a:rPr>
              <a:t>Dokumen</a:t>
            </a:r>
            <a:endParaRPr lang="en-US" sz="2049" dirty="0">
              <a:solidFill>
                <a:srgbClr val="1181C8"/>
              </a:solidFill>
              <a:latin typeface="Canva Sans Bold"/>
            </a:endParaRPr>
          </a:p>
          <a:p>
            <a:pPr>
              <a:lnSpc>
                <a:spcPts val="2869"/>
              </a:lnSpc>
              <a:spcBef>
                <a:spcPct val="0"/>
              </a:spcBef>
            </a:pPr>
            <a:endParaRPr lang="en-US" sz="2049" dirty="0">
              <a:solidFill>
                <a:srgbClr val="1181C8"/>
              </a:solidFill>
              <a:latin typeface="Canva Sans Bold"/>
            </a:endParaRPr>
          </a:p>
          <a:p>
            <a:pPr>
              <a:lnSpc>
                <a:spcPts val="2869"/>
              </a:lnSpc>
              <a:spcBef>
                <a:spcPct val="0"/>
              </a:spcBef>
            </a:pPr>
            <a:r>
              <a:rPr lang="en-US" sz="2049" dirty="0">
                <a:solidFill>
                  <a:srgbClr val="000000"/>
                </a:solidFill>
                <a:latin typeface="Canva Sans"/>
              </a:rPr>
              <a:t>Cadangan </a:t>
            </a:r>
            <a:r>
              <a:rPr lang="en-US" sz="2049" dirty="0" err="1">
                <a:solidFill>
                  <a:srgbClr val="000000"/>
                </a:solidFill>
                <a:latin typeface="Canva Sans"/>
              </a:rPr>
              <a:t>penggunaan</a:t>
            </a:r>
            <a:r>
              <a:rPr lang="en-US" sz="2049" dirty="0">
                <a:solidFill>
                  <a:srgbClr val="000000"/>
                </a:solidFill>
                <a:latin typeface="Canva Sans"/>
              </a:rPr>
              <a:t> </a:t>
            </a:r>
            <a:r>
              <a:rPr lang="en-US" sz="2049" dirty="0" err="1">
                <a:solidFill>
                  <a:srgbClr val="000000"/>
                </a:solidFill>
                <a:latin typeface="Canva Sans"/>
              </a:rPr>
              <a:t>dokumen</a:t>
            </a:r>
            <a:r>
              <a:rPr lang="en-US" sz="2049" dirty="0">
                <a:solidFill>
                  <a:srgbClr val="000000"/>
                </a:solidFill>
                <a:latin typeface="Canva Sans"/>
              </a:rPr>
              <a:t>  </a:t>
            </a:r>
            <a:r>
              <a:rPr lang="en-US" sz="2049" dirty="0" err="1">
                <a:solidFill>
                  <a:srgbClr val="000000"/>
                </a:solidFill>
                <a:latin typeface="Canva Sans"/>
              </a:rPr>
              <a:t>ini</a:t>
            </a:r>
            <a:r>
              <a:rPr lang="en-US" sz="2049" dirty="0">
                <a:solidFill>
                  <a:srgbClr val="000000"/>
                </a:solidFill>
                <a:latin typeface="Canva Sans"/>
              </a:rPr>
              <a:t> </a:t>
            </a:r>
            <a:r>
              <a:rPr lang="en-US" sz="2049" dirty="0" err="1">
                <a:solidFill>
                  <a:srgbClr val="000000"/>
                </a:solidFill>
                <a:latin typeface="Canva Sans"/>
              </a:rPr>
              <a:t>sebagai</a:t>
            </a:r>
            <a:r>
              <a:rPr lang="en-US" sz="2049" dirty="0">
                <a:solidFill>
                  <a:srgbClr val="000000"/>
                </a:solidFill>
                <a:latin typeface="Canva Sans"/>
              </a:rPr>
              <a:t> </a:t>
            </a:r>
            <a:r>
              <a:rPr lang="en-US" sz="2049" dirty="0" err="1">
                <a:solidFill>
                  <a:srgbClr val="000000"/>
                </a:solidFill>
                <a:latin typeface="Canva Sans"/>
              </a:rPr>
              <a:t>bahan</a:t>
            </a:r>
            <a:r>
              <a:rPr lang="en-US" sz="2049" dirty="0">
                <a:solidFill>
                  <a:srgbClr val="000000"/>
                </a:solidFill>
                <a:latin typeface="Canva Sans"/>
              </a:rPr>
              <a:t> </a:t>
            </a:r>
            <a:r>
              <a:rPr lang="en-US" sz="2049" dirty="0" err="1">
                <a:solidFill>
                  <a:srgbClr val="000000"/>
                </a:solidFill>
                <a:latin typeface="Canva Sans"/>
              </a:rPr>
              <a:t>sumber</a:t>
            </a:r>
            <a:r>
              <a:rPr lang="en-US" sz="2049" dirty="0">
                <a:solidFill>
                  <a:srgbClr val="000000"/>
                </a:solidFill>
                <a:latin typeface="Canva Sans"/>
              </a:rPr>
              <a:t> </a:t>
            </a:r>
            <a:r>
              <a:rPr lang="en-US" sz="2049" dirty="0" err="1">
                <a:solidFill>
                  <a:srgbClr val="000000"/>
                </a:solidFill>
                <a:latin typeface="Canva Sans"/>
              </a:rPr>
              <a:t>sempena</a:t>
            </a:r>
            <a:r>
              <a:rPr lang="en-US" sz="2049" dirty="0">
                <a:solidFill>
                  <a:srgbClr val="000000"/>
                </a:solidFill>
                <a:latin typeface="Canva Sans"/>
              </a:rPr>
              <a:t> Hari </a:t>
            </a:r>
            <a:r>
              <a:rPr lang="en-US" sz="2049" dirty="0" err="1">
                <a:solidFill>
                  <a:srgbClr val="000000"/>
                </a:solidFill>
                <a:latin typeface="Canva Sans"/>
              </a:rPr>
              <a:t>Doa</a:t>
            </a:r>
            <a:r>
              <a:rPr lang="en-US" sz="2049" dirty="0">
                <a:solidFill>
                  <a:srgbClr val="000000"/>
                </a:solidFill>
                <a:latin typeface="Canva Sans"/>
              </a:rPr>
              <a:t> </a:t>
            </a:r>
            <a:r>
              <a:rPr lang="en-US" sz="2049" dirty="0" err="1">
                <a:solidFill>
                  <a:srgbClr val="000000"/>
                </a:solidFill>
                <a:latin typeface="Canva Sans"/>
              </a:rPr>
              <a:t>Sedunia</a:t>
            </a:r>
            <a:r>
              <a:rPr lang="en-US" sz="2049" dirty="0">
                <a:solidFill>
                  <a:srgbClr val="000000"/>
                </a:solidFill>
                <a:latin typeface="Canva Sans"/>
              </a:rPr>
              <a:t> </a:t>
            </a:r>
            <a:r>
              <a:rPr lang="en-US" sz="2049" dirty="0" err="1">
                <a:solidFill>
                  <a:srgbClr val="000000"/>
                </a:solidFill>
                <a:latin typeface="Canva Sans"/>
              </a:rPr>
              <a:t>Untuk</a:t>
            </a:r>
            <a:r>
              <a:rPr lang="en-US" sz="2049" dirty="0">
                <a:solidFill>
                  <a:srgbClr val="000000"/>
                </a:solidFill>
                <a:latin typeface="Canva Sans"/>
              </a:rPr>
              <a:t> Kanak-</a:t>
            </a:r>
            <a:r>
              <a:rPr lang="en-US" sz="2049" dirty="0" err="1">
                <a:solidFill>
                  <a:srgbClr val="000000"/>
                </a:solidFill>
                <a:latin typeface="Canva Sans"/>
              </a:rPr>
              <a:t>kanak</a:t>
            </a:r>
            <a:r>
              <a:rPr lang="en-US" sz="2049" dirty="0">
                <a:solidFill>
                  <a:srgbClr val="000000"/>
                </a:solidFill>
                <a:latin typeface="Canva Sans"/>
              </a:rPr>
              <a:t> </a:t>
            </a:r>
            <a:r>
              <a:rPr lang="en-US" sz="2049" dirty="0" err="1">
                <a:solidFill>
                  <a:srgbClr val="000000"/>
                </a:solidFill>
                <a:latin typeface="Canva Sans"/>
              </a:rPr>
              <a:t>Berisiko</a:t>
            </a:r>
            <a:r>
              <a:rPr lang="en-US" sz="2049" dirty="0">
                <a:solidFill>
                  <a:srgbClr val="000000"/>
                </a:solidFill>
                <a:latin typeface="Canva Sans"/>
              </a:rPr>
              <a:t> pada 25 Mei, 2024. </a:t>
            </a:r>
          </a:p>
          <a:p>
            <a:pPr>
              <a:lnSpc>
                <a:spcPts val="2869"/>
              </a:lnSpc>
              <a:spcBef>
                <a:spcPct val="0"/>
              </a:spcBef>
            </a:pPr>
            <a:endParaRPr lang="en-US" sz="2049" dirty="0">
              <a:solidFill>
                <a:srgbClr val="000000"/>
              </a:solidFill>
              <a:latin typeface="Canva Sans"/>
            </a:endParaRPr>
          </a:p>
          <a:p>
            <a:pPr marL="442594" lvl="1" indent="-221297">
              <a:lnSpc>
                <a:spcPts val="2869"/>
              </a:lnSpc>
              <a:spcBef>
                <a:spcPct val="0"/>
              </a:spcBef>
              <a:buAutoNum type="arabicPeriod"/>
            </a:pPr>
            <a:r>
              <a:rPr lang="en-US" sz="2049" dirty="0">
                <a:solidFill>
                  <a:srgbClr val="000000"/>
                </a:solidFill>
                <a:latin typeface="Canva Sans"/>
              </a:rPr>
              <a:t> </a:t>
            </a:r>
            <a:r>
              <a:rPr lang="en-US" sz="2049" dirty="0" err="1">
                <a:solidFill>
                  <a:srgbClr val="000000"/>
                </a:solidFill>
                <a:latin typeface="Canva Sans"/>
              </a:rPr>
              <a:t>Kenalpasti</a:t>
            </a:r>
            <a:r>
              <a:rPr lang="en-US" sz="2049" dirty="0">
                <a:solidFill>
                  <a:srgbClr val="000000"/>
                </a:solidFill>
                <a:latin typeface="Canva Sans"/>
              </a:rPr>
              <a:t> </a:t>
            </a:r>
            <a:r>
              <a:rPr lang="en-US" sz="2049" dirty="0" err="1">
                <a:solidFill>
                  <a:srgbClr val="000000"/>
                </a:solidFill>
                <a:latin typeface="Canva Sans"/>
              </a:rPr>
              <a:t>golongan</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a:t>
            </a:r>
            <a:r>
              <a:rPr lang="en-US" sz="2049" dirty="0" err="1">
                <a:solidFill>
                  <a:srgbClr val="000000"/>
                </a:solidFill>
                <a:latin typeface="Canva Sans"/>
              </a:rPr>
              <a:t>berisiko</a:t>
            </a:r>
            <a:r>
              <a:rPr lang="en-US" sz="2049" dirty="0">
                <a:solidFill>
                  <a:srgbClr val="000000"/>
                </a:solidFill>
                <a:latin typeface="Canva Sans"/>
              </a:rPr>
              <a:t> di </a:t>
            </a:r>
            <a:r>
              <a:rPr lang="en-US" sz="2049" dirty="0" err="1">
                <a:solidFill>
                  <a:srgbClr val="000000"/>
                </a:solidFill>
                <a:latin typeface="Canva Sans"/>
              </a:rPr>
              <a:t>kawasan</a:t>
            </a:r>
            <a:r>
              <a:rPr lang="en-US" sz="2049" dirty="0">
                <a:solidFill>
                  <a:srgbClr val="000000"/>
                </a:solidFill>
                <a:latin typeface="Canva Sans"/>
              </a:rPr>
              <a:t> </a:t>
            </a:r>
            <a:r>
              <a:rPr lang="en-US" sz="2049" dirty="0" err="1">
                <a:solidFill>
                  <a:srgbClr val="000000"/>
                </a:solidFill>
                <a:latin typeface="Canva Sans"/>
              </a:rPr>
              <a:t>setempat</a:t>
            </a:r>
            <a:r>
              <a:rPr lang="en-US" sz="2049" dirty="0">
                <a:solidFill>
                  <a:srgbClr val="000000"/>
                </a:solidFill>
                <a:latin typeface="Canva Sans"/>
              </a:rPr>
              <a:t>.  </a:t>
            </a:r>
          </a:p>
          <a:p>
            <a:pPr marL="442594" lvl="1" indent="-221297">
              <a:lnSpc>
                <a:spcPts val="2869"/>
              </a:lnSpc>
              <a:spcBef>
                <a:spcPct val="0"/>
              </a:spcBef>
              <a:buAutoNum type="arabicPeriod"/>
            </a:pPr>
            <a:r>
              <a:rPr lang="en-US" sz="2049" dirty="0">
                <a:solidFill>
                  <a:srgbClr val="000000"/>
                </a:solidFill>
                <a:latin typeface="Canva Sans"/>
              </a:rPr>
              <a:t> </a:t>
            </a:r>
            <a:r>
              <a:rPr lang="en-US" sz="2049" dirty="0" err="1">
                <a:solidFill>
                  <a:srgbClr val="000000"/>
                </a:solidFill>
                <a:latin typeface="Canva Sans"/>
              </a:rPr>
              <a:t>Jemput</a:t>
            </a:r>
            <a:r>
              <a:rPr lang="en-US" sz="2049" dirty="0">
                <a:solidFill>
                  <a:srgbClr val="000000"/>
                </a:solidFill>
                <a:latin typeface="Canva Sans"/>
              </a:rPr>
              <a:t> </a:t>
            </a:r>
            <a:r>
              <a:rPr lang="en-US" sz="2049" dirty="0" err="1">
                <a:solidFill>
                  <a:srgbClr val="000000"/>
                </a:solidFill>
                <a:latin typeface="Canva Sans"/>
              </a:rPr>
              <a:t>mereka</a:t>
            </a:r>
            <a:r>
              <a:rPr lang="en-US" sz="2049" dirty="0">
                <a:solidFill>
                  <a:srgbClr val="000000"/>
                </a:solidFill>
                <a:latin typeface="Canva Sans"/>
              </a:rPr>
              <a:t> </a:t>
            </a:r>
            <a:r>
              <a:rPr lang="en-US" sz="2049" dirty="0" err="1">
                <a:solidFill>
                  <a:srgbClr val="000000"/>
                </a:solidFill>
                <a:latin typeface="Canva Sans"/>
              </a:rPr>
              <a:t>untuk</a:t>
            </a:r>
            <a:r>
              <a:rPr lang="en-US" sz="2049" dirty="0">
                <a:solidFill>
                  <a:srgbClr val="000000"/>
                </a:solidFill>
                <a:latin typeface="Canva Sans"/>
              </a:rPr>
              <a:t> </a:t>
            </a:r>
            <a:r>
              <a:rPr lang="en-US" sz="2049" dirty="0" err="1">
                <a:solidFill>
                  <a:srgbClr val="000000"/>
                </a:solidFill>
                <a:latin typeface="Canva Sans"/>
              </a:rPr>
              <a:t>menyertai</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di </a:t>
            </a:r>
            <a:r>
              <a:rPr lang="en-US" sz="2049" dirty="0" err="1">
                <a:solidFill>
                  <a:srgbClr val="000000"/>
                </a:solidFill>
                <a:latin typeface="Canva Sans"/>
              </a:rPr>
              <a:t>Sekolah</a:t>
            </a:r>
            <a:r>
              <a:rPr lang="en-US" sz="2049" dirty="0">
                <a:solidFill>
                  <a:srgbClr val="000000"/>
                </a:solidFill>
                <a:latin typeface="Canva Sans"/>
              </a:rPr>
              <a:t> </a:t>
            </a:r>
            <a:r>
              <a:rPr lang="en-US" sz="2049" dirty="0" err="1">
                <a:solidFill>
                  <a:srgbClr val="000000"/>
                </a:solidFill>
                <a:latin typeface="Canva Sans"/>
              </a:rPr>
              <a:t>Sabat</a:t>
            </a:r>
            <a:r>
              <a:rPr lang="en-US" sz="2049" dirty="0">
                <a:solidFill>
                  <a:srgbClr val="000000"/>
                </a:solidFill>
                <a:latin typeface="Canva Sans"/>
              </a:rPr>
              <a:t> pada 25 Mei 2024, </a:t>
            </a:r>
            <a:r>
              <a:rPr lang="en-US" sz="2049" dirty="0" err="1">
                <a:solidFill>
                  <a:srgbClr val="000000"/>
                </a:solidFill>
                <a:latin typeface="Canva Sans"/>
              </a:rPr>
              <a:t>atau</a:t>
            </a:r>
            <a:r>
              <a:rPr lang="en-US" sz="2049" dirty="0">
                <a:solidFill>
                  <a:srgbClr val="000000"/>
                </a:solidFill>
                <a:latin typeface="Canva Sans"/>
              </a:rPr>
              <a:t> </a:t>
            </a:r>
            <a:r>
              <a:rPr lang="en-US" sz="2049" dirty="0" err="1">
                <a:solidFill>
                  <a:srgbClr val="000000"/>
                </a:solidFill>
                <a:latin typeface="Canva Sans"/>
              </a:rPr>
              <a:t>aturkan</a:t>
            </a:r>
            <a:r>
              <a:rPr lang="en-US" sz="2049" dirty="0">
                <a:solidFill>
                  <a:srgbClr val="000000"/>
                </a:solidFill>
                <a:latin typeface="Canva Sans"/>
              </a:rPr>
              <a:t> </a:t>
            </a:r>
            <a:r>
              <a:rPr lang="en-US" sz="2049" dirty="0" err="1">
                <a:solidFill>
                  <a:srgbClr val="000000"/>
                </a:solidFill>
                <a:latin typeface="Canva Sans"/>
              </a:rPr>
              <a:t>supaya</a:t>
            </a:r>
            <a:r>
              <a:rPr lang="en-US" sz="2049" dirty="0">
                <a:solidFill>
                  <a:srgbClr val="000000"/>
                </a:solidFill>
                <a:latin typeface="Canva Sans"/>
              </a:rPr>
              <a:t> </a:t>
            </a:r>
            <a:r>
              <a:rPr lang="en-US" sz="2049" dirty="0" err="1">
                <a:solidFill>
                  <a:srgbClr val="000000"/>
                </a:solidFill>
                <a:latin typeface="Canva Sans"/>
              </a:rPr>
              <a:t>beberapa</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di </a:t>
            </a:r>
            <a:r>
              <a:rPr lang="en-US" sz="2049" dirty="0" err="1">
                <a:solidFill>
                  <a:srgbClr val="000000"/>
                </a:solidFill>
                <a:latin typeface="Canva Sans"/>
              </a:rPr>
              <a:t>gereja</a:t>
            </a:r>
            <a:r>
              <a:rPr lang="en-US" sz="2049" dirty="0">
                <a:solidFill>
                  <a:srgbClr val="000000"/>
                </a:solidFill>
                <a:latin typeface="Canva Sans"/>
              </a:rPr>
              <a:t> </a:t>
            </a:r>
            <a:r>
              <a:rPr lang="en-US" sz="2049" dirty="0" err="1">
                <a:solidFill>
                  <a:srgbClr val="000000"/>
                </a:solidFill>
                <a:latin typeface="Canva Sans"/>
              </a:rPr>
              <a:t>anda</a:t>
            </a:r>
            <a:r>
              <a:rPr lang="en-US" sz="2049" dirty="0">
                <a:solidFill>
                  <a:srgbClr val="000000"/>
                </a:solidFill>
                <a:latin typeface="Canva Sans"/>
              </a:rPr>
              <a:t> </a:t>
            </a:r>
            <a:r>
              <a:rPr lang="en-US" sz="2049" dirty="0" err="1">
                <a:solidFill>
                  <a:srgbClr val="000000"/>
                </a:solidFill>
                <a:latin typeface="Canva Sans"/>
              </a:rPr>
              <a:t>meluangkan</a:t>
            </a:r>
            <a:r>
              <a:rPr lang="en-US" sz="2049" dirty="0">
                <a:solidFill>
                  <a:srgbClr val="000000"/>
                </a:solidFill>
                <a:latin typeface="Canva Sans"/>
              </a:rPr>
              <a:t> masa </a:t>
            </a:r>
            <a:r>
              <a:rPr lang="en-US" sz="2049" dirty="0" err="1">
                <a:solidFill>
                  <a:srgbClr val="000000"/>
                </a:solidFill>
                <a:latin typeface="Canva Sans"/>
              </a:rPr>
              <a:t>bersama</a:t>
            </a:r>
            <a:r>
              <a:rPr lang="en-US" sz="2049" dirty="0">
                <a:solidFill>
                  <a:srgbClr val="000000"/>
                </a:solidFill>
                <a:latin typeface="Canva Sans"/>
              </a:rPr>
              <a:t> </a:t>
            </a:r>
            <a:r>
              <a:rPr lang="en-US" sz="2049" dirty="0" err="1">
                <a:solidFill>
                  <a:srgbClr val="000000"/>
                </a:solidFill>
                <a:latin typeface="Canva Sans"/>
              </a:rPr>
              <a:t>mereka</a:t>
            </a:r>
            <a:r>
              <a:rPr lang="en-US" sz="2049" dirty="0">
                <a:solidFill>
                  <a:srgbClr val="000000"/>
                </a:solidFill>
                <a:latin typeface="Canva Sans"/>
              </a:rPr>
              <a:t> di </a:t>
            </a:r>
            <a:r>
              <a:rPr lang="en-US" sz="2049" dirty="0" err="1">
                <a:solidFill>
                  <a:srgbClr val="000000"/>
                </a:solidFill>
                <a:latin typeface="Canva Sans"/>
              </a:rPr>
              <a:t>tempat</a:t>
            </a:r>
            <a:r>
              <a:rPr lang="en-US" sz="2049" dirty="0">
                <a:solidFill>
                  <a:srgbClr val="000000"/>
                </a:solidFill>
                <a:latin typeface="Canva Sans"/>
              </a:rPr>
              <a:t> </a:t>
            </a:r>
            <a:r>
              <a:rPr lang="en-US" sz="2049" dirty="0" err="1">
                <a:solidFill>
                  <a:srgbClr val="000000"/>
                </a:solidFill>
                <a:latin typeface="Canva Sans"/>
              </a:rPr>
              <a:t>mereka</a:t>
            </a:r>
            <a:r>
              <a:rPr lang="en-US" sz="2049" dirty="0">
                <a:solidFill>
                  <a:srgbClr val="000000"/>
                </a:solidFill>
                <a:latin typeface="Canva Sans"/>
              </a:rPr>
              <a:t> </a:t>
            </a:r>
            <a:r>
              <a:rPr lang="en-US" sz="2049" dirty="0" err="1">
                <a:solidFill>
                  <a:srgbClr val="000000"/>
                </a:solidFill>
                <a:latin typeface="Canva Sans"/>
              </a:rPr>
              <a:t>berada</a:t>
            </a:r>
            <a:r>
              <a:rPr lang="en-US" sz="2049" dirty="0">
                <a:solidFill>
                  <a:srgbClr val="000000"/>
                </a:solidFill>
                <a:latin typeface="Canva Sans"/>
              </a:rPr>
              <a:t> (</a:t>
            </a:r>
            <a:r>
              <a:rPr lang="en-US" sz="2049" dirty="0" err="1">
                <a:solidFill>
                  <a:srgbClr val="000000"/>
                </a:solidFill>
                <a:latin typeface="Canva Sans"/>
              </a:rPr>
              <a:t>tidak</a:t>
            </a:r>
            <a:r>
              <a:rPr lang="en-US" sz="2049" dirty="0">
                <a:solidFill>
                  <a:srgbClr val="000000"/>
                </a:solidFill>
                <a:latin typeface="Canva Sans"/>
              </a:rPr>
              <a:t> </a:t>
            </a:r>
            <a:r>
              <a:rPr lang="en-US" sz="2049" dirty="0" err="1">
                <a:solidFill>
                  <a:srgbClr val="000000"/>
                </a:solidFill>
                <a:latin typeface="Canva Sans"/>
              </a:rPr>
              <a:t>semestinya</a:t>
            </a:r>
            <a:r>
              <a:rPr lang="en-US" sz="2049" dirty="0">
                <a:solidFill>
                  <a:srgbClr val="000000"/>
                </a:solidFill>
                <a:latin typeface="Canva Sans"/>
              </a:rPr>
              <a:t> pada </a:t>
            </a:r>
            <a:r>
              <a:rPr lang="en-US" sz="2049" dirty="0" err="1">
                <a:solidFill>
                  <a:srgbClr val="000000"/>
                </a:solidFill>
                <a:latin typeface="Canva Sans"/>
              </a:rPr>
              <a:t>hari</a:t>
            </a:r>
            <a:r>
              <a:rPr lang="en-US" sz="2049" dirty="0">
                <a:solidFill>
                  <a:srgbClr val="000000"/>
                </a:solidFill>
                <a:latin typeface="Canva Sans"/>
              </a:rPr>
              <a:t> </a:t>
            </a:r>
            <a:r>
              <a:rPr lang="en-US" sz="2049" dirty="0" err="1">
                <a:solidFill>
                  <a:srgbClr val="000000"/>
                </a:solidFill>
                <a:latin typeface="Canva Sans"/>
              </a:rPr>
              <a:t>Sabat</a:t>
            </a:r>
            <a:r>
              <a:rPr lang="en-US" sz="2049" dirty="0">
                <a:solidFill>
                  <a:srgbClr val="000000"/>
                </a:solidFill>
                <a:latin typeface="Canva Sans"/>
              </a:rPr>
              <a:t>). </a:t>
            </a:r>
          </a:p>
          <a:p>
            <a:pPr marL="442594" lvl="1" indent="-221297">
              <a:lnSpc>
                <a:spcPts val="2869"/>
              </a:lnSpc>
              <a:spcBef>
                <a:spcPct val="0"/>
              </a:spcBef>
              <a:buAutoNum type="arabicPeriod"/>
            </a:pPr>
            <a:r>
              <a:rPr lang="en-US" sz="2049" dirty="0" err="1">
                <a:solidFill>
                  <a:srgbClr val="000000"/>
                </a:solidFill>
                <a:latin typeface="Canva Sans"/>
              </a:rPr>
              <a:t>Pilih</a:t>
            </a:r>
            <a:r>
              <a:rPr lang="en-US" sz="2049" dirty="0">
                <a:solidFill>
                  <a:srgbClr val="000000"/>
                </a:solidFill>
                <a:latin typeface="Canva Sans"/>
              </a:rPr>
              <a:t> </a:t>
            </a:r>
            <a:r>
              <a:rPr lang="en-US" sz="2049" dirty="0" err="1">
                <a:solidFill>
                  <a:srgbClr val="000000"/>
                </a:solidFill>
                <a:latin typeface="Canva Sans"/>
              </a:rPr>
              <a:t>tema</a:t>
            </a:r>
            <a:r>
              <a:rPr lang="en-US" sz="2049" dirty="0">
                <a:solidFill>
                  <a:srgbClr val="000000"/>
                </a:solidFill>
                <a:latin typeface="Canva Sans"/>
              </a:rPr>
              <a:t> yang </a:t>
            </a:r>
            <a:r>
              <a:rPr lang="en-US" sz="2049" dirty="0" err="1">
                <a:solidFill>
                  <a:srgbClr val="000000"/>
                </a:solidFill>
                <a:latin typeface="Canva Sans"/>
              </a:rPr>
              <a:t>sesuai</a:t>
            </a:r>
            <a:r>
              <a:rPr lang="en-US" sz="2049" dirty="0">
                <a:solidFill>
                  <a:srgbClr val="000000"/>
                </a:solidFill>
                <a:latin typeface="Canva Sans"/>
              </a:rPr>
              <a:t> (</a:t>
            </a:r>
            <a:r>
              <a:rPr lang="en-US" sz="2049" dirty="0" err="1">
                <a:solidFill>
                  <a:srgbClr val="000000"/>
                </a:solidFill>
                <a:latin typeface="Canva Sans"/>
              </a:rPr>
              <a:t>ada</a:t>
            </a:r>
            <a:r>
              <a:rPr lang="en-US" sz="2049" dirty="0">
                <a:solidFill>
                  <a:srgbClr val="000000"/>
                </a:solidFill>
                <a:latin typeface="Canva Sans"/>
              </a:rPr>
              <a:t> </a:t>
            </a:r>
            <a:r>
              <a:rPr lang="en-US" sz="2049" dirty="0" err="1">
                <a:solidFill>
                  <a:srgbClr val="000000"/>
                </a:solidFill>
                <a:latin typeface="Canva Sans"/>
              </a:rPr>
              <a:t>empat</a:t>
            </a:r>
            <a:r>
              <a:rPr lang="en-US" sz="2049" dirty="0">
                <a:solidFill>
                  <a:srgbClr val="000000"/>
                </a:solidFill>
                <a:latin typeface="Canva Sans"/>
              </a:rPr>
              <a:t> </a:t>
            </a:r>
            <a:r>
              <a:rPr lang="en-US" sz="2049" dirty="0" err="1">
                <a:solidFill>
                  <a:srgbClr val="000000"/>
                </a:solidFill>
                <a:latin typeface="Canva Sans"/>
              </a:rPr>
              <a:t>tema</a:t>
            </a:r>
            <a:r>
              <a:rPr lang="en-US" sz="2049" dirty="0">
                <a:solidFill>
                  <a:srgbClr val="000000"/>
                </a:solidFill>
                <a:latin typeface="Canva Sans"/>
              </a:rPr>
              <a:t> </a:t>
            </a:r>
            <a:r>
              <a:rPr lang="en-US" sz="2049" dirty="0" err="1">
                <a:solidFill>
                  <a:srgbClr val="000000"/>
                </a:solidFill>
                <a:latin typeface="Canva Sans"/>
              </a:rPr>
              <a:t>dalam</a:t>
            </a:r>
            <a:r>
              <a:rPr lang="en-US" sz="2049" dirty="0">
                <a:solidFill>
                  <a:srgbClr val="000000"/>
                </a:solidFill>
                <a:latin typeface="Canva Sans"/>
              </a:rPr>
              <a:t> </a:t>
            </a:r>
            <a:r>
              <a:rPr lang="en-US" sz="2049" dirty="0" err="1">
                <a:solidFill>
                  <a:srgbClr val="000000"/>
                </a:solidFill>
                <a:latin typeface="Canva Sans"/>
              </a:rPr>
              <a:t>dokumen</a:t>
            </a:r>
            <a:r>
              <a:rPr lang="en-US" sz="2049" dirty="0">
                <a:solidFill>
                  <a:srgbClr val="000000"/>
                </a:solidFill>
                <a:latin typeface="Canva Sans"/>
              </a:rPr>
              <a:t> </a:t>
            </a:r>
            <a:r>
              <a:rPr lang="en-US" sz="2049" dirty="0" err="1">
                <a:solidFill>
                  <a:srgbClr val="000000"/>
                </a:solidFill>
                <a:latin typeface="Canva Sans"/>
              </a:rPr>
              <a:t>ini</a:t>
            </a:r>
            <a:r>
              <a:rPr lang="en-US" sz="2049" dirty="0">
                <a:solidFill>
                  <a:srgbClr val="000000"/>
                </a:solidFill>
                <a:latin typeface="Canva Sans"/>
              </a:rPr>
              <a:t>) </a:t>
            </a:r>
            <a:r>
              <a:rPr lang="en-US" sz="2049" dirty="0" err="1">
                <a:solidFill>
                  <a:srgbClr val="000000"/>
                </a:solidFill>
                <a:latin typeface="Canva Sans"/>
              </a:rPr>
              <a:t>untuk</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a:t>
            </a:r>
            <a:r>
              <a:rPr lang="en-US" sz="2049" dirty="0" err="1">
                <a:solidFill>
                  <a:srgbClr val="000000"/>
                </a:solidFill>
                <a:latin typeface="Canva Sans"/>
              </a:rPr>
              <a:t>berisiko</a:t>
            </a:r>
            <a:r>
              <a:rPr lang="en-US" sz="2049" dirty="0">
                <a:solidFill>
                  <a:srgbClr val="000000"/>
                </a:solidFill>
                <a:latin typeface="Canva Sans"/>
              </a:rPr>
              <a:t> </a:t>
            </a:r>
            <a:r>
              <a:rPr lang="en-US" sz="2049" dirty="0" err="1">
                <a:solidFill>
                  <a:srgbClr val="000000"/>
                </a:solidFill>
                <a:latin typeface="Canva Sans"/>
              </a:rPr>
              <a:t>berdasarkan</a:t>
            </a:r>
            <a:r>
              <a:rPr lang="en-US" sz="2049" dirty="0">
                <a:solidFill>
                  <a:srgbClr val="000000"/>
                </a:solidFill>
                <a:latin typeface="Canva Sans"/>
              </a:rPr>
              <a:t> </a:t>
            </a:r>
            <a:r>
              <a:rPr lang="en-US" sz="2049" dirty="0" err="1">
                <a:solidFill>
                  <a:srgbClr val="000000"/>
                </a:solidFill>
                <a:latin typeface="Canva Sans"/>
              </a:rPr>
              <a:t>umur</a:t>
            </a:r>
            <a:r>
              <a:rPr lang="en-US" sz="2049" dirty="0">
                <a:solidFill>
                  <a:srgbClr val="000000"/>
                </a:solidFill>
                <a:latin typeface="Canva Sans"/>
              </a:rPr>
              <a:t> </a:t>
            </a:r>
            <a:r>
              <a:rPr lang="en-US" sz="2049" dirty="0" err="1">
                <a:solidFill>
                  <a:srgbClr val="000000"/>
                </a:solidFill>
                <a:latin typeface="Canva Sans"/>
              </a:rPr>
              <a:t>mereka</a:t>
            </a:r>
            <a:r>
              <a:rPr lang="en-US" sz="2049" dirty="0">
                <a:solidFill>
                  <a:srgbClr val="000000"/>
                </a:solidFill>
                <a:latin typeface="Canva Sans"/>
              </a:rPr>
              <a:t>. </a:t>
            </a:r>
          </a:p>
          <a:p>
            <a:pPr marL="442594" lvl="1" indent="-221297">
              <a:lnSpc>
                <a:spcPts val="2869"/>
              </a:lnSpc>
              <a:spcBef>
                <a:spcPct val="0"/>
              </a:spcBef>
              <a:buAutoNum type="arabicPeriod"/>
            </a:pPr>
            <a:r>
              <a:rPr lang="en-US" sz="2049" dirty="0" err="1">
                <a:solidFill>
                  <a:srgbClr val="000000"/>
                </a:solidFill>
                <a:latin typeface="Canva Sans"/>
              </a:rPr>
              <a:t>Implementasikan</a:t>
            </a:r>
            <a:r>
              <a:rPr lang="en-US" sz="2049" dirty="0">
                <a:solidFill>
                  <a:srgbClr val="000000"/>
                </a:solidFill>
                <a:latin typeface="Canva Sans"/>
              </a:rPr>
              <a:t> program, </a:t>
            </a:r>
            <a:r>
              <a:rPr lang="en-US" sz="2049" dirty="0" err="1">
                <a:solidFill>
                  <a:srgbClr val="000000"/>
                </a:solidFill>
                <a:latin typeface="Canva Sans"/>
              </a:rPr>
              <a:t>dengan</a:t>
            </a:r>
            <a:r>
              <a:rPr lang="en-US" sz="2049" dirty="0">
                <a:solidFill>
                  <a:srgbClr val="000000"/>
                </a:solidFill>
                <a:latin typeface="Canva Sans"/>
              </a:rPr>
              <a:t> </a:t>
            </a:r>
            <a:r>
              <a:rPr lang="en-US" sz="2049" dirty="0" err="1">
                <a:solidFill>
                  <a:srgbClr val="000000"/>
                </a:solidFill>
                <a:latin typeface="Canva Sans"/>
              </a:rPr>
              <a:t>mengingati</a:t>
            </a:r>
            <a:r>
              <a:rPr lang="en-US" sz="2049" dirty="0">
                <a:solidFill>
                  <a:srgbClr val="000000"/>
                </a:solidFill>
                <a:latin typeface="Canva Sans"/>
              </a:rPr>
              <a:t> </a:t>
            </a:r>
            <a:r>
              <a:rPr lang="en-US" sz="2049" dirty="0" err="1">
                <a:solidFill>
                  <a:srgbClr val="000000"/>
                </a:solidFill>
                <a:latin typeface="Canva Sans"/>
              </a:rPr>
              <a:t>bahawa</a:t>
            </a:r>
            <a:r>
              <a:rPr lang="en-US" sz="2049" dirty="0">
                <a:solidFill>
                  <a:srgbClr val="000000"/>
                </a:solidFill>
                <a:latin typeface="Canva Sans"/>
              </a:rPr>
              <a:t> </a:t>
            </a:r>
            <a:r>
              <a:rPr lang="en-US" sz="2049" dirty="0" err="1">
                <a:solidFill>
                  <a:srgbClr val="000000"/>
                </a:solidFill>
                <a:latin typeface="Canva Sans"/>
              </a:rPr>
              <a:t>kita</a:t>
            </a:r>
            <a:r>
              <a:rPr lang="en-US" sz="2049" dirty="0">
                <a:solidFill>
                  <a:srgbClr val="000000"/>
                </a:solidFill>
                <a:latin typeface="Canva Sans"/>
              </a:rPr>
              <a:t> </a:t>
            </a:r>
            <a:r>
              <a:rPr lang="en-US" sz="2049" dirty="0" err="1">
                <a:solidFill>
                  <a:srgbClr val="000000"/>
                </a:solidFill>
                <a:latin typeface="Canva Sans"/>
              </a:rPr>
              <a:t>sedang</a:t>
            </a:r>
            <a:r>
              <a:rPr lang="en-US" sz="2049" dirty="0">
                <a:solidFill>
                  <a:srgbClr val="000000"/>
                </a:solidFill>
                <a:latin typeface="Canva Sans"/>
              </a:rPr>
              <a:t> </a:t>
            </a:r>
            <a:r>
              <a:rPr lang="en-US" sz="2049" dirty="0" err="1">
                <a:solidFill>
                  <a:srgbClr val="000000"/>
                </a:solidFill>
                <a:latin typeface="Canva Sans"/>
              </a:rPr>
              <a:t>mengajar</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a:t>
            </a:r>
            <a:r>
              <a:rPr lang="en-US" sz="2049" dirty="0" err="1">
                <a:solidFill>
                  <a:srgbClr val="000000"/>
                </a:solidFill>
                <a:latin typeface="Canva Sans"/>
              </a:rPr>
              <a:t>kita</a:t>
            </a:r>
            <a:r>
              <a:rPr lang="en-US" sz="2049" dirty="0">
                <a:solidFill>
                  <a:srgbClr val="000000"/>
                </a:solidFill>
                <a:latin typeface="Canva Sans"/>
              </a:rPr>
              <a:t> </a:t>
            </a:r>
            <a:r>
              <a:rPr lang="en-US" sz="2049" dirty="0" err="1">
                <a:solidFill>
                  <a:srgbClr val="000000"/>
                </a:solidFill>
                <a:latin typeface="Canva Sans"/>
              </a:rPr>
              <a:t>untuk</a:t>
            </a:r>
            <a:r>
              <a:rPr lang="en-US" sz="2049" dirty="0">
                <a:solidFill>
                  <a:srgbClr val="000000"/>
                </a:solidFill>
                <a:latin typeface="Canva Sans"/>
              </a:rPr>
              <a:t> </a:t>
            </a:r>
            <a:r>
              <a:rPr lang="en-US" sz="2049" dirty="0" err="1">
                <a:solidFill>
                  <a:srgbClr val="000000"/>
                </a:solidFill>
                <a:latin typeface="Canva Sans"/>
              </a:rPr>
              <a:t>berdoa</a:t>
            </a:r>
            <a:r>
              <a:rPr lang="en-US" sz="2049" dirty="0">
                <a:solidFill>
                  <a:srgbClr val="000000"/>
                </a:solidFill>
                <a:latin typeface="Canva Sans"/>
              </a:rPr>
              <a:t> </a:t>
            </a:r>
            <a:r>
              <a:rPr lang="en-US" sz="2049" dirty="0" err="1">
                <a:solidFill>
                  <a:srgbClr val="000000"/>
                </a:solidFill>
                <a:latin typeface="Canva Sans"/>
              </a:rPr>
              <a:t>bagi</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a:t>
            </a:r>
            <a:r>
              <a:rPr lang="en-US" sz="2049" dirty="0" err="1">
                <a:solidFill>
                  <a:srgbClr val="000000"/>
                </a:solidFill>
                <a:latin typeface="Canva Sans"/>
              </a:rPr>
              <a:t>berisiko</a:t>
            </a:r>
            <a:r>
              <a:rPr lang="en-US" sz="2049" dirty="0">
                <a:solidFill>
                  <a:srgbClr val="000000"/>
                </a:solidFill>
                <a:latin typeface="Canva Sans"/>
              </a:rPr>
              <a:t> </a:t>
            </a:r>
            <a:r>
              <a:rPr lang="en-US" sz="2049" dirty="0" err="1">
                <a:solidFill>
                  <a:srgbClr val="000000"/>
                </a:solidFill>
                <a:latin typeface="Canva Sans"/>
              </a:rPr>
              <a:t>sementara</a:t>
            </a:r>
            <a:r>
              <a:rPr lang="en-US" sz="2049" dirty="0">
                <a:solidFill>
                  <a:srgbClr val="000000"/>
                </a:solidFill>
                <a:latin typeface="Canva Sans"/>
              </a:rPr>
              <a:t> </a:t>
            </a:r>
            <a:r>
              <a:rPr lang="en-US" sz="2049" dirty="0" err="1">
                <a:solidFill>
                  <a:srgbClr val="000000"/>
                </a:solidFill>
                <a:latin typeface="Canva Sans"/>
              </a:rPr>
              <a:t>kanak-kanak</a:t>
            </a:r>
            <a:r>
              <a:rPr lang="en-US" sz="2049" dirty="0">
                <a:solidFill>
                  <a:srgbClr val="000000"/>
                </a:solidFill>
                <a:latin typeface="Canva Sans"/>
              </a:rPr>
              <a:t> yang </a:t>
            </a:r>
            <a:r>
              <a:rPr lang="en-US" sz="2049" dirty="0" err="1">
                <a:solidFill>
                  <a:srgbClr val="000000"/>
                </a:solidFill>
                <a:latin typeface="Canva Sans"/>
              </a:rPr>
              <a:t>didoakan</a:t>
            </a:r>
            <a:r>
              <a:rPr lang="en-US" sz="2049" dirty="0">
                <a:solidFill>
                  <a:srgbClr val="000000"/>
                </a:solidFill>
                <a:latin typeface="Canva Sans"/>
              </a:rPr>
              <a:t> </a:t>
            </a:r>
            <a:r>
              <a:rPr lang="en-US" sz="2049" dirty="0" err="1">
                <a:solidFill>
                  <a:srgbClr val="000000"/>
                </a:solidFill>
                <a:latin typeface="Canva Sans"/>
              </a:rPr>
              <a:t>menyedari</a:t>
            </a:r>
            <a:r>
              <a:rPr lang="en-US" sz="2049" dirty="0">
                <a:solidFill>
                  <a:srgbClr val="000000"/>
                </a:solidFill>
                <a:latin typeface="Canva Sans"/>
              </a:rPr>
              <a:t> </a:t>
            </a:r>
            <a:r>
              <a:rPr lang="en-US" sz="2049" dirty="0" err="1">
                <a:solidFill>
                  <a:srgbClr val="000000"/>
                </a:solidFill>
                <a:latin typeface="Canva Sans"/>
              </a:rPr>
              <a:t>bahawa</a:t>
            </a:r>
            <a:r>
              <a:rPr lang="en-US" sz="2049" dirty="0">
                <a:solidFill>
                  <a:srgbClr val="000000"/>
                </a:solidFill>
                <a:latin typeface="Canva Sans"/>
              </a:rPr>
              <a:t> orang lain dan </a:t>
            </a:r>
            <a:r>
              <a:rPr lang="en-US" sz="2049" dirty="0" err="1">
                <a:solidFill>
                  <a:srgbClr val="000000"/>
                </a:solidFill>
                <a:latin typeface="Canva Sans"/>
              </a:rPr>
              <a:t>Yesus</a:t>
            </a:r>
            <a:r>
              <a:rPr lang="en-US" sz="2049" dirty="0">
                <a:solidFill>
                  <a:srgbClr val="000000"/>
                </a:solidFill>
                <a:latin typeface="Canva Sans"/>
              </a:rPr>
              <a:t> </a:t>
            </a:r>
            <a:r>
              <a:rPr lang="en-US" sz="2049" dirty="0" err="1">
                <a:solidFill>
                  <a:srgbClr val="000000"/>
                </a:solidFill>
                <a:latin typeface="Canva Sans"/>
              </a:rPr>
              <a:t>prihatin</a:t>
            </a:r>
            <a:r>
              <a:rPr lang="en-US" sz="2049" dirty="0">
                <a:solidFill>
                  <a:srgbClr val="000000"/>
                </a:solidFill>
                <a:latin typeface="Canva Sans"/>
              </a:rPr>
              <a:t> </a:t>
            </a:r>
            <a:r>
              <a:rPr lang="en-US" sz="2049" dirty="0" err="1">
                <a:solidFill>
                  <a:srgbClr val="000000"/>
                </a:solidFill>
                <a:latin typeface="Canva Sans"/>
              </a:rPr>
              <a:t>terhadap</a:t>
            </a:r>
            <a:r>
              <a:rPr lang="en-US" sz="2049" dirty="0">
                <a:solidFill>
                  <a:srgbClr val="000000"/>
                </a:solidFill>
                <a:latin typeface="Canva Sans"/>
              </a:rPr>
              <a:t> </a:t>
            </a:r>
            <a:r>
              <a:rPr lang="en-US" sz="2049" dirty="0" err="1">
                <a:solidFill>
                  <a:srgbClr val="000000"/>
                </a:solidFill>
                <a:latin typeface="Canva Sans"/>
              </a:rPr>
              <a:t>mereka</a:t>
            </a:r>
            <a:r>
              <a:rPr lang="en-US" sz="2049" dirty="0">
                <a:solidFill>
                  <a:srgbClr val="000000"/>
                </a:solidFill>
                <a:latin typeface="Canva Sans"/>
              </a:rPr>
              <a:t>.</a:t>
            </a:r>
          </a:p>
          <a:p>
            <a:pPr>
              <a:lnSpc>
                <a:spcPts val="2869"/>
              </a:lnSpc>
              <a:spcBef>
                <a:spcPct val="0"/>
              </a:spcBef>
            </a:pPr>
            <a:endParaRPr lang="en-US" sz="2049" dirty="0">
              <a:solidFill>
                <a:srgbClr val="000000"/>
              </a:solidFill>
              <a:latin typeface="Canva Sans"/>
            </a:endParaRPr>
          </a:p>
          <a:p>
            <a:pPr>
              <a:lnSpc>
                <a:spcPts val="2869"/>
              </a:lnSpc>
              <a:spcBef>
                <a:spcPct val="0"/>
              </a:spcBef>
            </a:pPr>
            <a:endParaRPr lang="en-US" sz="2049" dirty="0">
              <a:solidFill>
                <a:srgbClr val="000000"/>
              </a:solidFill>
              <a:latin typeface="Canva Sans"/>
            </a:endParaRPr>
          </a:p>
          <a:p>
            <a:pPr>
              <a:lnSpc>
                <a:spcPts val="2869"/>
              </a:lnSpc>
              <a:spcBef>
                <a:spcPct val="0"/>
              </a:spcBef>
            </a:pPr>
            <a:r>
              <a:rPr lang="en-US" sz="2049" dirty="0">
                <a:solidFill>
                  <a:srgbClr val="000000"/>
                </a:solidFill>
                <a:latin typeface="Canva Sans"/>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360488" y="-1369011"/>
            <a:ext cx="3927512" cy="3760572"/>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sp>
        <p:nvSpPr>
          <p:cNvPr id="9" name="TextBox 9"/>
          <p:cNvSpPr txBox="1"/>
          <p:nvPr/>
        </p:nvSpPr>
        <p:spPr>
          <a:xfrm>
            <a:off x="1028700" y="990600"/>
            <a:ext cx="5800819" cy="8349867"/>
          </a:xfrm>
          <a:prstGeom prst="rect">
            <a:avLst/>
          </a:prstGeom>
        </p:spPr>
        <p:txBody>
          <a:bodyPr lIns="0" tIns="0" rIns="0" bIns="0" rtlCol="0" anchor="t">
            <a:spAutoFit/>
          </a:bodyPr>
          <a:lstStyle/>
          <a:p>
            <a:pPr>
              <a:lnSpc>
                <a:spcPts val="2869"/>
              </a:lnSpc>
              <a:spcBef>
                <a:spcPct val="0"/>
              </a:spcBef>
            </a:pPr>
            <a:r>
              <a:rPr lang="en-US" sz="2049">
                <a:solidFill>
                  <a:srgbClr val="1181C8"/>
                </a:solidFill>
                <a:latin typeface="Canva Sans Bold"/>
              </a:rPr>
              <a:t>4: Iman Kepada Tuhan </a:t>
            </a:r>
          </a:p>
          <a:p>
            <a:pPr>
              <a:lnSpc>
                <a:spcPts val="2729"/>
              </a:lnSpc>
              <a:spcBef>
                <a:spcPct val="0"/>
              </a:spcBef>
            </a:pPr>
            <a:endParaRPr lang="en-US" sz="2049">
              <a:solidFill>
                <a:srgbClr val="1181C8"/>
              </a:solidFill>
              <a:latin typeface="Canva Sans Bold"/>
            </a:endParaRPr>
          </a:p>
          <a:p>
            <a:pPr>
              <a:lnSpc>
                <a:spcPts val="2729"/>
              </a:lnSpc>
              <a:spcBef>
                <a:spcPct val="0"/>
              </a:spcBef>
            </a:pPr>
            <a:r>
              <a:rPr lang="en-US" sz="1949">
                <a:solidFill>
                  <a:srgbClr val="000000"/>
                </a:solidFill>
                <a:latin typeface="Canva Sans"/>
              </a:rPr>
              <a:t>          </a:t>
            </a:r>
            <a:r>
              <a:rPr lang="en-US" sz="1949">
                <a:solidFill>
                  <a:srgbClr val="000000"/>
                </a:solidFill>
                <a:latin typeface="Canva Sans Bold"/>
              </a:rPr>
              <a:t>Sauh Cerita - Yohanes 9:35-41</a:t>
            </a:r>
          </a:p>
          <a:p>
            <a:pPr>
              <a:lnSpc>
                <a:spcPts val="2729"/>
              </a:lnSpc>
              <a:spcBef>
                <a:spcPct val="0"/>
              </a:spcBef>
            </a:pPr>
            <a:endParaRPr lang="en-US" sz="1949">
              <a:solidFill>
                <a:srgbClr val="000000"/>
              </a:solidFill>
              <a:latin typeface="Canva Sans Bold"/>
            </a:endParaRPr>
          </a:p>
          <a:p>
            <a:pPr>
              <a:lnSpc>
                <a:spcPts val="2729"/>
              </a:lnSpc>
              <a:spcBef>
                <a:spcPct val="0"/>
              </a:spcBef>
            </a:pPr>
            <a:r>
              <a:rPr lang="en-US" sz="1949">
                <a:solidFill>
                  <a:srgbClr val="000000"/>
                </a:solidFill>
                <a:latin typeface="Canva Sans"/>
              </a:rPr>
              <a:t>Yesus mendengar bahawa orang Farisi telah mengusir orang (yang dahulunya buta) itu keluar dari rumah ibadat, dan apabila Dia menemuinya, Dia berkata, "Percayakah kamu kepada Anak Manusia?" "Siapakah Dia, Tuan?" lelaki itu bertanya. "Beritahu saya supaya saya percaya kepadanya." Yesus berkata, "Sekarang kamu telah melihat Dia, malah Dialah yang sedang bercakap dengan kamu." Kemudian lelaki itu berkata, "Tuhan, saya percaya," dan dia</a:t>
            </a:r>
          </a:p>
          <a:p>
            <a:pPr>
              <a:lnSpc>
                <a:spcPts val="2729"/>
              </a:lnSpc>
              <a:spcBef>
                <a:spcPct val="0"/>
              </a:spcBef>
            </a:pPr>
            <a:r>
              <a:rPr lang="en-US" sz="1949">
                <a:solidFill>
                  <a:srgbClr val="000000"/>
                </a:solidFill>
                <a:latin typeface="Canva Sans"/>
              </a:rPr>
              <a:t>menyembah Dia. Yesus kemudian bercakap tentang kebutaan rohani dan bahawa sesetengah orang, seperti orang Farisi, tidak dapat melihat dan menerima bahawa Dia adalah Anak Tuhan. Mereka yang tidak percaya akan dihakimi dan dihukum.</a:t>
            </a:r>
          </a:p>
          <a:p>
            <a:pPr>
              <a:lnSpc>
                <a:spcPts val="2729"/>
              </a:lnSpc>
              <a:spcBef>
                <a:spcPct val="0"/>
              </a:spcBef>
            </a:pPr>
            <a:endParaRPr lang="en-US" sz="1949">
              <a:solidFill>
                <a:srgbClr val="000000"/>
              </a:solidFill>
              <a:latin typeface="Canva Sans"/>
            </a:endParaRPr>
          </a:p>
          <a:p>
            <a:pPr>
              <a:lnSpc>
                <a:spcPts val="1189"/>
              </a:lnSpc>
              <a:spcBef>
                <a:spcPct val="0"/>
              </a:spcBef>
            </a:pPr>
            <a:endParaRPr lang="en-US" sz="1949">
              <a:solidFill>
                <a:srgbClr val="000000"/>
              </a:solidFill>
              <a:latin typeface="Canva Sans"/>
            </a:endParaRPr>
          </a:p>
          <a:p>
            <a:pPr>
              <a:lnSpc>
                <a:spcPts val="2729"/>
              </a:lnSpc>
              <a:spcBef>
                <a:spcPct val="0"/>
              </a:spcBef>
            </a:pPr>
            <a:endParaRPr lang="en-US" sz="1949">
              <a:solidFill>
                <a:srgbClr val="000000"/>
              </a:solidFill>
              <a:latin typeface="Canva Sans"/>
            </a:endParaRPr>
          </a:p>
          <a:p>
            <a:pPr>
              <a:lnSpc>
                <a:spcPts val="2729"/>
              </a:lnSpc>
              <a:spcBef>
                <a:spcPct val="0"/>
              </a:spcBef>
            </a:pPr>
            <a:endParaRPr lang="en-US" sz="1949">
              <a:solidFill>
                <a:srgbClr val="000000"/>
              </a:solidFill>
              <a:latin typeface="Canva Sans"/>
            </a:endParaRPr>
          </a:p>
          <a:p>
            <a:pPr>
              <a:lnSpc>
                <a:spcPts val="2729"/>
              </a:lnSpc>
              <a:spcBef>
                <a:spcPct val="0"/>
              </a:spcBef>
            </a:pPr>
            <a:endParaRPr lang="en-US" sz="1949">
              <a:solidFill>
                <a:srgbClr val="000000"/>
              </a:solidFill>
              <a:latin typeface="Canva Sans"/>
            </a:endParaRPr>
          </a:p>
        </p:txBody>
      </p:sp>
      <p:sp>
        <p:nvSpPr>
          <p:cNvPr id="10" name="Freeform 10"/>
          <p:cNvSpPr/>
          <p:nvPr/>
        </p:nvSpPr>
        <p:spPr>
          <a:xfrm>
            <a:off x="1028700" y="1534951"/>
            <a:ext cx="515829" cy="515829"/>
          </a:xfrm>
          <a:custGeom>
            <a:avLst/>
            <a:gdLst/>
            <a:ahLst/>
            <a:cxnLst/>
            <a:rect l="l" t="t" r="r" b="b"/>
            <a:pathLst>
              <a:path w="515829" h="515829">
                <a:moveTo>
                  <a:pt x="0" y="0"/>
                </a:moveTo>
                <a:lnTo>
                  <a:pt x="515829" y="0"/>
                </a:lnTo>
                <a:lnTo>
                  <a:pt x="515829" y="515829"/>
                </a:lnTo>
                <a:lnTo>
                  <a:pt x="0" y="5158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MY"/>
          </a:p>
        </p:txBody>
      </p:sp>
      <p:sp>
        <p:nvSpPr>
          <p:cNvPr id="11" name="TextBox 11"/>
          <p:cNvSpPr txBox="1"/>
          <p:nvPr/>
        </p:nvSpPr>
        <p:spPr>
          <a:xfrm>
            <a:off x="7069341" y="773079"/>
            <a:ext cx="7486867" cy="2055434"/>
          </a:xfrm>
          <a:prstGeom prst="rect">
            <a:avLst/>
          </a:prstGeom>
        </p:spPr>
        <p:txBody>
          <a:bodyPr lIns="0" tIns="0" rIns="0" bIns="0" rtlCol="0" anchor="t">
            <a:spAutoFit/>
          </a:bodyPr>
          <a:lstStyle/>
          <a:p>
            <a:pPr>
              <a:lnSpc>
                <a:spcPts val="2729"/>
              </a:lnSpc>
              <a:spcBef>
                <a:spcPct val="0"/>
              </a:spcBef>
            </a:pPr>
            <a:r>
              <a:rPr lang="en-US" sz="1949" dirty="0">
                <a:solidFill>
                  <a:srgbClr val="000000"/>
                </a:solidFill>
                <a:latin typeface="Canva Sans Bold"/>
              </a:rPr>
              <a:t>ii) </a:t>
            </a:r>
            <a:r>
              <a:rPr lang="en-US" sz="1949" dirty="0" err="1">
                <a:solidFill>
                  <a:srgbClr val="000000"/>
                </a:solidFill>
                <a:latin typeface="Canva Sans Bold"/>
              </a:rPr>
              <a:t>Kolaj</a:t>
            </a:r>
            <a:r>
              <a:rPr lang="en-US" sz="1949" dirty="0">
                <a:solidFill>
                  <a:srgbClr val="000000"/>
                </a:solidFill>
                <a:latin typeface="Canva Sans Bold"/>
              </a:rPr>
              <a:t> </a:t>
            </a:r>
            <a:r>
              <a:rPr lang="en-US" sz="1949" dirty="0">
                <a:solidFill>
                  <a:srgbClr val="000000"/>
                </a:solidFill>
                <a:latin typeface="Canva Sans"/>
              </a:rPr>
              <a:t>- </a:t>
            </a:r>
            <a:r>
              <a:rPr lang="en-US" sz="1949" dirty="0" err="1">
                <a:solidFill>
                  <a:srgbClr val="000000"/>
                </a:solidFill>
                <a:latin typeface="Canva Sans"/>
              </a:rPr>
              <a:t>Ciptakan</a:t>
            </a:r>
            <a:r>
              <a:rPr lang="en-US" sz="1949" dirty="0">
                <a:solidFill>
                  <a:srgbClr val="000000"/>
                </a:solidFill>
                <a:latin typeface="Canva Sans"/>
              </a:rPr>
              <a:t> </a:t>
            </a:r>
            <a:r>
              <a:rPr lang="en-US" sz="1949" dirty="0" err="1">
                <a:solidFill>
                  <a:srgbClr val="000000"/>
                </a:solidFill>
                <a:latin typeface="Canva Sans"/>
              </a:rPr>
              <a:t>sebuah</a:t>
            </a:r>
            <a:r>
              <a:rPr lang="en-US" sz="1949" dirty="0">
                <a:solidFill>
                  <a:srgbClr val="000000"/>
                </a:solidFill>
                <a:latin typeface="Canva Sans"/>
              </a:rPr>
              <a:t> </a:t>
            </a:r>
            <a:r>
              <a:rPr lang="en-US" sz="1949" dirty="0" err="1">
                <a:solidFill>
                  <a:srgbClr val="000000"/>
                </a:solidFill>
                <a:latin typeface="Canva Sans"/>
              </a:rPr>
              <a:t>kolaj</a:t>
            </a:r>
            <a:r>
              <a:rPr lang="en-US" sz="1949" dirty="0">
                <a:solidFill>
                  <a:srgbClr val="000000"/>
                </a:solidFill>
                <a:latin typeface="Canva Sans"/>
              </a:rPr>
              <a:t> yang </a:t>
            </a:r>
            <a:r>
              <a:rPr lang="en-US" sz="1949" dirty="0" err="1">
                <a:solidFill>
                  <a:srgbClr val="000000"/>
                </a:solidFill>
                <a:latin typeface="Canva Sans"/>
              </a:rPr>
              <a:t>besar</a:t>
            </a:r>
            <a:r>
              <a:rPr lang="en-US" sz="1949" dirty="0">
                <a:solidFill>
                  <a:srgbClr val="000000"/>
                </a:solidFill>
                <a:latin typeface="Canva Sans"/>
              </a:rPr>
              <a:t> </a:t>
            </a:r>
            <a:r>
              <a:rPr lang="en-US" sz="1949" dirty="0" err="1">
                <a:solidFill>
                  <a:srgbClr val="000000"/>
                </a:solidFill>
                <a:latin typeface="Canva Sans"/>
              </a:rPr>
              <a:t>dengan</a:t>
            </a:r>
            <a:r>
              <a:rPr lang="en-US" sz="1949" dirty="0">
                <a:solidFill>
                  <a:srgbClr val="000000"/>
                </a:solidFill>
                <a:latin typeface="Canva Sans"/>
              </a:rPr>
              <a:t> </a:t>
            </a:r>
            <a:r>
              <a:rPr lang="en-US" sz="1949" dirty="0" err="1">
                <a:solidFill>
                  <a:srgbClr val="000000"/>
                </a:solidFill>
                <a:latin typeface="Canva Sans"/>
              </a:rPr>
              <a:t>cebisan-cebisan</a:t>
            </a:r>
            <a:r>
              <a:rPr lang="en-US" sz="1949" dirty="0">
                <a:solidFill>
                  <a:srgbClr val="000000"/>
                </a:solidFill>
                <a:latin typeface="Canva Sans"/>
              </a:rPr>
              <a:t> </a:t>
            </a:r>
            <a:r>
              <a:rPr lang="en-US" sz="1949" dirty="0" err="1">
                <a:solidFill>
                  <a:srgbClr val="000000"/>
                </a:solidFill>
                <a:latin typeface="Canva Sans"/>
              </a:rPr>
              <a:t>kain</a:t>
            </a:r>
            <a:r>
              <a:rPr lang="en-US" sz="1949" dirty="0">
                <a:solidFill>
                  <a:srgbClr val="000000"/>
                </a:solidFill>
                <a:latin typeface="Canva Sans"/>
              </a:rPr>
              <a:t>, </a:t>
            </a:r>
            <a:r>
              <a:rPr lang="en-US" sz="1949" dirty="0" err="1">
                <a:solidFill>
                  <a:srgbClr val="000000"/>
                </a:solidFill>
                <a:latin typeface="Canva Sans"/>
              </a:rPr>
              <a:t>kertas</a:t>
            </a:r>
            <a:r>
              <a:rPr lang="en-US" sz="1949" dirty="0">
                <a:solidFill>
                  <a:srgbClr val="000000"/>
                </a:solidFill>
                <a:latin typeface="Canva Sans"/>
              </a:rPr>
              <a:t> </a:t>
            </a:r>
            <a:r>
              <a:rPr lang="en-US" sz="1949" dirty="0" err="1">
                <a:solidFill>
                  <a:srgbClr val="000000"/>
                </a:solidFill>
                <a:latin typeface="Canva Sans"/>
              </a:rPr>
              <a:t>berwarna</a:t>
            </a:r>
            <a:r>
              <a:rPr lang="en-US" sz="1949" dirty="0">
                <a:solidFill>
                  <a:srgbClr val="000000"/>
                </a:solidFill>
                <a:latin typeface="Canva Sans"/>
              </a:rPr>
              <a:t>, </a:t>
            </a:r>
            <a:r>
              <a:rPr lang="en-US" sz="1949" dirty="0" err="1">
                <a:solidFill>
                  <a:srgbClr val="000000"/>
                </a:solidFill>
                <a:latin typeface="Canva Sans"/>
              </a:rPr>
              <a:t>atau</a:t>
            </a:r>
            <a:r>
              <a:rPr lang="en-US" sz="1949" dirty="0">
                <a:solidFill>
                  <a:srgbClr val="000000"/>
                </a:solidFill>
                <a:latin typeface="Canva Sans"/>
              </a:rPr>
              <a:t> </a:t>
            </a:r>
            <a:r>
              <a:rPr lang="en-US" sz="1949" dirty="0" err="1">
                <a:solidFill>
                  <a:srgbClr val="000000"/>
                </a:solidFill>
                <a:latin typeface="Canva Sans"/>
              </a:rPr>
              <a:t>lukiskan</a:t>
            </a:r>
            <a:r>
              <a:rPr lang="en-US" sz="1949" dirty="0">
                <a:solidFill>
                  <a:srgbClr val="000000"/>
                </a:solidFill>
                <a:latin typeface="Canva Sans"/>
              </a:rPr>
              <a:t> </a:t>
            </a:r>
            <a:r>
              <a:rPr lang="en-US" sz="1949" dirty="0" err="1">
                <a:solidFill>
                  <a:srgbClr val="000000"/>
                </a:solidFill>
                <a:latin typeface="Canva Sans"/>
              </a:rPr>
              <a:t>perkara-perkara</a:t>
            </a:r>
            <a:r>
              <a:rPr lang="en-US" sz="1949" dirty="0">
                <a:solidFill>
                  <a:srgbClr val="000000"/>
                </a:solidFill>
                <a:latin typeface="Canva Sans"/>
              </a:rPr>
              <a:t> yang </a:t>
            </a:r>
            <a:r>
              <a:rPr lang="en-US" sz="1949" dirty="0" err="1">
                <a:solidFill>
                  <a:srgbClr val="000000"/>
                </a:solidFill>
                <a:latin typeface="Canva Sans"/>
              </a:rPr>
              <a:t>Yesus</a:t>
            </a:r>
            <a:r>
              <a:rPr lang="en-US" sz="1949" dirty="0">
                <a:solidFill>
                  <a:srgbClr val="000000"/>
                </a:solidFill>
                <a:latin typeface="Canva Sans"/>
              </a:rPr>
              <a:t> </a:t>
            </a:r>
            <a:r>
              <a:rPr lang="en-US" sz="1949" dirty="0" err="1">
                <a:solidFill>
                  <a:srgbClr val="000000"/>
                </a:solidFill>
                <a:latin typeface="Canva Sans"/>
              </a:rPr>
              <a:t>lakukan</a:t>
            </a:r>
            <a:r>
              <a:rPr lang="en-US" sz="1949" dirty="0">
                <a:solidFill>
                  <a:srgbClr val="000000"/>
                </a:solidFill>
                <a:latin typeface="Canva Sans"/>
              </a:rPr>
              <a:t> yang </a:t>
            </a:r>
            <a:r>
              <a:rPr lang="en-US" sz="1949" dirty="0" err="1">
                <a:solidFill>
                  <a:srgbClr val="000000"/>
                </a:solidFill>
                <a:latin typeface="Canva Sans"/>
              </a:rPr>
              <a:t>menunjukkan</a:t>
            </a:r>
            <a:r>
              <a:rPr lang="en-US" sz="1949" dirty="0">
                <a:solidFill>
                  <a:srgbClr val="000000"/>
                </a:solidFill>
                <a:latin typeface="Canva Sans"/>
              </a:rPr>
              <a:t> </a:t>
            </a:r>
            <a:r>
              <a:rPr lang="en-US" sz="1949" dirty="0" err="1">
                <a:solidFill>
                  <a:srgbClr val="000000"/>
                </a:solidFill>
                <a:latin typeface="Canva Sans"/>
              </a:rPr>
              <a:t>bahawa</a:t>
            </a:r>
            <a:r>
              <a:rPr lang="en-US" sz="1949" dirty="0">
                <a:solidFill>
                  <a:srgbClr val="000000"/>
                </a:solidFill>
                <a:latin typeface="Canva Sans"/>
              </a:rPr>
              <a:t> Dia </a:t>
            </a:r>
            <a:r>
              <a:rPr lang="en-US" sz="1949" dirty="0" err="1">
                <a:solidFill>
                  <a:srgbClr val="000000"/>
                </a:solidFill>
                <a:latin typeface="Canva Sans"/>
              </a:rPr>
              <a:t>adalah</a:t>
            </a:r>
            <a:r>
              <a:rPr lang="en-US" sz="1949" dirty="0">
                <a:solidFill>
                  <a:srgbClr val="000000"/>
                </a:solidFill>
                <a:latin typeface="Canva Sans"/>
              </a:rPr>
              <a:t> Anak </a:t>
            </a:r>
            <a:r>
              <a:rPr lang="en-US" sz="1949" dirty="0" err="1">
                <a:solidFill>
                  <a:srgbClr val="000000"/>
                </a:solidFill>
                <a:latin typeface="Canva Sans"/>
              </a:rPr>
              <a:t>Tuhan</a:t>
            </a:r>
            <a:r>
              <a:rPr lang="en-US" sz="1949" dirty="0">
                <a:solidFill>
                  <a:srgbClr val="000000"/>
                </a:solidFill>
                <a:latin typeface="Canva Sans"/>
              </a:rPr>
              <a:t>. </a:t>
            </a:r>
            <a:r>
              <a:rPr lang="en-US" sz="1949" dirty="0" err="1">
                <a:solidFill>
                  <a:srgbClr val="000000"/>
                </a:solidFill>
                <a:latin typeface="Canva Sans"/>
              </a:rPr>
              <a:t>Lekatkan</a:t>
            </a:r>
            <a:r>
              <a:rPr lang="en-US" sz="1949" dirty="0">
                <a:solidFill>
                  <a:srgbClr val="000000"/>
                </a:solidFill>
                <a:latin typeface="Canva Sans"/>
              </a:rPr>
              <a:t> pada </a:t>
            </a:r>
            <a:r>
              <a:rPr lang="en-US" sz="1949" dirty="0" err="1">
                <a:solidFill>
                  <a:srgbClr val="000000"/>
                </a:solidFill>
                <a:latin typeface="Canva Sans"/>
              </a:rPr>
              <a:t>dinding</a:t>
            </a:r>
            <a:r>
              <a:rPr lang="en-US" sz="1949" dirty="0">
                <a:solidFill>
                  <a:srgbClr val="000000"/>
                </a:solidFill>
                <a:latin typeface="Canva Sans"/>
              </a:rPr>
              <a:t>. </a:t>
            </a:r>
            <a:r>
              <a:rPr lang="en-US" sz="1949" dirty="0" err="1">
                <a:solidFill>
                  <a:srgbClr val="000000"/>
                </a:solidFill>
                <a:latin typeface="Canva Sans"/>
              </a:rPr>
              <a:t>Tutup</a:t>
            </a:r>
            <a:r>
              <a:rPr lang="en-US" sz="1949" dirty="0">
                <a:solidFill>
                  <a:srgbClr val="000000"/>
                </a:solidFill>
                <a:latin typeface="Canva Sans"/>
              </a:rPr>
              <a:t> </a:t>
            </a:r>
            <a:r>
              <a:rPr lang="en-US" sz="1949" dirty="0" err="1">
                <a:solidFill>
                  <a:srgbClr val="000000"/>
                </a:solidFill>
                <a:latin typeface="Canva Sans"/>
              </a:rPr>
              <a:t>dengan</a:t>
            </a:r>
            <a:r>
              <a:rPr lang="en-US" sz="1949" dirty="0">
                <a:solidFill>
                  <a:srgbClr val="000000"/>
                </a:solidFill>
                <a:latin typeface="Canva Sans"/>
              </a:rPr>
              <a:t> </a:t>
            </a:r>
            <a:r>
              <a:rPr lang="en-US" sz="1949" dirty="0" err="1">
                <a:solidFill>
                  <a:srgbClr val="000000"/>
                </a:solidFill>
                <a:latin typeface="Canva Sans"/>
              </a:rPr>
              <a:t>kain</a:t>
            </a:r>
            <a:r>
              <a:rPr lang="en-US" sz="1949" dirty="0">
                <a:solidFill>
                  <a:srgbClr val="000000"/>
                </a:solidFill>
                <a:latin typeface="Canva Sans"/>
              </a:rPr>
              <a:t> </a:t>
            </a:r>
            <a:r>
              <a:rPr lang="en-US" sz="1949" dirty="0" err="1">
                <a:solidFill>
                  <a:srgbClr val="000000"/>
                </a:solidFill>
                <a:latin typeface="Canva Sans"/>
              </a:rPr>
              <a:t>hitam</a:t>
            </a:r>
            <a:r>
              <a:rPr lang="en-US" sz="1949" dirty="0">
                <a:solidFill>
                  <a:srgbClr val="000000"/>
                </a:solidFill>
                <a:latin typeface="Canva Sans"/>
              </a:rPr>
              <a:t>. Anak-</a:t>
            </a:r>
            <a:r>
              <a:rPr lang="en-US" sz="1949" dirty="0" err="1">
                <a:solidFill>
                  <a:srgbClr val="000000"/>
                </a:solidFill>
                <a:latin typeface="Canva Sans"/>
              </a:rPr>
              <a:t>anak</a:t>
            </a:r>
            <a:r>
              <a:rPr lang="en-US" sz="1949" dirty="0">
                <a:solidFill>
                  <a:srgbClr val="000000"/>
                </a:solidFill>
                <a:latin typeface="Canva Sans"/>
              </a:rPr>
              <a:t> </a:t>
            </a:r>
            <a:r>
              <a:rPr lang="en-US" sz="1949" dirty="0" err="1">
                <a:solidFill>
                  <a:srgbClr val="000000"/>
                </a:solidFill>
                <a:latin typeface="Canva Sans"/>
              </a:rPr>
              <a:t>menyinarkan</a:t>
            </a:r>
            <a:r>
              <a:rPr lang="en-US" sz="1949" dirty="0">
                <a:solidFill>
                  <a:srgbClr val="000000"/>
                </a:solidFill>
                <a:latin typeface="Canva Sans"/>
              </a:rPr>
              <a:t> </a:t>
            </a:r>
            <a:r>
              <a:rPr lang="en-US" sz="1949" dirty="0" err="1">
                <a:solidFill>
                  <a:srgbClr val="000000"/>
                </a:solidFill>
                <a:latin typeface="Canva Sans"/>
              </a:rPr>
              <a:t>cahaya</a:t>
            </a:r>
            <a:r>
              <a:rPr lang="en-US" sz="1949" dirty="0">
                <a:solidFill>
                  <a:srgbClr val="000000"/>
                </a:solidFill>
                <a:latin typeface="Canva Sans"/>
              </a:rPr>
              <a:t> </a:t>
            </a:r>
            <a:r>
              <a:rPr lang="en-US" sz="1949" dirty="0" err="1">
                <a:solidFill>
                  <a:srgbClr val="000000"/>
                </a:solidFill>
                <a:latin typeface="Canva Sans"/>
              </a:rPr>
              <a:t>padanya</a:t>
            </a:r>
            <a:r>
              <a:rPr lang="en-US" sz="1949" dirty="0">
                <a:solidFill>
                  <a:srgbClr val="000000"/>
                </a:solidFill>
                <a:latin typeface="Canva Sans"/>
              </a:rPr>
              <a:t> </a:t>
            </a:r>
            <a:r>
              <a:rPr lang="en-US" sz="1949" dirty="0" err="1">
                <a:solidFill>
                  <a:srgbClr val="000000"/>
                </a:solidFill>
                <a:latin typeface="Canva Sans"/>
              </a:rPr>
              <a:t>dengan</a:t>
            </a:r>
            <a:r>
              <a:rPr lang="en-US" sz="1949" dirty="0">
                <a:solidFill>
                  <a:srgbClr val="000000"/>
                </a:solidFill>
                <a:latin typeface="Canva Sans"/>
              </a:rPr>
              <a:t> </a:t>
            </a:r>
            <a:r>
              <a:rPr lang="en-US" sz="1949" dirty="0" err="1">
                <a:solidFill>
                  <a:srgbClr val="000000"/>
                </a:solidFill>
                <a:latin typeface="Canva Sans"/>
              </a:rPr>
              <a:t>menggunakan</a:t>
            </a:r>
            <a:r>
              <a:rPr lang="en-US" sz="1949" dirty="0">
                <a:solidFill>
                  <a:srgbClr val="000000"/>
                </a:solidFill>
                <a:latin typeface="Canva Sans"/>
              </a:rPr>
              <a:t> </a:t>
            </a:r>
            <a:r>
              <a:rPr lang="en-US" sz="1949" dirty="0" err="1">
                <a:solidFill>
                  <a:srgbClr val="000000"/>
                </a:solidFill>
                <a:latin typeface="Canva Sans"/>
              </a:rPr>
              <a:t>telefon</a:t>
            </a:r>
            <a:r>
              <a:rPr lang="en-US" sz="1949" dirty="0">
                <a:solidFill>
                  <a:srgbClr val="000000"/>
                </a:solidFill>
                <a:latin typeface="Canva Sans"/>
              </a:rPr>
              <a:t> </a:t>
            </a:r>
            <a:r>
              <a:rPr lang="en-US" sz="1949" dirty="0" err="1">
                <a:solidFill>
                  <a:srgbClr val="000000"/>
                </a:solidFill>
                <a:latin typeface="Canva Sans"/>
              </a:rPr>
              <a:t>bimbit</a:t>
            </a:r>
            <a:r>
              <a:rPr lang="en-US" sz="1949" dirty="0">
                <a:solidFill>
                  <a:srgbClr val="000000"/>
                </a:solidFill>
                <a:latin typeface="Canva Sans"/>
              </a:rPr>
              <a:t> </a:t>
            </a:r>
            <a:r>
              <a:rPr lang="en-US" sz="1949" dirty="0" err="1">
                <a:solidFill>
                  <a:srgbClr val="000000"/>
                </a:solidFill>
                <a:latin typeface="Canva Sans"/>
              </a:rPr>
              <a:t>atau</a:t>
            </a:r>
            <a:r>
              <a:rPr lang="en-US" sz="1949" dirty="0">
                <a:solidFill>
                  <a:srgbClr val="000000"/>
                </a:solidFill>
                <a:latin typeface="Canva Sans"/>
              </a:rPr>
              <a:t> </a:t>
            </a:r>
            <a:r>
              <a:rPr lang="en-US" sz="1949" dirty="0" err="1">
                <a:solidFill>
                  <a:srgbClr val="000000"/>
                </a:solidFill>
                <a:latin typeface="Canva Sans"/>
              </a:rPr>
              <a:t>penyuluh</a:t>
            </a:r>
            <a:r>
              <a:rPr lang="en-US" sz="1949" dirty="0">
                <a:solidFill>
                  <a:srgbClr val="000000"/>
                </a:solidFill>
                <a:latin typeface="Canva Sans"/>
              </a:rPr>
              <a:t> dan </a:t>
            </a:r>
            <a:r>
              <a:rPr lang="en-US" sz="1949" dirty="0" err="1">
                <a:solidFill>
                  <a:srgbClr val="000000"/>
                </a:solidFill>
                <a:latin typeface="Canva Sans"/>
              </a:rPr>
              <a:t>berkata</a:t>
            </a:r>
            <a:r>
              <a:rPr lang="en-US" sz="1949" dirty="0">
                <a:solidFill>
                  <a:srgbClr val="000000"/>
                </a:solidFill>
                <a:latin typeface="Canva Sans"/>
              </a:rPr>
              <a:t>, </a:t>
            </a:r>
          </a:p>
        </p:txBody>
      </p:sp>
      <p:sp>
        <p:nvSpPr>
          <p:cNvPr id="12" name="TextBox 12"/>
          <p:cNvSpPr txBox="1"/>
          <p:nvPr/>
        </p:nvSpPr>
        <p:spPr>
          <a:xfrm>
            <a:off x="7069341" y="4150953"/>
            <a:ext cx="10189959" cy="5780781"/>
          </a:xfrm>
          <a:prstGeom prst="rect">
            <a:avLst/>
          </a:prstGeom>
        </p:spPr>
        <p:txBody>
          <a:bodyPr lIns="0" tIns="0" rIns="0" bIns="0" rtlCol="0" anchor="t">
            <a:spAutoFit/>
          </a:bodyPr>
          <a:lstStyle/>
          <a:p>
            <a:pPr>
              <a:lnSpc>
                <a:spcPts val="2802"/>
              </a:lnSpc>
              <a:spcBef>
                <a:spcPct val="0"/>
              </a:spcBef>
            </a:pPr>
            <a:r>
              <a:rPr lang="en-US" sz="2001" dirty="0">
                <a:solidFill>
                  <a:srgbClr val="1181C8"/>
                </a:solidFill>
                <a:latin typeface="Canva Sans Bold"/>
              </a:rPr>
              <a:t>Ayat </a:t>
            </a:r>
            <a:r>
              <a:rPr lang="en-US" sz="2001" dirty="0" err="1">
                <a:solidFill>
                  <a:srgbClr val="1181C8"/>
                </a:solidFill>
                <a:latin typeface="Canva Sans Bold"/>
              </a:rPr>
              <a:t>Hafalan</a:t>
            </a:r>
            <a:endParaRPr lang="en-US" sz="2001" dirty="0">
              <a:solidFill>
                <a:srgbClr val="1181C8"/>
              </a:solidFill>
              <a:latin typeface="Canva Sans Bold"/>
            </a:endParaRPr>
          </a:p>
          <a:p>
            <a:pPr>
              <a:lnSpc>
                <a:spcPts val="282"/>
              </a:lnSpc>
              <a:spcBef>
                <a:spcPct val="0"/>
              </a:spcBef>
            </a:pPr>
            <a:endParaRPr lang="en-US" sz="2001" dirty="0">
              <a:solidFill>
                <a:srgbClr val="1181C8"/>
              </a:solidFill>
              <a:latin typeface="Canva Sans Bold"/>
            </a:endParaRPr>
          </a:p>
          <a:p>
            <a:pPr>
              <a:lnSpc>
                <a:spcPts val="2730"/>
              </a:lnSpc>
              <a:spcBef>
                <a:spcPct val="0"/>
              </a:spcBef>
            </a:pPr>
            <a:r>
              <a:rPr lang="en-US" sz="1950" dirty="0" err="1">
                <a:solidFill>
                  <a:srgbClr val="000000"/>
                </a:solidFill>
                <a:latin typeface="Canva Sans"/>
              </a:rPr>
              <a:t>Yohanes</a:t>
            </a:r>
            <a:r>
              <a:rPr lang="en-US" sz="1950" dirty="0">
                <a:solidFill>
                  <a:srgbClr val="000000"/>
                </a:solidFill>
                <a:latin typeface="Canva Sans"/>
              </a:rPr>
              <a:t> 9:38 </a:t>
            </a:r>
            <a:r>
              <a:rPr lang="en-US" sz="1950" dirty="0" err="1">
                <a:solidFill>
                  <a:srgbClr val="000000"/>
                </a:solidFill>
                <a:latin typeface="Canva Sans"/>
              </a:rPr>
              <a:t>Kemudian</a:t>
            </a:r>
            <a:r>
              <a:rPr lang="en-US" sz="1950" dirty="0">
                <a:solidFill>
                  <a:srgbClr val="000000"/>
                </a:solidFill>
                <a:latin typeface="Canva Sans"/>
              </a:rPr>
              <a:t> orang </a:t>
            </a:r>
            <a:r>
              <a:rPr lang="en-US" sz="1950" dirty="0" err="1">
                <a:solidFill>
                  <a:srgbClr val="000000"/>
                </a:solidFill>
                <a:latin typeface="Canva Sans"/>
              </a:rPr>
              <a:t>itu</a:t>
            </a:r>
            <a:r>
              <a:rPr lang="en-US" sz="1950" dirty="0">
                <a:solidFill>
                  <a:srgbClr val="000000"/>
                </a:solidFill>
                <a:latin typeface="Canva Sans"/>
              </a:rPr>
              <a:t> </a:t>
            </a:r>
            <a:r>
              <a:rPr lang="en-US" sz="1950" dirty="0" err="1">
                <a:solidFill>
                  <a:srgbClr val="000000"/>
                </a:solidFill>
                <a:latin typeface="Canva Sans"/>
              </a:rPr>
              <a:t>berkata</a:t>
            </a:r>
            <a:r>
              <a:rPr lang="en-US" sz="1950" dirty="0">
                <a:solidFill>
                  <a:srgbClr val="000000"/>
                </a:solidFill>
                <a:latin typeface="Canva Sans"/>
              </a:rPr>
              <a:t>, "</a:t>
            </a:r>
            <a:r>
              <a:rPr lang="en-US" sz="1950" dirty="0" err="1">
                <a:solidFill>
                  <a:srgbClr val="000000"/>
                </a:solidFill>
                <a:latin typeface="Canva Sans"/>
              </a:rPr>
              <a:t>Tuhan</a:t>
            </a:r>
            <a:r>
              <a:rPr lang="en-US" sz="1950" dirty="0">
                <a:solidFill>
                  <a:srgbClr val="000000"/>
                </a:solidFill>
                <a:latin typeface="Canva Sans"/>
              </a:rPr>
              <a:t>, </a:t>
            </a:r>
            <a:r>
              <a:rPr lang="en-US" sz="1950" dirty="0" err="1">
                <a:solidFill>
                  <a:srgbClr val="000000"/>
                </a:solidFill>
                <a:latin typeface="Canva Sans"/>
              </a:rPr>
              <a:t>saya</a:t>
            </a:r>
            <a:r>
              <a:rPr lang="en-US" sz="1950" dirty="0">
                <a:solidFill>
                  <a:srgbClr val="000000"/>
                </a:solidFill>
                <a:latin typeface="Canva Sans"/>
              </a:rPr>
              <a:t> </a:t>
            </a:r>
            <a:r>
              <a:rPr lang="en-US" sz="1950" dirty="0" err="1">
                <a:solidFill>
                  <a:srgbClr val="000000"/>
                </a:solidFill>
                <a:latin typeface="Canva Sans"/>
              </a:rPr>
              <a:t>percaya</a:t>
            </a:r>
            <a:r>
              <a:rPr lang="en-US" sz="1950" dirty="0">
                <a:solidFill>
                  <a:srgbClr val="000000"/>
                </a:solidFill>
                <a:latin typeface="Canva Sans"/>
              </a:rPr>
              <a:t>," dan </a:t>
            </a:r>
            <a:r>
              <a:rPr lang="en-US" sz="1950" dirty="0" err="1">
                <a:solidFill>
                  <a:srgbClr val="000000"/>
                </a:solidFill>
                <a:latin typeface="Canva Sans"/>
              </a:rPr>
              <a:t>dia</a:t>
            </a:r>
            <a:r>
              <a:rPr lang="en-US" sz="1950" dirty="0">
                <a:solidFill>
                  <a:srgbClr val="000000"/>
                </a:solidFill>
                <a:latin typeface="Canva Sans"/>
              </a:rPr>
              <a:t> </a:t>
            </a:r>
            <a:r>
              <a:rPr lang="en-US" sz="1950" dirty="0" err="1">
                <a:solidFill>
                  <a:srgbClr val="000000"/>
                </a:solidFill>
                <a:latin typeface="Canva Sans"/>
              </a:rPr>
              <a:t>menyembah</a:t>
            </a:r>
            <a:r>
              <a:rPr lang="en-US" sz="1950" dirty="0">
                <a:solidFill>
                  <a:srgbClr val="000000"/>
                </a:solidFill>
                <a:latin typeface="Canva Sans"/>
              </a:rPr>
              <a:t> Dia.</a:t>
            </a:r>
          </a:p>
          <a:p>
            <a:pPr>
              <a:lnSpc>
                <a:spcPts val="629"/>
              </a:lnSpc>
              <a:spcBef>
                <a:spcPct val="0"/>
              </a:spcBef>
            </a:pPr>
            <a:endParaRPr lang="en-US" sz="1950" dirty="0">
              <a:solidFill>
                <a:srgbClr val="000000"/>
              </a:solidFill>
              <a:latin typeface="Canva Sans"/>
            </a:endParaRPr>
          </a:p>
          <a:p>
            <a:pPr>
              <a:lnSpc>
                <a:spcPts val="210"/>
              </a:lnSpc>
              <a:spcBef>
                <a:spcPct val="0"/>
              </a:spcBef>
            </a:pPr>
            <a:endParaRPr lang="en-US" sz="1950" dirty="0">
              <a:solidFill>
                <a:srgbClr val="000000"/>
              </a:solidFill>
              <a:latin typeface="Canva Sans"/>
            </a:endParaRPr>
          </a:p>
          <a:p>
            <a:pPr>
              <a:lnSpc>
                <a:spcPts val="2730"/>
              </a:lnSpc>
              <a:spcBef>
                <a:spcPct val="0"/>
              </a:spcBef>
            </a:pPr>
            <a:r>
              <a:rPr lang="en-US" sz="1950" dirty="0" err="1">
                <a:solidFill>
                  <a:srgbClr val="000000"/>
                </a:solidFill>
                <a:latin typeface="Canva Sans Bold"/>
              </a:rPr>
              <a:t>Aplikasi</a:t>
            </a:r>
            <a:endParaRPr lang="en-US" sz="1950" dirty="0">
              <a:solidFill>
                <a:srgbClr val="000000"/>
              </a:solidFill>
              <a:latin typeface="Canva Sans Bold"/>
            </a:endParaRPr>
          </a:p>
          <a:p>
            <a:pPr>
              <a:lnSpc>
                <a:spcPts val="2730"/>
              </a:lnSpc>
              <a:spcBef>
                <a:spcPct val="0"/>
              </a:spcBef>
            </a:pPr>
            <a:r>
              <a:rPr lang="en-US" sz="1950" dirty="0" err="1">
                <a:solidFill>
                  <a:srgbClr val="000000"/>
                </a:solidFill>
                <a:latin typeface="Canva Sans"/>
              </a:rPr>
              <a:t>Bincangkan</a:t>
            </a:r>
            <a:r>
              <a:rPr lang="en-US" sz="1950" dirty="0">
                <a:solidFill>
                  <a:srgbClr val="000000"/>
                </a:solidFill>
                <a:latin typeface="Canva Sans"/>
              </a:rPr>
              <a:t> </a:t>
            </a:r>
            <a:r>
              <a:rPr lang="en-US" sz="1950" dirty="0" err="1">
                <a:solidFill>
                  <a:srgbClr val="000000"/>
                </a:solidFill>
                <a:latin typeface="Canva Sans"/>
              </a:rPr>
              <a:t>soalan-soalan</a:t>
            </a:r>
            <a:r>
              <a:rPr lang="en-US" sz="1950" dirty="0">
                <a:solidFill>
                  <a:srgbClr val="000000"/>
                </a:solidFill>
                <a:latin typeface="Canva Sans"/>
              </a:rPr>
              <a:t> </a:t>
            </a:r>
            <a:r>
              <a:rPr lang="en-US" sz="1950" dirty="0" err="1">
                <a:solidFill>
                  <a:srgbClr val="000000"/>
                </a:solidFill>
                <a:latin typeface="Canva Sans"/>
              </a:rPr>
              <a:t>ini</a:t>
            </a:r>
            <a:r>
              <a:rPr lang="en-US" sz="1950" dirty="0">
                <a:solidFill>
                  <a:srgbClr val="000000"/>
                </a:solidFill>
                <a:latin typeface="Canva Sans"/>
              </a:rPr>
              <a:t> </a:t>
            </a:r>
            <a:r>
              <a:rPr lang="en-US" sz="1950" dirty="0" err="1">
                <a:solidFill>
                  <a:srgbClr val="000000"/>
                </a:solidFill>
                <a:latin typeface="Canva Sans"/>
              </a:rPr>
              <a:t>untuk</a:t>
            </a:r>
            <a:r>
              <a:rPr lang="en-US" sz="1950" dirty="0">
                <a:solidFill>
                  <a:srgbClr val="000000"/>
                </a:solidFill>
                <a:latin typeface="Canva Sans"/>
              </a:rPr>
              <a:t> </a:t>
            </a:r>
            <a:r>
              <a:rPr lang="en-US" sz="1950" dirty="0" err="1">
                <a:solidFill>
                  <a:srgbClr val="000000"/>
                </a:solidFill>
                <a:latin typeface="Canva Sans"/>
              </a:rPr>
              <a:t>dibawa</a:t>
            </a:r>
            <a:r>
              <a:rPr lang="en-US" sz="1950" dirty="0">
                <a:solidFill>
                  <a:srgbClr val="000000"/>
                </a:solidFill>
                <a:latin typeface="Canva Sans"/>
              </a:rPr>
              <a:t> </a:t>
            </a:r>
            <a:r>
              <a:rPr lang="en-US" sz="1950" dirty="0" err="1">
                <a:solidFill>
                  <a:srgbClr val="000000"/>
                </a:solidFill>
                <a:latin typeface="Canva Sans"/>
              </a:rPr>
              <a:t>ke</a:t>
            </a:r>
            <a:r>
              <a:rPr lang="en-US" sz="1950" dirty="0">
                <a:solidFill>
                  <a:srgbClr val="000000"/>
                </a:solidFill>
                <a:latin typeface="Canva Sans"/>
              </a:rPr>
              <a:t> </a:t>
            </a:r>
            <a:r>
              <a:rPr lang="en-US" sz="1950" dirty="0" err="1">
                <a:solidFill>
                  <a:srgbClr val="000000"/>
                </a:solidFill>
                <a:latin typeface="Canva Sans"/>
              </a:rPr>
              <a:t>dalam</a:t>
            </a:r>
            <a:r>
              <a:rPr lang="en-US" sz="1950" dirty="0">
                <a:solidFill>
                  <a:srgbClr val="000000"/>
                </a:solidFill>
                <a:latin typeface="Canva Sans"/>
              </a:rPr>
              <a:t> </a:t>
            </a:r>
            <a:r>
              <a:rPr lang="en-US" sz="1950" dirty="0" err="1">
                <a:solidFill>
                  <a:srgbClr val="000000"/>
                </a:solidFill>
                <a:latin typeface="Canva Sans"/>
              </a:rPr>
              <a:t>doa</a:t>
            </a:r>
            <a:r>
              <a:rPr lang="en-US" sz="1950" dirty="0">
                <a:solidFill>
                  <a:srgbClr val="000000"/>
                </a:solidFill>
                <a:latin typeface="Canva Sans"/>
              </a:rPr>
              <a:t> </a:t>
            </a:r>
            <a:r>
              <a:rPr lang="en-US" sz="1950" dirty="0" err="1">
                <a:solidFill>
                  <a:srgbClr val="000000"/>
                </a:solidFill>
                <a:latin typeface="Canva Sans"/>
              </a:rPr>
              <a:t>tentang</a:t>
            </a:r>
            <a:r>
              <a:rPr lang="en-US" sz="1950" dirty="0">
                <a:solidFill>
                  <a:srgbClr val="000000"/>
                </a:solidFill>
                <a:latin typeface="Canva Sans"/>
              </a:rPr>
              <a:t>  </a:t>
            </a:r>
            <a:r>
              <a:rPr lang="en-US" sz="1950" dirty="0" err="1">
                <a:solidFill>
                  <a:srgbClr val="000000"/>
                </a:solidFill>
                <a:latin typeface="Canva Sans"/>
              </a:rPr>
              <a:t>i</a:t>
            </a:r>
            <a:r>
              <a:rPr lang="en-US" sz="1950" dirty="0" err="1">
                <a:solidFill>
                  <a:srgbClr val="000000"/>
                </a:solidFill>
                <a:latin typeface="Canva Sans Bold"/>
              </a:rPr>
              <a:t>man</a:t>
            </a:r>
            <a:r>
              <a:rPr lang="en-US" sz="1950" dirty="0">
                <a:solidFill>
                  <a:srgbClr val="000000"/>
                </a:solidFill>
                <a:latin typeface="Canva Sans Bold"/>
              </a:rPr>
              <a:t> </a:t>
            </a:r>
            <a:r>
              <a:rPr lang="en-US" sz="1950" dirty="0" err="1">
                <a:solidFill>
                  <a:srgbClr val="000000"/>
                </a:solidFill>
                <a:latin typeface="Canva Sans Bold"/>
              </a:rPr>
              <a:t>kepada</a:t>
            </a:r>
            <a:r>
              <a:rPr lang="en-US" sz="1950" dirty="0">
                <a:solidFill>
                  <a:srgbClr val="000000"/>
                </a:solidFill>
                <a:latin typeface="Canva Sans Bold"/>
              </a:rPr>
              <a:t>  </a:t>
            </a:r>
            <a:r>
              <a:rPr lang="en-US" sz="1950" dirty="0" err="1">
                <a:solidFill>
                  <a:srgbClr val="000000"/>
                </a:solidFill>
                <a:latin typeface="Canva Sans Bold"/>
              </a:rPr>
              <a:t>Tuhan</a:t>
            </a:r>
            <a:r>
              <a:rPr lang="en-US" sz="1950" dirty="0">
                <a:solidFill>
                  <a:srgbClr val="000000"/>
                </a:solidFill>
                <a:latin typeface="Canva Sans Bold"/>
              </a:rPr>
              <a:t>.  </a:t>
            </a:r>
          </a:p>
          <a:p>
            <a:pPr>
              <a:lnSpc>
                <a:spcPts val="769"/>
              </a:lnSpc>
              <a:spcBef>
                <a:spcPct val="0"/>
              </a:spcBef>
            </a:pPr>
            <a:endParaRPr lang="en-US" sz="1950" dirty="0">
              <a:solidFill>
                <a:srgbClr val="000000"/>
              </a:solidFill>
              <a:latin typeface="Canva Sans Bold"/>
            </a:endParaRPr>
          </a:p>
          <a:p>
            <a:pPr>
              <a:lnSpc>
                <a:spcPts val="2730"/>
              </a:lnSpc>
              <a:spcBef>
                <a:spcPct val="0"/>
              </a:spcBef>
            </a:pPr>
            <a:r>
              <a:rPr lang="en-US" sz="1950" dirty="0" err="1">
                <a:solidFill>
                  <a:srgbClr val="000000"/>
                </a:solidFill>
                <a:latin typeface="Canva Sans Bold"/>
              </a:rPr>
              <a:t>i</a:t>
            </a:r>
            <a:r>
              <a:rPr lang="en-US" sz="1950" dirty="0">
                <a:solidFill>
                  <a:srgbClr val="000000"/>
                </a:solidFill>
                <a:latin typeface="Canva Sans Bold"/>
              </a:rPr>
              <a:t>)</a:t>
            </a:r>
            <a:r>
              <a:rPr lang="en-US" sz="1950" dirty="0" err="1">
                <a:solidFill>
                  <a:srgbClr val="000000"/>
                </a:solidFill>
                <a:latin typeface="Canva Sans"/>
              </a:rPr>
              <a:t>Apakah</a:t>
            </a:r>
            <a:r>
              <a:rPr lang="en-US" sz="1950" dirty="0">
                <a:solidFill>
                  <a:srgbClr val="000000"/>
                </a:solidFill>
                <a:latin typeface="Canva Sans"/>
              </a:rPr>
              <a:t> </a:t>
            </a:r>
            <a:r>
              <a:rPr lang="en-US" sz="1950" dirty="0" err="1">
                <a:solidFill>
                  <a:srgbClr val="000000"/>
                </a:solidFill>
                <a:latin typeface="Canva Sans"/>
              </a:rPr>
              <a:t>itu</a:t>
            </a:r>
            <a:r>
              <a:rPr lang="en-US" sz="1950" dirty="0">
                <a:solidFill>
                  <a:srgbClr val="000000"/>
                </a:solidFill>
                <a:latin typeface="Canva Sans"/>
              </a:rPr>
              <a:t> </a:t>
            </a:r>
            <a:r>
              <a:rPr lang="en-US" sz="1950" dirty="0" err="1">
                <a:solidFill>
                  <a:srgbClr val="000000"/>
                </a:solidFill>
                <a:latin typeface="Canva Sans"/>
              </a:rPr>
              <a:t>iman</a:t>
            </a:r>
            <a:r>
              <a:rPr lang="en-US" sz="1950" dirty="0">
                <a:solidFill>
                  <a:srgbClr val="000000"/>
                </a:solidFill>
                <a:latin typeface="Canva Sans"/>
              </a:rPr>
              <a:t>?</a:t>
            </a:r>
          </a:p>
          <a:p>
            <a:pPr>
              <a:lnSpc>
                <a:spcPts val="2730"/>
              </a:lnSpc>
              <a:spcBef>
                <a:spcPct val="0"/>
              </a:spcBef>
            </a:pPr>
            <a:r>
              <a:rPr lang="en-US" sz="1950" dirty="0">
                <a:solidFill>
                  <a:srgbClr val="000000"/>
                </a:solidFill>
                <a:latin typeface="Canva Sans Bold"/>
              </a:rPr>
              <a:t>II)</a:t>
            </a:r>
            <a:r>
              <a:rPr lang="en-US" sz="1950" dirty="0">
                <a:solidFill>
                  <a:srgbClr val="000000"/>
                </a:solidFill>
                <a:latin typeface="Canva Sans"/>
              </a:rPr>
              <a:t> </a:t>
            </a:r>
            <a:r>
              <a:rPr lang="en-US" sz="1950" dirty="0" err="1">
                <a:solidFill>
                  <a:srgbClr val="000000"/>
                </a:solidFill>
                <a:latin typeface="Canva Sans"/>
              </a:rPr>
              <a:t>Bagaimanakah</a:t>
            </a:r>
            <a:r>
              <a:rPr lang="en-US" sz="1950" dirty="0">
                <a:solidFill>
                  <a:srgbClr val="000000"/>
                </a:solidFill>
                <a:latin typeface="Canva Sans"/>
              </a:rPr>
              <a:t> kali </a:t>
            </a:r>
            <a:r>
              <a:rPr lang="en-US" sz="1950" dirty="0" err="1">
                <a:solidFill>
                  <a:srgbClr val="000000"/>
                </a:solidFill>
                <a:latin typeface="Canva Sans"/>
              </a:rPr>
              <a:t>pertama</a:t>
            </a:r>
            <a:r>
              <a:rPr lang="en-US" sz="1950" dirty="0">
                <a:solidFill>
                  <a:srgbClr val="000000"/>
                </a:solidFill>
                <a:latin typeface="Canva Sans"/>
              </a:rPr>
              <a:t> </a:t>
            </a:r>
            <a:r>
              <a:rPr lang="en-US" sz="1950" dirty="0" err="1">
                <a:solidFill>
                  <a:srgbClr val="000000"/>
                </a:solidFill>
                <a:latin typeface="Canva Sans"/>
              </a:rPr>
              <a:t>seseorang</a:t>
            </a:r>
            <a:r>
              <a:rPr lang="en-US" sz="1950" dirty="0">
                <a:solidFill>
                  <a:srgbClr val="000000"/>
                </a:solidFill>
                <a:latin typeface="Canva Sans"/>
              </a:rPr>
              <a:t> </a:t>
            </a:r>
            <a:r>
              <a:rPr lang="en-US" sz="1950" dirty="0" err="1">
                <a:solidFill>
                  <a:srgbClr val="000000"/>
                </a:solidFill>
                <a:latin typeface="Canva Sans"/>
              </a:rPr>
              <a:t>menemui</a:t>
            </a:r>
            <a:r>
              <a:rPr lang="en-US" sz="1950" dirty="0">
                <a:solidFill>
                  <a:srgbClr val="000000"/>
                </a:solidFill>
                <a:latin typeface="Canva Sans"/>
              </a:rPr>
              <a:t> </a:t>
            </a:r>
            <a:r>
              <a:rPr lang="en-US" sz="1950" dirty="0" err="1">
                <a:solidFill>
                  <a:srgbClr val="000000"/>
                </a:solidFill>
                <a:latin typeface="Canva Sans"/>
              </a:rPr>
              <a:t>iman</a:t>
            </a:r>
            <a:r>
              <a:rPr lang="en-US" sz="1950" dirty="0">
                <a:solidFill>
                  <a:srgbClr val="000000"/>
                </a:solidFill>
                <a:latin typeface="Canva Sans"/>
              </a:rPr>
              <a:t> </a:t>
            </a:r>
            <a:r>
              <a:rPr lang="en-US" sz="1950" dirty="0" err="1">
                <a:solidFill>
                  <a:srgbClr val="000000"/>
                </a:solidFill>
                <a:latin typeface="Canva Sans"/>
              </a:rPr>
              <a:t>tentang</a:t>
            </a:r>
            <a:r>
              <a:rPr lang="en-US" sz="1950" dirty="0">
                <a:solidFill>
                  <a:srgbClr val="000000"/>
                </a:solidFill>
                <a:latin typeface="Canva Sans"/>
              </a:rPr>
              <a:t> </a:t>
            </a:r>
            <a:r>
              <a:rPr lang="en-US" sz="1950" dirty="0" err="1">
                <a:solidFill>
                  <a:srgbClr val="000000"/>
                </a:solidFill>
                <a:latin typeface="Canva Sans"/>
              </a:rPr>
              <a:t>Yesus</a:t>
            </a:r>
            <a:r>
              <a:rPr lang="en-US" sz="1950" dirty="0">
                <a:solidFill>
                  <a:srgbClr val="000000"/>
                </a:solidFill>
                <a:latin typeface="Canva Sans"/>
              </a:rPr>
              <a:t> </a:t>
            </a:r>
            <a:r>
              <a:rPr lang="en-US" sz="1950" dirty="0" err="1">
                <a:solidFill>
                  <a:srgbClr val="000000"/>
                </a:solidFill>
                <a:latin typeface="Canva Sans"/>
              </a:rPr>
              <a:t>sebagai</a:t>
            </a:r>
            <a:r>
              <a:rPr lang="en-US" sz="1950" dirty="0">
                <a:solidFill>
                  <a:srgbClr val="000000"/>
                </a:solidFill>
                <a:latin typeface="Canva Sans"/>
              </a:rPr>
              <a:t> Anak </a:t>
            </a:r>
            <a:r>
              <a:rPr lang="en-US" sz="1950" dirty="0" err="1">
                <a:solidFill>
                  <a:srgbClr val="000000"/>
                </a:solidFill>
                <a:latin typeface="Canva Sans"/>
              </a:rPr>
              <a:t>Tuhan</a:t>
            </a:r>
            <a:r>
              <a:rPr lang="en-US" sz="1950" dirty="0">
                <a:solidFill>
                  <a:srgbClr val="000000"/>
                </a:solidFill>
                <a:latin typeface="Canva Sans"/>
              </a:rPr>
              <a:t> dan </a:t>
            </a:r>
            <a:r>
              <a:rPr lang="en-US" sz="1950" dirty="0" err="1">
                <a:solidFill>
                  <a:srgbClr val="000000"/>
                </a:solidFill>
                <a:latin typeface="Canva Sans"/>
              </a:rPr>
              <a:t>memahami</a:t>
            </a:r>
            <a:r>
              <a:rPr lang="en-US" sz="1950" dirty="0">
                <a:solidFill>
                  <a:srgbClr val="000000"/>
                </a:solidFill>
                <a:latin typeface="Canva Sans"/>
              </a:rPr>
              <a:t> </a:t>
            </a:r>
            <a:r>
              <a:rPr lang="en-US" sz="1950" dirty="0" err="1">
                <a:solidFill>
                  <a:srgbClr val="000000"/>
                </a:solidFill>
                <a:latin typeface="Canva Sans"/>
              </a:rPr>
              <a:t>apa</a:t>
            </a:r>
            <a:r>
              <a:rPr lang="en-US" sz="1950" dirty="0">
                <a:solidFill>
                  <a:srgbClr val="000000"/>
                </a:solidFill>
                <a:latin typeface="Canva Sans"/>
              </a:rPr>
              <a:t> yang Dia </a:t>
            </a:r>
            <a:r>
              <a:rPr lang="en-US" sz="1950" dirty="0" err="1">
                <a:solidFill>
                  <a:srgbClr val="000000"/>
                </a:solidFill>
                <a:latin typeface="Canva Sans"/>
              </a:rPr>
              <a:t>boleh</a:t>
            </a:r>
            <a:r>
              <a:rPr lang="en-US" sz="1950" dirty="0">
                <a:solidFill>
                  <a:srgbClr val="000000"/>
                </a:solidFill>
                <a:latin typeface="Canva Sans"/>
              </a:rPr>
              <a:t> </a:t>
            </a:r>
            <a:r>
              <a:rPr lang="en-US" sz="1950" dirty="0" err="1">
                <a:solidFill>
                  <a:srgbClr val="000000"/>
                </a:solidFill>
                <a:latin typeface="Canva Sans"/>
              </a:rPr>
              <a:t>lakukan</a:t>
            </a:r>
            <a:r>
              <a:rPr lang="en-US" sz="1950" dirty="0">
                <a:solidFill>
                  <a:srgbClr val="000000"/>
                </a:solidFill>
                <a:latin typeface="Canva Sans"/>
              </a:rPr>
              <a:t> </a:t>
            </a:r>
            <a:r>
              <a:rPr lang="en-US" sz="1950" dirty="0" err="1">
                <a:solidFill>
                  <a:srgbClr val="000000"/>
                </a:solidFill>
                <a:latin typeface="Canva Sans"/>
              </a:rPr>
              <a:t>adalah</a:t>
            </a:r>
            <a:r>
              <a:rPr lang="en-US" sz="1950" dirty="0">
                <a:solidFill>
                  <a:srgbClr val="000000"/>
                </a:solidFill>
                <a:latin typeface="Canva Sans"/>
              </a:rPr>
              <a:t> </a:t>
            </a:r>
            <a:r>
              <a:rPr lang="en-US" sz="1950" dirty="0" err="1">
                <a:solidFill>
                  <a:srgbClr val="000000"/>
                </a:solidFill>
                <a:latin typeface="Canva Sans"/>
              </a:rPr>
              <a:t>seperti</a:t>
            </a:r>
            <a:r>
              <a:rPr lang="en-US" sz="1950" dirty="0">
                <a:solidFill>
                  <a:srgbClr val="000000"/>
                </a:solidFill>
                <a:latin typeface="Canva Sans"/>
              </a:rPr>
              <a:t> </a:t>
            </a:r>
            <a:r>
              <a:rPr lang="en-US" sz="1950" dirty="0" err="1">
                <a:solidFill>
                  <a:srgbClr val="000000"/>
                </a:solidFill>
                <a:latin typeface="Canva Sans"/>
              </a:rPr>
              <a:t>seorang</a:t>
            </a:r>
            <a:r>
              <a:rPr lang="en-US" sz="1950" dirty="0">
                <a:solidFill>
                  <a:srgbClr val="000000"/>
                </a:solidFill>
                <a:latin typeface="Canva Sans"/>
              </a:rPr>
              <a:t> </a:t>
            </a:r>
            <a:r>
              <a:rPr lang="en-US" sz="1950" dirty="0" err="1">
                <a:solidFill>
                  <a:srgbClr val="000000"/>
                </a:solidFill>
                <a:latin typeface="Canva Sans"/>
              </a:rPr>
              <a:t>buta</a:t>
            </a:r>
            <a:r>
              <a:rPr lang="en-US" sz="1950" dirty="0">
                <a:solidFill>
                  <a:srgbClr val="000000"/>
                </a:solidFill>
                <a:latin typeface="Canva Sans"/>
              </a:rPr>
              <a:t> yang </a:t>
            </a:r>
            <a:r>
              <a:rPr lang="en-US" sz="1950" dirty="0" err="1">
                <a:solidFill>
                  <a:srgbClr val="000000"/>
                </a:solidFill>
                <a:latin typeface="Canva Sans"/>
              </a:rPr>
              <a:t>tidak</a:t>
            </a:r>
            <a:r>
              <a:rPr lang="en-US" sz="1950" dirty="0">
                <a:solidFill>
                  <a:srgbClr val="000000"/>
                </a:solidFill>
                <a:latin typeface="Canva Sans"/>
              </a:rPr>
              <a:t> </a:t>
            </a:r>
            <a:r>
              <a:rPr lang="en-US" sz="1950" dirty="0" err="1">
                <a:solidFill>
                  <a:srgbClr val="000000"/>
                </a:solidFill>
                <a:latin typeface="Canva Sans"/>
              </a:rPr>
              <a:t>dapat</a:t>
            </a:r>
            <a:r>
              <a:rPr lang="en-US" sz="1950" dirty="0">
                <a:solidFill>
                  <a:srgbClr val="000000"/>
                </a:solidFill>
                <a:latin typeface="Canva Sans"/>
              </a:rPr>
              <a:t> </a:t>
            </a:r>
            <a:r>
              <a:rPr lang="en-US" sz="1950" dirty="0" err="1">
                <a:solidFill>
                  <a:srgbClr val="000000"/>
                </a:solidFill>
                <a:latin typeface="Canva Sans"/>
              </a:rPr>
              <a:t>melihat</a:t>
            </a:r>
            <a:r>
              <a:rPr lang="en-US" sz="1950" dirty="0">
                <a:solidFill>
                  <a:srgbClr val="000000"/>
                </a:solidFill>
                <a:latin typeface="Canva Sans"/>
              </a:rPr>
              <a:t> dan </a:t>
            </a:r>
            <a:r>
              <a:rPr lang="en-US" sz="1950" dirty="0" err="1">
                <a:solidFill>
                  <a:srgbClr val="000000"/>
                </a:solidFill>
                <a:latin typeface="Canva Sans"/>
              </a:rPr>
              <a:t>kemudian</a:t>
            </a:r>
            <a:r>
              <a:rPr lang="en-US" sz="1950" dirty="0">
                <a:solidFill>
                  <a:srgbClr val="000000"/>
                </a:solidFill>
                <a:latin typeface="Canva Sans"/>
              </a:rPr>
              <a:t> </a:t>
            </a:r>
            <a:r>
              <a:rPr lang="en-US" sz="1950" dirty="0" err="1">
                <a:solidFill>
                  <a:srgbClr val="000000"/>
                </a:solidFill>
                <a:latin typeface="Canva Sans"/>
              </a:rPr>
              <a:t>dapat</a:t>
            </a:r>
            <a:r>
              <a:rPr lang="en-US" sz="1950" dirty="0">
                <a:solidFill>
                  <a:srgbClr val="000000"/>
                </a:solidFill>
                <a:latin typeface="Canva Sans"/>
              </a:rPr>
              <a:t> </a:t>
            </a:r>
            <a:r>
              <a:rPr lang="en-US" sz="1950" dirty="0" err="1">
                <a:solidFill>
                  <a:srgbClr val="000000"/>
                </a:solidFill>
                <a:latin typeface="Canva Sans"/>
              </a:rPr>
              <a:t>melihat</a:t>
            </a:r>
            <a:r>
              <a:rPr lang="en-US" sz="1950" dirty="0">
                <a:solidFill>
                  <a:srgbClr val="000000"/>
                </a:solidFill>
                <a:latin typeface="Canva Sans"/>
              </a:rPr>
              <a:t>?</a:t>
            </a:r>
          </a:p>
          <a:p>
            <a:pPr>
              <a:lnSpc>
                <a:spcPts val="2730"/>
              </a:lnSpc>
              <a:spcBef>
                <a:spcPct val="0"/>
              </a:spcBef>
            </a:pPr>
            <a:r>
              <a:rPr lang="en-US" sz="1950" dirty="0">
                <a:solidFill>
                  <a:srgbClr val="000000"/>
                </a:solidFill>
                <a:latin typeface="Canva Sans Bold"/>
              </a:rPr>
              <a:t>III)</a:t>
            </a:r>
            <a:r>
              <a:rPr lang="en-US" sz="1950" dirty="0">
                <a:solidFill>
                  <a:srgbClr val="000000"/>
                </a:solidFill>
                <a:latin typeface="Canva Sans"/>
              </a:rPr>
              <a:t> </a:t>
            </a:r>
            <a:r>
              <a:rPr lang="en-US" sz="1950" dirty="0" err="1">
                <a:solidFill>
                  <a:srgbClr val="000000"/>
                </a:solidFill>
                <a:latin typeface="Canva Sans"/>
              </a:rPr>
              <a:t>Adakah</a:t>
            </a:r>
            <a:r>
              <a:rPr lang="en-US" sz="1950" dirty="0">
                <a:solidFill>
                  <a:srgbClr val="000000"/>
                </a:solidFill>
                <a:latin typeface="Canva Sans"/>
              </a:rPr>
              <a:t> </a:t>
            </a:r>
            <a:r>
              <a:rPr lang="en-US" sz="1950" dirty="0" err="1">
                <a:solidFill>
                  <a:srgbClr val="000000"/>
                </a:solidFill>
                <a:latin typeface="Canva Sans"/>
              </a:rPr>
              <a:t>anda</a:t>
            </a:r>
            <a:r>
              <a:rPr lang="en-US" sz="1950" dirty="0">
                <a:solidFill>
                  <a:srgbClr val="000000"/>
                </a:solidFill>
                <a:latin typeface="Canva Sans"/>
              </a:rPr>
              <a:t> </a:t>
            </a:r>
            <a:r>
              <a:rPr lang="en-US" sz="1950" dirty="0" err="1">
                <a:solidFill>
                  <a:srgbClr val="000000"/>
                </a:solidFill>
                <a:latin typeface="Canva Sans"/>
              </a:rPr>
              <a:t>fikir</a:t>
            </a:r>
            <a:r>
              <a:rPr lang="en-US" sz="1950" dirty="0">
                <a:solidFill>
                  <a:srgbClr val="000000"/>
                </a:solidFill>
                <a:latin typeface="Canva Sans"/>
              </a:rPr>
              <a:t> </a:t>
            </a:r>
            <a:r>
              <a:rPr lang="en-US" sz="1950" dirty="0" err="1">
                <a:solidFill>
                  <a:srgbClr val="000000"/>
                </a:solidFill>
                <a:latin typeface="Canva Sans"/>
              </a:rPr>
              <a:t>Yesus</a:t>
            </a:r>
            <a:r>
              <a:rPr lang="en-US" sz="1950" dirty="0">
                <a:solidFill>
                  <a:srgbClr val="000000"/>
                </a:solidFill>
                <a:latin typeface="Canva Sans"/>
              </a:rPr>
              <a:t> </a:t>
            </a:r>
            <a:r>
              <a:rPr lang="en-US" sz="1950" dirty="0" err="1">
                <a:solidFill>
                  <a:srgbClr val="000000"/>
                </a:solidFill>
                <a:latin typeface="Canva Sans"/>
              </a:rPr>
              <a:t>mampu</a:t>
            </a:r>
            <a:r>
              <a:rPr lang="en-US" sz="1950" dirty="0">
                <a:solidFill>
                  <a:srgbClr val="000000"/>
                </a:solidFill>
                <a:latin typeface="Canva Sans"/>
              </a:rPr>
              <a:t> </a:t>
            </a:r>
            <a:r>
              <a:rPr lang="en-US" sz="1950" dirty="0" err="1">
                <a:solidFill>
                  <a:srgbClr val="000000"/>
                </a:solidFill>
                <a:latin typeface="Canva Sans"/>
              </a:rPr>
              <a:t>mengubah</a:t>
            </a:r>
            <a:r>
              <a:rPr lang="en-US" sz="1950" dirty="0">
                <a:solidFill>
                  <a:srgbClr val="000000"/>
                </a:solidFill>
                <a:latin typeface="Canva Sans"/>
              </a:rPr>
              <a:t> </a:t>
            </a:r>
            <a:r>
              <a:rPr lang="en-US" sz="1950" dirty="0" err="1">
                <a:solidFill>
                  <a:srgbClr val="000000"/>
                </a:solidFill>
                <a:latin typeface="Canva Sans"/>
              </a:rPr>
              <a:t>keadaan</a:t>
            </a:r>
            <a:r>
              <a:rPr lang="en-US" sz="1950" dirty="0">
                <a:solidFill>
                  <a:srgbClr val="000000"/>
                </a:solidFill>
                <a:latin typeface="Canva Sans"/>
              </a:rPr>
              <a:t> di </a:t>
            </a:r>
            <a:r>
              <a:rPr lang="en-US" sz="1950" dirty="0" err="1">
                <a:solidFill>
                  <a:srgbClr val="000000"/>
                </a:solidFill>
                <a:latin typeface="Canva Sans"/>
              </a:rPr>
              <a:t>rumah</a:t>
            </a:r>
            <a:r>
              <a:rPr lang="en-US" sz="1950" dirty="0">
                <a:solidFill>
                  <a:srgbClr val="000000"/>
                </a:solidFill>
                <a:latin typeface="Canva Sans"/>
              </a:rPr>
              <a:t> </a:t>
            </a:r>
            <a:r>
              <a:rPr lang="en-US" sz="1950" dirty="0" err="1">
                <a:solidFill>
                  <a:srgbClr val="000000"/>
                </a:solidFill>
                <a:latin typeface="Canva Sans"/>
              </a:rPr>
              <a:t>kita</a:t>
            </a:r>
            <a:r>
              <a:rPr lang="en-US" sz="1950" dirty="0">
                <a:solidFill>
                  <a:srgbClr val="000000"/>
                </a:solidFill>
                <a:latin typeface="Canva Sans"/>
              </a:rPr>
              <a:t>, di </a:t>
            </a:r>
            <a:r>
              <a:rPr lang="en-US" sz="1950" dirty="0" err="1">
                <a:solidFill>
                  <a:srgbClr val="000000"/>
                </a:solidFill>
                <a:latin typeface="Canva Sans"/>
              </a:rPr>
              <a:t>kejiranan</a:t>
            </a:r>
            <a:r>
              <a:rPr lang="en-US" sz="1950" dirty="0">
                <a:solidFill>
                  <a:srgbClr val="000000"/>
                </a:solidFill>
                <a:latin typeface="Canva Sans"/>
              </a:rPr>
              <a:t> </a:t>
            </a:r>
            <a:r>
              <a:rPr lang="en-US" sz="1950" dirty="0" err="1">
                <a:solidFill>
                  <a:srgbClr val="000000"/>
                </a:solidFill>
                <a:latin typeface="Canva Sans"/>
              </a:rPr>
              <a:t>kita</a:t>
            </a:r>
            <a:r>
              <a:rPr lang="en-US" sz="1950" dirty="0">
                <a:solidFill>
                  <a:srgbClr val="000000"/>
                </a:solidFill>
                <a:latin typeface="Canva Sans"/>
              </a:rPr>
              <a:t>, di </a:t>
            </a:r>
            <a:r>
              <a:rPr lang="en-US" sz="1950" dirty="0" err="1">
                <a:solidFill>
                  <a:srgbClr val="000000"/>
                </a:solidFill>
                <a:latin typeface="Canva Sans"/>
              </a:rPr>
              <a:t>sekolah</a:t>
            </a:r>
            <a:r>
              <a:rPr lang="en-US" sz="1950" dirty="0">
                <a:solidFill>
                  <a:srgbClr val="000000"/>
                </a:solidFill>
                <a:latin typeface="Canva Sans"/>
              </a:rPr>
              <a:t> dan </a:t>
            </a:r>
            <a:r>
              <a:rPr lang="en-US" sz="1950" dirty="0" err="1">
                <a:solidFill>
                  <a:srgbClr val="000000"/>
                </a:solidFill>
                <a:latin typeface="Canva Sans"/>
              </a:rPr>
              <a:t>kolej</a:t>
            </a:r>
            <a:r>
              <a:rPr lang="en-US" sz="1950" dirty="0">
                <a:solidFill>
                  <a:srgbClr val="000000"/>
                </a:solidFill>
                <a:latin typeface="Canva Sans"/>
              </a:rPr>
              <a:t> </a:t>
            </a:r>
            <a:r>
              <a:rPr lang="en-US" sz="1950" dirty="0" err="1">
                <a:solidFill>
                  <a:srgbClr val="000000"/>
                </a:solidFill>
                <a:latin typeface="Canva Sans"/>
              </a:rPr>
              <a:t>kita</a:t>
            </a:r>
            <a:r>
              <a:rPr lang="en-US" sz="1950" dirty="0">
                <a:solidFill>
                  <a:srgbClr val="000000"/>
                </a:solidFill>
                <a:latin typeface="Canva Sans"/>
              </a:rPr>
              <a:t>? </a:t>
            </a:r>
            <a:r>
              <a:rPr lang="en-US" sz="1950" dirty="0" err="1">
                <a:solidFill>
                  <a:srgbClr val="000000"/>
                </a:solidFill>
                <a:latin typeface="Canva Sans"/>
              </a:rPr>
              <a:t>Adakah</a:t>
            </a:r>
            <a:r>
              <a:rPr lang="en-US" sz="1950" dirty="0">
                <a:solidFill>
                  <a:srgbClr val="000000"/>
                </a:solidFill>
                <a:latin typeface="Canva Sans"/>
              </a:rPr>
              <a:t> </a:t>
            </a:r>
            <a:r>
              <a:rPr lang="en-US" sz="1950" dirty="0" err="1">
                <a:solidFill>
                  <a:srgbClr val="000000"/>
                </a:solidFill>
                <a:latin typeface="Canva Sans"/>
              </a:rPr>
              <a:t>anda</a:t>
            </a:r>
            <a:r>
              <a:rPr lang="en-US" sz="1950" dirty="0">
                <a:solidFill>
                  <a:srgbClr val="000000"/>
                </a:solidFill>
                <a:latin typeface="Canva Sans"/>
              </a:rPr>
              <a:t> </a:t>
            </a:r>
            <a:r>
              <a:rPr lang="en-US" sz="1950" dirty="0" err="1">
                <a:solidFill>
                  <a:srgbClr val="000000"/>
                </a:solidFill>
                <a:latin typeface="Canva Sans"/>
              </a:rPr>
              <a:t>memerlukan</a:t>
            </a:r>
            <a:r>
              <a:rPr lang="en-US" sz="1950" dirty="0">
                <a:solidFill>
                  <a:srgbClr val="000000"/>
                </a:solidFill>
                <a:latin typeface="Canva Sans"/>
              </a:rPr>
              <a:t> </a:t>
            </a:r>
            <a:r>
              <a:rPr lang="en-US" sz="1950" dirty="0" err="1">
                <a:solidFill>
                  <a:srgbClr val="000000"/>
                </a:solidFill>
                <a:latin typeface="Canva Sans"/>
              </a:rPr>
              <a:t>lebih</a:t>
            </a:r>
            <a:r>
              <a:rPr lang="en-US" sz="1950" dirty="0">
                <a:solidFill>
                  <a:srgbClr val="000000"/>
                </a:solidFill>
                <a:latin typeface="Canva Sans"/>
              </a:rPr>
              <a:t> </a:t>
            </a:r>
            <a:r>
              <a:rPr lang="en-US" sz="1950" dirty="0" err="1">
                <a:solidFill>
                  <a:srgbClr val="000000"/>
                </a:solidFill>
                <a:latin typeface="Canva Sans"/>
              </a:rPr>
              <a:t>banyak</a:t>
            </a:r>
            <a:r>
              <a:rPr lang="en-US" sz="1950" dirty="0">
                <a:solidFill>
                  <a:srgbClr val="000000"/>
                </a:solidFill>
                <a:latin typeface="Canva Sans"/>
              </a:rPr>
              <a:t> </a:t>
            </a:r>
            <a:r>
              <a:rPr lang="en-US" sz="1950" dirty="0" err="1">
                <a:solidFill>
                  <a:srgbClr val="000000"/>
                </a:solidFill>
                <a:latin typeface="Canva Sans"/>
              </a:rPr>
              <a:t>iman</a:t>
            </a:r>
            <a:r>
              <a:rPr lang="en-US" sz="1950" dirty="0">
                <a:solidFill>
                  <a:srgbClr val="000000"/>
                </a:solidFill>
                <a:latin typeface="Canva Sans"/>
              </a:rPr>
              <a:t> </a:t>
            </a:r>
            <a:r>
              <a:rPr lang="en-US" sz="1950" dirty="0" err="1">
                <a:solidFill>
                  <a:srgbClr val="000000"/>
                </a:solidFill>
                <a:latin typeface="Canva Sans"/>
              </a:rPr>
              <a:t>untuk</a:t>
            </a:r>
            <a:r>
              <a:rPr lang="en-US" sz="1950" dirty="0">
                <a:solidFill>
                  <a:srgbClr val="000000"/>
                </a:solidFill>
                <a:latin typeface="Canva Sans"/>
              </a:rPr>
              <a:t> </a:t>
            </a:r>
            <a:r>
              <a:rPr lang="en-US" sz="1950" dirty="0" err="1">
                <a:solidFill>
                  <a:srgbClr val="000000"/>
                </a:solidFill>
                <a:latin typeface="Canva Sans"/>
              </a:rPr>
              <a:t>percaya</a:t>
            </a:r>
            <a:r>
              <a:rPr lang="en-US" sz="1950" dirty="0">
                <a:solidFill>
                  <a:srgbClr val="000000"/>
                </a:solidFill>
                <a:latin typeface="Canva Sans"/>
              </a:rPr>
              <a:t> Dia </a:t>
            </a:r>
            <a:r>
              <a:rPr lang="en-US" sz="1950" dirty="0" err="1">
                <a:solidFill>
                  <a:srgbClr val="000000"/>
                </a:solidFill>
                <a:latin typeface="Canva Sans"/>
              </a:rPr>
              <a:t>boleh</a:t>
            </a:r>
            <a:r>
              <a:rPr lang="en-US" sz="1950" dirty="0">
                <a:solidFill>
                  <a:srgbClr val="000000"/>
                </a:solidFill>
                <a:latin typeface="Canva Sans"/>
              </a:rPr>
              <a:t> </a:t>
            </a:r>
            <a:r>
              <a:rPr lang="en-US" sz="1950" dirty="0" err="1">
                <a:solidFill>
                  <a:srgbClr val="000000"/>
                </a:solidFill>
                <a:latin typeface="Canva Sans"/>
              </a:rPr>
              <a:t>menjawab</a:t>
            </a:r>
            <a:r>
              <a:rPr lang="en-US" sz="1950" dirty="0">
                <a:solidFill>
                  <a:srgbClr val="000000"/>
                </a:solidFill>
                <a:latin typeface="Canva Sans"/>
              </a:rPr>
              <a:t> </a:t>
            </a:r>
            <a:r>
              <a:rPr lang="en-US" sz="1950" dirty="0" err="1">
                <a:solidFill>
                  <a:srgbClr val="000000"/>
                </a:solidFill>
                <a:latin typeface="Canva Sans"/>
              </a:rPr>
              <a:t>doa</a:t>
            </a:r>
            <a:r>
              <a:rPr lang="en-US" sz="1950" dirty="0">
                <a:solidFill>
                  <a:srgbClr val="000000"/>
                </a:solidFill>
                <a:latin typeface="Canva Sans"/>
              </a:rPr>
              <a:t> </a:t>
            </a:r>
            <a:r>
              <a:rPr lang="en-US" sz="1950" dirty="0" err="1">
                <a:solidFill>
                  <a:srgbClr val="000000"/>
                </a:solidFill>
                <a:latin typeface="Canva Sans"/>
              </a:rPr>
              <a:t>anda</a:t>
            </a:r>
            <a:r>
              <a:rPr lang="en-US" sz="1950" dirty="0">
                <a:solidFill>
                  <a:srgbClr val="000000"/>
                </a:solidFill>
                <a:latin typeface="Canva Sans"/>
              </a:rPr>
              <a:t> dan </a:t>
            </a:r>
            <a:r>
              <a:rPr lang="en-US" sz="1950" dirty="0" err="1">
                <a:solidFill>
                  <a:srgbClr val="000000"/>
                </a:solidFill>
                <a:latin typeface="Canva Sans"/>
              </a:rPr>
              <a:t>doa</a:t>
            </a:r>
            <a:r>
              <a:rPr lang="en-US" sz="1950" dirty="0">
                <a:solidFill>
                  <a:srgbClr val="000000"/>
                </a:solidFill>
                <a:latin typeface="Canva Sans"/>
              </a:rPr>
              <a:t> orang lain? </a:t>
            </a:r>
            <a:r>
              <a:rPr lang="en-US" sz="1950" dirty="0" err="1">
                <a:solidFill>
                  <a:srgbClr val="000000"/>
                </a:solidFill>
                <a:latin typeface="Canva Sans"/>
              </a:rPr>
              <a:t>Mengapa</a:t>
            </a:r>
            <a:r>
              <a:rPr lang="en-US" sz="1950" dirty="0">
                <a:solidFill>
                  <a:srgbClr val="000000"/>
                </a:solidFill>
                <a:latin typeface="Canva Sans"/>
              </a:rPr>
              <a:t> </a:t>
            </a:r>
            <a:r>
              <a:rPr lang="en-US" sz="1950" dirty="0" err="1">
                <a:solidFill>
                  <a:srgbClr val="000000"/>
                </a:solidFill>
                <a:latin typeface="Canva Sans"/>
              </a:rPr>
              <a:t>tidak</a:t>
            </a:r>
            <a:r>
              <a:rPr lang="en-US" sz="1950" dirty="0">
                <a:solidFill>
                  <a:srgbClr val="000000"/>
                </a:solidFill>
                <a:latin typeface="Canva Sans"/>
              </a:rPr>
              <a:t> </a:t>
            </a:r>
            <a:r>
              <a:rPr lang="en-US" sz="1950" dirty="0" err="1">
                <a:solidFill>
                  <a:srgbClr val="000000"/>
                </a:solidFill>
                <a:latin typeface="Canva Sans"/>
              </a:rPr>
              <a:t>meminta</a:t>
            </a:r>
            <a:r>
              <a:rPr lang="en-US" sz="1950" dirty="0">
                <a:solidFill>
                  <a:srgbClr val="000000"/>
                </a:solidFill>
                <a:latin typeface="Canva Sans"/>
              </a:rPr>
              <a:t> Dia </a:t>
            </a:r>
            <a:r>
              <a:rPr lang="en-US" sz="1950" dirty="0" err="1">
                <a:solidFill>
                  <a:srgbClr val="000000"/>
                </a:solidFill>
                <a:latin typeface="Canva Sans"/>
              </a:rPr>
              <a:t>berbuat</a:t>
            </a:r>
            <a:r>
              <a:rPr lang="en-US" sz="1950" dirty="0">
                <a:solidFill>
                  <a:srgbClr val="000000"/>
                </a:solidFill>
                <a:latin typeface="Canva Sans"/>
              </a:rPr>
              <a:t> </a:t>
            </a:r>
            <a:r>
              <a:rPr lang="en-US" sz="1950" dirty="0" err="1">
                <a:solidFill>
                  <a:srgbClr val="000000"/>
                </a:solidFill>
                <a:latin typeface="Canva Sans"/>
              </a:rPr>
              <a:t>demikian</a:t>
            </a:r>
            <a:r>
              <a:rPr lang="en-US" sz="1950" dirty="0">
                <a:solidFill>
                  <a:srgbClr val="000000"/>
                </a:solidFill>
                <a:latin typeface="Canva Sans"/>
              </a:rPr>
              <a:t>?</a:t>
            </a:r>
          </a:p>
          <a:p>
            <a:pPr>
              <a:lnSpc>
                <a:spcPts val="2730"/>
              </a:lnSpc>
              <a:spcBef>
                <a:spcPct val="0"/>
              </a:spcBef>
            </a:pPr>
            <a:endParaRPr lang="en-US" sz="1950" dirty="0">
              <a:solidFill>
                <a:srgbClr val="000000"/>
              </a:solidFill>
              <a:latin typeface="Canva Sans"/>
            </a:endParaRPr>
          </a:p>
          <a:p>
            <a:pPr>
              <a:lnSpc>
                <a:spcPts val="2730"/>
              </a:lnSpc>
              <a:spcBef>
                <a:spcPct val="0"/>
              </a:spcBef>
            </a:pPr>
            <a:endParaRPr lang="en-US" sz="1950" dirty="0">
              <a:solidFill>
                <a:srgbClr val="000000"/>
              </a:solidFill>
              <a:latin typeface="Canva Sans"/>
            </a:endParaRPr>
          </a:p>
        </p:txBody>
      </p:sp>
      <p:sp>
        <p:nvSpPr>
          <p:cNvPr id="13" name="TextBox 13"/>
          <p:cNvSpPr txBox="1"/>
          <p:nvPr/>
        </p:nvSpPr>
        <p:spPr>
          <a:xfrm>
            <a:off x="7071798" y="2812964"/>
            <a:ext cx="9235001" cy="1363002"/>
          </a:xfrm>
          <a:prstGeom prst="rect">
            <a:avLst/>
          </a:prstGeom>
        </p:spPr>
        <p:txBody>
          <a:bodyPr wrap="square" lIns="0" tIns="0" rIns="0" bIns="0" rtlCol="0" anchor="t">
            <a:spAutoFit/>
          </a:bodyPr>
          <a:lstStyle/>
          <a:p>
            <a:pPr>
              <a:lnSpc>
                <a:spcPts val="2729"/>
              </a:lnSpc>
              <a:spcBef>
                <a:spcPct val="0"/>
              </a:spcBef>
            </a:pPr>
            <a:r>
              <a:rPr lang="en-US" sz="1950" dirty="0" err="1">
                <a:solidFill>
                  <a:srgbClr val="000000"/>
                </a:solidFill>
                <a:latin typeface="Canva Sans"/>
              </a:rPr>
              <a:t>seperti</a:t>
            </a:r>
            <a:r>
              <a:rPr lang="en-US" sz="1950" dirty="0">
                <a:solidFill>
                  <a:srgbClr val="000000"/>
                </a:solidFill>
                <a:latin typeface="Canva Sans"/>
              </a:rPr>
              <a:t> yang orang </a:t>
            </a:r>
            <a:r>
              <a:rPr lang="en-US" sz="1950" dirty="0" err="1">
                <a:solidFill>
                  <a:srgbClr val="000000"/>
                </a:solidFill>
                <a:latin typeface="Canva Sans"/>
              </a:rPr>
              <a:t>Farisi</a:t>
            </a:r>
            <a:r>
              <a:rPr lang="en-US" sz="1950" dirty="0">
                <a:solidFill>
                  <a:srgbClr val="000000"/>
                </a:solidFill>
                <a:latin typeface="Canva Sans"/>
              </a:rPr>
              <a:t> </a:t>
            </a:r>
            <a:r>
              <a:rPr lang="en-US" sz="1950" dirty="0" err="1">
                <a:solidFill>
                  <a:srgbClr val="000000"/>
                </a:solidFill>
                <a:latin typeface="Canva Sans"/>
              </a:rPr>
              <a:t>lakukan</a:t>
            </a:r>
            <a:r>
              <a:rPr lang="en-US" sz="1950" dirty="0">
                <a:solidFill>
                  <a:srgbClr val="000000"/>
                </a:solidFill>
                <a:latin typeface="Canva Sans"/>
              </a:rPr>
              <a:t>, “</a:t>
            </a:r>
            <a:r>
              <a:rPr lang="en-US" sz="1950" dirty="0" err="1">
                <a:solidFill>
                  <a:srgbClr val="000000"/>
                </a:solidFill>
                <a:latin typeface="Canva Sans"/>
              </a:rPr>
              <a:t>Apa</a:t>
            </a:r>
            <a:r>
              <a:rPr lang="en-US" sz="1950" dirty="0">
                <a:solidFill>
                  <a:srgbClr val="000000"/>
                </a:solidFill>
                <a:latin typeface="Canva Sans"/>
              </a:rPr>
              <a:t>? </a:t>
            </a:r>
            <a:r>
              <a:rPr lang="en-US" sz="1950" dirty="0" err="1">
                <a:solidFill>
                  <a:srgbClr val="000000"/>
                </a:solidFill>
                <a:latin typeface="Canva Sans"/>
              </a:rPr>
              <a:t>Adakah</a:t>
            </a:r>
            <a:r>
              <a:rPr lang="en-US" sz="1950" dirty="0">
                <a:solidFill>
                  <a:srgbClr val="000000"/>
                </a:solidFill>
                <a:latin typeface="Canva Sans"/>
              </a:rPr>
              <a:t> </a:t>
            </a:r>
            <a:r>
              <a:rPr lang="en-US" sz="1950" dirty="0" err="1">
                <a:solidFill>
                  <a:srgbClr val="000000"/>
                </a:solidFill>
                <a:latin typeface="Canva Sans"/>
              </a:rPr>
              <a:t>kita</a:t>
            </a:r>
            <a:r>
              <a:rPr lang="en-US" sz="1950" dirty="0">
                <a:solidFill>
                  <a:srgbClr val="000000"/>
                </a:solidFill>
                <a:latin typeface="Canva Sans"/>
              </a:rPr>
              <a:t> pun </a:t>
            </a:r>
            <a:r>
              <a:rPr lang="en-US" sz="1950" dirty="0" err="1">
                <a:solidFill>
                  <a:srgbClr val="000000"/>
                </a:solidFill>
                <a:latin typeface="Canva Sans"/>
              </a:rPr>
              <a:t>buta</a:t>
            </a:r>
            <a:r>
              <a:rPr lang="en-US" sz="1950" dirty="0">
                <a:solidFill>
                  <a:srgbClr val="000000"/>
                </a:solidFill>
                <a:latin typeface="Canva Sans"/>
              </a:rPr>
              <a:t>, juga?” </a:t>
            </a:r>
            <a:r>
              <a:rPr lang="en-US" sz="1950" dirty="0" err="1">
                <a:solidFill>
                  <a:srgbClr val="000000"/>
                </a:solidFill>
                <a:latin typeface="Canva Sans"/>
              </a:rPr>
              <a:t>Alihkan</a:t>
            </a:r>
            <a:r>
              <a:rPr lang="en-US" sz="1950" dirty="0">
                <a:solidFill>
                  <a:srgbClr val="000000"/>
                </a:solidFill>
                <a:latin typeface="Canva Sans"/>
              </a:rPr>
              <a:t> </a:t>
            </a:r>
            <a:r>
              <a:rPr lang="en-US" sz="1950" dirty="0" err="1">
                <a:solidFill>
                  <a:srgbClr val="000000"/>
                </a:solidFill>
                <a:latin typeface="Canva Sans"/>
              </a:rPr>
              <a:t>kain</a:t>
            </a:r>
            <a:r>
              <a:rPr lang="en-US" sz="1950" dirty="0">
                <a:solidFill>
                  <a:srgbClr val="000000"/>
                </a:solidFill>
                <a:latin typeface="Canva Sans"/>
              </a:rPr>
              <a:t>, dan </a:t>
            </a:r>
            <a:r>
              <a:rPr lang="en-US" sz="1950" dirty="0" err="1">
                <a:solidFill>
                  <a:srgbClr val="000000"/>
                </a:solidFill>
                <a:latin typeface="Canva Sans"/>
              </a:rPr>
              <a:t>sekarang</a:t>
            </a:r>
            <a:r>
              <a:rPr lang="en-US" sz="1950" dirty="0">
                <a:solidFill>
                  <a:srgbClr val="000000"/>
                </a:solidFill>
                <a:latin typeface="Canva Sans"/>
              </a:rPr>
              <a:t>, </a:t>
            </a:r>
            <a:r>
              <a:rPr lang="en-US" sz="1950" dirty="0" err="1">
                <a:solidFill>
                  <a:srgbClr val="000000"/>
                </a:solidFill>
                <a:latin typeface="Canva Sans"/>
              </a:rPr>
              <a:t>sementara</a:t>
            </a:r>
            <a:r>
              <a:rPr lang="en-US" sz="1950" dirty="0">
                <a:solidFill>
                  <a:srgbClr val="000000"/>
                </a:solidFill>
                <a:latin typeface="Canva Sans"/>
              </a:rPr>
              <a:t> </a:t>
            </a:r>
            <a:r>
              <a:rPr lang="en-US" sz="1950" dirty="0" err="1">
                <a:solidFill>
                  <a:srgbClr val="000000"/>
                </a:solidFill>
                <a:latin typeface="Canva Sans"/>
              </a:rPr>
              <a:t>cahaya</a:t>
            </a:r>
            <a:r>
              <a:rPr lang="en-US" sz="1950" dirty="0">
                <a:solidFill>
                  <a:srgbClr val="000000"/>
                </a:solidFill>
                <a:latin typeface="Canva Sans"/>
              </a:rPr>
              <a:t> </a:t>
            </a:r>
            <a:r>
              <a:rPr lang="en-US" sz="1950" dirty="0" err="1">
                <a:solidFill>
                  <a:srgbClr val="000000"/>
                </a:solidFill>
                <a:latin typeface="Canva Sans"/>
              </a:rPr>
              <a:t>menyinari</a:t>
            </a:r>
            <a:r>
              <a:rPr lang="en-US" sz="1950" dirty="0">
                <a:solidFill>
                  <a:srgbClr val="000000"/>
                </a:solidFill>
                <a:latin typeface="Canva Sans"/>
              </a:rPr>
              <a:t> pada </a:t>
            </a:r>
            <a:r>
              <a:rPr lang="en-US" sz="1950" dirty="0" err="1">
                <a:solidFill>
                  <a:srgbClr val="000000"/>
                </a:solidFill>
                <a:latin typeface="Canva Sans"/>
              </a:rPr>
              <a:t>perkara</a:t>
            </a:r>
            <a:r>
              <a:rPr lang="en-US" sz="1950" dirty="0">
                <a:solidFill>
                  <a:srgbClr val="000000"/>
                </a:solidFill>
                <a:latin typeface="Canva Sans"/>
              </a:rPr>
              <a:t> yang </a:t>
            </a:r>
            <a:r>
              <a:rPr lang="en-US" sz="1950" dirty="0" err="1">
                <a:solidFill>
                  <a:srgbClr val="000000"/>
                </a:solidFill>
                <a:latin typeface="Canva Sans"/>
              </a:rPr>
              <a:t>Yesus</a:t>
            </a:r>
            <a:r>
              <a:rPr lang="en-US" sz="1950" dirty="0">
                <a:solidFill>
                  <a:srgbClr val="000000"/>
                </a:solidFill>
                <a:latin typeface="Canva Sans"/>
              </a:rPr>
              <a:t> </a:t>
            </a:r>
            <a:r>
              <a:rPr lang="en-US" sz="1950" dirty="0" err="1">
                <a:solidFill>
                  <a:srgbClr val="000000"/>
                </a:solidFill>
                <a:latin typeface="Canva Sans"/>
              </a:rPr>
              <a:t>lakukan</a:t>
            </a:r>
            <a:r>
              <a:rPr lang="en-US" sz="1950" dirty="0">
                <a:solidFill>
                  <a:srgbClr val="000000"/>
                </a:solidFill>
                <a:latin typeface="Canva Sans"/>
              </a:rPr>
              <a:t>, </a:t>
            </a:r>
            <a:r>
              <a:rPr lang="en-US" sz="1950" dirty="0" err="1">
                <a:solidFill>
                  <a:srgbClr val="000000"/>
                </a:solidFill>
                <a:latin typeface="Canva Sans"/>
              </a:rPr>
              <a:t>katakan</a:t>
            </a:r>
            <a:r>
              <a:rPr lang="en-US" sz="1950" dirty="0">
                <a:solidFill>
                  <a:srgbClr val="000000"/>
                </a:solidFill>
                <a:latin typeface="Canva Sans"/>
              </a:rPr>
              <a:t>, “</a:t>
            </a:r>
            <a:r>
              <a:rPr lang="en-US" sz="1950" dirty="0" err="1">
                <a:solidFill>
                  <a:srgbClr val="000000"/>
                </a:solidFill>
                <a:latin typeface="Canva Sans"/>
              </a:rPr>
              <a:t>Yesus</a:t>
            </a:r>
            <a:r>
              <a:rPr lang="en-US" sz="1950" dirty="0">
                <a:solidFill>
                  <a:srgbClr val="000000"/>
                </a:solidFill>
                <a:latin typeface="Canva Sans"/>
              </a:rPr>
              <a:t> </a:t>
            </a:r>
            <a:r>
              <a:rPr lang="en-US" sz="1950" dirty="0" err="1">
                <a:solidFill>
                  <a:srgbClr val="000000"/>
                </a:solidFill>
                <a:latin typeface="Canva Sans"/>
              </a:rPr>
              <a:t>berkata</a:t>
            </a:r>
            <a:r>
              <a:rPr lang="en-US" sz="1950" dirty="0">
                <a:solidFill>
                  <a:srgbClr val="000000"/>
                </a:solidFill>
                <a:latin typeface="Canva Sans"/>
              </a:rPr>
              <a:t>, ‘Aku </a:t>
            </a:r>
            <a:r>
              <a:rPr lang="en-US" sz="1950" dirty="0" err="1">
                <a:solidFill>
                  <a:srgbClr val="000000"/>
                </a:solidFill>
                <a:latin typeface="Canva Sans"/>
              </a:rPr>
              <a:t>adalah</a:t>
            </a:r>
            <a:r>
              <a:rPr lang="en-US" sz="1950" dirty="0">
                <a:solidFill>
                  <a:srgbClr val="000000"/>
                </a:solidFill>
                <a:latin typeface="Canva Sans"/>
              </a:rPr>
              <a:t> Cahaya Dunia.’”</a:t>
            </a:r>
          </a:p>
          <a:p>
            <a:pPr>
              <a:lnSpc>
                <a:spcPts val="2729"/>
              </a:lnSpc>
              <a:spcBef>
                <a:spcPct val="0"/>
              </a:spcBef>
            </a:pPr>
            <a:endParaRPr lang="en-US" sz="1950" dirty="0">
              <a:solidFill>
                <a:srgbClr val="000000"/>
              </a:solidFill>
              <a:latin typeface="Canva Sans"/>
            </a:endParaRPr>
          </a:p>
        </p:txBody>
      </p:sp>
      <p:sp>
        <p:nvSpPr>
          <p:cNvPr id="14" name="TextBox 14"/>
          <p:cNvSpPr txBox="1"/>
          <p:nvPr/>
        </p:nvSpPr>
        <p:spPr>
          <a:xfrm>
            <a:off x="1028700" y="8047299"/>
            <a:ext cx="5800819" cy="1509444"/>
          </a:xfrm>
          <a:prstGeom prst="rect">
            <a:avLst/>
          </a:prstGeom>
        </p:spPr>
        <p:txBody>
          <a:bodyPr lIns="0" tIns="0" rIns="0" bIns="0" rtlCol="0" anchor="t">
            <a:spAutoFit/>
          </a:bodyPr>
          <a:lstStyle/>
          <a:p>
            <a:pPr>
              <a:lnSpc>
                <a:spcPts val="2729"/>
              </a:lnSpc>
              <a:spcBef>
                <a:spcPct val="0"/>
              </a:spcBef>
            </a:pPr>
            <a:r>
              <a:rPr lang="en-US" sz="1949">
                <a:solidFill>
                  <a:srgbClr val="000000"/>
                </a:solidFill>
                <a:latin typeface="Canva Sans Bold"/>
              </a:rPr>
              <a:t>Aktiviti</a:t>
            </a:r>
          </a:p>
          <a:p>
            <a:pPr>
              <a:lnSpc>
                <a:spcPts val="1190"/>
              </a:lnSpc>
              <a:spcBef>
                <a:spcPct val="0"/>
              </a:spcBef>
            </a:pPr>
            <a:endParaRPr lang="en-US" sz="1949">
              <a:solidFill>
                <a:srgbClr val="000000"/>
              </a:solidFill>
              <a:latin typeface="Canva Sans Bold"/>
            </a:endParaRPr>
          </a:p>
          <a:p>
            <a:pPr>
              <a:lnSpc>
                <a:spcPts val="2729"/>
              </a:lnSpc>
              <a:spcBef>
                <a:spcPct val="0"/>
              </a:spcBef>
            </a:pPr>
            <a:r>
              <a:rPr lang="en-US" sz="1949">
                <a:solidFill>
                  <a:srgbClr val="000000"/>
                </a:solidFill>
                <a:latin typeface="Canva Sans Bold"/>
              </a:rPr>
              <a:t>i) Lagu </a:t>
            </a:r>
            <a:r>
              <a:rPr lang="en-US" sz="1949">
                <a:solidFill>
                  <a:srgbClr val="000000"/>
                </a:solidFill>
                <a:latin typeface="Canva Sans"/>
              </a:rPr>
              <a:t>- Minta orang-orang muda atau anak-anak untuk  mencipta sebuah lagu yang ringkas.</a:t>
            </a:r>
          </a:p>
          <a:p>
            <a:pPr>
              <a:lnSpc>
                <a:spcPts val="2729"/>
              </a:lnSpc>
              <a:spcBef>
                <a:spcPct val="0"/>
              </a:spcBef>
            </a:pPr>
            <a:endParaRPr lang="en-US" sz="1949">
              <a:solidFill>
                <a:srgbClr val="000000"/>
              </a:solidFill>
              <a:latin typeface="Canva Sans"/>
            </a:endParaRPr>
          </a:p>
        </p:txBody>
      </p:sp>
      <p:sp>
        <p:nvSpPr>
          <p:cNvPr id="15" name="TextBox 15"/>
          <p:cNvSpPr txBox="1"/>
          <p:nvPr/>
        </p:nvSpPr>
        <p:spPr>
          <a:xfrm>
            <a:off x="17259300" y="97575"/>
            <a:ext cx="244822"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3138708" y="2038613"/>
            <a:ext cx="11319408" cy="5353768"/>
            <a:chOff x="0" y="0"/>
            <a:chExt cx="2981243" cy="1410046"/>
          </a:xfrm>
        </p:grpSpPr>
        <p:sp>
          <p:nvSpPr>
            <p:cNvPr id="9" name="Freeform 9"/>
            <p:cNvSpPr/>
            <p:nvPr/>
          </p:nvSpPr>
          <p:spPr>
            <a:xfrm>
              <a:off x="0" y="0"/>
              <a:ext cx="2981243" cy="1410046"/>
            </a:xfrm>
            <a:custGeom>
              <a:avLst/>
              <a:gdLst/>
              <a:ahLst/>
              <a:cxnLst/>
              <a:rect l="l" t="t" r="r" b="b"/>
              <a:pathLst>
                <a:path w="2981243" h="1410046">
                  <a:moveTo>
                    <a:pt x="0" y="0"/>
                  </a:moveTo>
                  <a:lnTo>
                    <a:pt x="2981243" y="0"/>
                  </a:lnTo>
                  <a:lnTo>
                    <a:pt x="2981243" y="1410046"/>
                  </a:lnTo>
                  <a:lnTo>
                    <a:pt x="0" y="1410046"/>
                  </a:lnTo>
                  <a:close/>
                </a:path>
              </a:pathLst>
            </a:custGeom>
            <a:solidFill>
              <a:srgbClr val="FFFFFF"/>
            </a:solidFill>
            <a:ln w="38100" cap="sq">
              <a:solidFill>
                <a:srgbClr val="000000"/>
              </a:solidFill>
              <a:prstDash val="solid"/>
              <a:miter/>
            </a:ln>
          </p:spPr>
          <p:txBody>
            <a:bodyPr/>
            <a:lstStyle/>
            <a:p>
              <a:endParaRPr lang="en-MY"/>
            </a:p>
          </p:txBody>
        </p:sp>
        <p:sp>
          <p:nvSpPr>
            <p:cNvPr id="10" name="TextBox 10"/>
            <p:cNvSpPr txBox="1"/>
            <p:nvPr/>
          </p:nvSpPr>
          <p:spPr>
            <a:xfrm>
              <a:off x="0" y="-47625"/>
              <a:ext cx="2981243" cy="1457671"/>
            </a:xfrm>
            <a:prstGeom prst="rect">
              <a:avLst/>
            </a:prstGeom>
          </p:spPr>
          <p:txBody>
            <a:bodyPr lIns="50800" tIns="50800" rIns="50800" bIns="50800" rtlCol="0" anchor="ctr"/>
            <a:lstStyle/>
            <a:p>
              <a:pPr algn="ctr">
                <a:lnSpc>
                  <a:spcPts val="2800"/>
                </a:lnSpc>
              </a:pPr>
              <a:endParaRPr/>
            </a:p>
          </p:txBody>
        </p:sp>
      </p:grpSp>
      <p:sp>
        <p:nvSpPr>
          <p:cNvPr id="12" name="TextBox 12"/>
          <p:cNvSpPr txBox="1"/>
          <p:nvPr/>
        </p:nvSpPr>
        <p:spPr>
          <a:xfrm>
            <a:off x="4101468" y="2957095"/>
            <a:ext cx="9393888" cy="3589654"/>
          </a:xfrm>
          <a:prstGeom prst="rect">
            <a:avLst/>
          </a:prstGeom>
        </p:spPr>
        <p:txBody>
          <a:bodyPr lIns="0" tIns="0" rIns="0" bIns="0" rtlCol="0" anchor="t">
            <a:spAutoFit/>
          </a:bodyPr>
          <a:lstStyle/>
          <a:p>
            <a:pPr>
              <a:lnSpc>
                <a:spcPts val="3220"/>
              </a:lnSpc>
              <a:spcBef>
                <a:spcPct val="0"/>
              </a:spcBef>
            </a:pPr>
            <a:r>
              <a:rPr lang="en-US" sz="2300">
                <a:solidFill>
                  <a:srgbClr val="000000"/>
                </a:solidFill>
                <a:latin typeface="Canva Sans Bold"/>
              </a:rPr>
              <a:t>Testimoni daripada anak-anak di Cambodia: </a:t>
            </a:r>
          </a:p>
          <a:p>
            <a:pPr>
              <a:lnSpc>
                <a:spcPts val="3220"/>
              </a:lnSpc>
              <a:spcBef>
                <a:spcPct val="0"/>
              </a:spcBef>
            </a:pPr>
            <a:r>
              <a:rPr lang="en-US" sz="2300">
                <a:solidFill>
                  <a:srgbClr val="000000"/>
                </a:solidFill>
                <a:latin typeface="Canva Sans"/>
              </a:rPr>
              <a:t>Anak-anak mengatakan bahawa berdoa bersama adalah lebih berkuasa daripada berdoa sendirian. Mereka berkata bahawa mereka merasa seperti seorang raja atau ratu ketika mereka memimpin kumpulan besar untuk berdoa. Pemimpin gereja mengakui bahawa mereka harus melatih anak-anak, generasi seterusnya, untuk bersedia bagi tanggungjawab mereka dalam misi.</a:t>
            </a:r>
          </a:p>
          <a:p>
            <a:pPr>
              <a:lnSpc>
                <a:spcPts val="3220"/>
              </a:lnSpc>
              <a:spcBef>
                <a:spcPct val="0"/>
              </a:spcBef>
            </a:pPr>
            <a:endParaRPr lang="en-US" sz="2300">
              <a:solidFill>
                <a:srgbClr val="000000"/>
              </a:solidFill>
              <a:latin typeface="Canva Sans"/>
            </a:endParaRPr>
          </a:p>
        </p:txBody>
      </p:sp>
      <p:sp>
        <p:nvSpPr>
          <p:cNvPr id="13" name="TextBox 13"/>
          <p:cNvSpPr txBox="1"/>
          <p:nvPr/>
        </p:nvSpPr>
        <p:spPr>
          <a:xfrm>
            <a:off x="17313562" y="169496"/>
            <a:ext cx="586528" cy="514350"/>
          </a:xfrm>
          <a:prstGeom prst="rect">
            <a:avLst/>
          </a:prstGeom>
        </p:spPr>
        <p:txBody>
          <a:bodyPr wrap="square" lIns="0" tIns="0" rIns="0" bIns="0" rtlCol="0" anchor="t">
            <a:spAutoFit/>
          </a:bodyPr>
          <a:lstStyle/>
          <a:p>
            <a:pPr algn="ctr">
              <a:lnSpc>
                <a:spcPts val="4200"/>
              </a:lnSpc>
            </a:pPr>
            <a:r>
              <a:rPr lang="en-US" sz="3000" dirty="0">
                <a:solidFill>
                  <a:srgbClr val="FFFFFF"/>
                </a:solidFill>
                <a:latin typeface="Canva Sans"/>
              </a:rPr>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1828546" y="3202460"/>
            <a:ext cx="13872592" cy="4313392"/>
            <a:chOff x="0" y="0"/>
            <a:chExt cx="3653687" cy="1136037"/>
          </a:xfrm>
        </p:grpSpPr>
        <p:sp>
          <p:nvSpPr>
            <p:cNvPr id="9" name="Freeform 9"/>
            <p:cNvSpPr/>
            <p:nvPr/>
          </p:nvSpPr>
          <p:spPr>
            <a:xfrm>
              <a:off x="0" y="0"/>
              <a:ext cx="3653687" cy="1136037"/>
            </a:xfrm>
            <a:custGeom>
              <a:avLst/>
              <a:gdLst/>
              <a:ahLst/>
              <a:cxnLst/>
              <a:rect l="l" t="t" r="r" b="b"/>
              <a:pathLst>
                <a:path w="3653687" h="1136037">
                  <a:moveTo>
                    <a:pt x="28462" y="0"/>
                  </a:moveTo>
                  <a:lnTo>
                    <a:pt x="3625225" y="0"/>
                  </a:lnTo>
                  <a:cubicBezTo>
                    <a:pt x="3632774" y="0"/>
                    <a:pt x="3640013" y="2999"/>
                    <a:pt x="3645351" y="8336"/>
                  </a:cubicBezTo>
                  <a:cubicBezTo>
                    <a:pt x="3650688" y="13674"/>
                    <a:pt x="3653687" y="20913"/>
                    <a:pt x="3653687" y="28462"/>
                  </a:cubicBezTo>
                  <a:lnTo>
                    <a:pt x="3653687" y="1107576"/>
                  </a:lnTo>
                  <a:cubicBezTo>
                    <a:pt x="3653687" y="1115124"/>
                    <a:pt x="3650688" y="1122363"/>
                    <a:pt x="3645351" y="1127701"/>
                  </a:cubicBezTo>
                  <a:cubicBezTo>
                    <a:pt x="3640013" y="1133039"/>
                    <a:pt x="3632774" y="1136037"/>
                    <a:pt x="3625225" y="1136037"/>
                  </a:cubicBezTo>
                  <a:lnTo>
                    <a:pt x="28462" y="1136037"/>
                  </a:lnTo>
                  <a:cubicBezTo>
                    <a:pt x="20913" y="1136037"/>
                    <a:pt x="13674" y="1133039"/>
                    <a:pt x="8336" y="1127701"/>
                  </a:cubicBezTo>
                  <a:cubicBezTo>
                    <a:pt x="2999" y="1122363"/>
                    <a:pt x="0" y="1115124"/>
                    <a:pt x="0" y="1107576"/>
                  </a:cubicBezTo>
                  <a:lnTo>
                    <a:pt x="0" y="28462"/>
                  </a:lnTo>
                  <a:cubicBezTo>
                    <a:pt x="0" y="20913"/>
                    <a:pt x="2999" y="13674"/>
                    <a:pt x="8336" y="8336"/>
                  </a:cubicBezTo>
                  <a:cubicBezTo>
                    <a:pt x="13674" y="2999"/>
                    <a:pt x="20913" y="0"/>
                    <a:pt x="28462" y="0"/>
                  </a:cubicBezTo>
                  <a:close/>
                </a:path>
              </a:pathLst>
            </a:custGeom>
            <a:solidFill>
              <a:srgbClr val="C0F0F7"/>
            </a:solidFill>
            <a:ln w="38100" cap="rnd">
              <a:solidFill>
                <a:srgbClr val="000000"/>
              </a:solidFill>
              <a:prstDash val="solid"/>
              <a:round/>
            </a:ln>
          </p:spPr>
          <p:txBody>
            <a:bodyPr/>
            <a:lstStyle/>
            <a:p>
              <a:endParaRPr lang="en-MY"/>
            </a:p>
          </p:txBody>
        </p:sp>
        <p:sp>
          <p:nvSpPr>
            <p:cNvPr id="10" name="TextBox 10"/>
            <p:cNvSpPr txBox="1"/>
            <p:nvPr/>
          </p:nvSpPr>
          <p:spPr>
            <a:xfrm>
              <a:off x="0" y="-47625"/>
              <a:ext cx="3653687" cy="1183662"/>
            </a:xfrm>
            <a:prstGeom prst="rect">
              <a:avLst/>
            </a:prstGeom>
          </p:spPr>
          <p:txBody>
            <a:bodyPr lIns="50800" tIns="50800" rIns="50800" bIns="50800" rtlCol="0" anchor="ctr"/>
            <a:lstStyle/>
            <a:p>
              <a:pPr algn="ctr">
                <a:lnSpc>
                  <a:spcPts val="2800"/>
                </a:lnSpc>
              </a:pPr>
              <a:endParaRPr/>
            </a:p>
          </p:txBody>
        </p:sp>
      </p:grpSp>
      <p:sp>
        <p:nvSpPr>
          <p:cNvPr id="11" name="TextBox 11"/>
          <p:cNvSpPr txBox="1"/>
          <p:nvPr/>
        </p:nvSpPr>
        <p:spPr>
          <a:xfrm>
            <a:off x="2367075" y="3412717"/>
            <a:ext cx="12897703" cy="4528050"/>
          </a:xfrm>
          <a:prstGeom prst="rect">
            <a:avLst/>
          </a:prstGeom>
        </p:spPr>
        <p:txBody>
          <a:bodyPr lIns="0" tIns="0" rIns="0" bIns="0" rtlCol="0" anchor="t">
            <a:spAutoFit/>
          </a:bodyPr>
          <a:lstStyle/>
          <a:p>
            <a:pPr>
              <a:lnSpc>
                <a:spcPts val="3220"/>
              </a:lnSpc>
            </a:pPr>
            <a:r>
              <a:rPr lang="en-US" sz="2300">
                <a:solidFill>
                  <a:srgbClr val="000000"/>
                </a:solidFill>
                <a:latin typeface="Canva Sans Bold"/>
              </a:rPr>
              <a:t>Doa Penutup</a:t>
            </a:r>
          </a:p>
          <a:p>
            <a:pPr>
              <a:lnSpc>
                <a:spcPts val="560"/>
              </a:lnSpc>
              <a:spcBef>
                <a:spcPct val="0"/>
              </a:spcBef>
            </a:pPr>
            <a:endParaRPr lang="en-US" sz="2300">
              <a:solidFill>
                <a:srgbClr val="000000"/>
              </a:solidFill>
              <a:latin typeface="Canva Sans Bold"/>
            </a:endParaRPr>
          </a:p>
          <a:p>
            <a:pPr>
              <a:lnSpc>
                <a:spcPts val="3220"/>
              </a:lnSpc>
              <a:spcBef>
                <a:spcPct val="0"/>
              </a:spcBef>
            </a:pPr>
            <a:r>
              <a:rPr lang="en-US" sz="2300">
                <a:solidFill>
                  <a:srgbClr val="000000"/>
                </a:solidFill>
                <a:latin typeface="Canva Sans"/>
              </a:rPr>
              <a:t>Yesus, Engkaulah terang dunia. Engkau menyembuhkan seorang buta yang tidak pernah dapat melihat sejak dia dilahirkan: satu keajaiban yang benar. Dia perlu melakukan bahagiannya dan pergi mencuci di Siloam. Dia perlu percaya kepada Engkau. Tolong saya untuk mempercayai-Mu juga, Yesus. Bantu saya untuk tidak buta dalam pemikiran saya seperti orang Farisi tetapi mengharapkan Engkau mengubah keadaan di bahagian yang termiskin di bandar kami. Pancarkan cahaya keajaibanMu ke rumahku, jalan-jalanku dan sekolahku. Semoga saya yakin seperti orang buta ketika dia menyatakan: "Tuhan saya percaya." Saya mengasihi Engkau, Yesus.</a:t>
            </a:r>
          </a:p>
          <a:p>
            <a:pPr>
              <a:lnSpc>
                <a:spcPts val="3220"/>
              </a:lnSpc>
              <a:spcBef>
                <a:spcPct val="0"/>
              </a:spcBef>
            </a:pPr>
            <a:endParaRPr lang="en-US" sz="2300">
              <a:solidFill>
                <a:srgbClr val="000000"/>
              </a:solidFill>
              <a:latin typeface="Canva Sans"/>
            </a:endParaRPr>
          </a:p>
          <a:p>
            <a:pPr>
              <a:lnSpc>
                <a:spcPts val="3220"/>
              </a:lnSpc>
              <a:spcBef>
                <a:spcPct val="0"/>
              </a:spcBef>
            </a:pPr>
            <a:endParaRPr lang="en-US" sz="2300">
              <a:solidFill>
                <a:srgbClr val="000000"/>
              </a:solidFill>
              <a:latin typeface="Canva Sans"/>
            </a:endParaRPr>
          </a:p>
        </p:txBody>
      </p:sp>
      <p:sp>
        <p:nvSpPr>
          <p:cNvPr id="13" name="TextBox 13"/>
          <p:cNvSpPr txBox="1"/>
          <p:nvPr/>
        </p:nvSpPr>
        <p:spPr>
          <a:xfrm>
            <a:off x="4191001" y="1704140"/>
            <a:ext cx="5717596" cy="958850"/>
          </a:xfrm>
          <a:prstGeom prst="rect">
            <a:avLst/>
          </a:prstGeom>
        </p:spPr>
        <p:txBody>
          <a:bodyPr wrap="square" lIns="0" tIns="0" rIns="0" bIns="0" rtlCol="0" anchor="t">
            <a:spAutoFit/>
          </a:bodyPr>
          <a:lstStyle/>
          <a:p>
            <a:pPr algn="ctr">
              <a:lnSpc>
                <a:spcPts val="4759"/>
              </a:lnSpc>
              <a:spcBef>
                <a:spcPct val="0"/>
              </a:spcBef>
            </a:pPr>
            <a:r>
              <a:rPr lang="en-US" sz="3399" dirty="0">
                <a:solidFill>
                  <a:srgbClr val="1181C8"/>
                </a:solidFill>
                <a:latin typeface="Merriweather Bold"/>
              </a:rPr>
              <a:t>CAHAYA DUNIA</a:t>
            </a:r>
          </a:p>
          <a:p>
            <a:pPr algn="ctr">
              <a:lnSpc>
                <a:spcPts val="2940"/>
              </a:lnSpc>
              <a:spcBef>
                <a:spcPct val="0"/>
              </a:spcBef>
            </a:pPr>
            <a:r>
              <a:rPr lang="en-US" sz="2100" dirty="0" err="1">
                <a:solidFill>
                  <a:srgbClr val="000000"/>
                </a:solidFill>
                <a:latin typeface="Canva Sans"/>
              </a:rPr>
              <a:t>Doa</a:t>
            </a:r>
            <a:r>
              <a:rPr lang="en-US" sz="2100" dirty="0">
                <a:solidFill>
                  <a:srgbClr val="000000"/>
                </a:solidFill>
                <a:latin typeface="Canva Sans"/>
              </a:rPr>
              <a:t> </a:t>
            </a:r>
            <a:r>
              <a:rPr lang="en-US" sz="2100" dirty="0" err="1">
                <a:solidFill>
                  <a:srgbClr val="000000"/>
                </a:solidFill>
                <a:latin typeface="Canva Sans"/>
              </a:rPr>
              <a:t>Hujung</a:t>
            </a:r>
            <a:r>
              <a:rPr lang="en-US" sz="2100" dirty="0">
                <a:solidFill>
                  <a:srgbClr val="000000"/>
                </a:solidFill>
                <a:latin typeface="Canva Sans"/>
              </a:rPr>
              <a:t> </a:t>
            </a:r>
            <a:r>
              <a:rPr lang="en-US" sz="2100" dirty="0" err="1">
                <a:solidFill>
                  <a:srgbClr val="000000"/>
                </a:solidFill>
                <a:latin typeface="Canva Sans"/>
              </a:rPr>
              <a:t>Minggu</a:t>
            </a:r>
            <a:r>
              <a:rPr lang="en-US" sz="2100" dirty="0">
                <a:solidFill>
                  <a:srgbClr val="000000"/>
                </a:solidFill>
                <a:latin typeface="Canva Sans"/>
              </a:rPr>
              <a:t> </a:t>
            </a:r>
            <a:r>
              <a:rPr lang="en-US" sz="2100" dirty="0" err="1">
                <a:solidFill>
                  <a:srgbClr val="000000"/>
                </a:solidFill>
                <a:latin typeface="Canva Sans"/>
              </a:rPr>
              <a:t>Sedunia</a:t>
            </a:r>
            <a:r>
              <a:rPr lang="en-US" sz="2100" dirty="0">
                <a:solidFill>
                  <a:srgbClr val="000000"/>
                </a:solidFill>
                <a:latin typeface="Canva Sans"/>
              </a:rPr>
              <a:t> | 1-2 Jun 2024</a:t>
            </a:r>
          </a:p>
        </p:txBody>
      </p:sp>
      <p:sp>
        <p:nvSpPr>
          <p:cNvPr id="14" name="TextBox 14"/>
          <p:cNvSpPr txBox="1"/>
          <p:nvPr/>
        </p:nvSpPr>
        <p:spPr>
          <a:xfrm>
            <a:off x="2367075" y="7703821"/>
            <a:ext cx="12795533" cy="1554479"/>
          </a:xfrm>
          <a:prstGeom prst="rect">
            <a:avLst/>
          </a:prstGeom>
        </p:spPr>
        <p:txBody>
          <a:bodyPr lIns="0" tIns="0" rIns="0" bIns="0" rtlCol="0" anchor="t">
            <a:spAutoFit/>
          </a:bodyPr>
          <a:lstStyle/>
          <a:p>
            <a:pPr>
              <a:lnSpc>
                <a:spcPts val="2520"/>
              </a:lnSpc>
              <a:spcBef>
                <a:spcPct val="0"/>
              </a:spcBef>
            </a:pPr>
            <a:r>
              <a:rPr lang="en-US" sz="1800">
                <a:solidFill>
                  <a:srgbClr val="000000"/>
                </a:solidFill>
                <a:latin typeface="Canva Sans"/>
              </a:rPr>
              <a:t>Kempen Doa Hujung Minggu Sedunia merupakan inisiatif global yang diadakan setiap tahun pada hujung minggu pertama bulan Jun, yang menyatukan ratusan ribu orang dewasa dan kanak-kanak di seluruh dunia. Ia dianjurkan oleh Viva, sebuah badan amal yang berdedikasi untuk mengubah lebih banyak kehidupan kanak-kanak untuk memenuhi potensi yang diberikan oleh Tuhan dalam 38 rangkaian komuniti di seluruh dunia. Ketahui lebih lanjut di www.viva.org.</a:t>
            </a:r>
          </a:p>
        </p:txBody>
      </p:sp>
      <p:sp>
        <p:nvSpPr>
          <p:cNvPr id="15" name="Freeform 15"/>
          <p:cNvSpPr/>
          <p:nvPr/>
        </p:nvSpPr>
        <p:spPr>
          <a:xfrm>
            <a:off x="10507026" y="1300146"/>
            <a:ext cx="1093053" cy="1212819"/>
          </a:xfrm>
          <a:custGeom>
            <a:avLst/>
            <a:gdLst/>
            <a:ahLst/>
            <a:cxnLst/>
            <a:rect l="l" t="t" r="r" b="b"/>
            <a:pathLst>
              <a:path w="1093053" h="1212819">
                <a:moveTo>
                  <a:pt x="0" y="0"/>
                </a:moveTo>
                <a:lnTo>
                  <a:pt x="1093054" y="0"/>
                </a:lnTo>
                <a:lnTo>
                  <a:pt x="1093054" y="1212820"/>
                </a:lnTo>
                <a:lnTo>
                  <a:pt x="0" y="12128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MY"/>
          </a:p>
        </p:txBody>
      </p:sp>
      <p:sp>
        <p:nvSpPr>
          <p:cNvPr id="16" name="Freeform 16"/>
          <p:cNvSpPr/>
          <p:nvPr/>
        </p:nvSpPr>
        <p:spPr>
          <a:xfrm>
            <a:off x="10281268" y="2054815"/>
            <a:ext cx="1544570" cy="608175"/>
          </a:xfrm>
          <a:custGeom>
            <a:avLst/>
            <a:gdLst/>
            <a:ahLst/>
            <a:cxnLst/>
            <a:rect l="l" t="t" r="r" b="b"/>
            <a:pathLst>
              <a:path w="1544570" h="608175">
                <a:moveTo>
                  <a:pt x="0" y="0"/>
                </a:moveTo>
                <a:lnTo>
                  <a:pt x="1544570" y="0"/>
                </a:lnTo>
                <a:lnTo>
                  <a:pt x="1544570" y="608175"/>
                </a:lnTo>
                <a:lnTo>
                  <a:pt x="0" y="60817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MY"/>
          </a:p>
        </p:txBody>
      </p:sp>
      <p:sp>
        <p:nvSpPr>
          <p:cNvPr id="17" name="TextBox 17"/>
          <p:cNvSpPr txBox="1"/>
          <p:nvPr/>
        </p:nvSpPr>
        <p:spPr>
          <a:xfrm>
            <a:off x="17259300" y="215367"/>
            <a:ext cx="495300" cy="514350"/>
          </a:xfrm>
          <a:prstGeom prst="rect">
            <a:avLst/>
          </a:prstGeom>
        </p:spPr>
        <p:txBody>
          <a:bodyPr wrap="square" lIns="0" tIns="0" rIns="0" bIns="0" rtlCol="0" anchor="t">
            <a:spAutoFit/>
          </a:bodyPr>
          <a:lstStyle/>
          <a:p>
            <a:pPr algn="ctr">
              <a:lnSpc>
                <a:spcPts val="4200"/>
              </a:lnSpc>
            </a:pPr>
            <a:r>
              <a:rPr lang="en-US" sz="3000" dirty="0">
                <a:solidFill>
                  <a:srgbClr val="FFFFFF"/>
                </a:solidFill>
                <a:latin typeface="Canva Sans"/>
              </a:rPr>
              <a:t>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2199654"/>
            <a:ext cx="515829" cy="515829"/>
          </a:xfrm>
          <a:custGeom>
            <a:avLst/>
            <a:gdLst/>
            <a:ahLst/>
            <a:cxnLst/>
            <a:rect l="l" t="t" r="r" b="b"/>
            <a:pathLst>
              <a:path w="515829" h="515829">
                <a:moveTo>
                  <a:pt x="0" y="0"/>
                </a:moveTo>
                <a:lnTo>
                  <a:pt x="515829" y="0"/>
                </a:lnTo>
                <a:lnTo>
                  <a:pt x="515829" y="515829"/>
                </a:lnTo>
                <a:lnTo>
                  <a:pt x="0" y="5158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MY"/>
          </a:p>
        </p:txBody>
      </p:sp>
      <p:grpSp>
        <p:nvGrpSpPr>
          <p:cNvPr id="3" name="Group 3"/>
          <p:cNvGrpSpPr/>
          <p:nvPr/>
        </p:nvGrpSpPr>
        <p:grpSpPr>
          <a:xfrm>
            <a:off x="14150254" y="-1369011"/>
            <a:ext cx="4137746" cy="3961871"/>
            <a:chOff x="0" y="0"/>
            <a:chExt cx="978921" cy="937312"/>
          </a:xfrm>
        </p:grpSpPr>
        <p:sp>
          <p:nvSpPr>
            <p:cNvPr id="4" name="Freeform 4"/>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5" name="TextBox 5"/>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6" name="Group 6"/>
          <p:cNvGrpSpPr/>
          <p:nvPr/>
        </p:nvGrpSpPr>
        <p:grpSpPr>
          <a:xfrm>
            <a:off x="16088670" y="-251765"/>
            <a:ext cx="3973567" cy="3804670"/>
            <a:chOff x="0" y="0"/>
            <a:chExt cx="978921" cy="937312"/>
          </a:xfrm>
        </p:grpSpPr>
        <p:sp>
          <p:nvSpPr>
            <p:cNvPr id="7" name="Freeform 7"/>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8" name="TextBox 8"/>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sp>
        <p:nvSpPr>
          <p:cNvPr id="9" name="Freeform 9"/>
          <p:cNvSpPr/>
          <p:nvPr/>
        </p:nvSpPr>
        <p:spPr>
          <a:xfrm>
            <a:off x="11107086" y="3041784"/>
            <a:ext cx="3129478" cy="2101716"/>
          </a:xfrm>
          <a:custGeom>
            <a:avLst/>
            <a:gdLst/>
            <a:ahLst/>
            <a:cxnLst/>
            <a:rect l="l" t="t" r="r" b="b"/>
            <a:pathLst>
              <a:path w="3129478" h="2101716">
                <a:moveTo>
                  <a:pt x="0" y="0"/>
                </a:moveTo>
                <a:lnTo>
                  <a:pt x="3129478" y="0"/>
                </a:lnTo>
                <a:lnTo>
                  <a:pt x="3129478" y="2101716"/>
                </a:lnTo>
                <a:lnTo>
                  <a:pt x="0" y="2101716"/>
                </a:lnTo>
                <a:lnTo>
                  <a:pt x="0" y="0"/>
                </a:lnTo>
                <a:close/>
              </a:path>
            </a:pathLst>
          </a:custGeom>
          <a:blipFill>
            <a:blip r:embed="rId4"/>
            <a:stretch>
              <a:fillRect/>
            </a:stretch>
          </a:blipFill>
        </p:spPr>
        <p:txBody>
          <a:bodyPr/>
          <a:lstStyle/>
          <a:p>
            <a:endParaRPr lang="en-MY"/>
          </a:p>
        </p:txBody>
      </p:sp>
      <p:sp>
        <p:nvSpPr>
          <p:cNvPr id="10" name="Freeform 10"/>
          <p:cNvSpPr/>
          <p:nvPr/>
        </p:nvSpPr>
        <p:spPr>
          <a:xfrm>
            <a:off x="12942052" y="5525915"/>
            <a:ext cx="3829163" cy="2628923"/>
          </a:xfrm>
          <a:custGeom>
            <a:avLst/>
            <a:gdLst/>
            <a:ahLst/>
            <a:cxnLst/>
            <a:rect l="l" t="t" r="r" b="b"/>
            <a:pathLst>
              <a:path w="3829163" h="2628923">
                <a:moveTo>
                  <a:pt x="0" y="0"/>
                </a:moveTo>
                <a:lnTo>
                  <a:pt x="3829163" y="0"/>
                </a:lnTo>
                <a:lnTo>
                  <a:pt x="3829163" y="2628924"/>
                </a:lnTo>
                <a:lnTo>
                  <a:pt x="0" y="2628924"/>
                </a:lnTo>
                <a:lnTo>
                  <a:pt x="0" y="0"/>
                </a:lnTo>
                <a:close/>
              </a:path>
            </a:pathLst>
          </a:custGeom>
          <a:blipFill>
            <a:blip r:embed="rId5"/>
            <a:stretch>
              <a:fillRect l="-1638" r="-1638"/>
            </a:stretch>
          </a:blipFill>
        </p:spPr>
        <p:txBody>
          <a:bodyPr/>
          <a:lstStyle/>
          <a:p>
            <a:endParaRPr lang="en-MY"/>
          </a:p>
        </p:txBody>
      </p:sp>
      <p:sp>
        <p:nvSpPr>
          <p:cNvPr id="11" name="Freeform 11"/>
          <p:cNvSpPr/>
          <p:nvPr/>
        </p:nvSpPr>
        <p:spPr>
          <a:xfrm>
            <a:off x="10888069" y="895902"/>
            <a:ext cx="1093053" cy="1212819"/>
          </a:xfrm>
          <a:custGeom>
            <a:avLst/>
            <a:gdLst/>
            <a:ahLst/>
            <a:cxnLst/>
            <a:rect l="l" t="t" r="r" b="b"/>
            <a:pathLst>
              <a:path w="1093053" h="1212819">
                <a:moveTo>
                  <a:pt x="0" y="0"/>
                </a:moveTo>
                <a:lnTo>
                  <a:pt x="1093053" y="0"/>
                </a:lnTo>
                <a:lnTo>
                  <a:pt x="1093053" y="1212819"/>
                </a:lnTo>
                <a:lnTo>
                  <a:pt x="0" y="121281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MY"/>
          </a:p>
        </p:txBody>
      </p:sp>
      <p:sp>
        <p:nvSpPr>
          <p:cNvPr id="12" name="Freeform 12"/>
          <p:cNvSpPr/>
          <p:nvPr/>
        </p:nvSpPr>
        <p:spPr>
          <a:xfrm>
            <a:off x="10662311" y="1650570"/>
            <a:ext cx="1544570" cy="608175"/>
          </a:xfrm>
          <a:custGeom>
            <a:avLst/>
            <a:gdLst/>
            <a:ahLst/>
            <a:cxnLst/>
            <a:rect l="l" t="t" r="r" b="b"/>
            <a:pathLst>
              <a:path w="1544570" h="608175">
                <a:moveTo>
                  <a:pt x="0" y="0"/>
                </a:moveTo>
                <a:lnTo>
                  <a:pt x="1544570" y="0"/>
                </a:lnTo>
                <a:lnTo>
                  <a:pt x="1544570" y="608175"/>
                </a:lnTo>
                <a:lnTo>
                  <a:pt x="0" y="60817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MY"/>
          </a:p>
        </p:txBody>
      </p:sp>
      <p:sp>
        <p:nvSpPr>
          <p:cNvPr id="14" name="TextBox 14"/>
          <p:cNvSpPr txBox="1"/>
          <p:nvPr/>
        </p:nvSpPr>
        <p:spPr>
          <a:xfrm>
            <a:off x="4876801" y="1240804"/>
            <a:ext cx="5594508" cy="958850"/>
          </a:xfrm>
          <a:prstGeom prst="rect">
            <a:avLst/>
          </a:prstGeom>
        </p:spPr>
        <p:txBody>
          <a:bodyPr wrap="square" lIns="0" tIns="0" rIns="0" bIns="0" rtlCol="0" anchor="t">
            <a:spAutoFit/>
          </a:bodyPr>
          <a:lstStyle/>
          <a:p>
            <a:pPr algn="ctr">
              <a:lnSpc>
                <a:spcPts val="4759"/>
              </a:lnSpc>
              <a:spcBef>
                <a:spcPct val="0"/>
              </a:spcBef>
            </a:pPr>
            <a:r>
              <a:rPr lang="en-US" sz="3399" dirty="0">
                <a:solidFill>
                  <a:srgbClr val="1181C8"/>
                </a:solidFill>
                <a:latin typeface="Merriweather Bold"/>
              </a:rPr>
              <a:t>CAHAYA DUNIA</a:t>
            </a:r>
          </a:p>
          <a:p>
            <a:pPr algn="ctr">
              <a:lnSpc>
                <a:spcPts val="2940"/>
              </a:lnSpc>
              <a:spcBef>
                <a:spcPct val="0"/>
              </a:spcBef>
            </a:pPr>
            <a:r>
              <a:rPr lang="en-US" sz="2100" dirty="0" err="1">
                <a:solidFill>
                  <a:srgbClr val="000000"/>
                </a:solidFill>
                <a:latin typeface="Canva Sans"/>
              </a:rPr>
              <a:t>Doa</a:t>
            </a:r>
            <a:r>
              <a:rPr lang="en-US" sz="2100" dirty="0">
                <a:solidFill>
                  <a:srgbClr val="000000"/>
                </a:solidFill>
                <a:latin typeface="Canva Sans"/>
              </a:rPr>
              <a:t> </a:t>
            </a:r>
            <a:r>
              <a:rPr lang="en-US" sz="2100" dirty="0" err="1">
                <a:solidFill>
                  <a:srgbClr val="000000"/>
                </a:solidFill>
                <a:latin typeface="Canva Sans"/>
              </a:rPr>
              <a:t>Hujung</a:t>
            </a:r>
            <a:r>
              <a:rPr lang="en-US" sz="2100" dirty="0">
                <a:solidFill>
                  <a:srgbClr val="000000"/>
                </a:solidFill>
                <a:latin typeface="Canva Sans"/>
              </a:rPr>
              <a:t> </a:t>
            </a:r>
            <a:r>
              <a:rPr lang="en-US" sz="2100" dirty="0" err="1">
                <a:solidFill>
                  <a:srgbClr val="000000"/>
                </a:solidFill>
                <a:latin typeface="Canva Sans"/>
              </a:rPr>
              <a:t>Minggu</a:t>
            </a:r>
            <a:r>
              <a:rPr lang="en-US" sz="2100" dirty="0">
                <a:solidFill>
                  <a:srgbClr val="000000"/>
                </a:solidFill>
                <a:latin typeface="Canva Sans"/>
              </a:rPr>
              <a:t> </a:t>
            </a:r>
            <a:r>
              <a:rPr lang="en-US" sz="2100" dirty="0" err="1">
                <a:solidFill>
                  <a:srgbClr val="000000"/>
                </a:solidFill>
                <a:latin typeface="Canva Sans"/>
              </a:rPr>
              <a:t>Sedunia</a:t>
            </a:r>
            <a:r>
              <a:rPr lang="en-US" sz="2100" dirty="0">
                <a:solidFill>
                  <a:srgbClr val="000000"/>
                </a:solidFill>
                <a:latin typeface="Canva Sans"/>
              </a:rPr>
              <a:t> | 1-2 Jun 2024</a:t>
            </a:r>
          </a:p>
        </p:txBody>
      </p:sp>
      <p:sp>
        <p:nvSpPr>
          <p:cNvPr id="15" name="TextBox 15"/>
          <p:cNvSpPr txBox="1"/>
          <p:nvPr/>
        </p:nvSpPr>
        <p:spPr>
          <a:xfrm>
            <a:off x="1661553" y="2366233"/>
            <a:ext cx="1735082" cy="335541"/>
          </a:xfrm>
          <a:prstGeom prst="rect">
            <a:avLst/>
          </a:prstGeom>
        </p:spPr>
        <p:txBody>
          <a:bodyPr wrap="square" lIns="0" tIns="0" rIns="0" bIns="0" rtlCol="0" anchor="t">
            <a:spAutoFit/>
          </a:bodyPr>
          <a:lstStyle/>
          <a:p>
            <a:pPr algn="ctr">
              <a:lnSpc>
                <a:spcPts val="2800"/>
              </a:lnSpc>
              <a:spcBef>
                <a:spcPct val="0"/>
              </a:spcBef>
            </a:pPr>
            <a:r>
              <a:rPr lang="en-US" sz="2000" dirty="0" err="1">
                <a:solidFill>
                  <a:srgbClr val="1181C8"/>
                </a:solidFill>
                <a:latin typeface="Canva Sans Bold"/>
              </a:rPr>
              <a:t>Sauh</a:t>
            </a:r>
            <a:r>
              <a:rPr lang="en-US" sz="2000" dirty="0">
                <a:solidFill>
                  <a:srgbClr val="1181C8"/>
                </a:solidFill>
                <a:latin typeface="Canva Sans Bold"/>
              </a:rPr>
              <a:t> </a:t>
            </a:r>
            <a:r>
              <a:rPr lang="en-US" sz="2000" dirty="0" err="1">
                <a:solidFill>
                  <a:srgbClr val="1181C8"/>
                </a:solidFill>
                <a:latin typeface="Canva Sans Bold"/>
              </a:rPr>
              <a:t>Alkitab</a:t>
            </a:r>
            <a:endParaRPr lang="en-US" sz="2000" dirty="0">
              <a:solidFill>
                <a:srgbClr val="1181C8"/>
              </a:solidFill>
              <a:latin typeface="Canva Sans Bold"/>
            </a:endParaRPr>
          </a:p>
        </p:txBody>
      </p:sp>
      <p:sp>
        <p:nvSpPr>
          <p:cNvPr id="16" name="TextBox 16"/>
          <p:cNvSpPr txBox="1"/>
          <p:nvPr/>
        </p:nvSpPr>
        <p:spPr>
          <a:xfrm>
            <a:off x="1052102" y="2858358"/>
            <a:ext cx="10280637" cy="1712595"/>
          </a:xfrm>
          <a:prstGeom prst="rect">
            <a:avLst/>
          </a:prstGeom>
        </p:spPr>
        <p:txBody>
          <a:bodyPr lIns="0" tIns="0" rIns="0" bIns="0" rtlCol="0" anchor="t">
            <a:spAutoFit/>
          </a:bodyPr>
          <a:lstStyle/>
          <a:p>
            <a:pPr>
              <a:lnSpc>
                <a:spcPts val="2729"/>
              </a:lnSpc>
              <a:spcBef>
                <a:spcPct val="0"/>
              </a:spcBef>
            </a:pPr>
            <a:r>
              <a:rPr lang="en-US" sz="1950" dirty="0" err="1">
                <a:solidFill>
                  <a:srgbClr val="000000"/>
                </a:solidFill>
                <a:latin typeface="Canva Sans"/>
              </a:rPr>
              <a:t>Doa</a:t>
            </a:r>
            <a:r>
              <a:rPr lang="en-US" sz="1950" dirty="0">
                <a:solidFill>
                  <a:srgbClr val="000000"/>
                </a:solidFill>
                <a:latin typeface="Canva Sans"/>
              </a:rPr>
              <a:t> </a:t>
            </a:r>
            <a:r>
              <a:rPr lang="en-US" sz="1950" dirty="0" err="1">
                <a:solidFill>
                  <a:srgbClr val="000000"/>
                </a:solidFill>
                <a:latin typeface="Canva Sans"/>
              </a:rPr>
              <a:t>Hujung</a:t>
            </a:r>
            <a:r>
              <a:rPr lang="en-US" sz="1950" dirty="0">
                <a:solidFill>
                  <a:srgbClr val="000000"/>
                </a:solidFill>
                <a:latin typeface="Canva Sans"/>
              </a:rPr>
              <a:t> </a:t>
            </a:r>
            <a:r>
              <a:rPr lang="en-US" sz="1950" dirty="0" err="1">
                <a:solidFill>
                  <a:srgbClr val="000000"/>
                </a:solidFill>
                <a:latin typeface="Canva Sans"/>
              </a:rPr>
              <a:t>Minggu</a:t>
            </a:r>
            <a:r>
              <a:rPr lang="en-US" sz="1950" dirty="0">
                <a:solidFill>
                  <a:srgbClr val="000000"/>
                </a:solidFill>
                <a:latin typeface="Canva Sans"/>
              </a:rPr>
              <a:t> </a:t>
            </a:r>
            <a:r>
              <a:rPr lang="en-US" sz="1950" dirty="0" err="1">
                <a:solidFill>
                  <a:srgbClr val="000000"/>
                </a:solidFill>
                <a:latin typeface="Canva Sans"/>
              </a:rPr>
              <a:t>Sedunia</a:t>
            </a:r>
            <a:r>
              <a:rPr lang="en-US" sz="1950" dirty="0">
                <a:solidFill>
                  <a:srgbClr val="000000"/>
                </a:solidFill>
                <a:latin typeface="Canva Sans"/>
              </a:rPr>
              <a:t> Viva </a:t>
            </a:r>
            <a:r>
              <a:rPr lang="en-US" sz="1950" dirty="0" err="1">
                <a:solidFill>
                  <a:srgbClr val="000000"/>
                </a:solidFill>
                <a:latin typeface="Canva Sans"/>
              </a:rPr>
              <a:t>adalah</a:t>
            </a:r>
            <a:r>
              <a:rPr lang="en-US" sz="1950" dirty="0">
                <a:solidFill>
                  <a:srgbClr val="000000"/>
                </a:solidFill>
                <a:latin typeface="Canva Sans"/>
              </a:rPr>
              <a:t> </a:t>
            </a:r>
            <a:r>
              <a:rPr lang="en-US" sz="1950" dirty="0" err="1">
                <a:solidFill>
                  <a:srgbClr val="000000"/>
                </a:solidFill>
                <a:latin typeface="Canva Sans"/>
              </a:rPr>
              <a:t>tentang</a:t>
            </a:r>
            <a:r>
              <a:rPr lang="en-US" sz="1950" dirty="0">
                <a:solidFill>
                  <a:srgbClr val="000000"/>
                </a:solidFill>
                <a:latin typeface="Canva Sans"/>
              </a:rPr>
              <a:t> </a:t>
            </a:r>
            <a:r>
              <a:rPr lang="en-US" sz="1950" dirty="0" err="1">
                <a:solidFill>
                  <a:srgbClr val="000000"/>
                </a:solidFill>
                <a:latin typeface="Canva Sans"/>
              </a:rPr>
              <a:t>anak-anak</a:t>
            </a:r>
            <a:r>
              <a:rPr lang="en-US" sz="1950" dirty="0">
                <a:solidFill>
                  <a:srgbClr val="000000"/>
                </a:solidFill>
                <a:latin typeface="Canva Sans"/>
              </a:rPr>
              <a:t>, </a:t>
            </a:r>
            <a:r>
              <a:rPr lang="en-US" sz="1950" dirty="0" err="1">
                <a:solidFill>
                  <a:srgbClr val="000000"/>
                </a:solidFill>
                <a:latin typeface="Canva Sans"/>
              </a:rPr>
              <a:t>terutamanya</a:t>
            </a:r>
            <a:r>
              <a:rPr lang="en-US" sz="1950" dirty="0">
                <a:solidFill>
                  <a:srgbClr val="000000"/>
                </a:solidFill>
                <a:latin typeface="Canva Sans"/>
              </a:rPr>
              <a:t> </a:t>
            </a:r>
            <a:r>
              <a:rPr lang="en-US" sz="1950" dirty="0" err="1">
                <a:solidFill>
                  <a:srgbClr val="000000"/>
                </a:solidFill>
                <a:latin typeface="Canva Sans"/>
              </a:rPr>
              <a:t>mengajak</a:t>
            </a:r>
            <a:r>
              <a:rPr lang="en-US" sz="1950" dirty="0">
                <a:solidFill>
                  <a:srgbClr val="000000"/>
                </a:solidFill>
                <a:latin typeface="Canva Sans"/>
              </a:rPr>
              <a:t> </a:t>
            </a:r>
            <a:r>
              <a:rPr lang="en-US" sz="1950" dirty="0" err="1">
                <a:solidFill>
                  <a:srgbClr val="000000"/>
                </a:solidFill>
                <a:latin typeface="Canva Sans"/>
              </a:rPr>
              <a:t>anak-anak</a:t>
            </a:r>
            <a:r>
              <a:rPr lang="en-US" sz="1950" dirty="0">
                <a:solidFill>
                  <a:srgbClr val="000000"/>
                </a:solidFill>
                <a:latin typeface="Canva Sans"/>
              </a:rPr>
              <a:t> </a:t>
            </a:r>
            <a:r>
              <a:rPr lang="en-US" sz="1950" dirty="0" err="1">
                <a:solidFill>
                  <a:srgbClr val="000000"/>
                </a:solidFill>
                <a:latin typeface="Canva Sans"/>
              </a:rPr>
              <a:t>berdoa</a:t>
            </a:r>
            <a:r>
              <a:rPr lang="en-US" sz="1950" dirty="0">
                <a:solidFill>
                  <a:srgbClr val="000000"/>
                </a:solidFill>
                <a:latin typeface="Canva Sans"/>
              </a:rPr>
              <a:t> </a:t>
            </a:r>
            <a:r>
              <a:rPr lang="en-US" sz="1950" dirty="0" err="1">
                <a:solidFill>
                  <a:srgbClr val="000000"/>
                </a:solidFill>
                <a:latin typeface="Canva Sans"/>
              </a:rPr>
              <a:t>untuk</a:t>
            </a:r>
            <a:r>
              <a:rPr lang="en-US" sz="1950" dirty="0">
                <a:solidFill>
                  <a:srgbClr val="000000"/>
                </a:solidFill>
                <a:latin typeface="Canva Sans"/>
              </a:rPr>
              <a:t> </a:t>
            </a:r>
            <a:r>
              <a:rPr lang="en-US" sz="1950" dirty="0" err="1">
                <a:solidFill>
                  <a:srgbClr val="000000"/>
                </a:solidFill>
                <a:latin typeface="Canva Sans"/>
              </a:rPr>
              <a:t>sesama</a:t>
            </a:r>
            <a:r>
              <a:rPr lang="en-US" sz="1950" dirty="0">
                <a:solidFill>
                  <a:srgbClr val="000000"/>
                </a:solidFill>
                <a:latin typeface="Canva Sans"/>
              </a:rPr>
              <a:t> </a:t>
            </a:r>
            <a:r>
              <a:rPr lang="en-US" sz="1950" dirty="0" err="1">
                <a:solidFill>
                  <a:srgbClr val="000000"/>
                </a:solidFill>
                <a:latin typeface="Canva Sans"/>
              </a:rPr>
              <a:t>mereka</a:t>
            </a:r>
            <a:r>
              <a:rPr lang="en-US" sz="1950" dirty="0">
                <a:solidFill>
                  <a:srgbClr val="000000"/>
                </a:solidFill>
                <a:latin typeface="Canva Sans"/>
              </a:rPr>
              <a:t>. Tema </a:t>
            </a:r>
            <a:r>
              <a:rPr lang="en-US" sz="1950" dirty="0" err="1">
                <a:solidFill>
                  <a:srgbClr val="000000"/>
                </a:solidFill>
                <a:latin typeface="Canva Sans"/>
              </a:rPr>
              <a:t>untuk</a:t>
            </a:r>
            <a:r>
              <a:rPr lang="en-US" sz="1950" dirty="0">
                <a:solidFill>
                  <a:srgbClr val="000000"/>
                </a:solidFill>
                <a:latin typeface="Canva Sans"/>
              </a:rPr>
              <a:t> 2024 </a:t>
            </a:r>
            <a:r>
              <a:rPr lang="en-US" sz="1950" dirty="0" err="1">
                <a:solidFill>
                  <a:srgbClr val="000000"/>
                </a:solidFill>
                <a:latin typeface="Canva Sans"/>
              </a:rPr>
              <a:t>ialah</a:t>
            </a:r>
            <a:r>
              <a:rPr lang="en-US" sz="1950" dirty="0">
                <a:solidFill>
                  <a:srgbClr val="000000"/>
                </a:solidFill>
                <a:latin typeface="Canva Sans"/>
              </a:rPr>
              <a:t> 'Cahaya Dunia,' </a:t>
            </a:r>
            <a:r>
              <a:rPr lang="en-US" sz="1950" dirty="0" err="1">
                <a:solidFill>
                  <a:srgbClr val="000000"/>
                </a:solidFill>
                <a:latin typeface="Canva Sans"/>
              </a:rPr>
              <a:t>daripada</a:t>
            </a:r>
            <a:r>
              <a:rPr lang="en-US" sz="1950" dirty="0">
                <a:solidFill>
                  <a:srgbClr val="000000"/>
                </a:solidFill>
                <a:latin typeface="Canva Sans"/>
              </a:rPr>
              <a:t> </a:t>
            </a:r>
            <a:r>
              <a:rPr lang="en-US" sz="1950" dirty="0" err="1">
                <a:solidFill>
                  <a:srgbClr val="000000"/>
                </a:solidFill>
                <a:latin typeface="Canva Sans"/>
              </a:rPr>
              <a:t>ayat</a:t>
            </a:r>
            <a:r>
              <a:rPr lang="en-US" sz="1950" dirty="0">
                <a:solidFill>
                  <a:srgbClr val="000000"/>
                </a:solidFill>
                <a:latin typeface="Canva Sans"/>
              </a:rPr>
              <a:t> 5 </a:t>
            </a:r>
            <a:r>
              <a:rPr lang="en-US" sz="1950" dirty="0" err="1">
                <a:solidFill>
                  <a:srgbClr val="000000"/>
                </a:solidFill>
                <a:latin typeface="Canva Sans"/>
              </a:rPr>
              <a:t>dalam</a:t>
            </a:r>
            <a:r>
              <a:rPr lang="en-US" sz="1950" dirty="0">
                <a:solidFill>
                  <a:srgbClr val="000000"/>
                </a:solidFill>
                <a:latin typeface="Canva Sans"/>
              </a:rPr>
              <a:t> </a:t>
            </a:r>
            <a:r>
              <a:rPr lang="en-US" sz="1950" dirty="0" err="1">
                <a:solidFill>
                  <a:srgbClr val="000000"/>
                </a:solidFill>
                <a:latin typeface="Canva Sans"/>
              </a:rPr>
              <a:t>Yohanes</a:t>
            </a:r>
            <a:r>
              <a:rPr lang="en-US" sz="1950" dirty="0">
                <a:solidFill>
                  <a:srgbClr val="000000"/>
                </a:solidFill>
                <a:latin typeface="Canva Sans"/>
              </a:rPr>
              <a:t> 9 </a:t>
            </a:r>
            <a:r>
              <a:rPr lang="en-US" sz="1950" dirty="0" err="1">
                <a:solidFill>
                  <a:srgbClr val="000000"/>
                </a:solidFill>
                <a:latin typeface="Canva Sans"/>
              </a:rPr>
              <a:t>ketika</a:t>
            </a:r>
            <a:r>
              <a:rPr lang="en-US" sz="1950" dirty="0">
                <a:solidFill>
                  <a:srgbClr val="000000"/>
                </a:solidFill>
                <a:latin typeface="Canva Sans"/>
              </a:rPr>
              <a:t> </a:t>
            </a:r>
            <a:r>
              <a:rPr lang="en-US" sz="1950" dirty="0" err="1">
                <a:solidFill>
                  <a:srgbClr val="000000"/>
                </a:solidFill>
                <a:latin typeface="Canva Sans"/>
              </a:rPr>
              <a:t>Yesus</a:t>
            </a:r>
            <a:r>
              <a:rPr lang="en-US" sz="1950" dirty="0">
                <a:solidFill>
                  <a:srgbClr val="000000"/>
                </a:solidFill>
                <a:latin typeface="Canva Sans"/>
              </a:rPr>
              <a:t> </a:t>
            </a:r>
            <a:r>
              <a:rPr lang="en-US" sz="1950" dirty="0" err="1">
                <a:solidFill>
                  <a:srgbClr val="000000"/>
                </a:solidFill>
                <a:latin typeface="Canva Sans"/>
              </a:rPr>
              <a:t>berkata</a:t>
            </a:r>
            <a:r>
              <a:rPr lang="en-US" sz="1950" dirty="0">
                <a:solidFill>
                  <a:srgbClr val="000000"/>
                </a:solidFill>
                <a:latin typeface="Canva Sans"/>
              </a:rPr>
              <a:t>, "</a:t>
            </a:r>
            <a:r>
              <a:rPr lang="en-US" sz="1950" dirty="0" err="1">
                <a:solidFill>
                  <a:srgbClr val="000000"/>
                </a:solidFill>
                <a:latin typeface="Canva Sans"/>
              </a:rPr>
              <a:t>Selama</a:t>
            </a:r>
            <a:r>
              <a:rPr lang="en-US" sz="1950" dirty="0">
                <a:solidFill>
                  <a:srgbClr val="000000"/>
                </a:solidFill>
                <a:latin typeface="Canva Sans"/>
              </a:rPr>
              <a:t> Aku di dunia, Aku </a:t>
            </a:r>
            <a:r>
              <a:rPr lang="en-US" sz="1950" dirty="0" err="1">
                <a:solidFill>
                  <a:srgbClr val="000000"/>
                </a:solidFill>
                <a:latin typeface="Canva Sans"/>
              </a:rPr>
              <a:t>adalah</a:t>
            </a:r>
            <a:r>
              <a:rPr lang="en-US" sz="1950" dirty="0">
                <a:solidFill>
                  <a:srgbClr val="000000"/>
                </a:solidFill>
                <a:latin typeface="Canva Sans"/>
              </a:rPr>
              <a:t> </a:t>
            </a:r>
            <a:r>
              <a:rPr lang="en-US" sz="1950" dirty="0" err="1">
                <a:solidFill>
                  <a:srgbClr val="000000"/>
                </a:solidFill>
                <a:latin typeface="Canva Sans"/>
              </a:rPr>
              <a:t>terang</a:t>
            </a:r>
            <a:r>
              <a:rPr lang="en-US" sz="1950" dirty="0">
                <a:solidFill>
                  <a:srgbClr val="000000"/>
                </a:solidFill>
                <a:latin typeface="Canva Sans"/>
              </a:rPr>
              <a:t> dunia." </a:t>
            </a:r>
            <a:r>
              <a:rPr lang="en-US" sz="1950" dirty="0" err="1">
                <a:solidFill>
                  <a:srgbClr val="000000"/>
                </a:solidFill>
                <a:latin typeface="Canva Sans"/>
              </a:rPr>
              <a:t>Sauh</a:t>
            </a:r>
            <a:r>
              <a:rPr lang="en-US" sz="1950" dirty="0">
                <a:solidFill>
                  <a:srgbClr val="000000"/>
                </a:solidFill>
                <a:latin typeface="Canva Sans"/>
              </a:rPr>
              <a:t> </a:t>
            </a:r>
            <a:r>
              <a:rPr lang="en-US" sz="1950" dirty="0" err="1">
                <a:solidFill>
                  <a:srgbClr val="000000"/>
                </a:solidFill>
                <a:latin typeface="Canva Sans"/>
              </a:rPr>
              <a:t>Alkitab</a:t>
            </a:r>
            <a:r>
              <a:rPr lang="en-US" sz="1950" dirty="0">
                <a:solidFill>
                  <a:srgbClr val="000000"/>
                </a:solidFill>
                <a:latin typeface="Canva Sans"/>
              </a:rPr>
              <a:t> </a:t>
            </a:r>
            <a:r>
              <a:rPr lang="en-US" sz="1950" dirty="0" err="1">
                <a:solidFill>
                  <a:srgbClr val="000000"/>
                </a:solidFill>
                <a:latin typeface="Canva Sans"/>
              </a:rPr>
              <a:t>adalah</a:t>
            </a:r>
            <a:r>
              <a:rPr lang="en-US" sz="1950" dirty="0">
                <a:solidFill>
                  <a:srgbClr val="000000"/>
                </a:solidFill>
                <a:latin typeface="Canva Sans"/>
              </a:rPr>
              <a:t> </a:t>
            </a:r>
            <a:r>
              <a:rPr lang="en-US" sz="1950" dirty="0" err="1">
                <a:solidFill>
                  <a:srgbClr val="000000"/>
                </a:solidFill>
                <a:latin typeface="Canva Sans"/>
              </a:rPr>
              <a:t>keseluruhan</a:t>
            </a:r>
            <a:r>
              <a:rPr lang="en-US" sz="1950" dirty="0">
                <a:solidFill>
                  <a:srgbClr val="000000"/>
                </a:solidFill>
                <a:latin typeface="Canva Sans"/>
              </a:rPr>
              <a:t> </a:t>
            </a:r>
            <a:r>
              <a:rPr lang="en-US" sz="1950" dirty="0" err="1">
                <a:solidFill>
                  <a:srgbClr val="000000"/>
                </a:solidFill>
                <a:latin typeface="Canva Sans"/>
              </a:rPr>
              <a:t>Yohanes</a:t>
            </a:r>
            <a:r>
              <a:rPr lang="en-US" sz="1950" dirty="0">
                <a:solidFill>
                  <a:srgbClr val="000000"/>
                </a:solidFill>
                <a:latin typeface="Canva Sans"/>
              </a:rPr>
              <a:t> 9, di mana </a:t>
            </a:r>
            <a:r>
              <a:rPr lang="en-US" sz="1950" dirty="0" err="1">
                <a:solidFill>
                  <a:srgbClr val="000000"/>
                </a:solidFill>
                <a:latin typeface="Canva Sans"/>
              </a:rPr>
              <a:t>penyembuhan</a:t>
            </a:r>
            <a:r>
              <a:rPr lang="en-US" sz="1950" dirty="0">
                <a:solidFill>
                  <a:srgbClr val="000000"/>
                </a:solidFill>
                <a:latin typeface="Canva Sans"/>
              </a:rPr>
              <a:t> orang </a:t>
            </a:r>
            <a:r>
              <a:rPr lang="en-US" sz="1950" dirty="0" err="1">
                <a:solidFill>
                  <a:srgbClr val="000000"/>
                </a:solidFill>
                <a:latin typeface="Canva Sans"/>
              </a:rPr>
              <a:t>buta</a:t>
            </a:r>
            <a:r>
              <a:rPr lang="en-US" sz="1950" dirty="0">
                <a:solidFill>
                  <a:srgbClr val="000000"/>
                </a:solidFill>
                <a:latin typeface="Canva Sans"/>
              </a:rPr>
              <a:t> </a:t>
            </a:r>
            <a:r>
              <a:rPr lang="en-US" sz="1950" dirty="0" err="1">
                <a:solidFill>
                  <a:srgbClr val="000000"/>
                </a:solidFill>
                <a:latin typeface="Canva Sans"/>
              </a:rPr>
              <a:t>dicatatkan</a:t>
            </a:r>
            <a:r>
              <a:rPr lang="en-US" sz="1950" dirty="0">
                <a:solidFill>
                  <a:srgbClr val="000000"/>
                </a:solidFill>
                <a:latin typeface="Canva Sans"/>
              </a:rPr>
              <a:t>.</a:t>
            </a:r>
          </a:p>
        </p:txBody>
      </p:sp>
      <p:sp>
        <p:nvSpPr>
          <p:cNvPr id="17" name="TextBox 17"/>
          <p:cNvSpPr txBox="1"/>
          <p:nvPr/>
        </p:nvSpPr>
        <p:spPr>
          <a:xfrm>
            <a:off x="1052102" y="4674332"/>
            <a:ext cx="11779463" cy="4284464"/>
          </a:xfrm>
          <a:prstGeom prst="rect">
            <a:avLst/>
          </a:prstGeom>
        </p:spPr>
        <p:txBody>
          <a:bodyPr lIns="0" tIns="0" rIns="0" bIns="0" rtlCol="0" anchor="t">
            <a:spAutoFit/>
          </a:bodyPr>
          <a:lstStyle/>
          <a:p>
            <a:pPr>
              <a:lnSpc>
                <a:spcPts val="2723"/>
              </a:lnSpc>
              <a:spcBef>
                <a:spcPct val="0"/>
              </a:spcBef>
            </a:pPr>
            <a:r>
              <a:rPr lang="en-US" sz="1945">
                <a:solidFill>
                  <a:srgbClr val="1181C8"/>
                </a:solidFill>
                <a:latin typeface="Canva Sans Bold"/>
              </a:rPr>
              <a:t>Bagaimana Viva bermula</a:t>
            </a:r>
          </a:p>
          <a:p>
            <a:pPr>
              <a:lnSpc>
                <a:spcPts val="1381"/>
              </a:lnSpc>
            </a:pPr>
            <a:endParaRPr lang="en-US" sz="1945">
              <a:solidFill>
                <a:srgbClr val="1181C8"/>
              </a:solidFill>
              <a:latin typeface="Canva Sans Bold"/>
            </a:endParaRPr>
          </a:p>
          <a:p>
            <a:pPr>
              <a:lnSpc>
                <a:spcPts val="2723"/>
              </a:lnSpc>
              <a:spcBef>
                <a:spcPct val="0"/>
              </a:spcBef>
            </a:pPr>
            <a:r>
              <a:rPr lang="en-US" sz="1945">
                <a:solidFill>
                  <a:srgbClr val="000000"/>
                </a:solidFill>
                <a:latin typeface="Canva Sans"/>
              </a:rPr>
              <a:t>Patrick McDonald, pengasas Viva, menceritakan tentang visi yang diterimanya semasa bekerja dengan misi tempatan untuk kanak-kanak jalanan di Amerika Selatan. Patrick melihat gambar bumi  pada waktu malam, megah berputar di hamparannya tetapi entah mengapa "gelap". . . Kemudian tiba-tiba, beberapa titik cahaya muncul: kecil, lemah, dan tidak ketara. Kemudian titik-titik itu bertambah semakin banyak, dan lebih banyak lagi, dan mula bercantum membentuk hab-hab  cahaya yang setiap satunya meliputi sesuatu kawasan. Suasana beransur-ansur berubah menjadi lebih terang dan cerah. Patrick tahu penglihatan itu adalah jawapan Tuhan kepada soalannya, "Apakah rancangan itu? Bagaimana, Tuhan, Engkau berharap dapat memenuhi keperluan semua kanak-kanak ini?" Penglihatan itu menggambarkan mobilisasi jemaat-jemaat secara besar-besaran yang menjadi pemangkin tindakan, dihubungkan menjadi rangkaian, dan dilengkapi dengan standard yang sama!  </a:t>
            </a:r>
          </a:p>
        </p:txBody>
      </p:sp>
      <p:sp>
        <p:nvSpPr>
          <p:cNvPr id="18" name="TextBox 18"/>
          <p:cNvSpPr txBox="1"/>
          <p:nvPr/>
        </p:nvSpPr>
        <p:spPr>
          <a:xfrm>
            <a:off x="3636199" y="8526997"/>
            <a:ext cx="1394102" cy="419410"/>
          </a:xfrm>
          <a:prstGeom prst="rect">
            <a:avLst/>
          </a:prstGeom>
        </p:spPr>
        <p:txBody>
          <a:bodyPr wrap="square" lIns="0" tIns="0" rIns="0" bIns="0" rtlCol="0" anchor="t">
            <a:spAutoFit/>
          </a:bodyPr>
          <a:lstStyle/>
          <a:p>
            <a:pPr algn="ctr">
              <a:lnSpc>
                <a:spcPts val="3500"/>
              </a:lnSpc>
              <a:spcBef>
                <a:spcPct val="0"/>
              </a:spcBef>
            </a:pPr>
            <a:r>
              <a:rPr lang="en-US" sz="2500" dirty="0">
                <a:solidFill>
                  <a:srgbClr val="000000"/>
                </a:solidFill>
                <a:latin typeface="Canva Sans Bold"/>
              </a:rPr>
              <a:t>Cahaya!</a:t>
            </a:r>
          </a:p>
        </p:txBody>
      </p:sp>
      <p:sp>
        <p:nvSpPr>
          <p:cNvPr id="19" name="TextBox 19"/>
          <p:cNvSpPr txBox="1"/>
          <p:nvPr/>
        </p:nvSpPr>
        <p:spPr>
          <a:xfrm>
            <a:off x="14374388" y="4526281"/>
            <a:ext cx="1934845" cy="617219"/>
          </a:xfrm>
          <a:prstGeom prst="rect">
            <a:avLst/>
          </a:prstGeom>
        </p:spPr>
        <p:txBody>
          <a:bodyPr lIns="0" tIns="0" rIns="0" bIns="0" rtlCol="0" anchor="t">
            <a:spAutoFit/>
          </a:bodyPr>
          <a:lstStyle/>
          <a:p>
            <a:pPr>
              <a:lnSpc>
                <a:spcPts val="1680"/>
              </a:lnSpc>
            </a:pPr>
            <a:r>
              <a:rPr lang="en-US" sz="1200">
                <a:solidFill>
                  <a:srgbClr val="1181C8"/>
                </a:solidFill>
                <a:latin typeface="Canva Sans Bold"/>
              </a:rPr>
              <a:t>Doa Hujung Minggu Sedunia 2023 di Cambodia</a:t>
            </a:r>
          </a:p>
        </p:txBody>
      </p:sp>
      <p:sp>
        <p:nvSpPr>
          <p:cNvPr id="20" name="TextBox 20"/>
          <p:cNvSpPr txBox="1"/>
          <p:nvPr/>
        </p:nvSpPr>
        <p:spPr>
          <a:xfrm>
            <a:off x="17383493" y="215367"/>
            <a:ext cx="202853"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sp>
        <p:nvSpPr>
          <p:cNvPr id="8" name="TextBox 8"/>
          <p:cNvSpPr txBox="1"/>
          <p:nvPr/>
        </p:nvSpPr>
        <p:spPr>
          <a:xfrm>
            <a:off x="1028700" y="3477341"/>
            <a:ext cx="15975300" cy="5748814"/>
          </a:xfrm>
          <a:prstGeom prst="rect">
            <a:avLst/>
          </a:prstGeom>
        </p:spPr>
        <p:txBody>
          <a:bodyPr lIns="0" tIns="0" rIns="0" bIns="0" rtlCol="0" anchor="t">
            <a:spAutoFit/>
          </a:bodyPr>
          <a:lstStyle/>
          <a:p>
            <a:pPr>
              <a:lnSpc>
                <a:spcPts val="1267"/>
              </a:lnSpc>
            </a:pPr>
            <a:endParaRPr/>
          </a:p>
          <a:p>
            <a:pPr>
              <a:lnSpc>
                <a:spcPts val="2729"/>
              </a:lnSpc>
              <a:spcBef>
                <a:spcPct val="0"/>
              </a:spcBef>
            </a:pPr>
            <a:r>
              <a:rPr lang="en-US" sz="1950">
                <a:solidFill>
                  <a:srgbClr val="000000"/>
                </a:solidFill>
                <a:latin typeface="Canva Sans Bold"/>
              </a:rPr>
              <a:t>(I) Pekerjaan Tuhan</a:t>
            </a:r>
            <a:r>
              <a:rPr lang="en-US" sz="1950">
                <a:solidFill>
                  <a:srgbClr val="000000"/>
                </a:solidFill>
                <a:latin typeface="Canva Sans"/>
              </a:rPr>
              <a:t> - untuk anak-anak peringkat umur sekolah rendah.  </a:t>
            </a:r>
            <a:r>
              <a:rPr lang="en-US" sz="1950">
                <a:solidFill>
                  <a:srgbClr val="000000"/>
                </a:solidFill>
                <a:latin typeface="Canva Sans Bold"/>
              </a:rPr>
              <a:t>(II) Keajaiban Tuhan</a:t>
            </a:r>
            <a:r>
              <a:rPr lang="en-US" sz="1950">
                <a:solidFill>
                  <a:srgbClr val="000000"/>
                </a:solidFill>
                <a:latin typeface="Canva Sans"/>
              </a:rPr>
              <a:t> - untuk anak-anak pra-remaja</a:t>
            </a:r>
          </a:p>
          <a:p>
            <a:pPr>
              <a:lnSpc>
                <a:spcPts val="2729"/>
              </a:lnSpc>
              <a:spcBef>
                <a:spcPct val="0"/>
              </a:spcBef>
            </a:pPr>
            <a:r>
              <a:rPr lang="en-US" sz="1950">
                <a:solidFill>
                  <a:srgbClr val="000000"/>
                </a:solidFill>
                <a:latin typeface="Canva Sans Bold"/>
              </a:rPr>
              <a:t>(III) Yesus, Anak Tuhan</a:t>
            </a:r>
            <a:r>
              <a:rPr lang="en-US" sz="1950">
                <a:solidFill>
                  <a:srgbClr val="000000"/>
                </a:solidFill>
                <a:latin typeface="Canva Sans"/>
              </a:rPr>
              <a:t> - untuk remaja.  </a:t>
            </a:r>
            <a:r>
              <a:rPr lang="en-US" sz="1950">
                <a:solidFill>
                  <a:srgbClr val="000000"/>
                </a:solidFill>
                <a:latin typeface="Canva Sans Bold"/>
              </a:rPr>
              <a:t>(IV) Iman Kepada Tuhan </a:t>
            </a:r>
            <a:r>
              <a:rPr lang="en-US" sz="1950">
                <a:solidFill>
                  <a:srgbClr val="000000"/>
                </a:solidFill>
                <a:latin typeface="Canva Sans"/>
              </a:rPr>
              <a:t>- untuk belia dan orang dewasa</a:t>
            </a:r>
          </a:p>
          <a:p>
            <a:pPr>
              <a:lnSpc>
                <a:spcPts val="2261"/>
              </a:lnSpc>
            </a:pPr>
            <a:endParaRPr lang="en-US" sz="1950">
              <a:solidFill>
                <a:srgbClr val="000000"/>
              </a:solidFill>
              <a:latin typeface="Canva Sans"/>
            </a:endParaRPr>
          </a:p>
          <a:p>
            <a:pPr>
              <a:lnSpc>
                <a:spcPts val="2729"/>
              </a:lnSpc>
              <a:spcBef>
                <a:spcPct val="0"/>
              </a:spcBef>
            </a:pPr>
            <a:r>
              <a:rPr lang="en-US" sz="1950">
                <a:solidFill>
                  <a:srgbClr val="000000"/>
                </a:solidFill>
                <a:latin typeface="Canva Sans"/>
              </a:rPr>
              <a:t>Anak-anak boleh berdoa dengan pelbagai cara: Mengadakan doa bertiga; membina/melukis pokok doa; menulis doa pada belon; meletakkan doa pada nota post-it di atas peta; atau menggunakan video, dengan pertukaran siaran langsung antarabangsa.</a:t>
            </a:r>
          </a:p>
          <a:p>
            <a:pPr>
              <a:lnSpc>
                <a:spcPts val="2281"/>
              </a:lnSpc>
            </a:pPr>
            <a:endParaRPr lang="en-US" sz="1950">
              <a:solidFill>
                <a:srgbClr val="000000"/>
              </a:solidFill>
              <a:latin typeface="Canva Sans"/>
            </a:endParaRPr>
          </a:p>
          <a:p>
            <a:pPr>
              <a:lnSpc>
                <a:spcPts val="2729"/>
              </a:lnSpc>
              <a:spcBef>
                <a:spcPct val="0"/>
              </a:spcBef>
            </a:pPr>
            <a:r>
              <a:rPr lang="en-US" sz="1950">
                <a:solidFill>
                  <a:srgbClr val="1181C8"/>
                </a:solidFill>
                <a:latin typeface="Canva Sans Bold"/>
              </a:rPr>
              <a:t>Beberapa cadangan doa untuk anak-anak.</a:t>
            </a:r>
          </a:p>
          <a:p>
            <a:pPr>
              <a:lnSpc>
                <a:spcPts val="2203"/>
              </a:lnSpc>
            </a:pPr>
            <a:endParaRPr lang="en-US" sz="1950">
              <a:solidFill>
                <a:srgbClr val="1181C8"/>
              </a:solidFill>
              <a:latin typeface="Canva Sans Bold"/>
            </a:endParaRPr>
          </a:p>
          <a:p>
            <a:pPr>
              <a:lnSpc>
                <a:spcPts val="2729"/>
              </a:lnSpc>
              <a:spcBef>
                <a:spcPct val="0"/>
              </a:spcBef>
            </a:pPr>
            <a:r>
              <a:rPr lang="en-US" sz="1950">
                <a:solidFill>
                  <a:srgbClr val="000000"/>
                </a:solidFill>
                <a:latin typeface="Canva Sans"/>
              </a:rPr>
              <a:t>i) Keamanan dan kasih di dalam rumah dan keluarga saya.</a:t>
            </a:r>
          </a:p>
          <a:p>
            <a:pPr>
              <a:lnSpc>
                <a:spcPts val="2729"/>
              </a:lnSpc>
              <a:spcBef>
                <a:spcPct val="0"/>
              </a:spcBef>
            </a:pPr>
            <a:r>
              <a:rPr lang="en-US" sz="1950">
                <a:solidFill>
                  <a:srgbClr val="000000"/>
                </a:solidFill>
                <a:latin typeface="Canva Sans"/>
              </a:rPr>
              <a:t>ii) Makanan yang cukup, air bersih untuk diminum, pakaian untuk dipakai, dan penjagaan kesihatan apabila kita sakit dan cedera.</a:t>
            </a:r>
          </a:p>
          <a:p>
            <a:pPr>
              <a:lnSpc>
                <a:spcPts val="2729"/>
              </a:lnSpc>
              <a:spcBef>
                <a:spcPct val="0"/>
              </a:spcBef>
            </a:pPr>
            <a:r>
              <a:rPr lang="en-US" sz="1950">
                <a:solidFill>
                  <a:srgbClr val="000000"/>
                </a:solidFill>
                <a:latin typeface="Canva Sans"/>
              </a:rPr>
              <a:t>iii) Keamanan dan pengakhiran kepada keganasan di kawasan kejiranan saya.</a:t>
            </a:r>
          </a:p>
          <a:p>
            <a:pPr>
              <a:lnSpc>
                <a:spcPts val="2729"/>
              </a:lnSpc>
              <a:spcBef>
                <a:spcPct val="0"/>
              </a:spcBef>
            </a:pPr>
            <a:r>
              <a:rPr lang="en-US" sz="1950">
                <a:solidFill>
                  <a:srgbClr val="000000"/>
                </a:solidFill>
                <a:latin typeface="Canva Sans"/>
              </a:rPr>
              <a:t>iv) Untuk pendidikan, agar saya dapat pergi ke sekolah dan diajar oleh guru yang baik dan penyayang.</a:t>
            </a:r>
          </a:p>
          <a:p>
            <a:pPr>
              <a:lnSpc>
                <a:spcPts val="2729"/>
              </a:lnSpc>
              <a:spcBef>
                <a:spcPct val="0"/>
              </a:spcBef>
            </a:pPr>
            <a:r>
              <a:rPr lang="en-US" sz="1950">
                <a:solidFill>
                  <a:srgbClr val="000000"/>
                </a:solidFill>
                <a:latin typeface="Canva Sans"/>
              </a:rPr>
              <a:t>v) Perlindungan dan keselamatan daripada pembuli dan penipu.</a:t>
            </a:r>
          </a:p>
          <a:p>
            <a:pPr>
              <a:lnSpc>
                <a:spcPts val="2729"/>
              </a:lnSpc>
              <a:spcBef>
                <a:spcPct val="0"/>
              </a:spcBef>
            </a:pPr>
            <a:r>
              <a:rPr lang="en-US" sz="1950">
                <a:solidFill>
                  <a:srgbClr val="000000"/>
                </a:solidFill>
                <a:latin typeface="Canva Sans"/>
              </a:rPr>
              <a:t>vi) Perubahan sikap terhadap anak-anak agar orang dewasa tidak lagi memandang rendah, mengabaikan atau malahan membenci</a:t>
            </a:r>
          </a:p>
          <a:p>
            <a:pPr>
              <a:lnSpc>
                <a:spcPts val="2729"/>
              </a:lnSpc>
              <a:spcBef>
                <a:spcPct val="0"/>
              </a:spcBef>
            </a:pPr>
            <a:r>
              <a:rPr lang="en-US" sz="1950">
                <a:solidFill>
                  <a:srgbClr val="000000"/>
                </a:solidFill>
                <a:latin typeface="Canva Sans"/>
              </a:rPr>
              <a:t>      anak-anak.</a:t>
            </a:r>
          </a:p>
          <a:p>
            <a:pPr>
              <a:lnSpc>
                <a:spcPts val="2729"/>
              </a:lnSpc>
              <a:spcBef>
                <a:spcPct val="0"/>
              </a:spcBef>
            </a:pPr>
            <a:r>
              <a:rPr lang="en-US" sz="1950">
                <a:solidFill>
                  <a:srgbClr val="000000"/>
                </a:solidFill>
                <a:latin typeface="Canva Sans"/>
              </a:rPr>
              <a:t>vii) Lebih banyak gereja bekerja bersama-sama di kota kita dengan semangat untuk meningkatkan kehidupan anak-anak.</a:t>
            </a:r>
          </a:p>
          <a:p>
            <a:pPr>
              <a:lnSpc>
                <a:spcPts val="2729"/>
              </a:lnSpc>
              <a:spcBef>
                <a:spcPct val="0"/>
              </a:spcBef>
            </a:pPr>
            <a:endParaRPr lang="en-US" sz="1950">
              <a:solidFill>
                <a:srgbClr val="000000"/>
              </a:solidFill>
              <a:latin typeface="Canva Sans"/>
            </a:endParaRPr>
          </a:p>
        </p:txBody>
      </p:sp>
      <p:sp>
        <p:nvSpPr>
          <p:cNvPr id="10" name="TextBox 10"/>
          <p:cNvSpPr txBox="1"/>
          <p:nvPr/>
        </p:nvSpPr>
        <p:spPr>
          <a:xfrm>
            <a:off x="1028700" y="1113282"/>
            <a:ext cx="1028700" cy="335541"/>
          </a:xfrm>
          <a:prstGeom prst="rect">
            <a:avLst/>
          </a:prstGeom>
        </p:spPr>
        <p:txBody>
          <a:bodyPr wrap="square" lIns="0" tIns="0" rIns="0" bIns="0" rtlCol="0" anchor="t">
            <a:spAutoFit/>
          </a:bodyPr>
          <a:lstStyle/>
          <a:p>
            <a:pPr algn="just">
              <a:lnSpc>
                <a:spcPts val="2800"/>
              </a:lnSpc>
              <a:spcBef>
                <a:spcPct val="0"/>
              </a:spcBef>
            </a:pPr>
            <a:r>
              <a:rPr lang="en-US" sz="2000" dirty="0" err="1">
                <a:solidFill>
                  <a:srgbClr val="1181C8"/>
                </a:solidFill>
                <a:latin typeface="Canva Sans Bold"/>
              </a:rPr>
              <a:t>Sumber</a:t>
            </a:r>
            <a:endParaRPr lang="en-US" sz="2000" dirty="0">
              <a:solidFill>
                <a:srgbClr val="1181C8"/>
              </a:solidFill>
              <a:latin typeface="Canva Sans Bold"/>
            </a:endParaRPr>
          </a:p>
        </p:txBody>
      </p:sp>
      <p:sp>
        <p:nvSpPr>
          <p:cNvPr id="11" name="TextBox 11"/>
          <p:cNvSpPr txBox="1"/>
          <p:nvPr/>
        </p:nvSpPr>
        <p:spPr>
          <a:xfrm>
            <a:off x="1028700" y="1518058"/>
            <a:ext cx="13121554" cy="1369695"/>
          </a:xfrm>
          <a:prstGeom prst="rect">
            <a:avLst/>
          </a:prstGeom>
        </p:spPr>
        <p:txBody>
          <a:bodyPr lIns="0" tIns="0" rIns="0" bIns="0" rtlCol="0" anchor="t">
            <a:spAutoFit/>
          </a:bodyPr>
          <a:lstStyle/>
          <a:p>
            <a:pPr>
              <a:lnSpc>
                <a:spcPts val="2729"/>
              </a:lnSpc>
              <a:spcBef>
                <a:spcPct val="0"/>
              </a:spcBef>
            </a:pPr>
            <a:r>
              <a:rPr lang="en-US" sz="1950">
                <a:solidFill>
                  <a:srgbClr val="000000"/>
                </a:solidFill>
                <a:latin typeface="Canva Sans"/>
              </a:rPr>
              <a:t>Dokumen ini menawarkan empat tema daripada kisah Yohanes 9 dengan aktiviti, satu ayat hafalan dan soalan aplikasi untuk membuka slot masa untuk kanak-kanak memimpin orang lain dalam berdoa. Disertai juga testimoni dari hujung minggu 2023. Animasi, lagu, pembentangan PowerPoint dan persediaan 28 hari boleh didapati di laman web, www.worldweekendofprayer.com.</a:t>
            </a:r>
          </a:p>
        </p:txBody>
      </p:sp>
      <p:sp>
        <p:nvSpPr>
          <p:cNvPr id="12" name="TextBox 12"/>
          <p:cNvSpPr txBox="1"/>
          <p:nvPr/>
        </p:nvSpPr>
        <p:spPr>
          <a:xfrm>
            <a:off x="1028700" y="3203656"/>
            <a:ext cx="1714500" cy="335541"/>
          </a:xfrm>
          <a:prstGeom prst="rect">
            <a:avLst/>
          </a:prstGeom>
        </p:spPr>
        <p:txBody>
          <a:bodyPr wrap="square" lIns="0" tIns="0" rIns="0" bIns="0" rtlCol="0" anchor="t">
            <a:spAutoFit/>
          </a:bodyPr>
          <a:lstStyle/>
          <a:p>
            <a:pPr algn="just">
              <a:lnSpc>
                <a:spcPts val="2800"/>
              </a:lnSpc>
              <a:spcBef>
                <a:spcPct val="0"/>
              </a:spcBef>
            </a:pPr>
            <a:r>
              <a:rPr lang="en-US" sz="2000">
                <a:solidFill>
                  <a:srgbClr val="1181C8"/>
                </a:solidFill>
                <a:latin typeface="Canva Sans Bold"/>
              </a:rPr>
              <a:t>Empat Tema</a:t>
            </a:r>
          </a:p>
        </p:txBody>
      </p:sp>
      <p:sp>
        <p:nvSpPr>
          <p:cNvPr id="13" name="TextBox 13"/>
          <p:cNvSpPr txBox="1"/>
          <p:nvPr/>
        </p:nvSpPr>
        <p:spPr>
          <a:xfrm>
            <a:off x="17259300" y="215367"/>
            <a:ext cx="209104"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sp>
        <p:nvSpPr>
          <p:cNvPr id="8" name="TextBox 8"/>
          <p:cNvSpPr txBox="1"/>
          <p:nvPr/>
        </p:nvSpPr>
        <p:spPr>
          <a:xfrm>
            <a:off x="1028700" y="990600"/>
            <a:ext cx="5800819" cy="8349867"/>
          </a:xfrm>
          <a:prstGeom prst="rect">
            <a:avLst/>
          </a:prstGeom>
        </p:spPr>
        <p:txBody>
          <a:bodyPr lIns="0" tIns="0" rIns="0" bIns="0" rtlCol="0" anchor="t">
            <a:spAutoFit/>
          </a:bodyPr>
          <a:lstStyle/>
          <a:p>
            <a:pPr>
              <a:lnSpc>
                <a:spcPts val="2869"/>
              </a:lnSpc>
              <a:spcBef>
                <a:spcPct val="0"/>
              </a:spcBef>
            </a:pPr>
            <a:r>
              <a:rPr lang="en-US" sz="2049" dirty="0">
                <a:solidFill>
                  <a:srgbClr val="1181C8"/>
                </a:solidFill>
                <a:latin typeface="Canva Sans Bold"/>
              </a:rPr>
              <a:t>1: </a:t>
            </a:r>
            <a:r>
              <a:rPr lang="en-US" sz="2049" dirty="0" err="1">
                <a:solidFill>
                  <a:srgbClr val="1181C8"/>
                </a:solidFill>
                <a:latin typeface="Canva Sans Bold"/>
              </a:rPr>
              <a:t>Pekerjaan</a:t>
            </a:r>
            <a:r>
              <a:rPr lang="en-US" sz="2049" dirty="0">
                <a:solidFill>
                  <a:srgbClr val="1181C8"/>
                </a:solidFill>
                <a:latin typeface="Canva Sans Bold"/>
              </a:rPr>
              <a:t> </a:t>
            </a:r>
            <a:r>
              <a:rPr lang="en-US" sz="2049" dirty="0" err="1">
                <a:solidFill>
                  <a:srgbClr val="1181C8"/>
                </a:solidFill>
                <a:latin typeface="Canva Sans Bold"/>
              </a:rPr>
              <a:t>Tuhan</a:t>
            </a:r>
            <a:endParaRPr lang="en-US" sz="2049" dirty="0">
              <a:solidFill>
                <a:srgbClr val="1181C8"/>
              </a:solidFill>
              <a:latin typeface="Canva Sans Bold"/>
            </a:endParaRPr>
          </a:p>
          <a:p>
            <a:pPr>
              <a:lnSpc>
                <a:spcPts val="2729"/>
              </a:lnSpc>
              <a:spcBef>
                <a:spcPct val="0"/>
              </a:spcBef>
            </a:pPr>
            <a:endParaRPr lang="en-US" sz="2049" dirty="0">
              <a:solidFill>
                <a:srgbClr val="1181C8"/>
              </a:solidFill>
              <a:latin typeface="Canva Sans Bold"/>
            </a:endParaRPr>
          </a:p>
          <a:p>
            <a:pPr>
              <a:lnSpc>
                <a:spcPts val="2729"/>
              </a:lnSpc>
              <a:spcBef>
                <a:spcPct val="0"/>
              </a:spcBef>
            </a:pPr>
            <a:r>
              <a:rPr lang="en-US" sz="1949" dirty="0">
                <a:solidFill>
                  <a:srgbClr val="000000"/>
                </a:solidFill>
                <a:latin typeface="Canva Sans"/>
              </a:rPr>
              <a:t>          </a:t>
            </a:r>
            <a:r>
              <a:rPr lang="en-US" sz="1949" dirty="0" err="1">
                <a:solidFill>
                  <a:srgbClr val="000000"/>
                </a:solidFill>
                <a:latin typeface="Canva Sans Bold"/>
              </a:rPr>
              <a:t>Sauh</a:t>
            </a:r>
            <a:r>
              <a:rPr lang="en-US" sz="1949" dirty="0">
                <a:solidFill>
                  <a:srgbClr val="000000"/>
                </a:solidFill>
                <a:latin typeface="Canva Sans Bold"/>
              </a:rPr>
              <a:t> </a:t>
            </a:r>
            <a:r>
              <a:rPr lang="en-US" sz="1949" dirty="0" err="1">
                <a:solidFill>
                  <a:srgbClr val="000000"/>
                </a:solidFill>
                <a:latin typeface="Canva Sans Bold"/>
              </a:rPr>
              <a:t>Cerita</a:t>
            </a:r>
            <a:r>
              <a:rPr lang="en-US" sz="1949" dirty="0">
                <a:solidFill>
                  <a:srgbClr val="000000"/>
                </a:solidFill>
                <a:latin typeface="Canva Sans Bold"/>
              </a:rPr>
              <a:t> - </a:t>
            </a:r>
            <a:r>
              <a:rPr lang="en-US" sz="1949" dirty="0" err="1">
                <a:solidFill>
                  <a:srgbClr val="000000"/>
                </a:solidFill>
                <a:latin typeface="Canva Sans Bold"/>
              </a:rPr>
              <a:t>Yohanes</a:t>
            </a:r>
            <a:r>
              <a:rPr lang="en-US" sz="1949" dirty="0">
                <a:solidFill>
                  <a:srgbClr val="000000"/>
                </a:solidFill>
                <a:latin typeface="Canva Sans Bold"/>
              </a:rPr>
              <a:t> 9:1-12</a:t>
            </a:r>
          </a:p>
          <a:p>
            <a:pPr>
              <a:lnSpc>
                <a:spcPts val="1189"/>
              </a:lnSpc>
              <a:spcBef>
                <a:spcPct val="0"/>
              </a:spcBef>
            </a:pPr>
            <a:endParaRPr lang="en-US" sz="1949" dirty="0">
              <a:solidFill>
                <a:srgbClr val="000000"/>
              </a:solidFill>
              <a:latin typeface="Canva Sans Bold"/>
            </a:endParaRPr>
          </a:p>
          <a:p>
            <a:pPr>
              <a:lnSpc>
                <a:spcPts val="2729"/>
              </a:lnSpc>
              <a:spcBef>
                <a:spcPct val="0"/>
              </a:spcBef>
            </a:pPr>
            <a:r>
              <a:rPr lang="en-US" sz="1949" dirty="0" err="1">
                <a:solidFill>
                  <a:srgbClr val="000000"/>
                </a:solidFill>
                <a:latin typeface="Canva Sans"/>
              </a:rPr>
              <a:t>Suatu</a:t>
            </a:r>
            <a:r>
              <a:rPr lang="en-US" sz="1949" dirty="0">
                <a:solidFill>
                  <a:srgbClr val="000000"/>
                </a:solidFill>
                <a:latin typeface="Canva Sans"/>
              </a:rPr>
              <a:t> </a:t>
            </a:r>
            <a:r>
              <a:rPr lang="en-US" sz="1949" dirty="0" err="1">
                <a:solidFill>
                  <a:srgbClr val="000000"/>
                </a:solidFill>
                <a:latin typeface="Canva Sans"/>
              </a:rPr>
              <a:t>hari</a:t>
            </a:r>
            <a:r>
              <a:rPr lang="en-US" sz="1949" dirty="0">
                <a:solidFill>
                  <a:srgbClr val="000000"/>
                </a:solidFill>
                <a:latin typeface="Canva Sans"/>
              </a:rPr>
              <a:t>, </a:t>
            </a:r>
            <a:r>
              <a:rPr lang="en-US" sz="1949" dirty="0" err="1">
                <a:solidFill>
                  <a:srgbClr val="000000"/>
                </a:solidFill>
                <a:latin typeface="Canva Sans"/>
              </a:rPr>
              <a:t>Yesus</a:t>
            </a:r>
            <a:r>
              <a:rPr lang="en-US" sz="1949" dirty="0">
                <a:solidFill>
                  <a:srgbClr val="000000"/>
                </a:solidFill>
                <a:latin typeface="Canva Sans"/>
              </a:rPr>
              <a:t> </a:t>
            </a:r>
            <a:r>
              <a:rPr lang="en-US" sz="1949" dirty="0" err="1">
                <a:solidFill>
                  <a:srgbClr val="000000"/>
                </a:solidFill>
                <a:latin typeface="Canva Sans"/>
              </a:rPr>
              <a:t>berjalan</a:t>
            </a:r>
            <a:r>
              <a:rPr lang="en-US" sz="1949" dirty="0">
                <a:solidFill>
                  <a:srgbClr val="000000"/>
                </a:solidFill>
                <a:latin typeface="Canva Sans"/>
              </a:rPr>
              <a:t> </a:t>
            </a:r>
            <a:r>
              <a:rPr lang="en-US" sz="1949" dirty="0" err="1">
                <a:solidFill>
                  <a:srgbClr val="000000"/>
                </a:solidFill>
                <a:latin typeface="Canva Sans"/>
              </a:rPr>
              <a:t>bersama-sama</a:t>
            </a:r>
            <a:r>
              <a:rPr lang="en-US" sz="1949" dirty="0">
                <a:solidFill>
                  <a:srgbClr val="000000"/>
                </a:solidFill>
                <a:latin typeface="Canva Sans"/>
              </a:rPr>
              <a:t> </a:t>
            </a:r>
            <a:r>
              <a:rPr lang="en-US" sz="1949" dirty="0" err="1">
                <a:solidFill>
                  <a:srgbClr val="000000"/>
                </a:solidFill>
                <a:latin typeface="Canva Sans"/>
              </a:rPr>
              <a:t>dengan</a:t>
            </a:r>
            <a:r>
              <a:rPr lang="en-US" sz="1949" dirty="0">
                <a:solidFill>
                  <a:srgbClr val="000000"/>
                </a:solidFill>
                <a:latin typeface="Canva Sans"/>
              </a:rPr>
              <a:t> murid-</a:t>
            </a:r>
            <a:r>
              <a:rPr lang="en-US" sz="1949" dirty="0" err="1">
                <a:solidFill>
                  <a:srgbClr val="000000"/>
                </a:solidFill>
                <a:latin typeface="Canva Sans"/>
              </a:rPr>
              <a:t>muridNya</a:t>
            </a:r>
            <a:r>
              <a:rPr lang="en-US" sz="1949" dirty="0">
                <a:solidFill>
                  <a:srgbClr val="000000"/>
                </a:solidFill>
                <a:latin typeface="Canva Sans"/>
              </a:rPr>
              <a:t> </a:t>
            </a:r>
            <a:r>
              <a:rPr lang="en-US" sz="1949" dirty="0" err="1">
                <a:solidFill>
                  <a:srgbClr val="000000"/>
                </a:solidFill>
                <a:latin typeface="Canva Sans"/>
              </a:rPr>
              <a:t>apabila</a:t>
            </a:r>
            <a:r>
              <a:rPr lang="en-US" sz="1949" dirty="0">
                <a:solidFill>
                  <a:srgbClr val="000000"/>
                </a:solidFill>
                <a:latin typeface="Canva Sans"/>
              </a:rPr>
              <a:t> </a:t>
            </a:r>
            <a:r>
              <a:rPr lang="en-US" sz="1949" dirty="0" err="1">
                <a:solidFill>
                  <a:srgbClr val="000000"/>
                </a:solidFill>
                <a:latin typeface="Canva Sans"/>
              </a:rPr>
              <a:t>mereka</a:t>
            </a:r>
            <a:r>
              <a:rPr lang="en-US" sz="1949" dirty="0">
                <a:solidFill>
                  <a:srgbClr val="000000"/>
                </a:solidFill>
                <a:latin typeface="Canva Sans"/>
              </a:rPr>
              <a:t> </a:t>
            </a:r>
            <a:r>
              <a:rPr lang="en-US" sz="1949" dirty="0" err="1">
                <a:solidFill>
                  <a:srgbClr val="000000"/>
                </a:solidFill>
                <a:latin typeface="Canva Sans"/>
              </a:rPr>
              <a:t>melihat</a:t>
            </a:r>
            <a:r>
              <a:rPr lang="en-US" sz="1949" dirty="0">
                <a:solidFill>
                  <a:srgbClr val="000000"/>
                </a:solidFill>
                <a:latin typeface="Canva Sans"/>
              </a:rPr>
              <a:t> </a:t>
            </a:r>
            <a:r>
              <a:rPr lang="en-US" sz="1949" dirty="0" err="1">
                <a:solidFill>
                  <a:srgbClr val="000000"/>
                </a:solidFill>
                <a:latin typeface="Canva Sans"/>
              </a:rPr>
              <a:t>seorang</a:t>
            </a:r>
            <a:r>
              <a:rPr lang="en-US" sz="1949" dirty="0">
                <a:solidFill>
                  <a:srgbClr val="000000"/>
                </a:solidFill>
                <a:latin typeface="Canva Sans"/>
              </a:rPr>
              <a:t> </a:t>
            </a:r>
            <a:r>
              <a:rPr lang="en-US" sz="1949" dirty="0" err="1">
                <a:solidFill>
                  <a:srgbClr val="000000"/>
                </a:solidFill>
                <a:latin typeface="Canva Sans"/>
              </a:rPr>
              <a:t>lelaki</a:t>
            </a:r>
            <a:r>
              <a:rPr lang="en-US" sz="1949" dirty="0">
                <a:solidFill>
                  <a:srgbClr val="000000"/>
                </a:solidFill>
                <a:latin typeface="Canva Sans"/>
              </a:rPr>
              <a:t> </a:t>
            </a:r>
            <a:r>
              <a:rPr lang="en-US" sz="1949" dirty="0" err="1">
                <a:solidFill>
                  <a:srgbClr val="000000"/>
                </a:solidFill>
                <a:latin typeface="Canva Sans"/>
              </a:rPr>
              <a:t>merayu</a:t>
            </a:r>
            <a:r>
              <a:rPr lang="en-US" sz="1949" dirty="0">
                <a:solidFill>
                  <a:srgbClr val="000000"/>
                </a:solidFill>
                <a:latin typeface="Canva Sans"/>
              </a:rPr>
              <a:t>. Dia </a:t>
            </a:r>
            <a:r>
              <a:rPr lang="en-US" sz="1949" dirty="0" err="1">
                <a:solidFill>
                  <a:srgbClr val="000000"/>
                </a:solidFill>
                <a:latin typeface="Canva Sans"/>
              </a:rPr>
              <a:t>buta</a:t>
            </a:r>
            <a:r>
              <a:rPr lang="en-US" sz="1949" dirty="0">
                <a:solidFill>
                  <a:srgbClr val="000000"/>
                </a:solidFill>
                <a:latin typeface="Canva Sans"/>
              </a:rPr>
              <a:t> </a:t>
            </a:r>
            <a:r>
              <a:rPr lang="en-US" sz="1949" dirty="0" err="1">
                <a:solidFill>
                  <a:srgbClr val="000000"/>
                </a:solidFill>
                <a:latin typeface="Canva Sans"/>
              </a:rPr>
              <a:t>sejak</a:t>
            </a:r>
            <a:r>
              <a:rPr lang="en-US" sz="1949" dirty="0">
                <a:solidFill>
                  <a:srgbClr val="000000"/>
                </a:solidFill>
                <a:latin typeface="Canva Sans"/>
              </a:rPr>
              <a:t> </a:t>
            </a:r>
            <a:r>
              <a:rPr lang="en-US" sz="1949" dirty="0" err="1">
                <a:solidFill>
                  <a:srgbClr val="000000"/>
                </a:solidFill>
                <a:latin typeface="Canva Sans"/>
              </a:rPr>
              <a:t>dari</a:t>
            </a:r>
            <a:r>
              <a:rPr lang="en-US" sz="1949" dirty="0">
                <a:solidFill>
                  <a:srgbClr val="000000"/>
                </a:solidFill>
                <a:latin typeface="Canva Sans"/>
              </a:rPr>
              <a:t> </a:t>
            </a:r>
            <a:r>
              <a:rPr lang="en-US" sz="1949" dirty="0" err="1">
                <a:solidFill>
                  <a:srgbClr val="000000"/>
                </a:solidFill>
                <a:latin typeface="Canva Sans"/>
              </a:rPr>
              <a:t>lahir</a:t>
            </a:r>
            <a:r>
              <a:rPr lang="en-US" sz="1949" dirty="0">
                <a:solidFill>
                  <a:srgbClr val="000000"/>
                </a:solidFill>
                <a:latin typeface="Canva Sans"/>
              </a:rPr>
              <a:t>. Murid-</a:t>
            </a:r>
            <a:r>
              <a:rPr lang="en-US" sz="1949" dirty="0" err="1">
                <a:solidFill>
                  <a:srgbClr val="000000"/>
                </a:solidFill>
                <a:latin typeface="Canva Sans"/>
              </a:rPr>
              <a:t>muridNya</a:t>
            </a:r>
            <a:r>
              <a:rPr lang="en-US" sz="1949" dirty="0">
                <a:solidFill>
                  <a:srgbClr val="000000"/>
                </a:solidFill>
                <a:latin typeface="Canva Sans"/>
              </a:rPr>
              <a:t> </a:t>
            </a:r>
            <a:r>
              <a:rPr lang="en-US" sz="1949" dirty="0" err="1">
                <a:solidFill>
                  <a:srgbClr val="000000"/>
                </a:solidFill>
                <a:latin typeface="Canva Sans"/>
              </a:rPr>
              <a:t>bertanya</a:t>
            </a:r>
            <a:r>
              <a:rPr lang="en-US" sz="1949" dirty="0">
                <a:solidFill>
                  <a:srgbClr val="000000"/>
                </a:solidFill>
                <a:latin typeface="Canva Sans"/>
              </a:rPr>
              <a:t>, “Rabi, </a:t>
            </a:r>
            <a:r>
              <a:rPr lang="en-US" sz="1949" dirty="0" err="1">
                <a:solidFill>
                  <a:srgbClr val="000000"/>
                </a:solidFill>
                <a:latin typeface="Canva Sans"/>
              </a:rPr>
              <a:t>siapakah</a:t>
            </a:r>
            <a:r>
              <a:rPr lang="en-US" sz="1949" dirty="0">
                <a:solidFill>
                  <a:srgbClr val="000000"/>
                </a:solidFill>
                <a:latin typeface="Canva Sans"/>
              </a:rPr>
              <a:t> yang </a:t>
            </a:r>
            <a:r>
              <a:rPr lang="en-US" sz="1949" dirty="0" err="1">
                <a:solidFill>
                  <a:srgbClr val="000000"/>
                </a:solidFill>
                <a:latin typeface="Canva Sans"/>
              </a:rPr>
              <a:t>berdosa</a:t>
            </a:r>
            <a:r>
              <a:rPr lang="en-US" sz="1949" dirty="0">
                <a:solidFill>
                  <a:srgbClr val="000000"/>
                </a:solidFill>
                <a:latin typeface="Canva Sans"/>
              </a:rPr>
              <a:t>, </a:t>
            </a:r>
            <a:r>
              <a:rPr lang="en-US" sz="1949" dirty="0" err="1">
                <a:solidFill>
                  <a:srgbClr val="000000"/>
                </a:solidFill>
                <a:latin typeface="Canva Sans"/>
              </a:rPr>
              <a:t>lelaki</a:t>
            </a:r>
            <a:r>
              <a:rPr lang="en-US" sz="1949" dirty="0">
                <a:solidFill>
                  <a:srgbClr val="000000"/>
                </a:solidFill>
                <a:latin typeface="Canva Sans"/>
              </a:rPr>
              <a:t> </a:t>
            </a:r>
            <a:r>
              <a:rPr lang="en-US" sz="1949" dirty="0" err="1">
                <a:solidFill>
                  <a:srgbClr val="000000"/>
                </a:solidFill>
                <a:latin typeface="Canva Sans"/>
              </a:rPr>
              <a:t>ini</a:t>
            </a:r>
            <a:r>
              <a:rPr lang="en-US" sz="1949" dirty="0">
                <a:solidFill>
                  <a:srgbClr val="000000"/>
                </a:solidFill>
                <a:latin typeface="Canva Sans"/>
              </a:rPr>
              <a:t> </a:t>
            </a:r>
            <a:r>
              <a:rPr lang="en-US" sz="1949" dirty="0" err="1">
                <a:solidFill>
                  <a:srgbClr val="000000"/>
                </a:solidFill>
                <a:latin typeface="Canva Sans"/>
              </a:rPr>
              <a:t>atau</a:t>
            </a:r>
            <a:r>
              <a:rPr lang="en-US" sz="1949" dirty="0">
                <a:solidFill>
                  <a:srgbClr val="000000"/>
                </a:solidFill>
                <a:latin typeface="Canva Sans"/>
              </a:rPr>
              <a:t> </a:t>
            </a:r>
            <a:r>
              <a:rPr lang="en-US" sz="1949" dirty="0" err="1">
                <a:solidFill>
                  <a:srgbClr val="000000"/>
                </a:solidFill>
                <a:latin typeface="Canva Sans"/>
              </a:rPr>
              <a:t>ibubapanya</a:t>
            </a:r>
            <a:r>
              <a:rPr lang="en-US" sz="1949" dirty="0">
                <a:solidFill>
                  <a:srgbClr val="000000"/>
                </a:solidFill>
                <a:latin typeface="Canva Sans"/>
              </a:rPr>
              <a:t>, </a:t>
            </a:r>
            <a:r>
              <a:rPr lang="en-US" sz="1949" dirty="0" err="1">
                <a:solidFill>
                  <a:srgbClr val="000000"/>
                </a:solidFill>
                <a:latin typeface="Canva Sans"/>
              </a:rPr>
              <a:t>sehingga</a:t>
            </a:r>
            <a:r>
              <a:rPr lang="en-US" sz="1949" dirty="0">
                <a:solidFill>
                  <a:srgbClr val="000000"/>
                </a:solidFill>
                <a:latin typeface="Canva Sans"/>
              </a:rPr>
              <a:t> </a:t>
            </a:r>
            <a:r>
              <a:rPr lang="en-US" sz="1949" dirty="0" err="1">
                <a:solidFill>
                  <a:srgbClr val="000000"/>
                </a:solidFill>
                <a:latin typeface="Canva Sans"/>
              </a:rPr>
              <a:t>dia</a:t>
            </a:r>
            <a:r>
              <a:rPr lang="en-US" sz="1949" dirty="0">
                <a:solidFill>
                  <a:srgbClr val="000000"/>
                </a:solidFill>
                <a:latin typeface="Canva Sans"/>
              </a:rPr>
              <a:t> </a:t>
            </a:r>
            <a:r>
              <a:rPr lang="en-US" sz="1949" dirty="0" err="1">
                <a:solidFill>
                  <a:srgbClr val="000000"/>
                </a:solidFill>
                <a:latin typeface="Canva Sans"/>
              </a:rPr>
              <a:t>dilahirkan</a:t>
            </a:r>
            <a:r>
              <a:rPr lang="en-US" sz="1949" dirty="0">
                <a:solidFill>
                  <a:srgbClr val="000000"/>
                </a:solidFill>
                <a:latin typeface="Canva Sans"/>
              </a:rPr>
              <a:t> </a:t>
            </a:r>
            <a:r>
              <a:rPr lang="en-US" sz="1949" dirty="0" err="1">
                <a:solidFill>
                  <a:srgbClr val="000000"/>
                </a:solidFill>
                <a:latin typeface="Canva Sans"/>
              </a:rPr>
              <a:t>buta</a:t>
            </a:r>
            <a:r>
              <a:rPr lang="en-US" sz="1949" dirty="0">
                <a:solidFill>
                  <a:srgbClr val="000000"/>
                </a:solidFill>
                <a:latin typeface="Canva Sans"/>
              </a:rPr>
              <a:t>?” </a:t>
            </a:r>
            <a:r>
              <a:rPr lang="en-US" sz="1949" dirty="0" err="1">
                <a:solidFill>
                  <a:srgbClr val="000000"/>
                </a:solidFill>
                <a:latin typeface="Canva Sans"/>
              </a:rPr>
              <a:t>Yesus</a:t>
            </a:r>
            <a:r>
              <a:rPr lang="en-US" sz="1949" dirty="0">
                <a:solidFill>
                  <a:srgbClr val="000000"/>
                </a:solidFill>
                <a:latin typeface="Canva Sans"/>
              </a:rPr>
              <a:t> </a:t>
            </a:r>
            <a:r>
              <a:rPr lang="en-US" sz="1949" dirty="0" err="1">
                <a:solidFill>
                  <a:srgbClr val="000000"/>
                </a:solidFill>
                <a:latin typeface="Canva Sans"/>
              </a:rPr>
              <a:t>mengatakan</a:t>
            </a:r>
            <a:r>
              <a:rPr lang="en-US" sz="1949" dirty="0">
                <a:solidFill>
                  <a:srgbClr val="000000"/>
                </a:solidFill>
                <a:latin typeface="Canva Sans"/>
              </a:rPr>
              <a:t> </a:t>
            </a:r>
            <a:r>
              <a:rPr lang="en-US" sz="1949" dirty="0" err="1">
                <a:solidFill>
                  <a:srgbClr val="000000"/>
                </a:solidFill>
                <a:latin typeface="Canva Sans"/>
              </a:rPr>
              <a:t>kepada</a:t>
            </a:r>
            <a:r>
              <a:rPr lang="en-US" sz="1949" dirty="0">
                <a:solidFill>
                  <a:srgbClr val="000000"/>
                </a:solidFill>
                <a:latin typeface="Canva Sans"/>
              </a:rPr>
              <a:t> </a:t>
            </a:r>
            <a:r>
              <a:rPr lang="en-US" sz="1949" dirty="0" err="1">
                <a:solidFill>
                  <a:srgbClr val="000000"/>
                </a:solidFill>
                <a:latin typeface="Canva Sans"/>
              </a:rPr>
              <a:t>mereka</a:t>
            </a:r>
            <a:r>
              <a:rPr lang="en-US" sz="1949" dirty="0">
                <a:solidFill>
                  <a:srgbClr val="000000"/>
                </a:solidFill>
                <a:latin typeface="Canva Sans"/>
              </a:rPr>
              <a:t> </a:t>
            </a:r>
            <a:r>
              <a:rPr lang="en-US" sz="1949" dirty="0" err="1">
                <a:solidFill>
                  <a:srgbClr val="000000"/>
                </a:solidFill>
                <a:latin typeface="Canva Sans"/>
              </a:rPr>
              <a:t>bahawa</a:t>
            </a:r>
            <a:r>
              <a:rPr lang="en-US" sz="1949" dirty="0">
                <a:solidFill>
                  <a:srgbClr val="000000"/>
                </a:solidFill>
                <a:latin typeface="Canva Sans"/>
              </a:rPr>
              <a:t> </a:t>
            </a:r>
            <a:r>
              <a:rPr lang="en-US" sz="1949" dirty="0" err="1">
                <a:solidFill>
                  <a:srgbClr val="000000"/>
                </a:solidFill>
                <a:latin typeface="Canva Sans"/>
              </a:rPr>
              <a:t>mereka</a:t>
            </a:r>
            <a:r>
              <a:rPr lang="en-US" sz="1949" dirty="0">
                <a:solidFill>
                  <a:srgbClr val="000000"/>
                </a:solidFill>
                <a:latin typeface="Canva Sans"/>
              </a:rPr>
              <a:t> </a:t>
            </a:r>
            <a:r>
              <a:rPr lang="en-US" sz="1949" dirty="0" err="1">
                <a:solidFill>
                  <a:srgbClr val="000000"/>
                </a:solidFill>
                <a:latin typeface="Canva Sans"/>
              </a:rPr>
              <a:t>bertanyakan</a:t>
            </a:r>
            <a:r>
              <a:rPr lang="en-US" sz="1949" dirty="0">
                <a:solidFill>
                  <a:srgbClr val="000000"/>
                </a:solidFill>
                <a:latin typeface="Canva Sans"/>
              </a:rPr>
              <a:t> </a:t>
            </a:r>
            <a:r>
              <a:rPr lang="en-US" sz="1949" dirty="0" err="1">
                <a:solidFill>
                  <a:srgbClr val="000000"/>
                </a:solidFill>
                <a:latin typeface="Canva Sans"/>
              </a:rPr>
              <a:t>soalan</a:t>
            </a:r>
            <a:r>
              <a:rPr lang="en-US" sz="1949" dirty="0">
                <a:solidFill>
                  <a:srgbClr val="000000"/>
                </a:solidFill>
                <a:latin typeface="Canva Sans"/>
              </a:rPr>
              <a:t> yang salah. </a:t>
            </a:r>
            <a:r>
              <a:rPr lang="en-US" sz="1949" dirty="0" err="1">
                <a:solidFill>
                  <a:srgbClr val="000000"/>
                </a:solidFill>
                <a:latin typeface="Canva Sans"/>
              </a:rPr>
              <a:t>Sebaliknya</a:t>
            </a:r>
            <a:r>
              <a:rPr lang="en-US" sz="1949" dirty="0">
                <a:solidFill>
                  <a:srgbClr val="000000"/>
                </a:solidFill>
                <a:latin typeface="Canva Sans"/>
              </a:rPr>
              <a:t>, </a:t>
            </a:r>
            <a:r>
              <a:rPr lang="en-US" sz="1949" dirty="0" err="1">
                <a:solidFill>
                  <a:srgbClr val="000000"/>
                </a:solidFill>
                <a:latin typeface="Canva Sans"/>
              </a:rPr>
              <a:t>perkara</a:t>
            </a:r>
            <a:r>
              <a:rPr lang="en-US" sz="1949" dirty="0">
                <a:solidFill>
                  <a:srgbClr val="000000"/>
                </a:solidFill>
                <a:latin typeface="Canva Sans"/>
              </a:rPr>
              <a:t> </a:t>
            </a:r>
            <a:r>
              <a:rPr lang="en-US" sz="1949" dirty="0" err="1">
                <a:solidFill>
                  <a:srgbClr val="000000"/>
                </a:solidFill>
                <a:latin typeface="Canva Sans"/>
              </a:rPr>
              <a:t>ini</a:t>
            </a:r>
            <a:r>
              <a:rPr lang="en-US" sz="1949" dirty="0">
                <a:solidFill>
                  <a:srgbClr val="000000"/>
                </a:solidFill>
                <a:latin typeface="Canva Sans"/>
              </a:rPr>
              <a:t> </a:t>
            </a:r>
            <a:r>
              <a:rPr lang="en-US" sz="1949" dirty="0" err="1">
                <a:solidFill>
                  <a:srgbClr val="000000"/>
                </a:solidFill>
                <a:latin typeface="Canva Sans"/>
              </a:rPr>
              <a:t>terjadi</a:t>
            </a:r>
            <a:r>
              <a:rPr lang="en-US" sz="1949" dirty="0">
                <a:solidFill>
                  <a:srgbClr val="000000"/>
                </a:solidFill>
                <a:latin typeface="Canva Sans"/>
              </a:rPr>
              <a:t> agar </a:t>
            </a:r>
            <a:r>
              <a:rPr lang="en-US" sz="1949" dirty="0" err="1">
                <a:solidFill>
                  <a:srgbClr val="000000"/>
                </a:solidFill>
                <a:latin typeface="Canva Sans"/>
              </a:rPr>
              <a:t>kuasa</a:t>
            </a:r>
            <a:r>
              <a:rPr lang="en-US" sz="1949" dirty="0">
                <a:solidFill>
                  <a:srgbClr val="000000"/>
                </a:solidFill>
                <a:latin typeface="Canva Sans"/>
              </a:rPr>
              <a:t> </a:t>
            </a:r>
            <a:r>
              <a:rPr lang="en-US" sz="1949" dirty="0" err="1">
                <a:solidFill>
                  <a:srgbClr val="000000"/>
                </a:solidFill>
                <a:latin typeface="Canva Sans"/>
              </a:rPr>
              <a:t>Tuhan</a:t>
            </a:r>
            <a:r>
              <a:rPr lang="en-US" sz="1949" dirty="0">
                <a:solidFill>
                  <a:srgbClr val="000000"/>
                </a:solidFill>
                <a:latin typeface="Canva Sans"/>
              </a:rPr>
              <a:t> </a:t>
            </a:r>
            <a:r>
              <a:rPr lang="en-US" sz="1949" dirty="0" err="1">
                <a:solidFill>
                  <a:srgbClr val="000000"/>
                </a:solidFill>
                <a:latin typeface="Canva Sans"/>
              </a:rPr>
              <a:t>dapat</a:t>
            </a:r>
            <a:r>
              <a:rPr lang="en-US" sz="1949" dirty="0">
                <a:solidFill>
                  <a:srgbClr val="000000"/>
                </a:solidFill>
                <a:latin typeface="Canva Sans"/>
              </a:rPr>
              <a:t> </a:t>
            </a:r>
            <a:r>
              <a:rPr lang="en-US" sz="1949" dirty="0" err="1">
                <a:solidFill>
                  <a:srgbClr val="000000"/>
                </a:solidFill>
                <a:latin typeface="Canva Sans"/>
              </a:rPr>
              <a:t>dipaparkan</a:t>
            </a:r>
            <a:r>
              <a:rPr lang="en-US" sz="1949" dirty="0">
                <a:solidFill>
                  <a:srgbClr val="000000"/>
                </a:solidFill>
                <a:latin typeface="Canva Sans"/>
              </a:rPr>
              <a:t>. </a:t>
            </a:r>
            <a:r>
              <a:rPr lang="en-US" sz="1949" dirty="0" err="1">
                <a:solidFill>
                  <a:srgbClr val="000000"/>
                </a:solidFill>
                <a:latin typeface="Canva Sans"/>
              </a:rPr>
              <a:t>Yesus</a:t>
            </a:r>
            <a:r>
              <a:rPr lang="en-US" sz="1949" dirty="0">
                <a:solidFill>
                  <a:srgbClr val="000000"/>
                </a:solidFill>
                <a:latin typeface="Canva Sans"/>
              </a:rPr>
              <a:t> </a:t>
            </a:r>
            <a:r>
              <a:rPr lang="en-US" sz="1949" dirty="0" err="1">
                <a:solidFill>
                  <a:srgbClr val="000000"/>
                </a:solidFill>
                <a:latin typeface="Canva Sans"/>
              </a:rPr>
              <a:t>berkata</a:t>
            </a:r>
            <a:r>
              <a:rPr lang="en-US" sz="1949" dirty="0">
                <a:solidFill>
                  <a:srgbClr val="000000"/>
                </a:solidFill>
                <a:latin typeface="Canva Sans"/>
              </a:rPr>
              <a:t>, “</a:t>
            </a:r>
            <a:r>
              <a:rPr lang="en-US" sz="1949" dirty="0" err="1">
                <a:solidFill>
                  <a:srgbClr val="000000"/>
                </a:solidFill>
                <a:latin typeface="Canva Sans"/>
              </a:rPr>
              <a:t>Selama</a:t>
            </a:r>
            <a:r>
              <a:rPr lang="en-US" sz="1949" dirty="0">
                <a:solidFill>
                  <a:srgbClr val="000000"/>
                </a:solidFill>
                <a:latin typeface="Canva Sans"/>
              </a:rPr>
              <a:t> Aku di dunia, Aku </a:t>
            </a:r>
            <a:r>
              <a:rPr lang="en-US" sz="1949" dirty="0" err="1">
                <a:solidFill>
                  <a:srgbClr val="000000"/>
                </a:solidFill>
                <a:latin typeface="Canva Sans"/>
              </a:rPr>
              <a:t>adalah</a:t>
            </a:r>
            <a:r>
              <a:rPr lang="en-US" sz="1949" dirty="0">
                <a:solidFill>
                  <a:srgbClr val="000000"/>
                </a:solidFill>
                <a:latin typeface="Canva Sans"/>
              </a:rPr>
              <a:t> </a:t>
            </a:r>
            <a:r>
              <a:rPr lang="en-US" sz="1949" dirty="0" err="1">
                <a:solidFill>
                  <a:srgbClr val="000000"/>
                </a:solidFill>
                <a:latin typeface="Canva Sans"/>
              </a:rPr>
              <a:t>terang</a:t>
            </a:r>
            <a:r>
              <a:rPr lang="en-US" sz="1949" dirty="0">
                <a:solidFill>
                  <a:srgbClr val="000000"/>
                </a:solidFill>
                <a:latin typeface="Canva Sans"/>
              </a:rPr>
              <a:t> dunia.” </a:t>
            </a:r>
            <a:r>
              <a:rPr lang="en-US" sz="1949" dirty="0" err="1">
                <a:solidFill>
                  <a:srgbClr val="000000"/>
                </a:solidFill>
                <a:latin typeface="Canva Sans"/>
              </a:rPr>
              <a:t>Yesus</a:t>
            </a:r>
            <a:r>
              <a:rPr lang="en-US" sz="1949" dirty="0">
                <a:solidFill>
                  <a:srgbClr val="000000"/>
                </a:solidFill>
                <a:latin typeface="Canva Sans"/>
              </a:rPr>
              <a:t> </a:t>
            </a:r>
            <a:r>
              <a:rPr lang="en-US" sz="1949" dirty="0" err="1">
                <a:solidFill>
                  <a:srgbClr val="000000"/>
                </a:solidFill>
                <a:latin typeface="Canva Sans"/>
              </a:rPr>
              <a:t>meludah</a:t>
            </a:r>
            <a:r>
              <a:rPr lang="en-US" sz="1949" dirty="0">
                <a:solidFill>
                  <a:srgbClr val="000000"/>
                </a:solidFill>
                <a:latin typeface="Canva Sans"/>
              </a:rPr>
              <a:t> </a:t>
            </a:r>
            <a:r>
              <a:rPr lang="en-US" sz="1949" dirty="0" err="1">
                <a:solidFill>
                  <a:srgbClr val="000000"/>
                </a:solidFill>
                <a:latin typeface="Canva Sans"/>
              </a:rPr>
              <a:t>ke</a:t>
            </a:r>
            <a:r>
              <a:rPr lang="en-US" sz="1949" dirty="0">
                <a:solidFill>
                  <a:srgbClr val="000000"/>
                </a:solidFill>
                <a:latin typeface="Canva Sans"/>
              </a:rPr>
              <a:t> </a:t>
            </a:r>
            <a:r>
              <a:rPr lang="en-US" sz="1949" dirty="0" err="1">
                <a:solidFill>
                  <a:srgbClr val="000000"/>
                </a:solidFill>
                <a:latin typeface="Canva Sans"/>
              </a:rPr>
              <a:t>tanah</a:t>
            </a:r>
            <a:r>
              <a:rPr lang="en-US" sz="1949" dirty="0">
                <a:solidFill>
                  <a:srgbClr val="000000"/>
                </a:solidFill>
                <a:latin typeface="Canva Sans"/>
              </a:rPr>
              <a:t>, </a:t>
            </a:r>
            <a:r>
              <a:rPr lang="en-US" sz="1949" dirty="0" err="1">
                <a:solidFill>
                  <a:srgbClr val="000000"/>
                </a:solidFill>
                <a:latin typeface="Canva Sans"/>
              </a:rPr>
              <a:t>membuat</a:t>
            </a:r>
            <a:r>
              <a:rPr lang="en-US" sz="1949" dirty="0">
                <a:solidFill>
                  <a:srgbClr val="000000"/>
                </a:solidFill>
                <a:latin typeface="Canva Sans"/>
              </a:rPr>
              <a:t> pes </a:t>
            </a:r>
            <a:r>
              <a:rPr lang="en-US" sz="1949" dirty="0" err="1">
                <a:solidFill>
                  <a:srgbClr val="000000"/>
                </a:solidFill>
                <a:latin typeface="Canva Sans"/>
              </a:rPr>
              <a:t>dengan</a:t>
            </a:r>
            <a:r>
              <a:rPr lang="en-US" sz="1949" dirty="0">
                <a:solidFill>
                  <a:srgbClr val="000000"/>
                </a:solidFill>
                <a:latin typeface="Canva Sans"/>
              </a:rPr>
              <a:t> </a:t>
            </a:r>
            <a:r>
              <a:rPr lang="en-US" sz="1949" dirty="0" err="1">
                <a:solidFill>
                  <a:srgbClr val="000000"/>
                </a:solidFill>
                <a:latin typeface="Canva Sans"/>
              </a:rPr>
              <a:t>tanah</a:t>
            </a:r>
            <a:r>
              <a:rPr lang="en-US" sz="1949" dirty="0">
                <a:solidFill>
                  <a:srgbClr val="000000"/>
                </a:solidFill>
                <a:latin typeface="Canva Sans"/>
              </a:rPr>
              <a:t> dan </a:t>
            </a:r>
            <a:r>
              <a:rPr lang="en-US" sz="1949" dirty="0" err="1">
                <a:solidFill>
                  <a:srgbClr val="000000"/>
                </a:solidFill>
                <a:latin typeface="Canva Sans"/>
              </a:rPr>
              <a:t>meletakkannya</a:t>
            </a:r>
            <a:r>
              <a:rPr lang="en-US" sz="1949" dirty="0">
                <a:solidFill>
                  <a:srgbClr val="000000"/>
                </a:solidFill>
                <a:latin typeface="Canva Sans"/>
              </a:rPr>
              <a:t> pada </a:t>
            </a:r>
            <a:r>
              <a:rPr lang="en-US" sz="1949" dirty="0" err="1">
                <a:solidFill>
                  <a:srgbClr val="000000"/>
                </a:solidFill>
                <a:latin typeface="Canva Sans"/>
              </a:rPr>
              <a:t>mata</a:t>
            </a:r>
            <a:r>
              <a:rPr lang="en-US" sz="1949" dirty="0">
                <a:solidFill>
                  <a:srgbClr val="000000"/>
                </a:solidFill>
                <a:latin typeface="Canva Sans"/>
              </a:rPr>
              <a:t> </a:t>
            </a:r>
            <a:r>
              <a:rPr lang="en-US" sz="1949" dirty="0" err="1">
                <a:solidFill>
                  <a:srgbClr val="000000"/>
                </a:solidFill>
                <a:latin typeface="Canva Sans"/>
              </a:rPr>
              <a:t>lelaki</a:t>
            </a:r>
            <a:r>
              <a:rPr lang="en-US" sz="1949" dirty="0">
                <a:solidFill>
                  <a:srgbClr val="000000"/>
                </a:solidFill>
                <a:latin typeface="Canva Sans"/>
              </a:rPr>
              <a:t> </a:t>
            </a:r>
            <a:r>
              <a:rPr lang="en-US" sz="1949" dirty="0" err="1">
                <a:solidFill>
                  <a:srgbClr val="000000"/>
                </a:solidFill>
                <a:latin typeface="Canva Sans"/>
              </a:rPr>
              <a:t>tersebut</a:t>
            </a:r>
            <a:r>
              <a:rPr lang="en-US" sz="1949" dirty="0">
                <a:solidFill>
                  <a:srgbClr val="000000"/>
                </a:solidFill>
                <a:latin typeface="Canva Sans"/>
              </a:rPr>
              <a:t>. Dia </a:t>
            </a:r>
            <a:r>
              <a:rPr lang="en-US" sz="1949" dirty="0" err="1">
                <a:solidFill>
                  <a:srgbClr val="000000"/>
                </a:solidFill>
                <a:latin typeface="Canva Sans"/>
              </a:rPr>
              <a:t>menyuruh</a:t>
            </a:r>
            <a:r>
              <a:rPr lang="en-US" sz="1949" dirty="0">
                <a:solidFill>
                  <a:srgbClr val="000000"/>
                </a:solidFill>
                <a:latin typeface="Canva Sans"/>
              </a:rPr>
              <a:t> </a:t>
            </a:r>
            <a:r>
              <a:rPr lang="en-US" sz="1949" dirty="0" err="1">
                <a:solidFill>
                  <a:srgbClr val="000000"/>
                </a:solidFill>
                <a:latin typeface="Canva Sans"/>
              </a:rPr>
              <a:t>lelaki</a:t>
            </a:r>
            <a:r>
              <a:rPr lang="en-US" sz="1949" dirty="0">
                <a:solidFill>
                  <a:srgbClr val="000000"/>
                </a:solidFill>
                <a:latin typeface="Canva Sans"/>
              </a:rPr>
              <a:t> </a:t>
            </a:r>
            <a:r>
              <a:rPr lang="en-US" sz="1949" dirty="0" err="1">
                <a:solidFill>
                  <a:srgbClr val="000000"/>
                </a:solidFill>
                <a:latin typeface="Canva Sans"/>
              </a:rPr>
              <a:t>itu</a:t>
            </a:r>
            <a:r>
              <a:rPr lang="en-US" sz="1949" dirty="0">
                <a:solidFill>
                  <a:srgbClr val="000000"/>
                </a:solidFill>
                <a:latin typeface="Canva Sans"/>
              </a:rPr>
              <a:t> </a:t>
            </a:r>
            <a:r>
              <a:rPr lang="en-US" sz="1949" dirty="0" err="1">
                <a:solidFill>
                  <a:srgbClr val="000000"/>
                </a:solidFill>
                <a:latin typeface="Canva Sans"/>
              </a:rPr>
              <a:t>pergi</a:t>
            </a:r>
            <a:r>
              <a:rPr lang="en-US" sz="1949" dirty="0">
                <a:solidFill>
                  <a:srgbClr val="000000"/>
                </a:solidFill>
                <a:latin typeface="Canva Sans"/>
              </a:rPr>
              <a:t> dan mandi di </a:t>
            </a:r>
            <a:r>
              <a:rPr lang="en-US" sz="1949" dirty="0" err="1">
                <a:solidFill>
                  <a:srgbClr val="000000"/>
                </a:solidFill>
                <a:latin typeface="Canva Sans"/>
              </a:rPr>
              <a:t>dalam</a:t>
            </a:r>
            <a:r>
              <a:rPr lang="en-US" sz="1949" dirty="0">
                <a:solidFill>
                  <a:srgbClr val="000000"/>
                </a:solidFill>
                <a:latin typeface="Canva Sans"/>
              </a:rPr>
              <a:t> </a:t>
            </a:r>
            <a:r>
              <a:rPr lang="en-US" sz="1949" dirty="0" err="1">
                <a:solidFill>
                  <a:srgbClr val="000000"/>
                </a:solidFill>
                <a:latin typeface="Canva Sans"/>
              </a:rPr>
              <a:t>kolam</a:t>
            </a:r>
            <a:r>
              <a:rPr lang="en-US" sz="1949" dirty="0">
                <a:solidFill>
                  <a:srgbClr val="000000"/>
                </a:solidFill>
                <a:latin typeface="Canva Sans"/>
              </a:rPr>
              <a:t> Siloam, </a:t>
            </a:r>
            <a:r>
              <a:rPr lang="en-US" sz="1949" dirty="0" err="1">
                <a:solidFill>
                  <a:srgbClr val="000000"/>
                </a:solidFill>
                <a:latin typeface="Canva Sans"/>
              </a:rPr>
              <a:t>suatu</a:t>
            </a:r>
            <a:r>
              <a:rPr lang="en-US" sz="1949" dirty="0">
                <a:solidFill>
                  <a:srgbClr val="000000"/>
                </a:solidFill>
                <a:latin typeface="Canva Sans"/>
              </a:rPr>
              <a:t> </a:t>
            </a:r>
            <a:r>
              <a:rPr lang="en-US" sz="1949" dirty="0" err="1">
                <a:solidFill>
                  <a:srgbClr val="000000"/>
                </a:solidFill>
                <a:latin typeface="Canva Sans"/>
              </a:rPr>
              <a:t>tempat</a:t>
            </a:r>
            <a:r>
              <a:rPr lang="en-US" sz="1949" dirty="0">
                <a:solidFill>
                  <a:srgbClr val="000000"/>
                </a:solidFill>
                <a:latin typeface="Canva Sans"/>
              </a:rPr>
              <a:t> </a:t>
            </a:r>
            <a:r>
              <a:rPr lang="en-US" sz="1949" dirty="0" err="1">
                <a:solidFill>
                  <a:srgbClr val="000000"/>
                </a:solidFill>
                <a:latin typeface="Canva Sans"/>
              </a:rPr>
              <a:t>istimewa</a:t>
            </a:r>
            <a:r>
              <a:rPr lang="en-US" sz="1949" dirty="0">
                <a:solidFill>
                  <a:srgbClr val="000000"/>
                </a:solidFill>
                <a:latin typeface="Canva Sans"/>
              </a:rPr>
              <a:t>. </a:t>
            </a:r>
            <a:r>
              <a:rPr lang="en-US" sz="1949" dirty="0" err="1">
                <a:solidFill>
                  <a:srgbClr val="000000"/>
                </a:solidFill>
                <a:latin typeface="Canva Sans"/>
              </a:rPr>
              <a:t>Lelaki</a:t>
            </a:r>
            <a:r>
              <a:rPr lang="en-US" sz="1949" dirty="0">
                <a:solidFill>
                  <a:srgbClr val="000000"/>
                </a:solidFill>
                <a:latin typeface="Canva Sans"/>
              </a:rPr>
              <a:t> </a:t>
            </a:r>
            <a:r>
              <a:rPr lang="en-US" sz="1949" dirty="0" err="1">
                <a:solidFill>
                  <a:srgbClr val="000000"/>
                </a:solidFill>
                <a:latin typeface="Canva Sans"/>
              </a:rPr>
              <a:t>itu</a:t>
            </a:r>
            <a:r>
              <a:rPr lang="en-US" sz="1949" dirty="0">
                <a:solidFill>
                  <a:srgbClr val="000000"/>
                </a:solidFill>
                <a:latin typeface="Canva Sans"/>
              </a:rPr>
              <a:t> pun </a:t>
            </a:r>
            <a:r>
              <a:rPr lang="en-US" sz="1949" dirty="0" err="1">
                <a:solidFill>
                  <a:srgbClr val="000000"/>
                </a:solidFill>
                <a:latin typeface="Canva Sans"/>
              </a:rPr>
              <a:t>pergi</a:t>
            </a:r>
            <a:r>
              <a:rPr lang="en-US" sz="1949" dirty="0">
                <a:solidFill>
                  <a:srgbClr val="000000"/>
                </a:solidFill>
                <a:latin typeface="Canva Sans"/>
              </a:rPr>
              <a:t>. Dia </a:t>
            </a:r>
            <a:r>
              <a:rPr lang="en-US" sz="1949" dirty="0" err="1">
                <a:solidFill>
                  <a:srgbClr val="000000"/>
                </a:solidFill>
                <a:latin typeface="Canva Sans"/>
              </a:rPr>
              <a:t>mencuci</a:t>
            </a:r>
            <a:r>
              <a:rPr lang="en-US" sz="1949" dirty="0">
                <a:solidFill>
                  <a:srgbClr val="000000"/>
                </a:solidFill>
                <a:latin typeface="Canva Sans"/>
              </a:rPr>
              <a:t> </a:t>
            </a:r>
            <a:r>
              <a:rPr lang="en-US" sz="1949" dirty="0" err="1">
                <a:solidFill>
                  <a:srgbClr val="000000"/>
                </a:solidFill>
                <a:latin typeface="Canva Sans"/>
              </a:rPr>
              <a:t>matanya</a:t>
            </a:r>
            <a:r>
              <a:rPr lang="en-US" sz="1949" dirty="0">
                <a:solidFill>
                  <a:srgbClr val="000000"/>
                </a:solidFill>
                <a:latin typeface="Canva Sans"/>
              </a:rPr>
              <a:t>. Satu </a:t>
            </a:r>
            <a:r>
              <a:rPr lang="en-US" sz="1949" dirty="0" err="1">
                <a:solidFill>
                  <a:srgbClr val="000000"/>
                </a:solidFill>
                <a:latin typeface="Canva Sans"/>
              </a:rPr>
              <a:t>keajaiban</a:t>
            </a:r>
            <a:r>
              <a:rPr lang="en-US" sz="1949" dirty="0">
                <a:solidFill>
                  <a:srgbClr val="000000"/>
                </a:solidFill>
                <a:latin typeface="Canva Sans"/>
              </a:rPr>
              <a:t>! Dia </a:t>
            </a:r>
            <a:r>
              <a:rPr lang="en-US" sz="1949" dirty="0" err="1">
                <a:solidFill>
                  <a:srgbClr val="000000"/>
                </a:solidFill>
                <a:latin typeface="Canva Sans"/>
              </a:rPr>
              <a:t>dapat</a:t>
            </a:r>
            <a:r>
              <a:rPr lang="en-US" sz="1949" dirty="0">
                <a:solidFill>
                  <a:srgbClr val="000000"/>
                </a:solidFill>
                <a:latin typeface="Canva Sans"/>
              </a:rPr>
              <a:t> </a:t>
            </a:r>
            <a:r>
              <a:rPr lang="en-US" sz="1949" dirty="0" err="1">
                <a:solidFill>
                  <a:srgbClr val="000000"/>
                </a:solidFill>
                <a:latin typeface="Canva Sans"/>
              </a:rPr>
              <a:t>melihat</a:t>
            </a:r>
            <a:r>
              <a:rPr lang="en-US" sz="1949" dirty="0">
                <a:solidFill>
                  <a:srgbClr val="000000"/>
                </a:solidFill>
                <a:latin typeface="Canva Sans"/>
              </a:rPr>
              <a:t>. </a:t>
            </a:r>
            <a:r>
              <a:rPr lang="en-US" sz="1949" dirty="0" err="1">
                <a:solidFill>
                  <a:srgbClr val="000000"/>
                </a:solidFill>
                <a:latin typeface="Canva Sans"/>
              </a:rPr>
              <a:t>Apabila</a:t>
            </a:r>
            <a:r>
              <a:rPr lang="en-US" sz="1949" dirty="0">
                <a:solidFill>
                  <a:srgbClr val="000000"/>
                </a:solidFill>
                <a:latin typeface="Canva Sans"/>
              </a:rPr>
              <a:t> </a:t>
            </a:r>
            <a:r>
              <a:rPr lang="en-US" sz="1949" dirty="0" err="1">
                <a:solidFill>
                  <a:srgbClr val="000000"/>
                </a:solidFill>
                <a:latin typeface="Canva Sans"/>
              </a:rPr>
              <a:t>jiran-jirannya</a:t>
            </a:r>
            <a:r>
              <a:rPr lang="en-US" sz="1949" dirty="0">
                <a:solidFill>
                  <a:srgbClr val="000000"/>
                </a:solidFill>
                <a:latin typeface="Canva Sans"/>
              </a:rPr>
              <a:t> </a:t>
            </a:r>
            <a:r>
              <a:rPr lang="en-US" sz="1949" dirty="0" err="1">
                <a:solidFill>
                  <a:srgbClr val="000000"/>
                </a:solidFill>
                <a:latin typeface="Canva Sans"/>
              </a:rPr>
              <a:t>bertemu</a:t>
            </a:r>
            <a:r>
              <a:rPr lang="en-US" sz="1949" dirty="0">
                <a:solidFill>
                  <a:srgbClr val="000000"/>
                </a:solidFill>
                <a:latin typeface="Canva Sans"/>
              </a:rPr>
              <a:t> </a:t>
            </a:r>
            <a:r>
              <a:rPr lang="en-US" sz="1949" dirty="0" err="1">
                <a:solidFill>
                  <a:srgbClr val="000000"/>
                </a:solidFill>
                <a:latin typeface="Canva Sans"/>
              </a:rPr>
              <a:t>dengan</a:t>
            </a:r>
            <a:r>
              <a:rPr lang="en-US" sz="1949" dirty="0">
                <a:solidFill>
                  <a:srgbClr val="000000"/>
                </a:solidFill>
                <a:latin typeface="Canva Sans"/>
              </a:rPr>
              <a:t> </a:t>
            </a:r>
            <a:r>
              <a:rPr lang="en-US" sz="1949" dirty="0" err="1">
                <a:solidFill>
                  <a:srgbClr val="000000"/>
                </a:solidFill>
                <a:latin typeface="Canva Sans"/>
              </a:rPr>
              <a:t>dia</a:t>
            </a:r>
            <a:r>
              <a:rPr lang="en-US" sz="1949" dirty="0">
                <a:solidFill>
                  <a:srgbClr val="000000"/>
                </a:solidFill>
                <a:latin typeface="Canva Sans"/>
              </a:rPr>
              <a:t>, </a:t>
            </a:r>
            <a:r>
              <a:rPr lang="en-US" sz="1949" dirty="0" err="1">
                <a:solidFill>
                  <a:srgbClr val="000000"/>
                </a:solidFill>
                <a:latin typeface="Canva Sans"/>
              </a:rPr>
              <a:t>ada</a:t>
            </a:r>
            <a:r>
              <a:rPr lang="en-US" sz="1949" dirty="0">
                <a:solidFill>
                  <a:srgbClr val="000000"/>
                </a:solidFill>
                <a:latin typeface="Canva Sans"/>
              </a:rPr>
              <a:t> yang </a:t>
            </a:r>
            <a:r>
              <a:rPr lang="en-US" sz="1949" dirty="0" err="1">
                <a:solidFill>
                  <a:srgbClr val="000000"/>
                </a:solidFill>
                <a:latin typeface="Canva Sans"/>
              </a:rPr>
              <a:t>meragui</a:t>
            </a:r>
            <a:r>
              <a:rPr lang="en-US" sz="1949" dirty="0">
                <a:solidFill>
                  <a:srgbClr val="000000"/>
                </a:solidFill>
                <a:latin typeface="Canva Sans"/>
              </a:rPr>
              <a:t> </a:t>
            </a:r>
            <a:r>
              <a:rPr lang="en-US" sz="1949" dirty="0" err="1">
                <a:solidFill>
                  <a:srgbClr val="000000"/>
                </a:solidFill>
                <a:latin typeface="Canva Sans"/>
              </a:rPr>
              <a:t>bahawa</a:t>
            </a:r>
            <a:r>
              <a:rPr lang="en-US" sz="1949" dirty="0">
                <a:solidFill>
                  <a:srgbClr val="000000"/>
                </a:solidFill>
                <a:latin typeface="Canva Sans"/>
              </a:rPr>
              <a:t> </a:t>
            </a:r>
            <a:r>
              <a:rPr lang="en-US" sz="1949" dirty="0" err="1">
                <a:solidFill>
                  <a:srgbClr val="000000"/>
                </a:solidFill>
                <a:latin typeface="Canva Sans"/>
              </a:rPr>
              <a:t>keajaiban</a:t>
            </a:r>
            <a:r>
              <a:rPr lang="en-US" sz="1949" dirty="0">
                <a:solidFill>
                  <a:srgbClr val="000000"/>
                </a:solidFill>
                <a:latin typeface="Canva Sans"/>
              </a:rPr>
              <a:t> </a:t>
            </a:r>
            <a:r>
              <a:rPr lang="en-US" sz="1949" dirty="0" err="1">
                <a:solidFill>
                  <a:srgbClr val="000000"/>
                </a:solidFill>
                <a:latin typeface="Canva Sans"/>
              </a:rPr>
              <a:t>ini</a:t>
            </a:r>
            <a:r>
              <a:rPr lang="en-US" sz="1949" dirty="0">
                <a:solidFill>
                  <a:srgbClr val="000000"/>
                </a:solidFill>
                <a:latin typeface="Canva Sans"/>
              </a:rPr>
              <a:t> </a:t>
            </a:r>
            <a:r>
              <a:rPr lang="en-US" sz="1949" dirty="0" err="1">
                <a:solidFill>
                  <a:srgbClr val="000000"/>
                </a:solidFill>
                <a:latin typeface="Canva Sans"/>
              </a:rPr>
              <a:t>telah</a:t>
            </a:r>
            <a:r>
              <a:rPr lang="en-US" sz="1949" dirty="0">
                <a:solidFill>
                  <a:srgbClr val="000000"/>
                </a:solidFill>
                <a:latin typeface="Canva Sans"/>
              </a:rPr>
              <a:t> </a:t>
            </a:r>
            <a:r>
              <a:rPr lang="en-US" sz="1949" dirty="0" err="1">
                <a:solidFill>
                  <a:srgbClr val="000000"/>
                </a:solidFill>
                <a:latin typeface="Canva Sans"/>
              </a:rPr>
              <a:t>berlaku</a:t>
            </a:r>
            <a:r>
              <a:rPr lang="en-US" sz="1949" dirty="0">
                <a:solidFill>
                  <a:srgbClr val="000000"/>
                </a:solidFill>
                <a:latin typeface="Canva Sans"/>
              </a:rPr>
              <a:t>. </a:t>
            </a:r>
            <a:r>
              <a:rPr lang="en-US" sz="1949" dirty="0" err="1">
                <a:solidFill>
                  <a:srgbClr val="000000"/>
                </a:solidFill>
                <a:latin typeface="Canva Sans"/>
              </a:rPr>
              <a:t>Mereka</a:t>
            </a:r>
            <a:r>
              <a:rPr lang="en-US" sz="1949" dirty="0">
                <a:solidFill>
                  <a:srgbClr val="000000"/>
                </a:solidFill>
                <a:latin typeface="Canva Sans"/>
              </a:rPr>
              <a:t> </a:t>
            </a:r>
            <a:r>
              <a:rPr lang="en-US" sz="1949" dirty="0" err="1">
                <a:solidFill>
                  <a:srgbClr val="000000"/>
                </a:solidFill>
                <a:latin typeface="Canva Sans"/>
              </a:rPr>
              <a:t>mengatakan</a:t>
            </a:r>
            <a:r>
              <a:rPr lang="en-US" sz="1949" dirty="0">
                <a:solidFill>
                  <a:srgbClr val="000000"/>
                </a:solidFill>
                <a:latin typeface="Canva Sans"/>
              </a:rPr>
              <a:t> </a:t>
            </a:r>
            <a:r>
              <a:rPr lang="en-US" sz="1949" dirty="0" err="1">
                <a:solidFill>
                  <a:srgbClr val="000000"/>
                </a:solidFill>
                <a:latin typeface="Canva Sans"/>
              </a:rPr>
              <a:t>bahawa</a:t>
            </a:r>
            <a:r>
              <a:rPr lang="en-US" sz="1949" dirty="0">
                <a:solidFill>
                  <a:srgbClr val="000000"/>
                </a:solidFill>
                <a:latin typeface="Canva Sans"/>
              </a:rPr>
              <a:t> </a:t>
            </a:r>
            <a:r>
              <a:rPr lang="en-US" sz="1949" dirty="0" err="1">
                <a:solidFill>
                  <a:srgbClr val="000000"/>
                </a:solidFill>
                <a:latin typeface="Canva Sans"/>
              </a:rPr>
              <a:t>dia</a:t>
            </a:r>
            <a:r>
              <a:rPr lang="en-US" sz="1949" dirty="0">
                <a:solidFill>
                  <a:srgbClr val="000000"/>
                </a:solidFill>
                <a:latin typeface="Canva Sans"/>
              </a:rPr>
              <a:t> </a:t>
            </a:r>
            <a:r>
              <a:rPr lang="en-US" sz="1949" dirty="0" err="1">
                <a:solidFill>
                  <a:srgbClr val="000000"/>
                </a:solidFill>
                <a:latin typeface="Canva Sans"/>
              </a:rPr>
              <a:t>hanyalah</a:t>
            </a:r>
            <a:r>
              <a:rPr lang="en-US" sz="1949" dirty="0">
                <a:solidFill>
                  <a:srgbClr val="000000"/>
                </a:solidFill>
                <a:latin typeface="Canva Sans"/>
              </a:rPr>
              <a:t> </a:t>
            </a:r>
            <a:r>
              <a:rPr lang="en-US" sz="1949" dirty="0" err="1">
                <a:solidFill>
                  <a:srgbClr val="000000"/>
                </a:solidFill>
                <a:latin typeface="Canva Sans"/>
              </a:rPr>
              <a:t>seorang</a:t>
            </a:r>
            <a:r>
              <a:rPr lang="en-US" sz="1949" dirty="0">
                <a:solidFill>
                  <a:srgbClr val="000000"/>
                </a:solidFill>
                <a:latin typeface="Canva Sans"/>
              </a:rPr>
              <a:t> </a:t>
            </a:r>
            <a:r>
              <a:rPr lang="en-US" sz="1949" dirty="0" err="1">
                <a:solidFill>
                  <a:srgbClr val="000000"/>
                </a:solidFill>
                <a:latin typeface="Canva Sans"/>
              </a:rPr>
              <a:t>lelaki</a:t>
            </a:r>
            <a:r>
              <a:rPr lang="en-US" sz="1949" dirty="0">
                <a:solidFill>
                  <a:srgbClr val="000000"/>
                </a:solidFill>
                <a:latin typeface="Canva Sans"/>
              </a:rPr>
              <a:t> yang </a:t>
            </a:r>
            <a:r>
              <a:rPr lang="en-US" sz="1949" dirty="0" err="1">
                <a:solidFill>
                  <a:srgbClr val="000000"/>
                </a:solidFill>
                <a:latin typeface="Canva Sans"/>
              </a:rPr>
              <a:t>kelihatan</a:t>
            </a:r>
            <a:r>
              <a:rPr lang="en-US" sz="1949" dirty="0">
                <a:solidFill>
                  <a:srgbClr val="000000"/>
                </a:solidFill>
                <a:latin typeface="Canva Sans"/>
              </a:rPr>
              <a:t> </a:t>
            </a:r>
            <a:r>
              <a:rPr lang="en-US" sz="1949" dirty="0" err="1">
                <a:solidFill>
                  <a:srgbClr val="000000"/>
                </a:solidFill>
                <a:latin typeface="Canva Sans"/>
              </a:rPr>
              <a:t>seperti</a:t>
            </a:r>
            <a:r>
              <a:rPr lang="en-US" sz="1949" dirty="0">
                <a:solidFill>
                  <a:srgbClr val="000000"/>
                </a:solidFill>
                <a:latin typeface="Canva Sans"/>
              </a:rPr>
              <a:t> pemuda </a:t>
            </a:r>
            <a:r>
              <a:rPr lang="en-US" sz="1949" dirty="0" err="1">
                <a:solidFill>
                  <a:srgbClr val="000000"/>
                </a:solidFill>
                <a:latin typeface="Canva Sans"/>
              </a:rPr>
              <a:t>buta</a:t>
            </a:r>
            <a:r>
              <a:rPr lang="en-US" sz="1949" dirty="0">
                <a:solidFill>
                  <a:srgbClr val="000000"/>
                </a:solidFill>
                <a:latin typeface="Canva Sans"/>
              </a:rPr>
              <a:t> </a:t>
            </a:r>
            <a:r>
              <a:rPr lang="en-US" sz="1949" dirty="0" err="1">
                <a:solidFill>
                  <a:srgbClr val="000000"/>
                </a:solidFill>
                <a:latin typeface="Canva Sans"/>
              </a:rPr>
              <a:t>itu</a:t>
            </a:r>
            <a:r>
              <a:rPr lang="en-US" sz="1949" dirty="0">
                <a:solidFill>
                  <a:srgbClr val="000000"/>
                </a:solidFill>
                <a:latin typeface="Canva Sans"/>
              </a:rPr>
              <a:t>.</a:t>
            </a:r>
          </a:p>
        </p:txBody>
      </p:sp>
      <p:sp>
        <p:nvSpPr>
          <p:cNvPr id="9" name="Freeform 9"/>
          <p:cNvSpPr/>
          <p:nvPr/>
        </p:nvSpPr>
        <p:spPr>
          <a:xfrm>
            <a:off x="1028700" y="1534951"/>
            <a:ext cx="515829" cy="515829"/>
          </a:xfrm>
          <a:custGeom>
            <a:avLst/>
            <a:gdLst/>
            <a:ahLst/>
            <a:cxnLst/>
            <a:rect l="l" t="t" r="r" b="b"/>
            <a:pathLst>
              <a:path w="515829" h="515829">
                <a:moveTo>
                  <a:pt x="0" y="0"/>
                </a:moveTo>
                <a:lnTo>
                  <a:pt x="515829" y="0"/>
                </a:lnTo>
                <a:lnTo>
                  <a:pt x="515829" y="515829"/>
                </a:lnTo>
                <a:lnTo>
                  <a:pt x="0" y="5158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MY"/>
          </a:p>
        </p:txBody>
      </p:sp>
      <p:sp>
        <p:nvSpPr>
          <p:cNvPr id="11" name="TextBox 11"/>
          <p:cNvSpPr txBox="1"/>
          <p:nvPr/>
        </p:nvSpPr>
        <p:spPr>
          <a:xfrm>
            <a:off x="7306085" y="799883"/>
            <a:ext cx="6844168" cy="3246120"/>
          </a:xfrm>
          <a:prstGeom prst="rect">
            <a:avLst/>
          </a:prstGeom>
        </p:spPr>
        <p:txBody>
          <a:bodyPr lIns="0" tIns="0" rIns="0" bIns="0" rtlCol="0" anchor="t">
            <a:spAutoFit/>
          </a:bodyPr>
          <a:lstStyle/>
          <a:p>
            <a:pPr>
              <a:lnSpc>
                <a:spcPts val="2729"/>
              </a:lnSpc>
              <a:spcBef>
                <a:spcPct val="0"/>
              </a:spcBef>
            </a:pPr>
            <a:r>
              <a:rPr lang="en-US" sz="1950">
                <a:solidFill>
                  <a:srgbClr val="000000"/>
                </a:solidFill>
                <a:latin typeface="Canva Sans Bold"/>
              </a:rPr>
              <a:t>Aktiviti</a:t>
            </a:r>
          </a:p>
          <a:p>
            <a:pPr>
              <a:lnSpc>
                <a:spcPts val="1330"/>
              </a:lnSpc>
              <a:spcBef>
                <a:spcPct val="0"/>
              </a:spcBef>
            </a:pPr>
            <a:endParaRPr lang="en-US" sz="1950">
              <a:solidFill>
                <a:srgbClr val="000000"/>
              </a:solidFill>
              <a:latin typeface="Canva Sans Bold"/>
            </a:endParaRPr>
          </a:p>
          <a:p>
            <a:pPr>
              <a:lnSpc>
                <a:spcPts val="2729"/>
              </a:lnSpc>
              <a:spcBef>
                <a:spcPct val="0"/>
              </a:spcBef>
            </a:pPr>
            <a:r>
              <a:rPr lang="en-US" sz="1950">
                <a:solidFill>
                  <a:srgbClr val="000000"/>
                </a:solidFill>
                <a:latin typeface="Canva Sans Bold"/>
              </a:rPr>
              <a:t>i) Patung tanah liat</a:t>
            </a:r>
            <a:r>
              <a:rPr lang="en-US" sz="1950">
                <a:solidFill>
                  <a:srgbClr val="000000"/>
                </a:solidFill>
                <a:latin typeface="Canva Sans"/>
              </a:rPr>
              <a:t> - cipta sebuah patung tanah liat lelaki (cth. Yesus). Ini mewakili Yesus, yang ditemui oleh lelaki buta tersebut. Sekarang, tambahkan cahaya atau sebuah cermin pada kepalanya untuk menunjukkan bahwa Yesus adalah cahaya dunia. Cipta sebuah patung lelaki tanah liat yang lain untuk mewakili lelaki yang buta.</a:t>
            </a:r>
          </a:p>
          <a:p>
            <a:pPr>
              <a:lnSpc>
                <a:spcPts val="2729"/>
              </a:lnSpc>
              <a:spcBef>
                <a:spcPct val="0"/>
              </a:spcBef>
            </a:pPr>
            <a:endParaRPr lang="en-US" sz="1950">
              <a:solidFill>
                <a:srgbClr val="000000"/>
              </a:solidFill>
              <a:latin typeface="Canva Sans"/>
            </a:endParaRPr>
          </a:p>
          <a:p>
            <a:pPr>
              <a:lnSpc>
                <a:spcPts val="2729"/>
              </a:lnSpc>
              <a:spcBef>
                <a:spcPct val="0"/>
              </a:spcBef>
            </a:pPr>
            <a:endParaRPr lang="en-US" sz="1950">
              <a:solidFill>
                <a:srgbClr val="000000"/>
              </a:solidFill>
              <a:latin typeface="Canva Sans"/>
            </a:endParaRPr>
          </a:p>
        </p:txBody>
      </p:sp>
      <p:sp>
        <p:nvSpPr>
          <p:cNvPr id="12" name="TextBox 12"/>
          <p:cNvSpPr txBox="1"/>
          <p:nvPr/>
        </p:nvSpPr>
        <p:spPr>
          <a:xfrm>
            <a:off x="7306085" y="4303781"/>
            <a:ext cx="9953215" cy="5077822"/>
          </a:xfrm>
          <a:prstGeom prst="rect">
            <a:avLst/>
          </a:prstGeom>
        </p:spPr>
        <p:txBody>
          <a:bodyPr lIns="0" tIns="0" rIns="0" bIns="0" rtlCol="0" anchor="t">
            <a:spAutoFit/>
          </a:bodyPr>
          <a:lstStyle/>
          <a:p>
            <a:pPr>
              <a:lnSpc>
                <a:spcPts val="2802"/>
              </a:lnSpc>
              <a:spcBef>
                <a:spcPct val="0"/>
              </a:spcBef>
            </a:pPr>
            <a:r>
              <a:rPr lang="en-US" sz="2001">
                <a:solidFill>
                  <a:srgbClr val="1181C8"/>
                </a:solidFill>
                <a:latin typeface="Canva Sans Bold"/>
              </a:rPr>
              <a:t>Ayat Hafalan</a:t>
            </a:r>
          </a:p>
          <a:p>
            <a:pPr>
              <a:lnSpc>
                <a:spcPts val="282"/>
              </a:lnSpc>
              <a:spcBef>
                <a:spcPct val="0"/>
              </a:spcBef>
            </a:pPr>
            <a:endParaRPr lang="en-US" sz="2001">
              <a:solidFill>
                <a:srgbClr val="1181C8"/>
              </a:solidFill>
              <a:latin typeface="Canva Sans Bold"/>
            </a:endParaRPr>
          </a:p>
          <a:p>
            <a:pPr>
              <a:lnSpc>
                <a:spcPts val="2730"/>
              </a:lnSpc>
              <a:spcBef>
                <a:spcPct val="0"/>
              </a:spcBef>
            </a:pPr>
            <a:r>
              <a:rPr lang="en-US" sz="1950">
                <a:solidFill>
                  <a:srgbClr val="000000"/>
                </a:solidFill>
                <a:latin typeface="Canva Sans"/>
              </a:rPr>
              <a:t>Yohanes 9:5 “Selama Aku di dunia, Aku adalah terang dunia.”</a:t>
            </a:r>
          </a:p>
          <a:p>
            <a:pPr>
              <a:lnSpc>
                <a:spcPts val="769"/>
              </a:lnSpc>
              <a:spcBef>
                <a:spcPct val="0"/>
              </a:spcBef>
            </a:pPr>
            <a:endParaRPr lang="en-US" sz="1950">
              <a:solidFill>
                <a:srgbClr val="000000"/>
              </a:solidFill>
              <a:latin typeface="Canva Sans"/>
            </a:endParaRPr>
          </a:p>
          <a:p>
            <a:pPr>
              <a:lnSpc>
                <a:spcPts val="2730"/>
              </a:lnSpc>
              <a:spcBef>
                <a:spcPct val="0"/>
              </a:spcBef>
            </a:pPr>
            <a:r>
              <a:rPr lang="en-US" sz="1950">
                <a:solidFill>
                  <a:srgbClr val="000000"/>
                </a:solidFill>
                <a:latin typeface="Canva Sans Bold"/>
              </a:rPr>
              <a:t>Aplikasi</a:t>
            </a:r>
          </a:p>
          <a:p>
            <a:pPr>
              <a:lnSpc>
                <a:spcPts val="2730"/>
              </a:lnSpc>
              <a:spcBef>
                <a:spcPct val="0"/>
              </a:spcBef>
            </a:pPr>
            <a:r>
              <a:rPr lang="en-US" sz="1950">
                <a:solidFill>
                  <a:srgbClr val="000000"/>
                </a:solidFill>
                <a:latin typeface="Canva Sans"/>
              </a:rPr>
              <a:t>Bincangkan soalan-soalan ini dibawa ke dalam doa tentang melihat </a:t>
            </a:r>
            <a:r>
              <a:rPr lang="en-US" sz="1950">
                <a:solidFill>
                  <a:srgbClr val="000000"/>
                </a:solidFill>
                <a:latin typeface="Canva Sans Bold"/>
              </a:rPr>
              <a:t>pekerjaan Tuhan.</a:t>
            </a:r>
          </a:p>
          <a:p>
            <a:pPr>
              <a:lnSpc>
                <a:spcPts val="769"/>
              </a:lnSpc>
              <a:spcBef>
                <a:spcPct val="0"/>
              </a:spcBef>
            </a:pPr>
            <a:endParaRPr lang="en-US" sz="1950">
              <a:solidFill>
                <a:srgbClr val="000000"/>
              </a:solidFill>
              <a:latin typeface="Canva Sans Bold"/>
            </a:endParaRPr>
          </a:p>
          <a:p>
            <a:pPr>
              <a:lnSpc>
                <a:spcPts val="2730"/>
              </a:lnSpc>
              <a:spcBef>
                <a:spcPct val="0"/>
              </a:spcBef>
            </a:pPr>
            <a:r>
              <a:rPr lang="en-US" sz="1950">
                <a:solidFill>
                  <a:srgbClr val="000000"/>
                </a:solidFill>
                <a:latin typeface="Canva Sans Bold"/>
              </a:rPr>
              <a:t>i)</a:t>
            </a:r>
            <a:r>
              <a:rPr lang="en-US" sz="1950">
                <a:solidFill>
                  <a:srgbClr val="000000"/>
                </a:solidFill>
                <a:latin typeface="Canva Sans"/>
              </a:rPr>
              <a:t> Apabila perkara buruk berlaku, bagaimanakah Tuhan campur tangan dan mengubah situasi? Apakah peranan kita?</a:t>
            </a:r>
          </a:p>
          <a:p>
            <a:pPr>
              <a:lnSpc>
                <a:spcPts val="2730"/>
              </a:lnSpc>
              <a:spcBef>
                <a:spcPct val="0"/>
              </a:spcBef>
            </a:pPr>
            <a:r>
              <a:rPr lang="en-US" sz="1950">
                <a:solidFill>
                  <a:srgbClr val="000000"/>
                </a:solidFill>
                <a:latin typeface="Canva Sans Bold"/>
              </a:rPr>
              <a:t>ii) </a:t>
            </a:r>
            <a:r>
              <a:rPr lang="en-US" sz="1950">
                <a:solidFill>
                  <a:srgbClr val="000000"/>
                </a:solidFill>
                <a:latin typeface="Canva Sans"/>
              </a:rPr>
              <a:t>Pernahkah kamu melihat perubahan baik di dalam keluarga, keluarga rakanmu, sekolah ataupun lokaliti? Bolehkah kita berdoa untuk lebih banyak perubahan seumpama itu ?</a:t>
            </a:r>
          </a:p>
          <a:p>
            <a:pPr>
              <a:lnSpc>
                <a:spcPts val="2730"/>
              </a:lnSpc>
              <a:spcBef>
                <a:spcPct val="0"/>
              </a:spcBef>
            </a:pPr>
            <a:r>
              <a:rPr lang="en-US" sz="1950">
                <a:solidFill>
                  <a:srgbClr val="000000"/>
                </a:solidFill>
                <a:latin typeface="Canva Sans Bold"/>
              </a:rPr>
              <a:t>iii)</a:t>
            </a:r>
            <a:r>
              <a:rPr lang="en-US" sz="1950">
                <a:solidFill>
                  <a:srgbClr val="000000"/>
                </a:solidFill>
                <a:latin typeface="Canva Sans"/>
              </a:rPr>
              <a:t> Ianya susah bagi lelaki tersebut untuk mempercayai Yesus dan mandi di dalam kolam. (Dia boleh saja menggunakan air yang berdekatan.) Bagaimanakah kepercayaan kita terhadap Tuhan? Mungkin perubahan yang kita minta akan mengambil masa yang lama? Mungkin kita perlu melakukan peranan kita juga ?</a:t>
            </a:r>
          </a:p>
        </p:txBody>
      </p:sp>
      <p:sp>
        <p:nvSpPr>
          <p:cNvPr id="13" name="TextBox 13"/>
          <p:cNvSpPr txBox="1"/>
          <p:nvPr/>
        </p:nvSpPr>
        <p:spPr>
          <a:xfrm>
            <a:off x="7306085" y="3036554"/>
            <a:ext cx="9517313" cy="1090916"/>
          </a:xfrm>
          <a:prstGeom prst="rect">
            <a:avLst/>
          </a:prstGeom>
        </p:spPr>
        <p:txBody>
          <a:bodyPr lIns="0" tIns="0" rIns="0" bIns="0" rtlCol="0" anchor="t">
            <a:spAutoFit/>
          </a:bodyPr>
          <a:lstStyle/>
          <a:p>
            <a:pPr>
              <a:lnSpc>
                <a:spcPts val="2729"/>
              </a:lnSpc>
              <a:spcBef>
                <a:spcPct val="0"/>
              </a:spcBef>
            </a:pPr>
            <a:endParaRPr/>
          </a:p>
          <a:p>
            <a:pPr>
              <a:lnSpc>
                <a:spcPts val="490"/>
              </a:lnSpc>
              <a:spcBef>
                <a:spcPct val="0"/>
              </a:spcBef>
            </a:pPr>
            <a:endParaRPr/>
          </a:p>
          <a:p>
            <a:pPr>
              <a:lnSpc>
                <a:spcPts val="2729"/>
              </a:lnSpc>
              <a:spcBef>
                <a:spcPct val="0"/>
              </a:spcBef>
            </a:pPr>
            <a:r>
              <a:rPr lang="en-US" sz="1949">
                <a:solidFill>
                  <a:srgbClr val="000000"/>
                </a:solidFill>
                <a:latin typeface="Canva Sans Bold"/>
              </a:rPr>
              <a:t>ii) Seni buta </a:t>
            </a:r>
            <a:r>
              <a:rPr lang="en-US" sz="1949">
                <a:solidFill>
                  <a:srgbClr val="000000"/>
                </a:solidFill>
                <a:latin typeface="Canva Sans"/>
              </a:rPr>
              <a:t>- sambil menutup mata, lukis sebuah gambar seseorang sedang berdiri di sisi sebuah rumah. Lihat betapa susah untuk melakukannya!</a:t>
            </a:r>
          </a:p>
        </p:txBody>
      </p:sp>
      <p:sp>
        <p:nvSpPr>
          <p:cNvPr id="14" name="TextBox 14"/>
          <p:cNvSpPr txBox="1"/>
          <p:nvPr/>
        </p:nvSpPr>
        <p:spPr>
          <a:xfrm>
            <a:off x="17259300" y="215367"/>
            <a:ext cx="221010"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3296394" y="2308931"/>
            <a:ext cx="10703683" cy="4884099"/>
            <a:chOff x="0" y="0"/>
            <a:chExt cx="2819077" cy="1286347"/>
          </a:xfrm>
        </p:grpSpPr>
        <p:sp>
          <p:nvSpPr>
            <p:cNvPr id="9" name="Freeform 9"/>
            <p:cNvSpPr/>
            <p:nvPr/>
          </p:nvSpPr>
          <p:spPr>
            <a:xfrm>
              <a:off x="0" y="0"/>
              <a:ext cx="2819077" cy="1286347"/>
            </a:xfrm>
            <a:custGeom>
              <a:avLst/>
              <a:gdLst/>
              <a:ahLst/>
              <a:cxnLst/>
              <a:rect l="l" t="t" r="r" b="b"/>
              <a:pathLst>
                <a:path w="2819077" h="1286347">
                  <a:moveTo>
                    <a:pt x="0" y="0"/>
                  </a:moveTo>
                  <a:lnTo>
                    <a:pt x="2819077" y="0"/>
                  </a:lnTo>
                  <a:lnTo>
                    <a:pt x="2819077" y="1286347"/>
                  </a:lnTo>
                  <a:lnTo>
                    <a:pt x="0" y="1286347"/>
                  </a:lnTo>
                  <a:close/>
                </a:path>
              </a:pathLst>
            </a:custGeom>
            <a:solidFill>
              <a:srgbClr val="FFFFFF"/>
            </a:solidFill>
            <a:ln w="38100" cap="sq">
              <a:solidFill>
                <a:srgbClr val="000000"/>
              </a:solidFill>
              <a:prstDash val="solid"/>
              <a:miter/>
            </a:ln>
          </p:spPr>
          <p:txBody>
            <a:bodyPr/>
            <a:lstStyle/>
            <a:p>
              <a:endParaRPr lang="en-MY"/>
            </a:p>
          </p:txBody>
        </p:sp>
        <p:sp>
          <p:nvSpPr>
            <p:cNvPr id="10" name="TextBox 10"/>
            <p:cNvSpPr txBox="1"/>
            <p:nvPr/>
          </p:nvSpPr>
          <p:spPr>
            <a:xfrm>
              <a:off x="0" y="-47625"/>
              <a:ext cx="2819077" cy="1333972"/>
            </a:xfrm>
            <a:prstGeom prst="rect">
              <a:avLst/>
            </a:prstGeom>
          </p:spPr>
          <p:txBody>
            <a:bodyPr lIns="50800" tIns="50800" rIns="50800" bIns="50800" rtlCol="0" anchor="ctr"/>
            <a:lstStyle/>
            <a:p>
              <a:pPr algn="ctr">
                <a:lnSpc>
                  <a:spcPts val="2800"/>
                </a:lnSpc>
              </a:pPr>
              <a:endParaRPr/>
            </a:p>
          </p:txBody>
        </p:sp>
      </p:grpSp>
      <p:sp>
        <p:nvSpPr>
          <p:cNvPr id="11" name="TextBox 11"/>
          <p:cNvSpPr txBox="1"/>
          <p:nvPr/>
        </p:nvSpPr>
        <p:spPr>
          <a:xfrm>
            <a:off x="3912103" y="2810060"/>
            <a:ext cx="9833053" cy="3887469"/>
          </a:xfrm>
          <a:prstGeom prst="rect">
            <a:avLst/>
          </a:prstGeom>
        </p:spPr>
        <p:txBody>
          <a:bodyPr lIns="0" tIns="0" rIns="0" bIns="0" rtlCol="0" anchor="t">
            <a:spAutoFit/>
          </a:bodyPr>
          <a:lstStyle/>
          <a:p>
            <a:pPr>
              <a:lnSpc>
                <a:spcPts val="3080"/>
              </a:lnSpc>
              <a:spcBef>
                <a:spcPct val="0"/>
              </a:spcBef>
            </a:pPr>
            <a:r>
              <a:rPr lang="en-US" sz="2200">
                <a:solidFill>
                  <a:srgbClr val="000000"/>
                </a:solidFill>
                <a:latin typeface="Canva Sans Bold"/>
              </a:rPr>
              <a:t>Testimoni daripada Patna, India: </a:t>
            </a:r>
          </a:p>
          <a:p>
            <a:pPr>
              <a:lnSpc>
                <a:spcPts val="3080"/>
              </a:lnSpc>
              <a:spcBef>
                <a:spcPct val="0"/>
              </a:spcBef>
            </a:pPr>
            <a:r>
              <a:rPr lang="en-US" sz="2200">
                <a:solidFill>
                  <a:srgbClr val="000000"/>
                </a:solidFill>
                <a:latin typeface="Canva Sans"/>
              </a:rPr>
              <a:t>Doa Hujung Minggu Sedunia 2023 membawa sebuah kesedaran yang berkuasa kepada anak-anak tentang tanggungjawab kita untuk melindungi ciptaan indah yang Tuhan telah berikan kepada kita. Anjali, seorang budak perempuan daripada pusat pembelajaran, kini mematikan lampu dan kipas yang tidak digunakan, menjimatkan air dengan menutup pili air, menanam anak pokok,dan memastikan persekitarannya bersih. Dia kini adalah seorang pahlawan alam, penjaga ciptaan Tuhan, dan sentiasa menggalakkan adik-beradik dan kawan-kawannya untuk menyertai dia.</a:t>
            </a:r>
          </a:p>
        </p:txBody>
      </p:sp>
      <p:sp>
        <p:nvSpPr>
          <p:cNvPr id="13" name="TextBox 13"/>
          <p:cNvSpPr txBox="1"/>
          <p:nvPr/>
        </p:nvSpPr>
        <p:spPr>
          <a:xfrm>
            <a:off x="17259300" y="215367"/>
            <a:ext cx="230535"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sp>
        <p:nvSpPr>
          <p:cNvPr id="9" name="TextBox 9"/>
          <p:cNvSpPr txBox="1"/>
          <p:nvPr/>
        </p:nvSpPr>
        <p:spPr>
          <a:xfrm>
            <a:off x="1028700" y="990600"/>
            <a:ext cx="5800819" cy="6983084"/>
          </a:xfrm>
          <a:prstGeom prst="rect">
            <a:avLst/>
          </a:prstGeom>
        </p:spPr>
        <p:txBody>
          <a:bodyPr lIns="0" tIns="0" rIns="0" bIns="0" rtlCol="0" anchor="t">
            <a:spAutoFit/>
          </a:bodyPr>
          <a:lstStyle/>
          <a:p>
            <a:pPr>
              <a:lnSpc>
                <a:spcPts val="2869"/>
              </a:lnSpc>
              <a:spcBef>
                <a:spcPct val="0"/>
              </a:spcBef>
            </a:pPr>
            <a:r>
              <a:rPr lang="en-US" sz="2049">
                <a:solidFill>
                  <a:srgbClr val="1181C8"/>
                </a:solidFill>
                <a:latin typeface="Canva Sans Bold"/>
              </a:rPr>
              <a:t>2: Keajaiban Tuhan</a:t>
            </a:r>
          </a:p>
          <a:p>
            <a:pPr>
              <a:lnSpc>
                <a:spcPts val="2729"/>
              </a:lnSpc>
              <a:spcBef>
                <a:spcPct val="0"/>
              </a:spcBef>
            </a:pPr>
            <a:endParaRPr lang="en-US" sz="2049">
              <a:solidFill>
                <a:srgbClr val="1181C8"/>
              </a:solidFill>
              <a:latin typeface="Canva Sans Bold"/>
            </a:endParaRPr>
          </a:p>
          <a:p>
            <a:pPr>
              <a:lnSpc>
                <a:spcPts val="2729"/>
              </a:lnSpc>
              <a:spcBef>
                <a:spcPct val="0"/>
              </a:spcBef>
            </a:pPr>
            <a:r>
              <a:rPr lang="en-US" sz="1949">
                <a:solidFill>
                  <a:srgbClr val="000000"/>
                </a:solidFill>
                <a:latin typeface="Canva Sans"/>
              </a:rPr>
              <a:t>          </a:t>
            </a:r>
            <a:r>
              <a:rPr lang="en-US" sz="1949">
                <a:solidFill>
                  <a:srgbClr val="000000"/>
                </a:solidFill>
                <a:latin typeface="Canva Sans Bold"/>
              </a:rPr>
              <a:t>Sauh Cerita - Yohanes 9:13-23</a:t>
            </a:r>
          </a:p>
          <a:p>
            <a:pPr>
              <a:lnSpc>
                <a:spcPts val="1189"/>
              </a:lnSpc>
              <a:spcBef>
                <a:spcPct val="0"/>
              </a:spcBef>
            </a:pPr>
            <a:endParaRPr lang="en-US" sz="1949">
              <a:solidFill>
                <a:srgbClr val="000000"/>
              </a:solidFill>
              <a:latin typeface="Canva Sans Bold"/>
            </a:endParaRPr>
          </a:p>
          <a:p>
            <a:pPr>
              <a:lnSpc>
                <a:spcPts val="2729"/>
              </a:lnSpc>
              <a:spcBef>
                <a:spcPct val="0"/>
              </a:spcBef>
            </a:pPr>
            <a:r>
              <a:rPr lang="en-US" sz="1949">
                <a:solidFill>
                  <a:srgbClr val="000000"/>
                </a:solidFill>
                <a:latin typeface="Canva Sans"/>
              </a:rPr>
              <a:t>Setelah menceritakan kepada jiran tetangganya bahawa Yesus yang telah menyembuhkan dia, jiran-jirannya membawa dia kepada orang Farisi. Lelaki buta tersebut menerangkan apa yang telah terjadi. Beberapa orang ketua mengatakan bahwa percampuran pes untuk penyembuhan dilakukan pada hari Sabat. Tiada sebarang kerja dibenarkan pada hari Sabat; oleh itu. Yesus bukan lah datang daripada Tuhan kerana Dia berdosa. Penuh dengan keraguan, orang Farisi memanggil kedua ibu bapa lelaki tersebut untuk mengesahkan bahawa lelaki itu adalah anak mereka dan dia dilahirkan buta. Mereka ketakutan dan bertanya bagaimana anak mereka sudah boleh melihat. Mereka berkata, “Dia sudah cukup umur; tanya dia.”</a:t>
            </a:r>
          </a:p>
          <a:p>
            <a:pPr>
              <a:lnSpc>
                <a:spcPts val="2729"/>
              </a:lnSpc>
              <a:spcBef>
                <a:spcPct val="0"/>
              </a:spcBef>
            </a:pPr>
            <a:endParaRPr lang="en-US" sz="1949">
              <a:solidFill>
                <a:srgbClr val="000000"/>
              </a:solidFill>
              <a:latin typeface="Canva Sans"/>
            </a:endParaRPr>
          </a:p>
        </p:txBody>
      </p:sp>
      <p:sp>
        <p:nvSpPr>
          <p:cNvPr id="10" name="Freeform 10"/>
          <p:cNvSpPr/>
          <p:nvPr/>
        </p:nvSpPr>
        <p:spPr>
          <a:xfrm>
            <a:off x="1028700" y="1534951"/>
            <a:ext cx="515829" cy="515829"/>
          </a:xfrm>
          <a:custGeom>
            <a:avLst/>
            <a:gdLst/>
            <a:ahLst/>
            <a:cxnLst/>
            <a:rect l="l" t="t" r="r" b="b"/>
            <a:pathLst>
              <a:path w="515829" h="515829">
                <a:moveTo>
                  <a:pt x="0" y="0"/>
                </a:moveTo>
                <a:lnTo>
                  <a:pt x="515829" y="0"/>
                </a:lnTo>
                <a:lnTo>
                  <a:pt x="515829" y="515829"/>
                </a:lnTo>
                <a:lnTo>
                  <a:pt x="0" y="5158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MY"/>
          </a:p>
        </p:txBody>
      </p:sp>
      <p:sp>
        <p:nvSpPr>
          <p:cNvPr id="11" name="TextBox 11"/>
          <p:cNvSpPr txBox="1"/>
          <p:nvPr/>
        </p:nvSpPr>
        <p:spPr>
          <a:xfrm>
            <a:off x="7306085" y="799883"/>
            <a:ext cx="7489928" cy="2217420"/>
          </a:xfrm>
          <a:prstGeom prst="rect">
            <a:avLst/>
          </a:prstGeom>
        </p:spPr>
        <p:txBody>
          <a:bodyPr lIns="0" tIns="0" rIns="0" bIns="0" rtlCol="0" anchor="t">
            <a:spAutoFit/>
          </a:bodyPr>
          <a:lstStyle/>
          <a:p>
            <a:pPr>
              <a:lnSpc>
                <a:spcPts val="2729"/>
              </a:lnSpc>
              <a:spcBef>
                <a:spcPct val="0"/>
              </a:spcBef>
            </a:pPr>
            <a:r>
              <a:rPr lang="en-US" sz="1950">
                <a:solidFill>
                  <a:srgbClr val="000000"/>
                </a:solidFill>
                <a:latin typeface="Canva Sans Bold"/>
              </a:rPr>
              <a:t>Aktiviti</a:t>
            </a:r>
          </a:p>
          <a:p>
            <a:pPr>
              <a:lnSpc>
                <a:spcPts val="1330"/>
              </a:lnSpc>
              <a:spcBef>
                <a:spcPct val="0"/>
              </a:spcBef>
            </a:pPr>
            <a:endParaRPr lang="en-US" sz="1950">
              <a:solidFill>
                <a:srgbClr val="000000"/>
              </a:solidFill>
              <a:latin typeface="Canva Sans Bold"/>
            </a:endParaRPr>
          </a:p>
          <a:p>
            <a:pPr>
              <a:lnSpc>
                <a:spcPts val="2729"/>
              </a:lnSpc>
              <a:spcBef>
                <a:spcPct val="0"/>
              </a:spcBef>
            </a:pPr>
            <a:r>
              <a:rPr lang="en-US" sz="1950">
                <a:solidFill>
                  <a:srgbClr val="000000"/>
                </a:solidFill>
                <a:latin typeface="Canva Sans Bold"/>
              </a:rPr>
              <a:t>i) Main peranan</a:t>
            </a:r>
            <a:r>
              <a:rPr lang="en-US" sz="1950">
                <a:solidFill>
                  <a:srgbClr val="000000"/>
                </a:solidFill>
                <a:latin typeface="Canva Sans"/>
              </a:rPr>
              <a:t> - Main peranan- Biarkan anak-anak melakonkan cerita dengan kata-kata mereka sendiri. Lakukannya dua kali dengan anak-anak mengambil peranan yang berbeza.</a:t>
            </a:r>
          </a:p>
          <a:p>
            <a:pPr>
              <a:lnSpc>
                <a:spcPts val="2729"/>
              </a:lnSpc>
              <a:spcBef>
                <a:spcPct val="0"/>
              </a:spcBef>
            </a:pPr>
            <a:endParaRPr lang="en-US" sz="1950">
              <a:solidFill>
                <a:srgbClr val="000000"/>
              </a:solidFill>
              <a:latin typeface="Canva Sans"/>
            </a:endParaRPr>
          </a:p>
        </p:txBody>
      </p:sp>
      <p:sp>
        <p:nvSpPr>
          <p:cNvPr id="12" name="TextBox 12"/>
          <p:cNvSpPr txBox="1"/>
          <p:nvPr/>
        </p:nvSpPr>
        <p:spPr>
          <a:xfrm>
            <a:off x="7306085" y="4619152"/>
            <a:ext cx="9953215" cy="4208303"/>
          </a:xfrm>
          <a:prstGeom prst="rect">
            <a:avLst/>
          </a:prstGeom>
        </p:spPr>
        <p:txBody>
          <a:bodyPr lIns="0" tIns="0" rIns="0" bIns="0" rtlCol="0" anchor="t">
            <a:spAutoFit/>
          </a:bodyPr>
          <a:lstStyle/>
          <a:p>
            <a:pPr>
              <a:lnSpc>
                <a:spcPts val="2802"/>
              </a:lnSpc>
              <a:spcBef>
                <a:spcPct val="0"/>
              </a:spcBef>
            </a:pPr>
            <a:r>
              <a:rPr lang="en-US" sz="2001">
                <a:solidFill>
                  <a:srgbClr val="1181C8"/>
                </a:solidFill>
                <a:latin typeface="Canva Sans Bold"/>
              </a:rPr>
              <a:t>Ayat Hafalan</a:t>
            </a:r>
          </a:p>
          <a:p>
            <a:pPr>
              <a:lnSpc>
                <a:spcPts val="282"/>
              </a:lnSpc>
              <a:spcBef>
                <a:spcPct val="0"/>
              </a:spcBef>
            </a:pPr>
            <a:endParaRPr lang="en-US" sz="2001">
              <a:solidFill>
                <a:srgbClr val="1181C8"/>
              </a:solidFill>
              <a:latin typeface="Canva Sans Bold"/>
            </a:endParaRPr>
          </a:p>
          <a:p>
            <a:pPr>
              <a:lnSpc>
                <a:spcPts val="2730"/>
              </a:lnSpc>
              <a:spcBef>
                <a:spcPct val="0"/>
              </a:spcBef>
            </a:pPr>
            <a:r>
              <a:rPr lang="en-US" sz="1950">
                <a:solidFill>
                  <a:srgbClr val="000000"/>
                </a:solidFill>
                <a:latin typeface="Canva Sans"/>
              </a:rPr>
              <a:t>Yohanes 9:15b: “Yohanes 9:15b: “Ia menaruh lumpur pada mataku,” jawab lelaki itu, “dan aku membasuh, dan sekarang aku melihat.”</a:t>
            </a:r>
          </a:p>
          <a:p>
            <a:pPr>
              <a:lnSpc>
                <a:spcPts val="1329"/>
              </a:lnSpc>
              <a:spcBef>
                <a:spcPct val="0"/>
              </a:spcBef>
            </a:pPr>
            <a:endParaRPr lang="en-US" sz="1950">
              <a:solidFill>
                <a:srgbClr val="000000"/>
              </a:solidFill>
              <a:latin typeface="Canva Sans"/>
            </a:endParaRPr>
          </a:p>
          <a:p>
            <a:pPr>
              <a:lnSpc>
                <a:spcPts val="769"/>
              </a:lnSpc>
              <a:spcBef>
                <a:spcPct val="0"/>
              </a:spcBef>
            </a:pPr>
            <a:endParaRPr lang="en-US" sz="1950">
              <a:solidFill>
                <a:srgbClr val="000000"/>
              </a:solidFill>
              <a:latin typeface="Canva Sans"/>
            </a:endParaRPr>
          </a:p>
          <a:p>
            <a:pPr>
              <a:lnSpc>
                <a:spcPts val="2730"/>
              </a:lnSpc>
              <a:spcBef>
                <a:spcPct val="0"/>
              </a:spcBef>
            </a:pPr>
            <a:r>
              <a:rPr lang="en-US" sz="1950">
                <a:solidFill>
                  <a:srgbClr val="000000"/>
                </a:solidFill>
                <a:latin typeface="Canva Sans Bold"/>
              </a:rPr>
              <a:t>Aplikasi</a:t>
            </a:r>
          </a:p>
          <a:p>
            <a:pPr>
              <a:lnSpc>
                <a:spcPts val="2730"/>
              </a:lnSpc>
              <a:spcBef>
                <a:spcPct val="0"/>
              </a:spcBef>
            </a:pPr>
            <a:r>
              <a:rPr lang="en-US" sz="1950">
                <a:solidFill>
                  <a:srgbClr val="000000"/>
                </a:solidFill>
                <a:latin typeface="Canva Sans"/>
              </a:rPr>
              <a:t>Bincangkan soalan-soalan ini untuk dibawa ke dalam doa tentang melihat </a:t>
            </a:r>
            <a:r>
              <a:rPr lang="en-US" sz="1950">
                <a:solidFill>
                  <a:srgbClr val="000000"/>
                </a:solidFill>
                <a:latin typeface="Canva Sans Bold"/>
              </a:rPr>
              <a:t>keajaiban Tuhan. </a:t>
            </a:r>
          </a:p>
          <a:p>
            <a:pPr>
              <a:lnSpc>
                <a:spcPts val="769"/>
              </a:lnSpc>
              <a:spcBef>
                <a:spcPct val="0"/>
              </a:spcBef>
            </a:pPr>
            <a:endParaRPr lang="en-US" sz="1950">
              <a:solidFill>
                <a:srgbClr val="000000"/>
              </a:solidFill>
              <a:latin typeface="Canva Sans Bold"/>
            </a:endParaRPr>
          </a:p>
          <a:p>
            <a:pPr>
              <a:lnSpc>
                <a:spcPts val="2730"/>
              </a:lnSpc>
              <a:spcBef>
                <a:spcPct val="0"/>
              </a:spcBef>
            </a:pPr>
            <a:r>
              <a:rPr lang="en-US" sz="1950">
                <a:solidFill>
                  <a:srgbClr val="000000"/>
                </a:solidFill>
                <a:latin typeface="Canva Sans Bold"/>
              </a:rPr>
              <a:t>i)</a:t>
            </a:r>
            <a:r>
              <a:rPr lang="en-US" sz="1950">
                <a:solidFill>
                  <a:srgbClr val="000000"/>
                </a:solidFill>
                <a:latin typeface="Canva Sans"/>
              </a:rPr>
              <a:t> Apa maksudnya ragu ketika kita meminta seseorang melakukan sesuatu untuk kita?</a:t>
            </a:r>
          </a:p>
          <a:p>
            <a:pPr>
              <a:lnSpc>
                <a:spcPts val="2730"/>
              </a:lnSpc>
              <a:spcBef>
                <a:spcPct val="0"/>
              </a:spcBef>
            </a:pPr>
            <a:r>
              <a:rPr lang="en-US" sz="1950">
                <a:solidFill>
                  <a:srgbClr val="000000"/>
                </a:solidFill>
                <a:latin typeface="Canva Sans Bold"/>
              </a:rPr>
              <a:t>ii)</a:t>
            </a:r>
            <a:r>
              <a:rPr lang="en-US" sz="1950">
                <a:solidFill>
                  <a:srgbClr val="000000"/>
                </a:solidFill>
                <a:latin typeface="Canva Sans"/>
              </a:rPr>
              <a:t> Apa itu keajaiban?</a:t>
            </a:r>
          </a:p>
          <a:p>
            <a:pPr>
              <a:lnSpc>
                <a:spcPts val="2730"/>
              </a:lnSpc>
              <a:spcBef>
                <a:spcPct val="0"/>
              </a:spcBef>
            </a:pPr>
            <a:r>
              <a:rPr lang="en-US" sz="1950">
                <a:solidFill>
                  <a:srgbClr val="000000"/>
                </a:solidFill>
                <a:latin typeface="Canva Sans Bold"/>
              </a:rPr>
              <a:t>iii)</a:t>
            </a:r>
            <a:r>
              <a:rPr lang="en-US" sz="1950">
                <a:solidFill>
                  <a:srgbClr val="000000"/>
                </a:solidFill>
                <a:latin typeface="Canva Sans"/>
              </a:rPr>
              <a:t> Di manakah kita memerlukan keajaiban sekarang? (keluarga, sekolah, komuniti)</a:t>
            </a:r>
          </a:p>
          <a:p>
            <a:pPr>
              <a:lnSpc>
                <a:spcPts val="2730"/>
              </a:lnSpc>
              <a:spcBef>
                <a:spcPct val="0"/>
              </a:spcBef>
            </a:pPr>
            <a:endParaRPr lang="en-US" sz="1950">
              <a:solidFill>
                <a:srgbClr val="000000"/>
              </a:solidFill>
              <a:latin typeface="Canva Sans"/>
            </a:endParaRPr>
          </a:p>
        </p:txBody>
      </p:sp>
      <p:sp>
        <p:nvSpPr>
          <p:cNvPr id="13" name="TextBox 13"/>
          <p:cNvSpPr txBox="1"/>
          <p:nvPr/>
        </p:nvSpPr>
        <p:spPr>
          <a:xfrm>
            <a:off x="7306085" y="2765979"/>
            <a:ext cx="9246995" cy="2055495"/>
          </a:xfrm>
          <a:prstGeom prst="rect">
            <a:avLst/>
          </a:prstGeom>
        </p:spPr>
        <p:txBody>
          <a:bodyPr lIns="0" tIns="0" rIns="0" bIns="0" rtlCol="0" anchor="t">
            <a:spAutoFit/>
          </a:bodyPr>
          <a:lstStyle/>
          <a:p>
            <a:pPr>
              <a:lnSpc>
                <a:spcPts val="2729"/>
              </a:lnSpc>
              <a:spcBef>
                <a:spcPct val="0"/>
              </a:spcBef>
            </a:pPr>
            <a:r>
              <a:rPr lang="en-US" sz="1950">
                <a:solidFill>
                  <a:srgbClr val="000000"/>
                </a:solidFill>
                <a:latin typeface="Canva Sans Bold"/>
              </a:rPr>
              <a:t>ii) Hab cahaya</a:t>
            </a:r>
            <a:r>
              <a:rPr lang="en-US" sz="1950">
                <a:solidFill>
                  <a:srgbClr val="000000"/>
                </a:solidFill>
                <a:latin typeface="Canva Sans"/>
              </a:rPr>
              <a:t>- Minta sekumpulan anak-anak melukis peta bandar mereka di atas sekeping kadbod yang besar dengan gaya lukisan mereka sendiri. Tandakan lokasi gereja dan sekolah. Pasang rentetan lampu LED pada setiap sekolah dan gereja. Tukar lampu kepada kelipan. Paparkan untuk menunjukkan rangkaian hab cahaya yang melayani dan meraikan kanak-kanak.</a:t>
            </a:r>
          </a:p>
          <a:p>
            <a:pPr>
              <a:lnSpc>
                <a:spcPts val="2729"/>
              </a:lnSpc>
              <a:spcBef>
                <a:spcPct val="0"/>
              </a:spcBef>
            </a:pPr>
            <a:endParaRPr lang="en-US" sz="1950">
              <a:solidFill>
                <a:srgbClr val="000000"/>
              </a:solidFill>
              <a:latin typeface="Canva Sans"/>
            </a:endParaRPr>
          </a:p>
        </p:txBody>
      </p:sp>
      <p:sp>
        <p:nvSpPr>
          <p:cNvPr id="14" name="TextBox 14"/>
          <p:cNvSpPr txBox="1"/>
          <p:nvPr/>
        </p:nvSpPr>
        <p:spPr>
          <a:xfrm>
            <a:off x="17259300" y="215367"/>
            <a:ext cx="225177"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3138708" y="2038613"/>
            <a:ext cx="11319408" cy="5353768"/>
            <a:chOff x="0" y="0"/>
            <a:chExt cx="2981243" cy="1410046"/>
          </a:xfrm>
        </p:grpSpPr>
        <p:sp>
          <p:nvSpPr>
            <p:cNvPr id="9" name="Freeform 9"/>
            <p:cNvSpPr/>
            <p:nvPr/>
          </p:nvSpPr>
          <p:spPr>
            <a:xfrm>
              <a:off x="0" y="0"/>
              <a:ext cx="2981243" cy="1410046"/>
            </a:xfrm>
            <a:custGeom>
              <a:avLst/>
              <a:gdLst/>
              <a:ahLst/>
              <a:cxnLst/>
              <a:rect l="l" t="t" r="r" b="b"/>
              <a:pathLst>
                <a:path w="2981243" h="1410046">
                  <a:moveTo>
                    <a:pt x="0" y="0"/>
                  </a:moveTo>
                  <a:lnTo>
                    <a:pt x="2981243" y="0"/>
                  </a:lnTo>
                  <a:lnTo>
                    <a:pt x="2981243" y="1410046"/>
                  </a:lnTo>
                  <a:lnTo>
                    <a:pt x="0" y="1410046"/>
                  </a:lnTo>
                  <a:close/>
                </a:path>
              </a:pathLst>
            </a:custGeom>
            <a:solidFill>
              <a:srgbClr val="FFFFFF"/>
            </a:solidFill>
            <a:ln w="38100" cap="sq">
              <a:solidFill>
                <a:srgbClr val="000000"/>
              </a:solidFill>
              <a:prstDash val="solid"/>
              <a:miter/>
            </a:ln>
          </p:spPr>
          <p:txBody>
            <a:bodyPr/>
            <a:lstStyle/>
            <a:p>
              <a:endParaRPr lang="en-MY"/>
            </a:p>
          </p:txBody>
        </p:sp>
        <p:sp>
          <p:nvSpPr>
            <p:cNvPr id="10" name="TextBox 10"/>
            <p:cNvSpPr txBox="1"/>
            <p:nvPr/>
          </p:nvSpPr>
          <p:spPr>
            <a:xfrm>
              <a:off x="0" y="-47625"/>
              <a:ext cx="2981243" cy="1457671"/>
            </a:xfrm>
            <a:prstGeom prst="rect">
              <a:avLst/>
            </a:prstGeom>
          </p:spPr>
          <p:txBody>
            <a:bodyPr lIns="50800" tIns="50800" rIns="50800" bIns="50800" rtlCol="0" anchor="ctr"/>
            <a:lstStyle/>
            <a:p>
              <a:pPr algn="ctr">
                <a:lnSpc>
                  <a:spcPts val="2800"/>
                </a:lnSpc>
              </a:pPr>
              <a:endParaRPr/>
            </a:p>
          </p:txBody>
        </p:sp>
      </p:grpSp>
      <p:sp>
        <p:nvSpPr>
          <p:cNvPr id="12" name="TextBox 12"/>
          <p:cNvSpPr txBox="1"/>
          <p:nvPr/>
        </p:nvSpPr>
        <p:spPr>
          <a:xfrm>
            <a:off x="3941946" y="2452293"/>
            <a:ext cx="9923179" cy="4668519"/>
          </a:xfrm>
          <a:prstGeom prst="rect">
            <a:avLst/>
          </a:prstGeom>
        </p:spPr>
        <p:txBody>
          <a:bodyPr lIns="0" tIns="0" rIns="0" bIns="0" rtlCol="0" anchor="t">
            <a:spAutoFit/>
          </a:bodyPr>
          <a:lstStyle/>
          <a:p>
            <a:pPr>
              <a:lnSpc>
                <a:spcPts val="3080"/>
              </a:lnSpc>
              <a:spcBef>
                <a:spcPct val="0"/>
              </a:spcBef>
            </a:pPr>
            <a:r>
              <a:rPr lang="en-US" sz="2200">
                <a:solidFill>
                  <a:srgbClr val="000000"/>
                </a:solidFill>
                <a:latin typeface="Canva Sans Bold"/>
              </a:rPr>
              <a:t>Testimoni daripada anak-anak di Zambia:</a:t>
            </a:r>
          </a:p>
          <a:p>
            <a:pPr>
              <a:lnSpc>
                <a:spcPts val="3080"/>
              </a:lnSpc>
              <a:spcBef>
                <a:spcPct val="0"/>
              </a:spcBef>
            </a:pPr>
            <a:r>
              <a:rPr lang="en-US" sz="2200">
                <a:solidFill>
                  <a:srgbClr val="000000"/>
                </a:solidFill>
                <a:latin typeface="Canva Sans"/>
              </a:rPr>
              <a:t>“Saya telah mempelajari bahawa Tuhan menciptakan dunia dan segala-gala yang ada di dalamnya, dan dia memberikan manusia tanggungjawab untuk mengasihi dan menjaga haiwan-haiwan.”</a:t>
            </a:r>
          </a:p>
          <a:p>
            <a:pPr>
              <a:lnSpc>
                <a:spcPts val="3080"/>
              </a:lnSpc>
              <a:spcBef>
                <a:spcPct val="0"/>
              </a:spcBef>
            </a:pPr>
            <a:endParaRPr lang="en-US" sz="2200">
              <a:solidFill>
                <a:srgbClr val="000000"/>
              </a:solidFill>
              <a:latin typeface="Canva Sans"/>
            </a:endParaRPr>
          </a:p>
          <a:p>
            <a:pPr>
              <a:lnSpc>
                <a:spcPts val="3080"/>
              </a:lnSpc>
              <a:spcBef>
                <a:spcPct val="0"/>
              </a:spcBef>
            </a:pPr>
            <a:r>
              <a:rPr lang="en-US" sz="2200">
                <a:solidFill>
                  <a:srgbClr val="000000"/>
                </a:solidFill>
                <a:latin typeface="Canva Sans"/>
              </a:rPr>
              <a:t>“Berdoa untuk satu sama lain dan percaya kepada Tuhan. Kamu boleh meletakkan apa saja di dalam tangan Tuhan; walaupun kamu menghadapi  masalah, Tuhan akan membantu dan membimbing kamu.”</a:t>
            </a:r>
          </a:p>
          <a:p>
            <a:pPr>
              <a:lnSpc>
                <a:spcPts val="3080"/>
              </a:lnSpc>
              <a:spcBef>
                <a:spcPct val="0"/>
              </a:spcBef>
            </a:pPr>
            <a:endParaRPr lang="en-US" sz="2200">
              <a:solidFill>
                <a:srgbClr val="000000"/>
              </a:solidFill>
              <a:latin typeface="Canva Sans"/>
            </a:endParaRPr>
          </a:p>
          <a:p>
            <a:pPr>
              <a:lnSpc>
                <a:spcPts val="3080"/>
              </a:lnSpc>
              <a:spcBef>
                <a:spcPct val="0"/>
              </a:spcBef>
            </a:pPr>
            <a:r>
              <a:rPr lang="en-US" sz="2200">
                <a:solidFill>
                  <a:srgbClr val="000000"/>
                </a:solidFill>
                <a:latin typeface="Canva Sans"/>
              </a:rPr>
              <a:t>“Kita hendaklah menjaga ciptaan Tuhan. Anak-anak perlu pergi ke sekolah dan dididik.”</a:t>
            </a:r>
          </a:p>
          <a:p>
            <a:pPr algn="ctr">
              <a:lnSpc>
                <a:spcPts val="3080"/>
              </a:lnSpc>
              <a:spcBef>
                <a:spcPct val="0"/>
              </a:spcBef>
            </a:pPr>
            <a:endParaRPr lang="en-US" sz="2200">
              <a:solidFill>
                <a:srgbClr val="000000"/>
              </a:solidFill>
              <a:latin typeface="Canva Sans"/>
            </a:endParaRPr>
          </a:p>
        </p:txBody>
      </p:sp>
      <p:sp>
        <p:nvSpPr>
          <p:cNvPr id="13" name="TextBox 13"/>
          <p:cNvSpPr txBox="1"/>
          <p:nvPr/>
        </p:nvSpPr>
        <p:spPr>
          <a:xfrm>
            <a:off x="17259300" y="215367"/>
            <a:ext cx="245120"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sp>
        <p:nvSpPr>
          <p:cNvPr id="9" name="TextBox 9"/>
          <p:cNvSpPr txBox="1"/>
          <p:nvPr/>
        </p:nvSpPr>
        <p:spPr>
          <a:xfrm>
            <a:off x="1028700" y="990600"/>
            <a:ext cx="5800819" cy="8349867"/>
          </a:xfrm>
          <a:prstGeom prst="rect">
            <a:avLst/>
          </a:prstGeom>
        </p:spPr>
        <p:txBody>
          <a:bodyPr lIns="0" tIns="0" rIns="0" bIns="0" rtlCol="0" anchor="t">
            <a:spAutoFit/>
          </a:bodyPr>
          <a:lstStyle/>
          <a:p>
            <a:pPr>
              <a:lnSpc>
                <a:spcPts val="2869"/>
              </a:lnSpc>
              <a:spcBef>
                <a:spcPct val="0"/>
              </a:spcBef>
            </a:pPr>
            <a:r>
              <a:rPr lang="en-US" sz="2049">
                <a:solidFill>
                  <a:srgbClr val="1181C8"/>
                </a:solidFill>
                <a:latin typeface="Canva Sans Bold"/>
              </a:rPr>
              <a:t>3: Yesus, Anak Tuhan</a:t>
            </a:r>
          </a:p>
          <a:p>
            <a:pPr>
              <a:lnSpc>
                <a:spcPts val="2729"/>
              </a:lnSpc>
              <a:spcBef>
                <a:spcPct val="0"/>
              </a:spcBef>
            </a:pPr>
            <a:endParaRPr lang="en-US" sz="2049">
              <a:solidFill>
                <a:srgbClr val="1181C8"/>
              </a:solidFill>
              <a:latin typeface="Canva Sans Bold"/>
            </a:endParaRPr>
          </a:p>
          <a:p>
            <a:pPr>
              <a:lnSpc>
                <a:spcPts val="2729"/>
              </a:lnSpc>
              <a:spcBef>
                <a:spcPct val="0"/>
              </a:spcBef>
            </a:pPr>
            <a:r>
              <a:rPr lang="en-US" sz="1949">
                <a:solidFill>
                  <a:srgbClr val="000000"/>
                </a:solidFill>
                <a:latin typeface="Canva Sans"/>
              </a:rPr>
              <a:t>          </a:t>
            </a:r>
            <a:r>
              <a:rPr lang="en-US" sz="1949">
                <a:solidFill>
                  <a:srgbClr val="000000"/>
                </a:solidFill>
                <a:latin typeface="Canva Sans Bold"/>
              </a:rPr>
              <a:t>Sauh Cerita - Yohanes 9:24-34</a:t>
            </a:r>
          </a:p>
          <a:p>
            <a:pPr>
              <a:lnSpc>
                <a:spcPts val="1189"/>
              </a:lnSpc>
              <a:spcBef>
                <a:spcPct val="0"/>
              </a:spcBef>
            </a:pPr>
            <a:endParaRPr lang="en-US" sz="1949">
              <a:solidFill>
                <a:srgbClr val="000000"/>
              </a:solidFill>
              <a:latin typeface="Canva Sans Bold"/>
            </a:endParaRPr>
          </a:p>
          <a:p>
            <a:pPr>
              <a:lnSpc>
                <a:spcPts val="2729"/>
              </a:lnSpc>
              <a:spcBef>
                <a:spcPct val="0"/>
              </a:spcBef>
            </a:pPr>
            <a:r>
              <a:rPr lang="en-US" sz="1949">
                <a:solidFill>
                  <a:srgbClr val="000000"/>
                </a:solidFill>
                <a:latin typeface="Canva Sans"/>
              </a:rPr>
              <a:t>Setelah menyoal ibubapa lelaki tersebut, orang Farisi memanggil lelaki buta itu sekali lagi dan berkata, “Puji kepada Tuhan dengan mengatakan kebenaran. Kami tahu bahwa lelaki ini (Yesus) adalah orang yang berdosa.” Dia menjawab, “Sama ada dia orang berdosa atau bukan, saya tidak tahu. Satu perkara yang saya tahu. Saya buta, tetapi sekarang saya dapat melihat!” Orang Farisi bertanya sekali lagi bagaimana dia disembuhkan. Lelaki buta itu hairan mengapa mereka ingin mendengar ceritanya lagi: “Adakah kamu ingin menjadi muridNya?” Mendengar perkataannya itu, orang Farisi melemparkan hinaan kepadanya. Selepas lebih banyak kesaksian tentang Yesus dari lelaki itu, orang-orang Farisi mengusir dia keluar dari rumah ibadat, sambil menyatakan, "Engkau telah tenggelam dalam dosa sejak lahir; beraninya engkau mengajar kami!</a:t>
            </a:r>
          </a:p>
          <a:p>
            <a:pPr>
              <a:lnSpc>
                <a:spcPts val="2729"/>
              </a:lnSpc>
              <a:spcBef>
                <a:spcPct val="0"/>
              </a:spcBef>
            </a:pPr>
            <a:endParaRPr lang="en-US" sz="1949">
              <a:solidFill>
                <a:srgbClr val="000000"/>
              </a:solidFill>
              <a:latin typeface="Canva Sans"/>
            </a:endParaRPr>
          </a:p>
          <a:p>
            <a:pPr>
              <a:lnSpc>
                <a:spcPts val="2729"/>
              </a:lnSpc>
              <a:spcBef>
                <a:spcPct val="0"/>
              </a:spcBef>
            </a:pPr>
            <a:endParaRPr lang="en-US" sz="1949">
              <a:solidFill>
                <a:srgbClr val="000000"/>
              </a:solidFill>
              <a:latin typeface="Canva Sans"/>
            </a:endParaRPr>
          </a:p>
        </p:txBody>
      </p:sp>
      <p:sp>
        <p:nvSpPr>
          <p:cNvPr id="10" name="Freeform 10"/>
          <p:cNvSpPr/>
          <p:nvPr/>
        </p:nvSpPr>
        <p:spPr>
          <a:xfrm>
            <a:off x="1028700" y="1534951"/>
            <a:ext cx="515829" cy="515829"/>
          </a:xfrm>
          <a:custGeom>
            <a:avLst/>
            <a:gdLst/>
            <a:ahLst/>
            <a:cxnLst/>
            <a:rect l="l" t="t" r="r" b="b"/>
            <a:pathLst>
              <a:path w="515829" h="515829">
                <a:moveTo>
                  <a:pt x="0" y="0"/>
                </a:moveTo>
                <a:lnTo>
                  <a:pt x="515829" y="0"/>
                </a:lnTo>
                <a:lnTo>
                  <a:pt x="515829" y="515829"/>
                </a:lnTo>
                <a:lnTo>
                  <a:pt x="0" y="51582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MY"/>
          </a:p>
        </p:txBody>
      </p:sp>
      <p:sp>
        <p:nvSpPr>
          <p:cNvPr id="11" name="TextBox 11"/>
          <p:cNvSpPr txBox="1"/>
          <p:nvPr/>
        </p:nvSpPr>
        <p:spPr>
          <a:xfrm>
            <a:off x="7306085" y="682091"/>
            <a:ext cx="7234628" cy="1874520"/>
          </a:xfrm>
          <a:prstGeom prst="rect">
            <a:avLst/>
          </a:prstGeom>
        </p:spPr>
        <p:txBody>
          <a:bodyPr lIns="0" tIns="0" rIns="0" bIns="0" rtlCol="0" anchor="t">
            <a:spAutoFit/>
          </a:bodyPr>
          <a:lstStyle/>
          <a:p>
            <a:pPr>
              <a:lnSpc>
                <a:spcPts val="2729"/>
              </a:lnSpc>
              <a:spcBef>
                <a:spcPct val="0"/>
              </a:spcBef>
            </a:pPr>
            <a:r>
              <a:rPr lang="en-US" sz="1950">
                <a:solidFill>
                  <a:srgbClr val="000000"/>
                </a:solidFill>
                <a:latin typeface="Canva Sans Bold"/>
              </a:rPr>
              <a:t>Aktiviti</a:t>
            </a:r>
          </a:p>
          <a:p>
            <a:pPr>
              <a:lnSpc>
                <a:spcPts val="1330"/>
              </a:lnSpc>
              <a:spcBef>
                <a:spcPct val="0"/>
              </a:spcBef>
            </a:pPr>
            <a:endParaRPr lang="en-US" sz="1950">
              <a:solidFill>
                <a:srgbClr val="000000"/>
              </a:solidFill>
              <a:latin typeface="Canva Sans Bold"/>
            </a:endParaRPr>
          </a:p>
          <a:p>
            <a:pPr>
              <a:lnSpc>
                <a:spcPts val="2729"/>
              </a:lnSpc>
              <a:spcBef>
                <a:spcPct val="0"/>
              </a:spcBef>
            </a:pPr>
            <a:r>
              <a:rPr lang="en-US" sz="1950">
                <a:solidFill>
                  <a:srgbClr val="000000"/>
                </a:solidFill>
                <a:latin typeface="Canva Sans Bold"/>
              </a:rPr>
              <a:t>i) Siapa yang bercakap? </a:t>
            </a:r>
            <a:r>
              <a:rPr lang="en-US" sz="1950">
                <a:solidFill>
                  <a:srgbClr val="000000"/>
                </a:solidFill>
                <a:latin typeface="Canva Sans"/>
              </a:rPr>
              <a:t>- Kumpulkan kanak-kanak dalam bulatan, kemudian tutup mata mereka. Pilih seorang kanak-kanak untuk pergi ke tengah dan berkata, "Pergi, basuh di Kolam Siloam." Anak ini kemudian menyertai semula bulatan. </a:t>
            </a:r>
          </a:p>
        </p:txBody>
      </p:sp>
      <p:sp>
        <p:nvSpPr>
          <p:cNvPr id="12" name="TextBox 12"/>
          <p:cNvSpPr txBox="1"/>
          <p:nvPr/>
        </p:nvSpPr>
        <p:spPr>
          <a:xfrm>
            <a:off x="7306085" y="4780504"/>
            <a:ext cx="10103391" cy="4742542"/>
          </a:xfrm>
          <a:prstGeom prst="rect">
            <a:avLst/>
          </a:prstGeom>
        </p:spPr>
        <p:txBody>
          <a:bodyPr lIns="0" tIns="0" rIns="0" bIns="0" rtlCol="0" anchor="t">
            <a:spAutoFit/>
          </a:bodyPr>
          <a:lstStyle/>
          <a:p>
            <a:pPr>
              <a:lnSpc>
                <a:spcPts val="2802"/>
              </a:lnSpc>
              <a:spcBef>
                <a:spcPct val="0"/>
              </a:spcBef>
            </a:pPr>
            <a:r>
              <a:rPr lang="en-US" sz="2001">
                <a:solidFill>
                  <a:srgbClr val="1181C8"/>
                </a:solidFill>
                <a:latin typeface="Canva Sans Bold"/>
              </a:rPr>
              <a:t>Ayat Hafalan</a:t>
            </a:r>
          </a:p>
          <a:p>
            <a:pPr>
              <a:lnSpc>
                <a:spcPts val="282"/>
              </a:lnSpc>
              <a:spcBef>
                <a:spcPct val="0"/>
              </a:spcBef>
            </a:pPr>
            <a:endParaRPr lang="en-US" sz="2001">
              <a:solidFill>
                <a:srgbClr val="1181C8"/>
              </a:solidFill>
              <a:latin typeface="Canva Sans Bold"/>
            </a:endParaRPr>
          </a:p>
          <a:p>
            <a:pPr>
              <a:lnSpc>
                <a:spcPts val="2730"/>
              </a:lnSpc>
              <a:spcBef>
                <a:spcPct val="0"/>
              </a:spcBef>
            </a:pPr>
            <a:r>
              <a:rPr lang="en-US" sz="1950">
                <a:solidFill>
                  <a:srgbClr val="000000"/>
                </a:solidFill>
                <a:latin typeface="Canva Sans"/>
              </a:rPr>
              <a:t>Yohanes 9:32,33: “"Tiada siapa yang pernah mendengar tentang membuka mata seorang yang dilahirkan buta. Jika orang ini bukan daripada Tuhan, dia tidak dapat berbuat apa-apa.”</a:t>
            </a:r>
          </a:p>
          <a:p>
            <a:pPr>
              <a:lnSpc>
                <a:spcPts val="629"/>
              </a:lnSpc>
              <a:spcBef>
                <a:spcPct val="0"/>
              </a:spcBef>
            </a:pPr>
            <a:endParaRPr lang="en-US" sz="1950">
              <a:solidFill>
                <a:srgbClr val="000000"/>
              </a:solidFill>
              <a:latin typeface="Canva Sans"/>
            </a:endParaRPr>
          </a:p>
          <a:p>
            <a:pPr>
              <a:lnSpc>
                <a:spcPts val="210"/>
              </a:lnSpc>
              <a:spcBef>
                <a:spcPct val="0"/>
              </a:spcBef>
            </a:pPr>
            <a:endParaRPr lang="en-US" sz="1950">
              <a:solidFill>
                <a:srgbClr val="000000"/>
              </a:solidFill>
              <a:latin typeface="Canva Sans"/>
            </a:endParaRPr>
          </a:p>
          <a:p>
            <a:pPr>
              <a:lnSpc>
                <a:spcPts val="2730"/>
              </a:lnSpc>
              <a:spcBef>
                <a:spcPct val="0"/>
              </a:spcBef>
            </a:pPr>
            <a:r>
              <a:rPr lang="en-US" sz="1950">
                <a:solidFill>
                  <a:srgbClr val="000000"/>
                </a:solidFill>
                <a:latin typeface="Canva Sans Bold"/>
              </a:rPr>
              <a:t>Aplikasi</a:t>
            </a:r>
          </a:p>
          <a:p>
            <a:pPr>
              <a:lnSpc>
                <a:spcPts val="2730"/>
              </a:lnSpc>
              <a:spcBef>
                <a:spcPct val="0"/>
              </a:spcBef>
            </a:pPr>
            <a:r>
              <a:rPr lang="en-US" sz="1950">
                <a:solidFill>
                  <a:srgbClr val="000000"/>
                </a:solidFill>
                <a:latin typeface="Canva Sans"/>
              </a:rPr>
              <a:t>Bincangkan soalan-soalan ini untuk dibawa ke dalam doa tentang </a:t>
            </a:r>
            <a:r>
              <a:rPr lang="en-US" sz="1950">
                <a:solidFill>
                  <a:srgbClr val="000000"/>
                </a:solidFill>
                <a:latin typeface="Canva Sans Bold"/>
              </a:rPr>
              <a:t>mendengar kepada Yesus, Anak Tuhan. </a:t>
            </a:r>
          </a:p>
          <a:p>
            <a:pPr>
              <a:lnSpc>
                <a:spcPts val="769"/>
              </a:lnSpc>
              <a:spcBef>
                <a:spcPct val="0"/>
              </a:spcBef>
            </a:pPr>
            <a:endParaRPr lang="en-US" sz="1950">
              <a:solidFill>
                <a:srgbClr val="000000"/>
              </a:solidFill>
              <a:latin typeface="Canva Sans Bold"/>
            </a:endParaRPr>
          </a:p>
          <a:p>
            <a:pPr>
              <a:lnSpc>
                <a:spcPts val="2730"/>
              </a:lnSpc>
              <a:spcBef>
                <a:spcPct val="0"/>
              </a:spcBef>
            </a:pPr>
            <a:r>
              <a:rPr lang="en-US" sz="1950">
                <a:solidFill>
                  <a:srgbClr val="000000"/>
                </a:solidFill>
                <a:latin typeface="Canva Sans Bold"/>
              </a:rPr>
              <a:t>i)</a:t>
            </a:r>
            <a:r>
              <a:rPr lang="en-US" sz="1950">
                <a:solidFill>
                  <a:srgbClr val="000000"/>
                </a:solidFill>
                <a:latin typeface="Canva Sans"/>
              </a:rPr>
              <a:t> Mengapakah ada anak-anak yang tahu bahwa Yesus adalah Anak Tuhan tapi ada yang tidak tahu?</a:t>
            </a:r>
          </a:p>
          <a:p>
            <a:pPr>
              <a:lnSpc>
                <a:spcPts val="2730"/>
              </a:lnSpc>
              <a:spcBef>
                <a:spcPct val="0"/>
              </a:spcBef>
            </a:pPr>
            <a:r>
              <a:rPr lang="en-US" sz="1950">
                <a:solidFill>
                  <a:srgbClr val="000000"/>
                </a:solidFill>
                <a:latin typeface="Canva Sans Bold"/>
              </a:rPr>
              <a:t>ii)</a:t>
            </a:r>
            <a:r>
              <a:rPr lang="en-US" sz="1950">
                <a:solidFill>
                  <a:srgbClr val="000000"/>
                </a:solidFill>
                <a:latin typeface="Canva Sans"/>
              </a:rPr>
              <a:t> Apakah perkara-perkara lain yang penting untuk diketahui tentang Yesus?</a:t>
            </a:r>
          </a:p>
          <a:p>
            <a:pPr>
              <a:lnSpc>
                <a:spcPts val="2730"/>
              </a:lnSpc>
              <a:spcBef>
                <a:spcPct val="0"/>
              </a:spcBef>
            </a:pPr>
            <a:r>
              <a:rPr lang="en-US" sz="1950">
                <a:solidFill>
                  <a:srgbClr val="000000"/>
                </a:solidFill>
                <a:latin typeface="Canva Sans Bold"/>
              </a:rPr>
              <a:t>iii)</a:t>
            </a:r>
            <a:r>
              <a:rPr lang="en-US" sz="1950">
                <a:solidFill>
                  <a:srgbClr val="000000"/>
                </a:solidFill>
                <a:latin typeface="Canva Sans"/>
              </a:rPr>
              <a:t> Jika berdoa adalah bercakap dengan Yesus, bagaimana kita juga boleh mendengar? Bolehkah anda mendengar Yesus sekarang?</a:t>
            </a:r>
          </a:p>
          <a:p>
            <a:pPr>
              <a:lnSpc>
                <a:spcPts val="2730"/>
              </a:lnSpc>
              <a:spcBef>
                <a:spcPct val="0"/>
              </a:spcBef>
            </a:pPr>
            <a:endParaRPr lang="en-US" sz="1950">
              <a:solidFill>
                <a:srgbClr val="000000"/>
              </a:solidFill>
              <a:latin typeface="Canva Sans"/>
            </a:endParaRPr>
          </a:p>
        </p:txBody>
      </p:sp>
      <p:sp>
        <p:nvSpPr>
          <p:cNvPr id="13" name="TextBox 13"/>
          <p:cNvSpPr txBox="1"/>
          <p:nvPr/>
        </p:nvSpPr>
        <p:spPr>
          <a:xfrm>
            <a:off x="7306085" y="3311394"/>
            <a:ext cx="9953215" cy="2398395"/>
          </a:xfrm>
          <a:prstGeom prst="rect">
            <a:avLst/>
          </a:prstGeom>
        </p:spPr>
        <p:txBody>
          <a:bodyPr lIns="0" tIns="0" rIns="0" bIns="0" rtlCol="0" anchor="t">
            <a:spAutoFit/>
          </a:bodyPr>
          <a:lstStyle/>
          <a:p>
            <a:pPr>
              <a:lnSpc>
                <a:spcPts val="2729"/>
              </a:lnSpc>
              <a:spcBef>
                <a:spcPct val="0"/>
              </a:spcBef>
            </a:pPr>
            <a:r>
              <a:rPr lang="en-US" sz="1950">
                <a:solidFill>
                  <a:srgbClr val="000000"/>
                </a:solidFill>
                <a:latin typeface="Canva Sans Bold"/>
              </a:rPr>
              <a:t>ii) Lumpur yang boleh dimakan </a:t>
            </a:r>
            <a:r>
              <a:rPr lang="en-US" sz="1950">
                <a:solidFill>
                  <a:srgbClr val="000000"/>
                </a:solidFill>
                <a:latin typeface="Canva Sans"/>
              </a:rPr>
              <a:t>- Lumpur yang boleh dimakan-Letakkan pemegang kek cawan moussein coklat. Seorang kanak-kanak memberi makan kepada seorang lagi dengan sudu. Mereka tidak meletakkannya di mata mereka tetapi di mulut mereka!</a:t>
            </a:r>
          </a:p>
          <a:p>
            <a:pPr>
              <a:lnSpc>
                <a:spcPts val="2729"/>
              </a:lnSpc>
              <a:spcBef>
                <a:spcPct val="0"/>
              </a:spcBef>
            </a:pPr>
            <a:endParaRPr lang="en-US" sz="1950">
              <a:solidFill>
                <a:srgbClr val="000000"/>
              </a:solidFill>
              <a:latin typeface="Canva Sans"/>
            </a:endParaRPr>
          </a:p>
          <a:p>
            <a:pPr>
              <a:lnSpc>
                <a:spcPts val="2729"/>
              </a:lnSpc>
              <a:spcBef>
                <a:spcPct val="0"/>
              </a:spcBef>
            </a:pPr>
            <a:endParaRPr lang="en-US" sz="1950">
              <a:solidFill>
                <a:srgbClr val="000000"/>
              </a:solidFill>
              <a:latin typeface="Canva Sans"/>
            </a:endParaRPr>
          </a:p>
          <a:p>
            <a:pPr>
              <a:lnSpc>
                <a:spcPts val="2729"/>
              </a:lnSpc>
              <a:spcBef>
                <a:spcPct val="0"/>
              </a:spcBef>
            </a:pPr>
            <a:endParaRPr lang="en-US" sz="1950">
              <a:solidFill>
                <a:srgbClr val="000000"/>
              </a:solidFill>
              <a:latin typeface="Canva Sans"/>
            </a:endParaRPr>
          </a:p>
        </p:txBody>
      </p:sp>
      <p:sp>
        <p:nvSpPr>
          <p:cNvPr id="14" name="TextBox 14"/>
          <p:cNvSpPr txBox="1"/>
          <p:nvPr/>
        </p:nvSpPr>
        <p:spPr>
          <a:xfrm>
            <a:off x="7306085" y="2545235"/>
            <a:ext cx="9051766" cy="1369695"/>
          </a:xfrm>
          <a:prstGeom prst="rect">
            <a:avLst/>
          </a:prstGeom>
        </p:spPr>
        <p:txBody>
          <a:bodyPr lIns="0" tIns="0" rIns="0" bIns="0" rtlCol="0" anchor="t">
            <a:spAutoFit/>
          </a:bodyPr>
          <a:lstStyle/>
          <a:p>
            <a:pPr>
              <a:lnSpc>
                <a:spcPts val="2729"/>
              </a:lnSpc>
              <a:spcBef>
                <a:spcPct val="0"/>
              </a:spcBef>
            </a:pPr>
            <a:r>
              <a:rPr lang="en-US" sz="1950">
                <a:solidFill>
                  <a:srgbClr val="000000"/>
                </a:solidFill>
                <a:latin typeface="Canva Sans"/>
              </a:rPr>
              <a:t>Kanak-kanak menanggalkan penutup mata mereka dan meneka siapa yang mengambil bahagian Yesus, hanya dari bunyi suara mereka.</a:t>
            </a:r>
          </a:p>
          <a:p>
            <a:pPr>
              <a:lnSpc>
                <a:spcPts val="2729"/>
              </a:lnSpc>
              <a:spcBef>
                <a:spcPct val="0"/>
              </a:spcBef>
            </a:pPr>
            <a:endParaRPr lang="en-US" sz="1950">
              <a:solidFill>
                <a:srgbClr val="000000"/>
              </a:solidFill>
              <a:latin typeface="Canva Sans"/>
            </a:endParaRPr>
          </a:p>
          <a:p>
            <a:pPr>
              <a:lnSpc>
                <a:spcPts val="2729"/>
              </a:lnSpc>
              <a:spcBef>
                <a:spcPct val="0"/>
              </a:spcBef>
            </a:pPr>
            <a:endParaRPr lang="en-US" sz="1950">
              <a:solidFill>
                <a:srgbClr val="000000"/>
              </a:solidFill>
              <a:latin typeface="Canva Sans"/>
            </a:endParaRPr>
          </a:p>
        </p:txBody>
      </p:sp>
      <p:sp>
        <p:nvSpPr>
          <p:cNvPr id="15" name="TextBox 15"/>
          <p:cNvSpPr txBox="1"/>
          <p:nvPr/>
        </p:nvSpPr>
        <p:spPr>
          <a:xfrm>
            <a:off x="17315492" y="215367"/>
            <a:ext cx="187970"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4150254" y="-1369011"/>
            <a:ext cx="4137746" cy="3961871"/>
            <a:chOff x="0" y="0"/>
            <a:chExt cx="978921" cy="937312"/>
          </a:xfrm>
        </p:grpSpPr>
        <p:sp>
          <p:nvSpPr>
            <p:cNvPr id="3" name="Freeform 3"/>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2F557F"/>
            </a:solidFill>
          </p:spPr>
          <p:txBody>
            <a:bodyPr/>
            <a:lstStyle/>
            <a:p>
              <a:endParaRPr lang="en-MY"/>
            </a:p>
          </p:txBody>
        </p:sp>
        <p:sp>
          <p:nvSpPr>
            <p:cNvPr id="4" name="TextBox 4"/>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5" name="Group 5"/>
          <p:cNvGrpSpPr/>
          <p:nvPr/>
        </p:nvGrpSpPr>
        <p:grpSpPr>
          <a:xfrm>
            <a:off x="16088670" y="-251765"/>
            <a:ext cx="3973567" cy="3804670"/>
            <a:chOff x="0" y="0"/>
            <a:chExt cx="978921" cy="937312"/>
          </a:xfrm>
        </p:grpSpPr>
        <p:sp>
          <p:nvSpPr>
            <p:cNvPr id="6" name="Freeform 6"/>
            <p:cNvSpPr/>
            <p:nvPr/>
          </p:nvSpPr>
          <p:spPr>
            <a:xfrm>
              <a:off x="0" y="0"/>
              <a:ext cx="978921" cy="937312"/>
            </a:xfrm>
            <a:custGeom>
              <a:avLst/>
              <a:gdLst/>
              <a:ahLst/>
              <a:cxnLst/>
              <a:rect l="l" t="t" r="r" b="b"/>
              <a:pathLst>
                <a:path w="978921" h="937312">
                  <a:moveTo>
                    <a:pt x="489461" y="0"/>
                  </a:moveTo>
                  <a:cubicBezTo>
                    <a:pt x="219139" y="0"/>
                    <a:pt x="0" y="209824"/>
                    <a:pt x="0" y="468656"/>
                  </a:cubicBezTo>
                  <a:cubicBezTo>
                    <a:pt x="0" y="727488"/>
                    <a:pt x="219139" y="937312"/>
                    <a:pt x="489461" y="937312"/>
                  </a:cubicBezTo>
                  <a:cubicBezTo>
                    <a:pt x="759782" y="937312"/>
                    <a:pt x="978921" y="727488"/>
                    <a:pt x="978921" y="468656"/>
                  </a:cubicBezTo>
                  <a:cubicBezTo>
                    <a:pt x="978921" y="209824"/>
                    <a:pt x="759782" y="0"/>
                    <a:pt x="489461" y="0"/>
                  </a:cubicBezTo>
                  <a:close/>
                </a:path>
              </a:pathLst>
            </a:custGeom>
            <a:solidFill>
              <a:srgbClr val="4093A4"/>
            </a:solidFill>
          </p:spPr>
          <p:txBody>
            <a:bodyPr/>
            <a:lstStyle/>
            <a:p>
              <a:endParaRPr lang="en-MY"/>
            </a:p>
          </p:txBody>
        </p:sp>
        <p:sp>
          <p:nvSpPr>
            <p:cNvPr id="7" name="TextBox 7"/>
            <p:cNvSpPr txBox="1"/>
            <p:nvPr/>
          </p:nvSpPr>
          <p:spPr>
            <a:xfrm>
              <a:off x="91774" y="40248"/>
              <a:ext cx="795374" cy="809191"/>
            </a:xfrm>
            <a:prstGeom prst="rect">
              <a:avLst/>
            </a:prstGeom>
          </p:spPr>
          <p:txBody>
            <a:bodyPr lIns="50800" tIns="50800" rIns="50800" bIns="50800" rtlCol="0" anchor="ctr"/>
            <a:lstStyle/>
            <a:p>
              <a:pPr algn="ctr">
                <a:lnSpc>
                  <a:spcPts val="2800"/>
                </a:lnSpc>
              </a:pPr>
              <a:endParaRPr/>
            </a:p>
          </p:txBody>
        </p:sp>
      </p:grpSp>
      <p:grpSp>
        <p:nvGrpSpPr>
          <p:cNvPr id="8" name="Group 8"/>
          <p:cNvGrpSpPr/>
          <p:nvPr/>
        </p:nvGrpSpPr>
        <p:grpSpPr>
          <a:xfrm>
            <a:off x="3138708" y="2038613"/>
            <a:ext cx="11319408" cy="5353768"/>
            <a:chOff x="0" y="0"/>
            <a:chExt cx="2981243" cy="1410046"/>
          </a:xfrm>
        </p:grpSpPr>
        <p:sp>
          <p:nvSpPr>
            <p:cNvPr id="9" name="Freeform 9"/>
            <p:cNvSpPr/>
            <p:nvPr/>
          </p:nvSpPr>
          <p:spPr>
            <a:xfrm>
              <a:off x="0" y="0"/>
              <a:ext cx="2981243" cy="1410046"/>
            </a:xfrm>
            <a:custGeom>
              <a:avLst/>
              <a:gdLst/>
              <a:ahLst/>
              <a:cxnLst/>
              <a:rect l="l" t="t" r="r" b="b"/>
              <a:pathLst>
                <a:path w="2981243" h="1410046">
                  <a:moveTo>
                    <a:pt x="0" y="0"/>
                  </a:moveTo>
                  <a:lnTo>
                    <a:pt x="2981243" y="0"/>
                  </a:lnTo>
                  <a:lnTo>
                    <a:pt x="2981243" y="1410046"/>
                  </a:lnTo>
                  <a:lnTo>
                    <a:pt x="0" y="1410046"/>
                  </a:lnTo>
                  <a:close/>
                </a:path>
              </a:pathLst>
            </a:custGeom>
            <a:solidFill>
              <a:srgbClr val="FFFFFF"/>
            </a:solidFill>
            <a:ln w="38100" cap="sq">
              <a:solidFill>
                <a:srgbClr val="000000"/>
              </a:solidFill>
              <a:prstDash val="solid"/>
              <a:miter/>
            </a:ln>
          </p:spPr>
          <p:txBody>
            <a:bodyPr/>
            <a:lstStyle/>
            <a:p>
              <a:endParaRPr lang="en-MY"/>
            </a:p>
          </p:txBody>
        </p:sp>
        <p:sp>
          <p:nvSpPr>
            <p:cNvPr id="10" name="TextBox 10"/>
            <p:cNvSpPr txBox="1"/>
            <p:nvPr/>
          </p:nvSpPr>
          <p:spPr>
            <a:xfrm>
              <a:off x="0" y="-47625"/>
              <a:ext cx="2981243" cy="1457671"/>
            </a:xfrm>
            <a:prstGeom prst="rect">
              <a:avLst/>
            </a:prstGeom>
          </p:spPr>
          <p:txBody>
            <a:bodyPr lIns="50800" tIns="50800" rIns="50800" bIns="50800" rtlCol="0" anchor="ctr"/>
            <a:lstStyle/>
            <a:p>
              <a:pPr algn="ctr">
                <a:lnSpc>
                  <a:spcPts val="2800"/>
                </a:lnSpc>
              </a:pPr>
              <a:endParaRPr/>
            </a:p>
          </p:txBody>
        </p:sp>
      </p:grpSp>
      <p:sp>
        <p:nvSpPr>
          <p:cNvPr id="12" name="TextBox 12"/>
          <p:cNvSpPr txBox="1"/>
          <p:nvPr/>
        </p:nvSpPr>
        <p:spPr>
          <a:xfrm>
            <a:off x="3889591" y="2557449"/>
            <a:ext cx="9817641" cy="4277994"/>
          </a:xfrm>
          <a:prstGeom prst="rect">
            <a:avLst/>
          </a:prstGeom>
        </p:spPr>
        <p:txBody>
          <a:bodyPr lIns="0" tIns="0" rIns="0" bIns="0" rtlCol="0" anchor="t">
            <a:spAutoFit/>
          </a:bodyPr>
          <a:lstStyle/>
          <a:p>
            <a:pPr>
              <a:lnSpc>
                <a:spcPts val="3080"/>
              </a:lnSpc>
              <a:spcBef>
                <a:spcPct val="0"/>
              </a:spcBef>
            </a:pPr>
            <a:r>
              <a:rPr lang="en-US" sz="2200">
                <a:solidFill>
                  <a:srgbClr val="000000"/>
                </a:solidFill>
                <a:latin typeface="Canva Sans Bold"/>
              </a:rPr>
              <a:t>Testimoni dari Asnath, Tanzania: </a:t>
            </a:r>
          </a:p>
          <a:p>
            <a:pPr>
              <a:lnSpc>
                <a:spcPts val="3080"/>
              </a:lnSpc>
              <a:spcBef>
                <a:spcPct val="0"/>
              </a:spcBef>
            </a:pPr>
            <a:r>
              <a:rPr lang="en-US" sz="2200">
                <a:solidFill>
                  <a:srgbClr val="000000"/>
                </a:solidFill>
                <a:latin typeface="Canva Sans"/>
              </a:rPr>
              <a:t>Asnath berusia 15 tahun dan tinggal bersama ibunya sejak ibu bapanya bercerai. Semasa Doa Hujung Minggu Sedunia 2022, dia berdoa agar keluarganya dapat bersatu semula. Tahun ini, dia memberitahu kami, "Saya sangat bersyukur kepada Tuhan kerana dia sentiasa mengambil berat terhadap umatnya. Untuk masa yang lama, ayah dan ibu saya berpisah sehingga tahap mereka tidak ingin berkomunikasi antara satu sama lain melalui telefon. Pada penghujung tahun lalu, mereka mula menelefon antara satu sama lain. Ini memberi saya keyakinan untuk percaya bahawa tidak lama lagi mereka akan bersatu semula. Puji kepada Tuhan, yang sentiasa mengabulkan doa kita."</a:t>
            </a:r>
          </a:p>
        </p:txBody>
      </p:sp>
      <p:sp>
        <p:nvSpPr>
          <p:cNvPr id="13" name="TextBox 13"/>
          <p:cNvSpPr txBox="1"/>
          <p:nvPr/>
        </p:nvSpPr>
        <p:spPr>
          <a:xfrm>
            <a:off x="17259300" y="97575"/>
            <a:ext cx="230237" cy="514350"/>
          </a:xfrm>
          <a:prstGeom prst="rect">
            <a:avLst/>
          </a:prstGeom>
        </p:spPr>
        <p:txBody>
          <a:bodyPr lIns="0" tIns="0" rIns="0" bIns="0" rtlCol="0" anchor="t">
            <a:spAutoFit/>
          </a:bodyPr>
          <a:lstStyle/>
          <a:p>
            <a:pPr algn="ctr">
              <a:lnSpc>
                <a:spcPts val="4200"/>
              </a:lnSpc>
            </a:pPr>
            <a:r>
              <a:rPr lang="en-US" sz="3000">
                <a:solidFill>
                  <a:srgbClr val="FFFFFF"/>
                </a:solidFill>
                <a:latin typeface="Canva Sans"/>
              </a:rPr>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2667</Words>
  <Application>Microsoft Office PowerPoint</Application>
  <PresentationFormat>Custom</PresentationFormat>
  <Paragraphs>165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Canva Sans Bold</vt:lpstr>
      <vt:lpstr>Merriweather Bold</vt:lpstr>
      <vt:lpstr>Arial</vt:lpstr>
      <vt:lpstr>Canva Sans</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 Doa Hujung Minggu Sedunia</dc:title>
  <dc:creator>ASUS</dc:creator>
  <cp:lastModifiedBy>Faridah Lausin (MAUM)</cp:lastModifiedBy>
  <cp:revision>10</cp:revision>
  <dcterms:created xsi:type="dcterms:W3CDTF">2006-08-16T00:00:00Z</dcterms:created>
  <dcterms:modified xsi:type="dcterms:W3CDTF">2024-03-25T06:03:25Z</dcterms:modified>
  <dc:identifier>DAF_15dg6ss</dc:identifier>
</cp:coreProperties>
</file>