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75" r:id="rId9"/>
    <p:sldId id="276" r:id="rId10"/>
    <p:sldId id="277" r:id="rId11"/>
    <p:sldId id="278" r:id="rId12"/>
  </p:sldIdLst>
  <p:sldSz cx="18288000" cy="10287000"/>
  <p:notesSz cx="6858000" cy="9144000"/>
  <p:embeddedFontLst>
    <p:embeddedFont>
      <p:font typeface="Beach Resort" panose="020B0604020202020204" charset="0"/>
      <p:regular r:id="rId14"/>
    </p:embeddedFont>
    <p:embeddedFont>
      <p:font typeface="Calibri" panose="020F0502020204030204" pitchFamily="34" charset="0"/>
      <p:regular r:id="rId15"/>
      <p:bold r:id="rId16"/>
      <p:italic r:id="rId17"/>
      <p:boldItalic r:id="rId18"/>
    </p:embeddedFont>
    <p:embeddedFont>
      <p:font typeface="Ink Free" panose="03080402000500000000" pitchFamily="66" charset="0"/>
      <p:regular r:id="rId19"/>
    </p:embeddedFont>
    <p:embeddedFont>
      <p:font typeface="LEMON MILK Medium" panose="020B0604020202020204" charset="0"/>
      <p:regular r:id="rId20"/>
      <p:italic r:id="rId21"/>
    </p:embeddedFont>
    <p:embeddedFont>
      <p:font typeface="Oi" panose="020B0604020202020204" charset="0"/>
      <p:regular r:id="rId22"/>
    </p:embeddedFont>
    <p:embeddedFont>
      <p:font typeface="Open Sans" panose="020B0606030504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jE+PQWVYL5J5NKbwKF75Sw/PF4I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38" y="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7" name="Google Shape;5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2" name="Google Shape;58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1" name="Google Shape;17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2" name="Google Shape;19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4" name="Google Shape;45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0" name="Google Shape;47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image" Target="../media/image86.png"/><Relationship Id="rId3" Type="http://schemas.openxmlformats.org/officeDocument/2006/relationships/image" Target="../media/image63.pn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notesSlide" Target="../notesSlides/notesSlide10.xml"/><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1.png"/><Relationship Id="rId4" Type="http://schemas.openxmlformats.org/officeDocument/2006/relationships/image" Target="../media/image88.png"/><Relationship Id="rId9" Type="http://schemas.openxmlformats.org/officeDocument/2006/relationships/image" Target="../media/image9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hyperlink" Target="https://michaelkravchuk.com/free-piano-arrangement-sheet-music-all-things-bright-and-beautiful/" TargetMode="Externa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jp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jpg"/><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png"/><Relationship Id="rId15" Type="http://schemas.openxmlformats.org/officeDocument/2006/relationships/image" Target="../media/image1.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1.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7.xml"/><Relationship Id="rId16"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13997939" y="1592807"/>
            <a:ext cx="604267" cy="781993"/>
          </a:xfrm>
          <a:custGeom>
            <a:avLst/>
            <a:gdLst/>
            <a:ahLst/>
            <a:cxnLst/>
            <a:rect l="l" t="t" r="r" b="b"/>
            <a:pathLst>
              <a:path w="604267" h="781993" extrusionOk="0">
                <a:moveTo>
                  <a:pt x="0" y="0"/>
                </a:moveTo>
                <a:lnTo>
                  <a:pt x="604268" y="0"/>
                </a:lnTo>
                <a:lnTo>
                  <a:pt x="604268" y="781993"/>
                </a:lnTo>
                <a:lnTo>
                  <a:pt x="0" y="781993"/>
                </a:lnTo>
                <a:lnTo>
                  <a:pt x="0" y="0"/>
                </a:lnTo>
                <a:close/>
              </a:path>
            </a:pathLst>
          </a:custGeom>
          <a:blipFill rotWithShape="1">
            <a:blip r:embed="rId3">
              <a:alphaModFix/>
            </a:blip>
            <a:stretch>
              <a:fillRect/>
            </a:stretch>
          </a:blipFill>
          <a:ln>
            <a:noFill/>
          </a:ln>
        </p:spPr>
        <p:txBody>
          <a:bodyPr/>
          <a:lstStyle/>
          <a:p>
            <a:endParaRPr lang="en-PH"/>
          </a:p>
        </p:txBody>
      </p:sp>
      <p:sp>
        <p:nvSpPr>
          <p:cNvPr id="85" name="Google Shape;85;p1"/>
          <p:cNvSpPr/>
          <p:nvPr/>
        </p:nvSpPr>
        <p:spPr>
          <a:xfrm>
            <a:off x="-21024" y="-815608"/>
            <a:ext cx="18309024" cy="11068740"/>
          </a:xfrm>
          <a:custGeom>
            <a:avLst/>
            <a:gdLst/>
            <a:ahLst/>
            <a:cxnLst/>
            <a:rect l="l" t="t" r="r" b="b"/>
            <a:pathLst>
              <a:path w="21614103" h="11068740" extrusionOk="0">
                <a:moveTo>
                  <a:pt x="0" y="0"/>
                </a:moveTo>
                <a:lnTo>
                  <a:pt x="21614103" y="0"/>
                </a:lnTo>
                <a:lnTo>
                  <a:pt x="21614103" y="11068740"/>
                </a:lnTo>
                <a:lnTo>
                  <a:pt x="0" y="11068740"/>
                </a:lnTo>
                <a:lnTo>
                  <a:pt x="0" y="0"/>
                </a:lnTo>
                <a:close/>
              </a:path>
            </a:pathLst>
          </a:custGeom>
          <a:blipFill rotWithShape="1">
            <a:blip r:embed="rId4">
              <a:alphaModFix/>
            </a:blip>
            <a:stretch>
              <a:fillRect l="-18052" t="-14077" b="-16021"/>
            </a:stretch>
          </a:blipFill>
          <a:ln>
            <a:noFill/>
          </a:ln>
        </p:spPr>
        <p:txBody>
          <a:bodyPr/>
          <a:lstStyle/>
          <a:p>
            <a:pPr marL="0" marR="0" lvl="0" indent="0" algn="ctr" rtl="0">
              <a:lnSpc>
                <a:spcPct val="140005"/>
              </a:lnSpc>
              <a:spcBef>
                <a:spcPts val="0"/>
              </a:spcBef>
              <a:spcAft>
                <a:spcPts val="0"/>
              </a:spcAft>
              <a:buNone/>
            </a:pPr>
            <a:r>
              <a:rPr lang="en-US" sz="1400" b="0" i="0" u="none" strike="noStrike" cap="none">
                <a:solidFill>
                  <a:srgbClr val="3D7746"/>
                </a:solidFill>
                <a:latin typeface="Oi"/>
                <a:ea typeface="Oi"/>
                <a:cs typeface="Oi"/>
                <a:sym typeface="Oi"/>
              </a:rPr>
              <a:t>CREAT    ON</a:t>
            </a:r>
            <a:endParaRPr lang="en-US" sz="1400" dirty="0"/>
          </a:p>
        </p:txBody>
      </p:sp>
      <p:sp>
        <p:nvSpPr>
          <p:cNvPr id="86" name="Google Shape;86;p1"/>
          <p:cNvSpPr/>
          <p:nvPr/>
        </p:nvSpPr>
        <p:spPr>
          <a:xfrm>
            <a:off x="6555907" y="-215867"/>
            <a:ext cx="11793768" cy="3597099"/>
          </a:xfrm>
          <a:custGeom>
            <a:avLst/>
            <a:gdLst/>
            <a:ahLst/>
            <a:cxnLst/>
            <a:rect l="l" t="t" r="r" b="b"/>
            <a:pathLst>
              <a:path w="11793768" h="3597099" extrusionOk="0">
                <a:moveTo>
                  <a:pt x="0" y="0"/>
                </a:moveTo>
                <a:lnTo>
                  <a:pt x="11793768" y="0"/>
                </a:lnTo>
                <a:lnTo>
                  <a:pt x="11793768" y="3597099"/>
                </a:lnTo>
                <a:lnTo>
                  <a:pt x="0" y="3597099"/>
                </a:lnTo>
                <a:lnTo>
                  <a:pt x="0" y="0"/>
                </a:lnTo>
                <a:close/>
              </a:path>
            </a:pathLst>
          </a:custGeom>
          <a:blipFill rotWithShape="1">
            <a:blip r:embed="rId5">
              <a:alphaModFix/>
            </a:blip>
            <a:stretch>
              <a:fillRect/>
            </a:stretch>
          </a:blipFill>
          <a:ln>
            <a:noFill/>
          </a:ln>
        </p:spPr>
        <p:txBody>
          <a:bodyPr/>
          <a:lstStyle/>
          <a:p>
            <a:endParaRPr lang="en-PH"/>
          </a:p>
        </p:txBody>
      </p:sp>
      <p:sp>
        <p:nvSpPr>
          <p:cNvPr id="87" name="Google Shape;87;p1"/>
          <p:cNvSpPr/>
          <p:nvPr/>
        </p:nvSpPr>
        <p:spPr>
          <a:xfrm>
            <a:off x="9951336" y="6713271"/>
            <a:ext cx="8093206" cy="3328331"/>
          </a:xfrm>
          <a:custGeom>
            <a:avLst/>
            <a:gdLst/>
            <a:ahLst/>
            <a:cxnLst/>
            <a:rect l="l" t="t" r="r" b="b"/>
            <a:pathLst>
              <a:path w="8093206" h="3328331" extrusionOk="0">
                <a:moveTo>
                  <a:pt x="0" y="0"/>
                </a:moveTo>
                <a:lnTo>
                  <a:pt x="8093206" y="0"/>
                </a:lnTo>
                <a:lnTo>
                  <a:pt x="8093206" y="3328331"/>
                </a:lnTo>
                <a:lnTo>
                  <a:pt x="0" y="3328331"/>
                </a:lnTo>
                <a:lnTo>
                  <a:pt x="0" y="0"/>
                </a:lnTo>
                <a:close/>
              </a:path>
            </a:pathLst>
          </a:custGeom>
          <a:blipFill rotWithShape="1">
            <a:blip r:embed="rId6">
              <a:alphaModFix/>
            </a:blip>
            <a:stretch>
              <a:fillRect/>
            </a:stretch>
          </a:blipFill>
          <a:ln>
            <a:noFill/>
          </a:ln>
        </p:spPr>
        <p:txBody>
          <a:bodyPr/>
          <a:lstStyle/>
          <a:p>
            <a:endParaRPr lang="en-PH"/>
          </a:p>
        </p:txBody>
      </p:sp>
      <p:sp>
        <p:nvSpPr>
          <p:cNvPr id="88" name="Google Shape;88;p1"/>
          <p:cNvSpPr/>
          <p:nvPr/>
        </p:nvSpPr>
        <p:spPr>
          <a:xfrm>
            <a:off x="10259107" y="244748"/>
            <a:ext cx="1523123" cy="1534633"/>
          </a:xfrm>
          <a:custGeom>
            <a:avLst/>
            <a:gdLst/>
            <a:ahLst/>
            <a:cxnLst/>
            <a:rect l="l" t="t" r="r" b="b"/>
            <a:pathLst>
              <a:path w="1523123" h="1534633" extrusionOk="0">
                <a:moveTo>
                  <a:pt x="0" y="0"/>
                </a:moveTo>
                <a:lnTo>
                  <a:pt x="1523123" y="0"/>
                </a:lnTo>
                <a:lnTo>
                  <a:pt x="1523123" y="1534633"/>
                </a:lnTo>
                <a:lnTo>
                  <a:pt x="0" y="1534633"/>
                </a:lnTo>
                <a:lnTo>
                  <a:pt x="0" y="0"/>
                </a:lnTo>
                <a:close/>
              </a:path>
            </a:pathLst>
          </a:custGeom>
          <a:blipFill rotWithShape="1">
            <a:blip r:embed="rId7">
              <a:alphaModFix/>
            </a:blip>
            <a:stretch>
              <a:fillRect/>
            </a:stretch>
          </a:blipFill>
          <a:ln>
            <a:noFill/>
          </a:ln>
        </p:spPr>
        <p:txBody>
          <a:bodyPr/>
          <a:lstStyle/>
          <a:p>
            <a:endParaRPr lang="en-PH"/>
          </a:p>
        </p:txBody>
      </p:sp>
      <p:sp>
        <p:nvSpPr>
          <p:cNvPr id="89" name="Google Shape;89;p1"/>
          <p:cNvSpPr/>
          <p:nvPr/>
        </p:nvSpPr>
        <p:spPr>
          <a:xfrm>
            <a:off x="371926" y="33868"/>
            <a:ext cx="5145174" cy="4405556"/>
          </a:xfrm>
          <a:custGeom>
            <a:avLst/>
            <a:gdLst/>
            <a:ahLst/>
            <a:cxnLst/>
            <a:rect l="l" t="t" r="r" b="b"/>
            <a:pathLst>
              <a:path w="5145174" h="4405556" extrusionOk="0">
                <a:moveTo>
                  <a:pt x="0" y="0"/>
                </a:moveTo>
                <a:lnTo>
                  <a:pt x="5145174" y="0"/>
                </a:lnTo>
                <a:lnTo>
                  <a:pt x="5145174" y="4405555"/>
                </a:lnTo>
                <a:lnTo>
                  <a:pt x="0" y="4405555"/>
                </a:lnTo>
                <a:lnTo>
                  <a:pt x="0" y="0"/>
                </a:lnTo>
                <a:close/>
              </a:path>
            </a:pathLst>
          </a:custGeom>
          <a:blipFill rotWithShape="1">
            <a:blip r:embed="rId8">
              <a:alphaModFix/>
            </a:blip>
            <a:stretch>
              <a:fillRect/>
            </a:stretch>
          </a:blipFill>
          <a:ln>
            <a:noFill/>
          </a:ln>
        </p:spPr>
        <p:txBody>
          <a:bodyPr/>
          <a:lstStyle/>
          <a:p>
            <a:endParaRPr lang="en-PH"/>
          </a:p>
        </p:txBody>
      </p:sp>
      <p:sp>
        <p:nvSpPr>
          <p:cNvPr id="90" name="Google Shape;90;p1"/>
          <p:cNvSpPr txBox="1"/>
          <p:nvPr/>
        </p:nvSpPr>
        <p:spPr>
          <a:xfrm>
            <a:off x="7324257" y="600760"/>
            <a:ext cx="11356693" cy="1565044"/>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US" sz="7264" b="0" i="0" u="none" strike="noStrike" cap="none" dirty="0">
                <a:solidFill>
                  <a:srgbClr val="3D7746"/>
                </a:solidFill>
                <a:latin typeface="Oi" panose="020B0604020202020204" charset="0"/>
                <a:ea typeface="Oi"/>
                <a:cs typeface="Oi" panose="020B0604020202020204" charset="0"/>
                <a:sym typeface="Oi"/>
              </a:rPr>
              <a:t>C       PTAAN</a:t>
            </a:r>
            <a:endParaRPr lang="en-US" sz="8000" dirty="0">
              <a:latin typeface="Oi" panose="020B0604020202020204" charset="0"/>
              <a:cs typeface="Oi" panose="020B0604020202020204" charset="0"/>
            </a:endParaRPr>
          </a:p>
        </p:txBody>
      </p:sp>
      <p:sp>
        <p:nvSpPr>
          <p:cNvPr id="93" name="Google Shape;93;p1"/>
          <p:cNvSpPr txBox="1"/>
          <p:nvPr/>
        </p:nvSpPr>
        <p:spPr>
          <a:xfrm>
            <a:off x="40705" y="9714523"/>
            <a:ext cx="6453527" cy="538609"/>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500" b="0" i="0" u="none" strike="noStrike" cap="none" dirty="0">
                <a:solidFill>
                  <a:srgbClr val="AF4C2F"/>
                </a:solidFill>
                <a:latin typeface="Open Sans" pitchFamily="2" charset="0"/>
                <a:ea typeface="Open Sans" pitchFamily="2" charset="0"/>
                <a:cs typeface="Open Sans" pitchFamily="2" charset="0"/>
                <a:sym typeface="Arial"/>
              </a:rPr>
              <a:t>PELAYANAN KANAK-KANAK ADVENT</a:t>
            </a:r>
            <a:endParaRPr dirty="0">
              <a:latin typeface="Open Sans" pitchFamily="2" charset="0"/>
              <a:ea typeface="Open Sans" pitchFamily="2" charset="0"/>
              <a:cs typeface="Open Sans" pitchFamily="2" charset="0"/>
            </a:endParaRPr>
          </a:p>
        </p:txBody>
      </p:sp>
      <p:sp>
        <p:nvSpPr>
          <p:cNvPr id="2" name="Google Shape;90;p1">
            <a:extLst>
              <a:ext uri="{FF2B5EF4-FFF2-40B4-BE49-F238E27FC236}">
                <a16:creationId xmlns:a16="http://schemas.microsoft.com/office/drawing/2014/main" id="{F80208A5-6710-022C-A1DC-81354F00C987}"/>
              </a:ext>
            </a:extLst>
          </p:cNvPr>
          <p:cNvSpPr txBox="1"/>
          <p:nvPr/>
        </p:nvSpPr>
        <p:spPr>
          <a:xfrm>
            <a:off x="6692637" y="1855405"/>
            <a:ext cx="11017045" cy="1163395"/>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US" sz="5400" b="0" i="0" u="none" strike="noStrike" cap="none" dirty="0" err="1">
                <a:solidFill>
                  <a:srgbClr val="98682A"/>
                </a:solidFill>
                <a:latin typeface="Oi" panose="020B0604020202020204" charset="0"/>
                <a:ea typeface="Oi"/>
                <a:cs typeface="Oi" panose="020B0604020202020204" charset="0"/>
                <a:sym typeface="Oi"/>
              </a:rPr>
              <a:t>Tuhan</a:t>
            </a:r>
            <a:r>
              <a:rPr lang="en-US" sz="5400" b="0" i="0" u="none" strike="noStrike" cap="none" dirty="0">
                <a:solidFill>
                  <a:srgbClr val="98682A"/>
                </a:solidFill>
                <a:latin typeface="Oi" panose="020B0604020202020204" charset="0"/>
                <a:ea typeface="Oi"/>
                <a:cs typeface="Oi" panose="020B0604020202020204" charset="0"/>
                <a:sym typeface="Oi"/>
              </a:rPr>
              <a:t> Yang Indah</a:t>
            </a:r>
            <a:endParaRPr sz="5400" dirty="0">
              <a:latin typeface="Oi" panose="020B0604020202020204" charset="0"/>
              <a:cs typeface="Oi" panose="020B0604020202020204" charset="0"/>
            </a:endParaRPr>
          </a:p>
        </p:txBody>
      </p:sp>
      <p:sp>
        <p:nvSpPr>
          <p:cNvPr id="5" name="TextBox 4">
            <a:extLst>
              <a:ext uri="{FF2B5EF4-FFF2-40B4-BE49-F238E27FC236}">
                <a16:creationId xmlns:a16="http://schemas.microsoft.com/office/drawing/2014/main" id="{88B6C565-2E31-1109-4BBC-DFDC6D0ECDB9}"/>
              </a:ext>
            </a:extLst>
          </p:cNvPr>
          <p:cNvSpPr txBox="1"/>
          <p:nvPr/>
        </p:nvSpPr>
        <p:spPr>
          <a:xfrm>
            <a:off x="10779997" y="7401531"/>
            <a:ext cx="7040148" cy="1292662"/>
          </a:xfrm>
          <a:prstGeom prst="rect">
            <a:avLst/>
          </a:prstGeom>
          <a:noFill/>
        </p:spPr>
        <p:txBody>
          <a:bodyPr wrap="square">
            <a:spAutoFit/>
          </a:bodyPr>
          <a:lstStyle/>
          <a:p>
            <a:pPr marL="0" marR="0" lvl="0" indent="0" algn="ctr" rtl="0">
              <a:lnSpc>
                <a:spcPct val="139997"/>
              </a:lnSpc>
              <a:spcBef>
                <a:spcPts val="0"/>
              </a:spcBef>
              <a:spcAft>
                <a:spcPts val="0"/>
              </a:spcAft>
              <a:buNone/>
            </a:pPr>
            <a:r>
              <a:rPr lang="en-MY" sz="6000" b="1" i="0" u="none" strike="noStrike" cap="none" dirty="0" err="1">
                <a:solidFill>
                  <a:srgbClr val="217666"/>
                </a:solidFill>
                <a:latin typeface="Ink Free" panose="03080402000500000000" pitchFamily="66" charset="0"/>
                <a:sym typeface="Arial"/>
              </a:rPr>
              <a:t>Sabat</a:t>
            </a:r>
            <a:r>
              <a:rPr lang="en-MY" sz="6000" b="1" i="0" u="none" strike="noStrike" cap="none" dirty="0">
                <a:solidFill>
                  <a:srgbClr val="217666"/>
                </a:solidFill>
                <a:latin typeface="Ink Free" panose="03080402000500000000" pitchFamily="66" charset="0"/>
                <a:sym typeface="Arial"/>
              </a:rPr>
              <a:t> </a:t>
            </a:r>
            <a:r>
              <a:rPr lang="en-MY" sz="6000" b="1" i="0" u="none" strike="noStrike" cap="none" dirty="0" err="1">
                <a:solidFill>
                  <a:srgbClr val="217666"/>
                </a:solidFill>
                <a:latin typeface="Ink Free" panose="03080402000500000000" pitchFamily="66" charset="0"/>
                <a:sym typeface="Arial"/>
              </a:rPr>
              <a:t>Penciptaan</a:t>
            </a:r>
            <a:endParaRPr lang="en-MY" sz="6000" b="1" dirty="0">
              <a:latin typeface="Ink Free" panose="03080402000500000000" pitchFamily="66" charset="0"/>
            </a:endParaRPr>
          </a:p>
        </p:txBody>
      </p:sp>
      <p:sp>
        <p:nvSpPr>
          <p:cNvPr id="91" name="Google Shape;91;p1"/>
          <p:cNvSpPr txBox="1"/>
          <p:nvPr/>
        </p:nvSpPr>
        <p:spPr>
          <a:xfrm>
            <a:off x="11524791" y="8508376"/>
            <a:ext cx="5550561" cy="775597"/>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3600" b="0" i="0" u="none" strike="noStrike" cap="none" dirty="0">
                <a:solidFill>
                  <a:srgbClr val="81192D"/>
                </a:solidFill>
                <a:latin typeface="LEMON MILK Medium" panose="00000600000000000000" pitchFamily="50" charset="0"/>
                <a:sym typeface="Arial"/>
              </a:rPr>
              <a:t>OKTOBER  28, 2023</a:t>
            </a:r>
            <a:endParaRPr sz="3600" dirty="0">
              <a:latin typeface="LEMON MILK Medium" panose="00000600000000000000" pitchFamily="50" charset="0"/>
            </a:endParaRPr>
          </a:p>
        </p:txBody>
      </p:sp>
      <p:graphicFrame>
        <p:nvGraphicFramePr>
          <p:cNvPr id="8" name="Table 7">
            <a:extLst>
              <a:ext uri="{FF2B5EF4-FFF2-40B4-BE49-F238E27FC236}">
                <a16:creationId xmlns:a16="http://schemas.microsoft.com/office/drawing/2014/main" id="{26491828-1CDE-4E20-0A9F-096F5B23DD24}"/>
              </a:ext>
            </a:extLst>
          </p:cNvPr>
          <p:cNvGraphicFramePr>
            <a:graphicFrameLocks noGrp="1"/>
          </p:cNvGraphicFramePr>
          <p:nvPr>
            <p:extLst>
              <p:ext uri="{D42A27DB-BD31-4B8C-83A1-F6EECF244321}">
                <p14:modId xmlns:p14="http://schemas.microsoft.com/office/powerpoint/2010/main" val="2865111721"/>
              </p:ext>
            </p:extLst>
          </p:nvPr>
        </p:nvGraphicFramePr>
        <p:xfrm>
          <a:off x="842389" y="1157982"/>
          <a:ext cx="4496351" cy="2157327"/>
        </p:xfrm>
        <a:graphic>
          <a:graphicData uri="http://schemas.openxmlformats.org/drawingml/2006/table">
            <a:tbl>
              <a:tblPr/>
              <a:tblGrid>
                <a:gridCol w="4496351">
                  <a:extLst>
                    <a:ext uri="{9D8B030D-6E8A-4147-A177-3AD203B41FA5}">
                      <a16:colId xmlns:a16="http://schemas.microsoft.com/office/drawing/2014/main" val="2515412187"/>
                    </a:ext>
                  </a:extLst>
                </a:gridCol>
              </a:tblGrid>
              <a:tr h="2157327">
                <a:tc>
                  <a:txBody>
                    <a:bodyPr/>
                    <a:lstStyle/>
                    <a:p>
                      <a:pPr algn="l"/>
                      <a:br>
                        <a:rPr lang="ms-MY" sz="2000" dirty="0">
                          <a:effectLst/>
                          <a:latin typeface="Open Sans" pitchFamily="2" charset="0"/>
                          <a:ea typeface="Open Sans" pitchFamily="2" charset="0"/>
                          <a:cs typeface="Open Sans" pitchFamily="2" charset="0"/>
                        </a:rPr>
                      </a:br>
                      <a:r>
                        <a:rPr lang="ms-MY" sz="2000" dirty="0">
                          <a:effectLst/>
                          <a:latin typeface="Open Sans" pitchFamily="2" charset="0"/>
                          <a:ea typeface="Open Sans" pitchFamily="2" charset="0"/>
                          <a:cs typeface="Open Sans" pitchFamily="2" charset="0"/>
                        </a:rPr>
                        <a:t>kemuliaan, kehormatan dan kuasa, kerana Engkaulah yang mencipta segala-galanya, dan dengan kehendak-</a:t>
                      </a:r>
                      <a:r>
                        <a:rPr lang="ms-MY" sz="2000" dirty="0" err="1">
                          <a:effectLst/>
                          <a:latin typeface="Open Sans" pitchFamily="2" charset="0"/>
                          <a:ea typeface="Open Sans" pitchFamily="2" charset="0"/>
                          <a:cs typeface="Open Sans" pitchFamily="2" charset="0"/>
                        </a:rPr>
                        <a:t>Mu</a:t>
                      </a:r>
                      <a:r>
                        <a:rPr lang="ms-MY" sz="2000" dirty="0">
                          <a:effectLst/>
                          <a:latin typeface="Open Sans" pitchFamily="2" charset="0"/>
                          <a:ea typeface="Open Sans" pitchFamily="2" charset="0"/>
                          <a:cs typeface="Open Sans" pitchFamily="2" charset="0"/>
                        </a:rPr>
                        <a:t> segala-galanya </a:t>
                      </a:r>
                    </a:p>
                    <a:p>
                      <a:pPr algn="l"/>
                      <a:r>
                        <a:rPr lang="ms-MY" sz="2000" dirty="0">
                          <a:effectLst/>
                          <a:latin typeface="Open Sans" pitchFamily="2" charset="0"/>
                          <a:ea typeface="Open Sans" pitchFamily="2" charset="0"/>
                          <a:cs typeface="Open Sans" pitchFamily="2" charset="0"/>
                        </a:rPr>
                        <a:t>wujud dan dicipta.”</a:t>
                      </a:r>
                    </a:p>
                  </a:txBody>
                  <a:tcPr>
                    <a:lnL>
                      <a:noFill/>
                    </a:lnL>
                    <a:lnR>
                      <a:noFill/>
                    </a:lnR>
                    <a:lnT>
                      <a:noFill/>
                    </a:lnT>
                    <a:lnB>
                      <a:noFill/>
                    </a:lnB>
                  </a:tcPr>
                </a:tc>
                <a:extLst>
                  <a:ext uri="{0D108BD9-81ED-4DB2-BD59-A6C34878D82A}">
                    <a16:rowId xmlns:a16="http://schemas.microsoft.com/office/drawing/2014/main" val="3816705931"/>
                  </a:ext>
                </a:extLst>
              </a:tr>
            </a:tbl>
          </a:graphicData>
        </a:graphic>
      </p:graphicFrame>
      <p:sp>
        <p:nvSpPr>
          <p:cNvPr id="10" name="TextBox 9">
            <a:extLst>
              <a:ext uri="{FF2B5EF4-FFF2-40B4-BE49-F238E27FC236}">
                <a16:creationId xmlns:a16="http://schemas.microsoft.com/office/drawing/2014/main" id="{E189D9FA-218C-2876-80C6-05499B721471}"/>
              </a:ext>
            </a:extLst>
          </p:cNvPr>
          <p:cNvSpPr txBox="1"/>
          <p:nvPr/>
        </p:nvSpPr>
        <p:spPr>
          <a:xfrm>
            <a:off x="900924" y="818356"/>
            <a:ext cx="4496351" cy="707886"/>
          </a:xfrm>
          <a:prstGeom prst="rect">
            <a:avLst/>
          </a:prstGeom>
          <a:noFill/>
        </p:spPr>
        <p:txBody>
          <a:bodyPr wrap="square">
            <a:spAutoFit/>
          </a:bodyPr>
          <a:lstStyle/>
          <a:p>
            <a:pPr algn="ctr"/>
            <a:r>
              <a:rPr lang="ms-MY" sz="2000" dirty="0">
                <a:effectLst/>
                <a:latin typeface="Open Sans" pitchFamily="2" charset="0"/>
                <a:ea typeface="Open Sans" pitchFamily="2" charset="0"/>
                <a:cs typeface="Open Sans" pitchFamily="2" charset="0"/>
              </a:rPr>
              <a:t>“Ya Tuhan, ya Allah kami! </a:t>
            </a:r>
          </a:p>
          <a:p>
            <a:pPr algn="ctr"/>
            <a:r>
              <a:rPr lang="ms-MY" sz="2000" dirty="0">
                <a:effectLst/>
                <a:latin typeface="Open Sans" pitchFamily="2" charset="0"/>
                <a:ea typeface="Open Sans" pitchFamily="2" charset="0"/>
                <a:cs typeface="Open Sans" pitchFamily="2" charset="0"/>
              </a:rPr>
              <a:t>Hanya Engkau yang layak menerima </a:t>
            </a:r>
          </a:p>
        </p:txBody>
      </p:sp>
      <p:sp>
        <p:nvSpPr>
          <p:cNvPr id="12" name="TextBox 11">
            <a:extLst>
              <a:ext uri="{FF2B5EF4-FFF2-40B4-BE49-F238E27FC236}">
                <a16:creationId xmlns:a16="http://schemas.microsoft.com/office/drawing/2014/main" id="{BAC97F6C-6007-E43D-DBEB-FD2CD9A5E996}"/>
              </a:ext>
            </a:extLst>
          </p:cNvPr>
          <p:cNvSpPr txBox="1"/>
          <p:nvPr/>
        </p:nvSpPr>
        <p:spPr>
          <a:xfrm>
            <a:off x="1241884" y="3140027"/>
            <a:ext cx="2445213" cy="400110"/>
          </a:xfrm>
          <a:prstGeom prst="rect">
            <a:avLst/>
          </a:prstGeom>
          <a:noFill/>
        </p:spPr>
        <p:txBody>
          <a:bodyPr wrap="square">
            <a:spAutoFit/>
          </a:bodyPr>
          <a:lstStyle/>
          <a:p>
            <a:r>
              <a:rPr lang="ms-MY" sz="2000" dirty="0">
                <a:effectLst/>
                <a:latin typeface="Open Sans" pitchFamily="2" charset="0"/>
                <a:ea typeface="Open Sans" pitchFamily="2" charset="0"/>
                <a:cs typeface="Open Sans" pitchFamily="2" charset="0"/>
              </a:rPr>
              <a:t>Wahyu 4:11 (AVB)</a:t>
            </a:r>
            <a:endParaRPr lang="ms-MY"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538"/>
        <p:cNvGrpSpPr/>
        <p:nvPr/>
      </p:nvGrpSpPr>
      <p:grpSpPr>
        <a:xfrm>
          <a:off x="0" y="0"/>
          <a:ext cx="0" cy="0"/>
          <a:chOff x="0" y="0"/>
          <a:chExt cx="0" cy="0"/>
        </a:xfrm>
      </p:grpSpPr>
      <p:sp>
        <p:nvSpPr>
          <p:cNvPr id="539" name="Google Shape;539;p10"/>
          <p:cNvSpPr/>
          <p:nvPr/>
        </p:nvSpPr>
        <p:spPr>
          <a:xfrm>
            <a:off x="2615555" y="0"/>
            <a:ext cx="10287000" cy="10287000"/>
          </a:xfrm>
          <a:custGeom>
            <a:avLst/>
            <a:gdLst/>
            <a:ahLst/>
            <a:cxnLst/>
            <a:rect l="l" t="t" r="r" b="b"/>
            <a:pathLst>
              <a:path w="10287000" h="10287000" extrusionOk="0">
                <a:moveTo>
                  <a:pt x="0" y="0"/>
                </a:moveTo>
                <a:lnTo>
                  <a:pt x="10287000" y="0"/>
                </a:lnTo>
                <a:lnTo>
                  <a:pt x="10287000" y="10287000"/>
                </a:lnTo>
                <a:lnTo>
                  <a:pt x="0" y="10287000"/>
                </a:lnTo>
                <a:lnTo>
                  <a:pt x="0" y="0"/>
                </a:lnTo>
                <a:close/>
              </a:path>
            </a:pathLst>
          </a:custGeom>
          <a:blipFill rotWithShape="1">
            <a:blip r:embed="rId3">
              <a:alphaModFix/>
            </a:blip>
            <a:stretch>
              <a:fillRect/>
            </a:stretch>
          </a:blipFill>
          <a:ln>
            <a:noFill/>
          </a:ln>
        </p:spPr>
        <p:txBody>
          <a:bodyPr/>
          <a:lstStyle/>
          <a:p>
            <a:endParaRPr lang="en-PH"/>
          </a:p>
        </p:txBody>
      </p:sp>
      <p:sp>
        <p:nvSpPr>
          <p:cNvPr id="540" name="Google Shape;540;p10"/>
          <p:cNvSpPr/>
          <p:nvPr/>
        </p:nvSpPr>
        <p:spPr>
          <a:xfrm>
            <a:off x="9885223" y="8142809"/>
            <a:ext cx="1474025" cy="1523898"/>
          </a:xfrm>
          <a:custGeom>
            <a:avLst/>
            <a:gdLst/>
            <a:ahLst/>
            <a:cxnLst/>
            <a:rect l="l" t="t" r="r" b="b"/>
            <a:pathLst>
              <a:path w="1474025" h="1523898" extrusionOk="0">
                <a:moveTo>
                  <a:pt x="0" y="0"/>
                </a:moveTo>
                <a:lnTo>
                  <a:pt x="1474026" y="0"/>
                </a:lnTo>
                <a:lnTo>
                  <a:pt x="1474026" y="1523898"/>
                </a:lnTo>
                <a:lnTo>
                  <a:pt x="0" y="1523898"/>
                </a:lnTo>
                <a:lnTo>
                  <a:pt x="0" y="0"/>
                </a:lnTo>
                <a:close/>
              </a:path>
            </a:pathLst>
          </a:custGeom>
          <a:blipFill rotWithShape="1">
            <a:blip r:embed="rId4">
              <a:alphaModFix/>
            </a:blip>
            <a:stretch>
              <a:fillRect/>
            </a:stretch>
          </a:blipFill>
          <a:ln>
            <a:noFill/>
          </a:ln>
        </p:spPr>
        <p:txBody>
          <a:bodyPr/>
          <a:lstStyle/>
          <a:p>
            <a:endParaRPr lang="en-PH"/>
          </a:p>
        </p:txBody>
      </p:sp>
      <p:sp>
        <p:nvSpPr>
          <p:cNvPr id="541" name="Google Shape;541;p10"/>
          <p:cNvSpPr/>
          <p:nvPr/>
        </p:nvSpPr>
        <p:spPr>
          <a:xfrm>
            <a:off x="12335251" y="2750720"/>
            <a:ext cx="4376847" cy="1849218"/>
          </a:xfrm>
          <a:custGeom>
            <a:avLst/>
            <a:gdLst/>
            <a:ahLst/>
            <a:cxnLst/>
            <a:rect l="l" t="t" r="r" b="b"/>
            <a:pathLst>
              <a:path w="4376847" h="1849218" extrusionOk="0">
                <a:moveTo>
                  <a:pt x="0" y="0"/>
                </a:moveTo>
                <a:lnTo>
                  <a:pt x="4376847" y="0"/>
                </a:lnTo>
                <a:lnTo>
                  <a:pt x="4376847" y="1849218"/>
                </a:lnTo>
                <a:lnTo>
                  <a:pt x="0" y="1849218"/>
                </a:lnTo>
                <a:lnTo>
                  <a:pt x="0" y="0"/>
                </a:lnTo>
                <a:close/>
              </a:path>
            </a:pathLst>
          </a:custGeom>
          <a:blipFill rotWithShape="1">
            <a:blip r:embed="rId5">
              <a:alphaModFix/>
            </a:blip>
            <a:stretch>
              <a:fillRect/>
            </a:stretch>
          </a:blipFill>
          <a:ln>
            <a:noFill/>
          </a:ln>
        </p:spPr>
        <p:txBody>
          <a:bodyPr/>
          <a:lstStyle/>
          <a:p>
            <a:endParaRPr lang="en-PH"/>
          </a:p>
        </p:txBody>
      </p:sp>
      <p:sp>
        <p:nvSpPr>
          <p:cNvPr id="542" name="Google Shape;542;p10"/>
          <p:cNvSpPr/>
          <p:nvPr/>
        </p:nvSpPr>
        <p:spPr>
          <a:xfrm>
            <a:off x="16927936" y="5012400"/>
            <a:ext cx="589760" cy="433474"/>
          </a:xfrm>
          <a:custGeom>
            <a:avLst/>
            <a:gdLst/>
            <a:ahLst/>
            <a:cxnLst/>
            <a:rect l="l" t="t" r="r" b="b"/>
            <a:pathLst>
              <a:path w="589760" h="433474" extrusionOk="0">
                <a:moveTo>
                  <a:pt x="0" y="0"/>
                </a:moveTo>
                <a:lnTo>
                  <a:pt x="589761" y="0"/>
                </a:lnTo>
                <a:lnTo>
                  <a:pt x="589761" y="433474"/>
                </a:lnTo>
                <a:lnTo>
                  <a:pt x="0" y="433474"/>
                </a:lnTo>
                <a:lnTo>
                  <a:pt x="0" y="0"/>
                </a:lnTo>
                <a:close/>
              </a:path>
            </a:pathLst>
          </a:custGeom>
          <a:blipFill rotWithShape="1">
            <a:blip r:embed="rId6">
              <a:alphaModFix/>
            </a:blip>
            <a:stretch>
              <a:fillRect/>
            </a:stretch>
          </a:blipFill>
          <a:ln>
            <a:noFill/>
          </a:ln>
        </p:spPr>
        <p:txBody>
          <a:bodyPr/>
          <a:lstStyle/>
          <a:p>
            <a:endParaRPr lang="en-PH"/>
          </a:p>
        </p:txBody>
      </p:sp>
      <p:sp>
        <p:nvSpPr>
          <p:cNvPr id="543" name="Google Shape;543;p10"/>
          <p:cNvSpPr/>
          <p:nvPr/>
        </p:nvSpPr>
        <p:spPr>
          <a:xfrm>
            <a:off x="15619962" y="5362433"/>
            <a:ext cx="1047759" cy="415293"/>
          </a:xfrm>
          <a:custGeom>
            <a:avLst/>
            <a:gdLst/>
            <a:ahLst/>
            <a:cxnLst/>
            <a:rect l="l" t="t" r="r" b="b"/>
            <a:pathLst>
              <a:path w="1047759" h="415293" extrusionOk="0">
                <a:moveTo>
                  <a:pt x="0" y="0"/>
                </a:moveTo>
                <a:lnTo>
                  <a:pt x="1047759" y="0"/>
                </a:lnTo>
                <a:lnTo>
                  <a:pt x="1047759" y="415293"/>
                </a:lnTo>
                <a:lnTo>
                  <a:pt x="0" y="415293"/>
                </a:lnTo>
                <a:lnTo>
                  <a:pt x="0" y="0"/>
                </a:lnTo>
                <a:close/>
              </a:path>
            </a:pathLst>
          </a:custGeom>
          <a:blipFill rotWithShape="1">
            <a:blip r:embed="rId7">
              <a:alphaModFix/>
            </a:blip>
            <a:stretch>
              <a:fillRect/>
            </a:stretch>
          </a:blipFill>
          <a:ln>
            <a:noFill/>
          </a:ln>
        </p:spPr>
        <p:txBody>
          <a:bodyPr/>
          <a:lstStyle/>
          <a:p>
            <a:endParaRPr lang="en-PH"/>
          </a:p>
        </p:txBody>
      </p:sp>
      <p:sp>
        <p:nvSpPr>
          <p:cNvPr id="544" name="Google Shape;544;p10"/>
          <p:cNvSpPr/>
          <p:nvPr/>
        </p:nvSpPr>
        <p:spPr>
          <a:xfrm>
            <a:off x="3876094" y="1316504"/>
            <a:ext cx="1480669" cy="1134562"/>
          </a:xfrm>
          <a:custGeom>
            <a:avLst/>
            <a:gdLst/>
            <a:ahLst/>
            <a:cxnLst/>
            <a:rect l="l" t="t" r="r" b="b"/>
            <a:pathLst>
              <a:path w="1480669" h="1134562" extrusionOk="0">
                <a:moveTo>
                  <a:pt x="0" y="0"/>
                </a:moveTo>
                <a:lnTo>
                  <a:pt x="1480669" y="0"/>
                </a:lnTo>
                <a:lnTo>
                  <a:pt x="1480669" y="1134563"/>
                </a:lnTo>
                <a:lnTo>
                  <a:pt x="0" y="1134563"/>
                </a:lnTo>
                <a:lnTo>
                  <a:pt x="0" y="0"/>
                </a:lnTo>
                <a:close/>
              </a:path>
            </a:pathLst>
          </a:custGeom>
          <a:blipFill rotWithShape="1">
            <a:blip r:embed="rId8">
              <a:alphaModFix/>
            </a:blip>
            <a:stretch>
              <a:fillRect/>
            </a:stretch>
          </a:blipFill>
          <a:ln>
            <a:noFill/>
          </a:ln>
        </p:spPr>
        <p:txBody>
          <a:bodyPr/>
          <a:lstStyle/>
          <a:p>
            <a:endParaRPr lang="en-PH"/>
          </a:p>
        </p:txBody>
      </p:sp>
      <p:sp>
        <p:nvSpPr>
          <p:cNvPr id="545" name="Google Shape;545;p10"/>
          <p:cNvSpPr/>
          <p:nvPr/>
        </p:nvSpPr>
        <p:spPr>
          <a:xfrm>
            <a:off x="7845916" y="1990322"/>
            <a:ext cx="1362969" cy="2207236"/>
          </a:xfrm>
          <a:custGeom>
            <a:avLst/>
            <a:gdLst/>
            <a:ahLst/>
            <a:cxnLst/>
            <a:rect l="l" t="t" r="r" b="b"/>
            <a:pathLst>
              <a:path w="1362969" h="2207236" extrusionOk="0">
                <a:moveTo>
                  <a:pt x="0" y="0"/>
                </a:moveTo>
                <a:lnTo>
                  <a:pt x="1362968" y="0"/>
                </a:lnTo>
                <a:lnTo>
                  <a:pt x="1362968" y="2207236"/>
                </a:lnTo>
                <a:lnTo>
                  <a:pt x="0" y="2207236"/>
                </a:lnTo>
                <a:lnTo>
                  <a:pt x="0" y="0"/>
                </a:lnTo>
                <a:close/>
              </a:path>
            </a:pathLst>
          </a:custGeom>
          <a:blipFill rotWithShape="1">
            <a:blip r:embed="rId9">
              <a:alphaModFix/>
            </a:blip>
            <a:stretch>
              <a:fillRect/>
            </a:stretch>
          </a:blipFill>
          <a:ln>
            <a:noFill/>
          </a:ln>
        </p:spPr>
        <p:txBody>
          <a:bodyPr/>
          <a:lstStyle/>
          <a:p>
            <a:endParaRPr lang="en-PH"/>
          </a:p>
        </p:txBody>
      </p:sp>
      <p:sp>
        <p:nvSpPr>
          <p:cNvPr id="546" name="Google Shape;546;p10"/>
          <p:cNvSpPr/>
          <p:nvPr/>
        </p:nvSpPr>
        <p:spPr>
          <a:xfrm>
            <a:off x="8530766" y="3460884"/>
            <a:ext cx="1356236" cy="1305377"/>
          </a:xfrm>
          <a:custGeom>
            <a:avLst/>
            <a:gdLst/>
            <a:ahLst/>
            <a:cxnLst/>
            <a:rect l="l" t="t" r="r" b="b"/>
            <a:pathLst>
              <a:path w="1356236" h="1305377" extrusionOk="0">
                <a:moveTo>
                  <a:pt x="0" y="0"/>
                </a:moveTo>
                <a:lnTo>
                  <a:pt x="1356236" y="0"/>
                </a:lnTo>
                <a:lnTo>
                  <a:pt x="1356236" y="1305378"/>
                </a:lnTo>
                <a:lnTo>
                  <a:pt x="0" y="1305378"/>
                </a:lnTo>
                <a:lnTo>
                  <a:pt x="0" y="0"/>
                </a:lnTo>
                <a:close/>
              </a:path>
            </a:pathLst>
          </a:custGeom>
          <a:blipFill rotWithShape="1">
            <a:blip r:embed="rId10">
              <a:alphaModFix/>
            </a:blip>
            <a:stretch>
              <a:fillRect/>
            </a:stretch>
          </a:blipFill>
          <a:ln>
            <a:noFill/>
          </a:ln>
        </p:spPr>
        <p:txBody>
          <a:bodyPr/>
          <a:lstStyle/>
          <a:p>
            <a:endParaRPr lang="en-PH"/>
          </a:p>
        </p:txBody>
      </p:sp>
      <p:sp>
        <p:nvSpPr>
          <p:cNvPr id="547" name="Google Shape;547;p10"/>
          <p:cNvSpPr/>
          <p:nvPr/>
        </p:nvSpPr>
        <p:spPr>
          <a:xfrm>
            <a:off x="3804263" y="8338959"/>
            <a:ext cx="812165" cy="632474"/>
          </a:xfrm>
          <a:custGeom>
            <a:avLst/>
            <a:gdLst/>
            <a:ahLst/>
            <a:cxnLst/>
            <a:rect l="l" t="t" r="r" b="b"/>
            <a:pathLst>
              <a:path w="812165" h="632474" extrusionOk="0">
                <a:moveTo>
                  <a:pt x="0" y="0"/>
                </a:moveTo>
                <a:lnTo>
                  <a:pt x="812166" y="0"/>
                </a:lnTo>
                <a:lnTo>
                  <a:pt x="812166" y="632474"/>
                </a:lnTo>
                <a:lnTo>
                  <a:pt x="0" y="632474"/>
                </a:lnTo>
                <a:lnTo>
                  <a:pt x="0" y="0"/>
                </a:lnTo>
                <a:close/>
              </a:path>
            </a:pathLst>
          </a:custGeom>
          <a:blipFill rotWithShape="1">
            <a:blip r:embed="rId11">
              <a:alphaModFix/>
            </a:blip>
            <a:stretch>
              <a:fillRect/>
            </a:stretch>
          </a:blipFill>
          <a:ln>
            <a:noFill/>
          </a:ln>
        </p:spPr>
        <p:txBody>
          <a:bodyPr/>
          <a:lstStyle/>
          <a:p>
            <a:endParaRPr lang="en-PH"/>
          </a:p>
        </p:txBody>
      </p:sp>
      <p:sp>
        <p:nvSpPr>
          <p:cNvPr id="548" name="Google Shape;548;p10"/>
          <p:cNvSpPr/>
          <p:nvPr/>
        </p:nvSpPr>
        <p:spPr>
          <a:xfrm>
            <a:off x="6905213" y="3021296"/>
            <a:ext cx="786504" cy="754061"/>
          </a:xfrm>
          <a:custGeom>
            <a:avLst/>
            <a:gdLst/>
            <a:ahLst/>
            <a:cxnLst/>
            <a:rect l="l" t="t" r="r" b="b"/>
            <a:pathLst>
              <a:path w="786504" h="754061" extrusionOk="0">
                <a:moveTo>
                  <a:pt x="0" y="0"/>
                </a:moveTo>
                <a:lnTo>
                  <a:pt x="786504" y="0"/>
                </a:lnTo>
                <a:lnTo>
                  <a:pt x="786504" y="754061"/>
                </a:lnTo>
                <a:lnTo>
                  <a:pt x="0" y="754061"/>
                </a:lnTo>
                <a:lnTo>
                  <a:pt x="0" y="0"/>
                </a:lnTo>
                <a:close/>
              </a:path>
            </a:pathLst>
          </a:custGeom>
          <a:blipFill rotWithShape="1">
            <a:blip r:embed="rId12">
              <a:alphaModFix/>
            </a:blip>
            <a:stretch>
              <a:fillRect/>
            </a:stretch>
          </a:blipFill>
          <a:ln>
            <a:noFill/>
          </a:ln>
        </p:spPr>
        <p:txBody>
          <a:bodyPr/>
          <a:lstStyle/>
          <a:p>
            <a:endParaRPr lang="en-PH"/>
          </a:p>
        </p:txBody>
      </p:sp>
      <p:sp>
        <p:nvSpPr>
          <p:cNvPr id="549" name="Google Shape;549;p10"/>
          <p:cNvSpPr/>
          <p:nvPr/>
        </p:nvSpPr>
        <p:spPr>
          <a:xfrm>
            <a:off x="3406542" y="8832043"/>
            <a:ext cx="812165" cy="632474"/>
          </a:xfrm>
          <a:custGeom>
            <a:avLst/>
            <a:gdLst/>
            <a:ahLst/>
            <a:cxnLst/>
            <a:rect l="l" t="t" r="r" b="b"/>
            <a:pathLst>
              <a:path w="812165" h="632474" extrusionOk="0">
                <a:moveTo>
                  <a:pt x="0" y="0"/>
                </a:moveTo>
                <a:lnTo>
                  <a:pt x="812165" y="0"/>
                </a:lnTo>
                <a:lnTo>
                  <a:pt x="812165" y="632474"/>
                </a:lnTo>
                <a:lnTo>
                  <a:pt x="0" y="632474"/>
                </a:lnTo>
                <a:lnTo>
                  <a:pt x="0" y="0"/>
                </a:lnTo>
                <a:close/>
              </a:path>
            </a:pathLst>
          </a:custGeom>
          <a:blipFill rotWithShape="1">
            <a:blip r:embed="rId11">
              <a:alphaModFix/>
            </a:blip>
            <a:stretch>
              <a:fillRect/>
            </a:stretch>
          </a:blipFill>
          <a:ln>
            <a:noFill/>
          </a:ln>
        </p:spPr>
        <p:txBody>
          <a:bodyPr/>
          <a:lstStyle/>
          <a:p>
            <a:endParaRPr lang="en-PH"/>
          </a:p>
        </p:txBody>
      </p:sp>
      <p:sp>
        <p:nvSpPr>
          <p:cNvPr id="550" name="Google Shape;550;p10"/>
          <p:cNvSpPr/>
          <p:nvPr/>
        </p:nvSpPr>
        <p:spPr>
          <a:xfrm>
            <a:off x="572720" y="5969504"/>
            <a:ext cx="812327" cy="533090"/>
          </a:xfrm>
          <a:custGeom>
            <a:avLst/>
            <a:gdLst/>
            <a:ahLst/>
            <a:cxnLst/>
            <a:rect l="l" t="t" r="r" b="b"/>
            <a:pathLst>
              <a:path w="812327" h="533090" extrusionOk="0">
                <a:moveTo>
                  <a:pt x="0" y="0"/>
                </a:moveTo>
                <a:lnTo>
                  <a:pt x="812327" y="0"/>
                </a:lnTo>
                <a:lnTo>
                  <a:pt x="812327" y="533090"/>
                </a:lnTo>
                <a:lnTo>
                  <a:pt x="0" y="533090"/>
                </a:lnTo>
                <a:lnTo>
                  <a:pt x="0" y="0"/>
                </a:lnTo>
                <a:close/>
              </a:path>
            </a:pathLst>
          </a:custGeom>
          <a:blipFill rotWithShape="1">
            <a:blip r:embed="rId13">
              <a:alphaModFix/>
            </a:blip>
            <a:stretch>
              <a:fillRect/>
            </a:stretch>
          </a:blipFill>
          <a:ln>
            <a:noFill/>
          </a:ln>
        </p:spPr>
        <p:txBody>
          <a:bodyPr/>
          <a:lstStyle/>
          <a:p>
            <a:endParaRPr lang="en-PH"/>
          </a:p>
        </p:txBody>
      </p:sp>
      <p:sp>
        <p:nvSpPr>
          <p:cNvPr id="551" name="Google Shape;551;p10"/>
          <p:cNvSpPr/>
          <p:nvPr/>
        </p:nvSpPr>
        <p:spPr>
          <a:xfrm>
            <a:off x="1973581" y="5589565"/>
            <a:ext cx="445796" cy="533090"/>
          </a:xfrm>
          <a:custGeom>
            <a:avLst/>
            <a:gdLst/>
            <a:ahLst/>
            <a:cxnLst/>
            <a:rect l="l" t="t" r="r" b="b"/>
            <a:pathLst>
              <a:path w="445796" h="533090" extrusionOk="0">
                <a:moveTo>
                  <a:pt x="0" y="0"/>
                </a:moveTo>
                <a:lnTo>
                  <a:pt x="445796" y="0"/>
                </a:lnTo>
                <a:lnTo>
                  <a:pt x="445796" y="533089"/>
                </a:lnTo>
                <a:lnTo>
                  <a:pt x="0" y="533089"/>
                </a:lnTo>
                <a:lnTo>
                  <a:pt x="0" y="0"/>
                </a:lnTo>
                <a:close/>
              </a:path>
            </a:pathLst>
          </a:custGeom>
          <a:blipFill rotWithShape="1">
            <a:blip r:embed="rId14">
              <a:alphaModFix/>
            </a:blip>
            <a:stretch>
              <a:fillRect/>
            </a:stretch>
          </a:blipFill>
          <a:ln>
            <a:noFill/>
          </a:ln>
        </p:spPr>
        <p:txBody>
          <a:bodyPr/>
          <a:lstStyle/>
          <a:p>
            <a:endParaRPr lang="en-PH"/>
          </a:p>
        </p:txBody>
      </p:sp>
      <p:sp>
        <p:nvSpPr>
          <p:cNvPr id="552" name="Google Shape;552;p10"/>
          <p:cNvSpPr/>
          <p:nvPr/>
        </p:nvSpPr>
        <p:spPr>
          <a:xfrm>
            <a:off x="1385047" y="6122654"/>
            <a:ext cx="599006" cy="434279"/>
          </a:xfrm>
          <a:custGeom>
            <a:avLst/>
            <a:gdLst/>
            <a:ahLst/>
            <a:cxnLst/>
            <a:rect l="l" t="t" r="r" b="b"/>
            <a:pathLst>
              <a:path w="599006" h="434279" extrusionOk="0">
                <a:moveTo>
                  <a:pt x="0" y="0"/>
                </a:moveTo>
                <a:lnTo>
                  <a:pt x="599005" y="0"/>
                </a:lnTo>
                <a:lnTo>
                  <a:pt x="599005" y="434280"/>
                </a:lnTo>
                <a:lnTo>
                  <a:pt x="0" y="434280"/>
                </a:lnTo>
                <a:lnTo>
                  <a:pt x="0" y="0"/>
                </a:lnTo>
                <a:close/>
              </a:path>
            </a:pathLst>
          </a:custGeom>
          <a:blipFill rotWithShape="1">
            <a:blip r:embed="rId15">
              <a:alphaModFix/>
            </a:blip>
            <a:stretch>
              <a:fillRect/>
            </a:stretch>
          </a:blipFill>
          <a:ln>
            <a:noFill/>
          </a:ln>
        </p:spPr>
        <p:txBody>
          <a:bodyPr/>
          <a:lstStyle/>
          <a:p>
            <a:endParaRPr lang="en-PH"/>
          </a:p>
        </p:txBody>
      </p:sp>
      <p:sp>
        <p:nvSpPr>
          <p:cNvPr id="553" name="Google Shape;553;p10"/>
          <p:cNvSpPr/>
          <p:nvPr/>
        </p:nvSpPr>
        <p:spPr>
          <a:xfrm>
            <a:off x="15826387" y="6718050"/>
            <a:ext cx="1307974" cy="1028395"/>
          </a:xfrm>
          <a:custGeom>
            <a:avLst/>
            <a:gdLst/>
            <a:ahLst/>
            <a:cxnLst/>
            <a:rect l="l" t="t" r="r" b="b"/>
            <a:pathLst>
              <a:path w="1307974" h="1028395" extrusionOk="0">
                <a:moveTo>
                  <a:pt x="0" y="0"/>
                </a:moveTo>
                <a:lnTo>
                  <a:pt x="1307975" y="0"/>
                </a:lnTo>
                <a:lnTo>
                  <a:pt x="1307975" y="1028395"/>
                </a:lnTo>
                <a:lnTo>
                  <a:pt x="0" y="1028395"/>
                </a:lnTo>
                <a:lnTo>
                  <a:pt x="0" y="0"/>
                </a:lnTo>
                <a:close/>
              </a:path>
            </a:pathLst>
          </a:custGeom>
          <a:blipFill rotWithShape="1">
            <a:blip r:embed="rId16">
              <a:alphaModFix/>
            </a:blip>
            <a:stretch>
              <a:fillRect/>
            </a:stretch>
          </a:blipFill>
          <a:ln>
            <a:noFill/>
          </a:ln>
        </p:spPr>
        <p:txBody>
          <a:bodyPr/>
          <a:lstStyle/>
          <a:p>
            <a:endParaRPr lang="en-PH"/>
          </a:p>
        </p:txBody>
      </p:sp>
      <p:sp>
        <p:nvSpPr>
          <p:cNvPr id="554" name="Google Shape;554;p10"/>
          <p:cNvSpPr/>
          <p:nvPr/>
        </p:nvSpPr>
        <p:spPr>
          <a:xfrm>
            <a:off x="14148129" y="7441478"/>
            <a:ext cx="751090" cy="701331"/>
          </a:xfrm>
          <a:custGeom>
            <a:avLst/>
            <a:gdLst/>
            <a:ahLst/>
            <a:cxnLst/>
            <a:rect l="l" t="t" r="r" b="b"/>
            <a:pathLst>
              <a:path w="751090" h="701331" extrusionOk="0">
                <a:moveTo>
                  <a:pt x="0" y="0"/>
                </a:moveTo>
                <a:lnTo>
                  <a:pt x="751091" y="0"/>
                </a:lnTo>
                <a:lnTo>
                  <a:pt x="751091" y="701331"/>
                </a:lnTo>
                <a:lnTo>
                  <a:pt x="0" y="701331"/>
                </a:lnTo>
                <a:lnTo>
                  <a:pt x="0" y="0"/>
                </a:lnTo>
                <a:close/>
              </a:path>
            </a:pathLst>
          </a:custGeom>
          <a:blipFill rotWithShape="1">
            <a:blip r:embed="rId17">
              <a:alphaModFix/>
            </a:blip>
            <a:stretch>
              <a:fillRect/>
            </a:stretch>
          </a:blipFill>
          <a:ln>
            <a:noFill/>
          </a:ln>
        </p:spPr>
        <p:txBody>
          <a:bodyPr/>
          <a:lstStyle/>
          <a:p>
            <a:endParaRPr lang="en-PH"/>
          </a:p>
        </p:txBody>
      </p:sp>
      <p:sp>
        <p:nvSpPr>
          <p:cNvPr id="555" name="Google Shape;555;p10"/>
          <p:cNvSpPr/>
          <p:nvPr/>
        </p:nvSpPr>
        <p:spPr>
          <a:xfrm>
            <a:off x="15041130" y="7726454"/>
            <a:ext cx="866166" cy="659369"/>
          </a:xfrm>
          <a:custGeom>
            <a:avLst/>
            <a:gdLst/>
            <a:ahLst/>
            <a:cxnLst/>
            <a:rect l="l" t="t" r="r" b="b"/>
            <a:pathLst>
              <a:path w="866166" h="659369" extrusionOk="0">
                <a:moveTo>
                  <a:pt x="0" y="0"/>
                </a:moveTo>
                <a:lnTo>
                  <a:pt x="866166" y="0"/>
                </a:lnTo>
                <a:lnTo>
                  <a:pt x="866166" y="659369"/>
                </a:lnTo>
                <a:lnTo>
                  <a:pt x="0" y="659369"/>
                </a:lnTo>
                <a:lnTo>
                  <a:pt x="0" y="0"/>
                </a:lnTo>
                <a:close/>
              </a:path>
            </a:pathLst>
          </a:custGeom>
          <a:blipFill rotWithShape="1">
            <a:blip r:embed="rId18">
              <a:alphaModFix/>
            </a:blip>
            <a:stretch>
              <a:fillRect/>
            </a:stretch>
          </a:blipFill>
          <a:ln>
            <a:noFill/>
          </a:ln>
        </p:spPr>
        <p:txBody>
          <a:bodyPr/>
          <a:lstStyle/>
          <a:p>
            <a:endParaRPr lang="en-PH"/>
          </a:p>
        </p:txBody>
      </p:sp>
      <p:sp>
        <p:nvSpPr>
          <p:cNvPr id="556" name="Google Shape;556;p10"/>
          <p:cNvSpPr/>
          <p:nvPr/>
        </p:nvSpPr>
        <p:spPr>
          <a:xfrm>
            <a:off x="11514730" y="7006673"/>
            <a:ext cx="820521" cy="379491"/>
          </a:xfrm>
          <a:custGeom>
            <a:avLst/>
            <a:gdLst/>
            <a:ahLst/>
            <a:cxnLst/>
            <a:rect l="l" t="t" r="r" b="b"/>
            <a:pathLst>
              <a:path w="820521" h="379491" extrusionOk="0">
                <a:moveTo>
                  <a:pt x="0" y="0"/>
                </a:moveTo>
                <a:lnTo>
                  <a:pt x="820521" y="0"/>
                </a:lnTo>
                <a:lnTo>
                  <a:pt x="820521" y="379491"/>
                </a:lnTo>
                <a:lnTo>
                  <a:pt x="0" y="379491"/>
                </a:lnTo>
                <a:lnTo>
                  <a:pt x="0" y="0"/>
                </a:lnTo>
                <a:close/>
              </a:path>
            </a:pathLst>
          </a:custGeom>
          <a:blipFill rotWithShape="1">
            <a:blip r:embed="rId19">
              <a:alphaModFix/>
            </a:blip>
            <a:stretch>
              <a:fillRect/>
            </a:stretch>
          </a:blipFill>
          <a:ln>
            <a:noFill/>
          </a:ln>
        </p:spPr>
        <p:txBody>
          <a:bodyPr/>
          <a:lstStyle/>
          <a:p>
            <a:endParaRPr lang="en-PH"/>
          </a:p>
        </p:txBody>
      </p:sp>
      <p:sp>
        <p:nvSpPr>
          <p:cNvPr id="557" name="Google Shape;557;p10"/>
          <p:cNvSpPr/>
          <p:nvPr/>
        </p:nvSpPr>
        <p:spPr>
          <a:xfrm>
            <a:off x="11783500" y="6958563"/>
            <a:ext cx="1119055" cy="360132"/>
          </a:xfrm>
          <a:custGeom>
            <a:avLst/>
            <a:gdLst/>
            <a:ahLst/>
            <a:cxnLst/>
            <a:rect l="l" t="t" r="r" b="b"/>
            <a:pathLst>
              <a:path w="1119055" h="360132" extrusionOk="0">
                <a:moveTo>
                  <a:pt x="0" y="0"/>
                </a:moveTo>
                <a:lnTo>
                  <a:pt x="1119055" y="0"/>
                </a:lnTo>
                <a:lnTo>
                  <a:pt x="1119055" y="360132"/>
                </a:lnTo>
                <a:lnTo>
                  <a:pt x="0" y="360132"/>
                </a:lnTo>
                <a:lnTo>
                  <a:pt x="0" y="0"/>
                </a:lnTo>
                <a:close/>
              </a:path>
            </a:pathLst>
          </a:custGeom>
          <a:blipFill rotWithShape="1">
            <a:blip r:embed="rId20">
              <a:alphaModFix/>
            </a:blip>
            <a:stretch>
              <a:fillRect/>
            </a:stretch>
          </a:blipFill>
          <a:ln>
            <a:noFill/>
          </a:ln>
        </p:spPr>
        <p:txBody>
          <a:bodyPr/>
          <a:lstStyle/>
          <a:p>
            <a:endParaRPr lang="en-PH"/>
          </a:p>
        </p:txBody>
      </p:sp>
      <p:sp>
        <p:nvSpPr>
          <p:cNvPr id="558" name="Google Shape;558;p10"/>
          <p:cNvSpPr/>
          <p:nvPr/>
        </p:nvSpPr>
        <p:spPr>
          <a:xfrm>
            <a:off x="2847477" y="3945767"/>
            <a:ext cx="831039" cy="355269"/>
          </a:xfrm>
          <a:custGeom>
            <a:avLst/>
            <a:gdLst/>
            <a:ahLst/>
            <a:cxnLst/>
            <a:rect l="l" t="t" r="r" b="b"/>
            <a:pathLst>
              <a:path w="831039" h="355269" extrusionOk="0">
                <a:moveTo>
                  <a:pt x="0" y="0"/>
                </a:moveTo>
                <a:lnTo>
                  <a:pt x="831039" y="0"/>
                </a:lnTo>
                <a:lnTo>
                  <a:pt x="831039" y="355269"/>
                </a:lnTo>
                <a:lnTo>
                  <a:pt x="0" y="355269"/>
                </a:lnTo>
                <a:lnTo>
                  <a:pt x="0" y="0"/>
                </a:lnTo>
                <a:close/>
              </a:path>
            </a:pathLst>
          </a:custGeom>
          <a:blipFill rotWithShape="1">
            <a:blip r:embed="rId21">
              <a:alphaModFix/>
            </a:blip>
            <a:stretch>
              <a:fillRect/>
            </a:stretch>
          </a:blipFill>
          <a:ln>
            <a:noFill/>
          </a:ln>
        </p:spPr>
        <p:txBody>
          <a:bodyPr/>
          <a:lstStyle/>
          <a:p>
            <a:endParaRPr lang="en-PH"/>
          </a:p>
        </p:txBody>
      </p:sp>
      <p:sp>
        <p:nvSpPr>
          <p:cNvPr id="559" name="Google Shape;559;p10"/>
          <p:cNvSpPr/>
          <p:nvPr/>
        </p:nvSpPr>
        <p:spPr>
          <a:xfrm>
            <a:off x="7929475" y="6440323"/>
            <a:ext cx="597925" cy="698306"/>
          </a:xfrm>
          <a:custGeom>
            <a:avLst/>
            <a:gdLst/>
            <a:ahLst/>
            <a:cxnLst/>
            <a:rect l="l" t="t" r="r" b="b"/>
            <a:pathLst>
              <a:path w="597925" h="698306" extrusionOk="0">
                <a:moveTo>
                  <a:pt x="0" y="0"/>
                </a:moveTo>
                <a:lnTo>
                  <a:pt x="597925" y="0"/>
                </a:lnTo>
                <a:lnTo>
                  <a:pt x="597925" y="698306"/>
                </a:lnTo>
                <a:lnTo>
                  <a:pt x="0" y="698306"/>
                </a:lnTo>
                <a:lnTo>
                  <a:pt x="0" y="0"/>
                </a:lnTo>
                <a:close/>
              </a:path>
            </a:pathLst>
          </a:custGeom>
          <a:blipFill rotWithShape="1">
            <a:blip r:embed="rId22">
              <a:alphaModFix/>
            </a:blip>
            <a:stretch>
              <a:fillRect/>
            </a:stretch>
          </a:blipFill>
          <a:ln>
            <a:noFill/>
          </a:ln>
        </p:spPr>
        <p:txBody>
          <a:bodyPr/>
          <a:lstStyle/>
          <a:p>
            <a:endParaRPr lang="en-PH"/>
          </a:p>
        </p:txBody>
      </p:sp>
      <p:sp>
        <p:nvSpPr>
          <p:cNvPr id="560" name="Google Shape;560;p10"/>
          <p:cNvSpPr/>
          <p:nvPr/>
        </p:nvSpPr>
        <p:spPr>
          <a:xfrm>
            <a:off x="5701360" y="5286154"/>
            <a:ext cx="423800" cy="319439"/>
          </a:xfrm>
          <a:custGeom>
            <a:avLst/>
            <a:gdLst/>
            <a:ahLst/>
            <a:cxnLst/>
            <a:rect l="l" t="t" r="r" b="b"/>
            <a:pathLst>
              <a:path w="423800" h="319439" extrusionOk="0">
                <a:moveTo>
                  <a:pt x="0" y="0"/>
                </a:moveTo>
                <a:lnTo>
                  <a:pt x="423800" y="0"/>
                </a:lnTo>
                <a:lnTo>
                  <a:pt x="423800" y="319439"/>
                </a:lnTo>
                <a:lnTo>
                  <a:pt x="0" y="319439"/>
                </a:lnTo>
                <a:lnTo>
                  <a:pt x="0" y="0"/>
                </a:lnTo>
                <a:close/>
              </a:path>
            </a:pathLst>
          </a:custGeom>
          <a:blipFill rotWithShape="1">
            <a:blip r:embed="rId23">
              <a:alphaModFix/>
            </a:blip>
            <a:stretch>
              <a:fillRect/>
            </a:stretch>
          </a:blipFill>
          <a:ln>
            <a:noFill/>
          </a:ln>
        </p:spPr>
        <p:txBody>
          <a:bodyPr/>
          <a:lstStyle/>
          <a:p>
            <a:endParaRPr lang="en-PH"/>
          </a:p>
        </p:txBody>
      </p:sp>
      <p:sp>
        <p:nvSpPr>
          <p:cNvPr id="561" name="Google Shape;561;p10"/>
          <p:cNvSpPr/>
          <p:nvPr/>
        </p:nvSpPr>
        <p:spPr>
          <a:xfrm>
            <a:off x="5198249" y="5012400"/>
            <a:ext cx="503111" cy="344002"/>
          </a:xfrm>
          <a:custGeom>
            <a:avLst/>
            <a:gdLst/>
            <a:ahLst/>
            <a:cxnLst/>
            <a:rect l="l" t="t" r="r" b="b"/>
            <a:pathLst>
              <a:path w="503111" h="344002" extrusionOk="0">
                <a:moveTo>
                  <a:pt x="0" y="0"/>
                </a:moveTo>
                <a:lnTo>
                  <a:pt x="503111" y="0"/>
                </a:lnTo>
                <a:lnTo>
                  <a:pt x="503111" y="344002"/>
                </a:lnTo>
                <a:lnTo>
                  <a:pt x="0" y="344002"/>
                </a:lnTo>
                <a:lnTo>
                  <a:pt x="0" y="0"/>
                </a:lnTo>
                <a:close/>
              </a:path>
            </a:pathLst>
          </a:custGeom>
          <a:blipFill rotWithShape="1">
            <a:blip r:embed="rId24">
              <a:alphaModFix/>
            </a:blip>
            <a:stretch>
              <a:fillRect/>
            </a:stretch>
          </a:blipFill>
          <a:ln>
            <a:noFill/>
          </a:ln>
        </p:spPr>
        <p:txBody>
          <a:bodyPr/>
          <a:lstStyle/>
          <a:p>
            <a:endParaRPr lang="en-PH"/>
          </a:p>
        </p:txBody>
      </p:sp>
      <p:sp>
        <p:nvSpPr>
          <p:cNvPr id="564" name="Google Shape;564;p10"/>
          <p:cNvSpPr/>
          <p:nvPr/>
        </p:nvSpPr>
        <p:spPr>
          <a:xfrm>
            <a:off x="13740755" y="3851165"/>
            <a:ext cx="334278" cy="262408"/>
          </a:xfrm>
          <a:custGeom>
            <a:avLst/>
            <a:gdLst/>
            <a:ahLst/>
            <a:cxnLst/>
            <a:rect l="l" t="t" r="r" b="b"/>
            <a:pathLst>
              <a:path w="334278" h="262408" extrusionOk="0">
                <a:moveTo>
                  <a:pt x="0" y="0"/>
                </a:moveTo>
                <a:lnTo>
                  <a:pt x="334277" y="0"/>
                </a:lnTo>
                <a:lnTo>
                  <a:pt x="334277" y="262408"/>
                </a:lnTo>
                <a:lnTo>
                  <a:pt x="0" y="262408"/>
                </a:lnTo>
                <a:lnTo>
                  <a:pt x="0" y="0"/>
                </a:lnTo>
                <a:close/>
              </a:path>
            </a:pathLst>
          </a:custGeom>
          <a:blipFill rotWithShape="1">
            <a:blip r:embed="rId25">
              <a:alphaModFix/>
            </a:blip>
            <a:stretch>
              <a:fillRect/>
            </a:stretch>
          </a:blipFill>
          <a:ln>
            <a:noFill/>
          </a:ln>
        </p:spPr>
        <p:txBody>
          <a:bodyPr/>
          <a:lstStyle/>
          <a:p>
            <a:endParaRPr lang="en-PH"/>
          </a:p>
        </p:txBody>
      </p:sp>
      <p:sp>
        <p:nvSpPr>
          <p:cNvPr id="565" name="Google Shape;565;p10"/>
          <p:cNvSpPr/>
          <p:nvPr/>
        </p:nvSpPr>
        <p:spPr>
          <a:xfrm>
            <a:off x="14161713" y="3955292"/>
            <a:ext cx="445863" cy="316563"/>
          </a:xfrm>
          <a:custGeom>
            <a:avLst/>
            <a:gdLst/>
            <a:ahLst/>
            <a:cxnLst/>
            <a:rect l="l" t="t" r="r" b="b"/>
            <a:pathLst>
              <a:path w="445863" h="316563" extrusionOk="0">
                <a:moveTo>
                  <a:pt x="0" y="0"/>
                </a:moveTo>
                <a:lnTo>
                  <a:pt x="445863" y="0"/>
                </a:lnTo>
                <a:lnTo>
                  <a:pt x="445863" y="316562"/>
                </a:lnTo>
                <a:lnTo>
                  <a:pt x="0" y="316562"/>
                </a:lnTo>
                <a:lnTo>
                  <a:pt x="0" y="0"/>
                </a:lnTo>
                <a:close/>
              </a:path>
            </a:pathLst>
          </a:custGeom>
          <a:blipFill rotWithShape="1">
            <a:blip r:embed="rId26">
              <a:alphaModFix/>
            </a:blip>
            <a:stretch>
              <a:fillRect/>
            </a:stretch>
          </a:blipFill>
          <a:ln>
            <a:noFill/>
          </a:ln>
        </p:spPr>
        <p:txBody>
          <a:bodyPr/>
          <a:lstStyle/>
          <a:p>
            <a:endParaRPr lang="en-PH"/>
          </a:p>
        </p:txBody>
      </p:sp>
      <p:sp>
        <p:nvSpPr>
          <p:cNvPr id="566" name="Google Shape;566;p10"/>
          <p:cNvSpPr txBox="1"/>
          <p:nvPr/>
        </p:nvSpPr>
        <p:spPr>
          <a:xfrm>
            <a:off x="7428665" y="472105"/>
            <a:ext cx="10524035" cy="147732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3200" b="1" i="0" u="none" strike="noStrike" cap="none" dirty="0" err="1">
                <a:solidFill>
                  <a:srgbClr val="126603"/>
                </a:solidFill>
                <a:latin typeface="Ink Free" panose="03080402000500000000" pitchFamily="66" charset="0"/>
                <a:ea typeface="Open Sans" pitchFamily="2" charset="0"/>
                <a:cs typeface="Open Sans" pitchFamily="2" charset="0"/>
                <a:sym typeface="Arial"/>
              </a:rPr>
              <a:t>Pergi</a:t>
            </a:r>
            <a:r>
              <a:rPr lang="en-US" sz="3200" b="1" i="0" u="none" strike="noStrike" cap="none" dirty="0">
                <a:solidFill>
                  <a:srgbClr val="126603"/>
                </a:solidFill>
                <a:latin typeface="Ink Free" panose="03080402000500000000" pitchFamily="66" charset="0"/>
                <a:ea typeface="Open Sans" pitchFamily="2" charset="0"/>
                <a:cs typeface="Open Sans" pitchFamily="2" charset="0"/>
                <a:sym typeface="Arial"/>
              </a:rPr>
              <a:t> </a:t>
            </a:r>
            <a:r>
              <a:rPr lang="en-US" sz="3200" b="1" i="0" u="none" strike="noStrike" cap="none" dirty="0" err="1">
                <a:solidFill>
                  <a:srgbClr val="126603"/>
                </a:solidFill>
                <a:latin typeface="Ink Free" panose="03080402000500000000" pitchFamily="66" charset="0"/>
                <a:ea typeface="Open Sans" pitchFamily="2" charset="0"/>
                <a:cs typeface="Open Sans" pitchFamily="2" charset="0"/>
                <a:sym typeface="Arial"/>
              </a:rPr>
              <a:t>berjalan-jalan</a:t>
            </a:r>
            <a:r>
              <a:rPr lang="en-US" sz="3200" b="1" i="0" u="none" strike="noStrike" cap="none" dirty="0">
                <a:solidFill>
                  <a:srgbClr val="126603"/>
                </a:solidFill>
                <a:latin typeface="Ink Free" panose="03080402000500000000" pitchFamily="66" charset="0"/>
                <a:ea typeface="Open Sans" pitchFamily="2" charset="0"/>
                <a:cs typeface="Open Sans" pitchFamily="2" charset="0"/>
                <a:sym typeface="Arial"/>
              </a:rPr>
              <a:t> di </a:t>
            </a:r>
            <a:r>
              <a:rPr lang="en-US" sz="3200" b="1" dirty="0" err="1">
                <a:solidFill>
                  <a:srgbClr val="126603"/>
                </a:solidFill>
                <a:latin typeface="Ink Free" panose="03080402000500000000" pitchFamily="66" charset="0"/>
                <a:ea typeface="Open Sans" pitchFamily="2" charset="0"/>
                <a:cs typeface="Open Sans" pitchFamily="2" charset="0"/>
              </a:rPr>
              <a:t>alam</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bersama</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keluarga</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anda</a:t>
            </a:r>
            <a:r>
              <a:rPr lang="en-US" sz="3200" b="1" dirty="0">
                <a:solidFill>
                  <a:srgbClr val="126603"/>
                </a:solidFill>
                <a:latin typeface="Ink Free" panose="03080402000500000000" pitchFamily="66" charset="0"/>
                <a:ea typeface="Open Sans" pitchFamily="2" charset="0"/>
                <a:cs typeface="Open Sans" pitchFamily="2" charset="0"/>
              </a:rPr>
              <a:t> dan </a:t>
            </a:r>
            <a:r>
              <a:rPr lang="en-US" sz="3200" b="1" dirty="0" err="1">
                <a:solidFill>
                  <a:srgbClr val="126603"/>
                </a:solidFill>
                <a:latin typeface="Ink Free" panose="03080402000500000000" pitchFamily="66" charset="0"/>
                <a:ea typeface="Open Sans" pitchFamily="2" charset="0"/>
                <a:cs typeface="Open Sans" pitchFamily="2" charset="0"/>
              </a:rPr>
              <a:t>lihat</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berapa</a:t>
            </a:r>
            <a:r>
              <a:rPr lang="en-US" sz="3200" b="1" dirty="0">
                <a:solidFill>
                  <a:srgbClr val="126603"/>
                </a:solidFill>
                <a:latin typeface="Ink Free" panose="03080402000500000000" pitchFamily="66" charset="0"/>
                <a:ea typeface="Open Sans" pitchFamily="2" charset="0"/>
                <a:cs typeface="Open Sans" pitchFamily="2" charset="0"/>
              </a:rPr>
              <a:t> banyak </a:t>
            </a:r>
            <a:r>
              <a:rPr lang="en-US" sz="3200" b="1" dirty="0" err="1">
                <a:solidFill>
                  <a:srgbClr val="126603"/>
                </a:solidFill>
                <a:latin typeface="Ink Free" panose="03080402000500000000" pitchFamily="66" charset="0"/>
                <a:ea typeface="Open Sans" pitchFamily="2" charset="0"/>
                <a:cs typeface="Open Sans" pitchFamily="2" charset="0"/>
              </a:rPr>
              <a:t>benda-benda</a:t>
            </a:r>
            <a:r>
              <a:rPr lang="en-US" sz="3200" b="1" dirty="0">
                <a:solidFill>
                  <a:srgbClr val="126603"/>
                </a:solidFill>
                <a:latin typeface="Ink Free" panose="03080402000500000000" pitchFamily="66" charset="0"/>
                <a:ea typeface="Open Sans" pitchFamily="2" charset="0"/>
                <a:cs typeface="Open Sans" pitchFamily="2" charset="0"/>
              </a:rPr>
              <a:t> ini yang </a:t>
            </a:r>
            <a:r>
              <a:rPr lang="en-US" sz="3200" b="1" dirty="0" err="1">
                <a:solidFill>
                  <a:srgbClr val="126603"/>
                </a:solidFill>
                <a:latin typeface="Ink Free" panose="03080402000500000000" pitchFamily="66" charset="0"/>
                <a:ea typeface="Open Sans" pitchFamily="2" charset="0"/>
                <a:cs typeface="Open Sans" pitchFamily="2" charset="0"/>
              </a:rPr>
              <a:t>anda</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nampak</a:t>
            </a:r>
            <a:r>
              <a:rPr lang="en-US" sz="3200" b="1" dirty="0">
                <a:solidFill>
                  <a:srgbClr val="126603"/>
                </a:solidFill>
                <a:latin typeface="Ink Free" panose="03080402000500000000" pitchFamily="66" charset="0"/>
                <a:ea typeface="Open Sans" pitchFamily="2" charset="0"/>
                <a:cs typeface="Open Sans" pitchFamily="2" charset="0"/>
              </a:rPr>
              <a:t> di </a:t>
            </a:r>
            <a:r>
              <a:rPr lang="en-US" sz="3200" b="1" dirty="0" err="1">
                <a:solidFill>
                  <a:srgbClr val="126603"/>
                </a:solidFill>
                <a:latin typeface="Ink Free" panose="03080402000500000000" pitchFamily="66" charset="0"/>
                <a:ea typeface="Open Sans" pitchFamily="2" charset="0"/>
                <a:cs typeface="Open Sans" pitchFamily="2" charset="0"/>
              </a:rPr>
              <a:t>sepanjang</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perjalanan</a:t>
            </a:r>
            <a:r>
              <a:rPr lang="en-US" sz="3200" b="1" dirty="0">
                <a:solidFill>
                  <a:srgbClr val="126603"/>
                </a:solidFill>
                <a:latin typeface="Ink Free" panose="03080402000500000000" pitchFamily="66" charset="0"/>
                <a:ea typeface="Open Sans" pitchFamily="2" charset="0"/>
                <a:cs typeface="Open Sans" pitchFamily="2" charset="0"/>
              </a:rPr>
              <a:t> </a:t>
            </a:r>
            <a:r>
              <a:rPr lang="en-US" sz="3200" b="1" dirty="0" err="1">
                <a:solidFill>
                  <a:srgbClr val="126603"/>
                </a:solidFill>
                <a:latin typeface="Ink Free" panose="03080402000500000000" pitchFamily="66" charset="0"/>
                <a:ea typeface="Open Sans" pitchFamily="2" charset="0"/>
                <a:cs typeface="Open Sans" pitchFamily="2" charset="0"/>
              </a:rPr>
              <a:t>anda</a:t>
            </a:r>
            <a:r>
              <a:rPr lang="en-US" sz="3200" b="1" dirty="0">
                <a:solidFill>
                  <a:srgbClr val="126603"/>
                </a:solidFill>
                <a:latin typeface="Ink Free" panose="03080402000500000000" pitchFamily="66" charset="0"/>
                <a:ea typeface="Open Sans" pitchFamily="2" charset="0"/>
                <a:cs typeface="Open Sans" pitchFamily="2" charset="0"/>
              </a:rPr>
              <a:t>. </a:t>
            </a:r>
            <a:endParaRPr sz="3200" b="1" dirty="0">
              <a:latin typeface="Ink Free" panose="03080402000500000000" pitchFamily="66" charset="0"/>
              <a:ea typeface="Open Sans" pitchFamily="2" charset="0"/>
              <a:cs typeface="Open Sans" pitchFamily="2" charset="0"/>
            </a:endParaRPr>
          </a:p>
        </p:txBody>
      </p:sp>
      <p:sp>
        <p:nvSpPr>
          <p:cNvPr id="567" name="Google Shape;567;p10"/>
          <p:cNvSpPr txBox="1"/>
          <p:nvPr/>
        </p:nvSpPr>
        <p:spPr>
          <a:xfrm>
            <a:off x="11405247" y="8699325"/>
            <a:ext cx="8310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a:solidFill>
                  <a:srgbClr val="000000"/>
                </a:solidFill>
                <a:latin typeface="Open Sans"/>
                <a:ea typeface="Open Sans"/>
                <a:cs typeface="Open Sans"/>
                <a:sym typeface="Open Sans"/>
              </a:rPr>
              <a:t>batu</a:t>
            </a:r>
            <a:endParaRPr dirty="0"/>
          </a:p>
        </p:txBody>
      </p:sp>
      <p:sp>
        <p:nvSpPr>
          <p:cNvPr id="568" name="Google Shape;568;p10"/>
          <p:cNvSpPr txBox="1"/>
          <p:nvPr/>
        </p:nvSpPr>
        <p:spPr>
          <a:xfrm>
            <a:off x="13653173" y="3064525"/>
            <a:ext cx="2067372" cy="67710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200" dirty="0" err="1">
                <a:latin typeface="Open Sans"/>
                <a:ea typeface="Open Sans"/>
                <a:cs typeface="Open Sans"/>
                <a:sym typeface="Open Sans"/>
              </a:rPr>
              <a:t>k</a:t>
            </a:r>
            <a:r>
              <a:rPr lang="en-US" sz="2200" b="0" i="0" u="none" strike="noStrike" cap="none" dirty="0" err="1">
                <a:solidFill>
                  <a:srgbClr val="000000"/>
                </a:solidFill>
                <a:latin typeface="Open Sans"/>
                <a:ea typeface="Open Sans"/>
                <a:cs typeface="Open Sans"/>
                <a:sym typeface="Open Sans"/>
              </a:rPr>
              <a:t>olam</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atau</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sungai</a:t>
            </a:r>
            <a:endParaRPr dirty="0"/>
          </a:p>
        </p:txBody>
      </p:sp>
      <p:sp>
        <p:nvSpPr>
          <p:cNvPr id="569" name="Google Shape;569;p10"/>
          <p:cNvSpPr txBox="1"/>
          <p:nvPr/>
        </p:nvSpPr>
        <p:spPr>
          <a:xfrm>
            <a:off x="16152736" y="4525486"/>
            <a:ext cx="15504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err="1">
                <a:solidFill>
                  <a:srgbClr val="000000"/>
                </a:solidFill>
                <a:latin typeface="Open Sans"/>
                <a:ea typeface="Open Sans"/>
                <a:cs typeface="Open Sans"/>
                <a:sym typeface="Open Sans"/>
              </a:rPr>
              <a:t>katak</a:t>
            </a:r>
            <a:endParaRPr dirty="0"/>
          </a:p>
        </p:txBody>
      </p:sp>
      <p:sp>
        <p:nvSpPr>
          <p:cNvPr id="570" name="Google Shape;570;p10"/>
          <p:cNvSpPr txBox="1"/>
          <p:nvPr/>
        </p:nvSpPr>
        <p:spPr>
          <a:xfrm>
            <a:off x="2474760" y="1845675"/>
            <a:ext cx="1362969" cy="473784"/>
          </a:xfrm>
          <a:prstGeom prst="rect">
            <a:avLst/>
          </a:prstGeom>
          <a:noFill/>
          <a:ln>
            <a:noFill/>
          </a:ln>
        </p:spPr>
        <p:txBody>
          <a:bodyPr spcFirstLastPara="1" wrap="square" lIns="0" tIns="0" rIns="0" bIns="0" anchor="t" anchorCtr="0">
            <a:spAutoFit/>
          </a:bodyPr>
          <a:lstStyle/>
          <a:p>
            <a:pPr marL="0" marR="0" lvl="0" indent="0" algn="ctr" rtl="0">
              <a:lnSpc>
                <a:spcPct val="140018"/>
              </a:lnSpc>
              <a:spcBef>
                <a:spcPts val="0"/>
              </a:spcBef>
              <a:spcAft>
                <a:spcPts val="0"/>
              </a:spcAft>
              <a:buNone/>
            </a:pPr>
            <a:r>
              <a:rPr lang="en-US" sz="2199" b="0" i="0" u="none" strike="noStrike" cap="none" dirty="0" err="1">
                <a:solidFill>
                  <a:srgbClr val="000000"/>
                </a:solidFill>
                <a:latin typeface="Open Sans"/>
                <a:ea typeface="Open Sans"/>
                <a:cs typeface="Open Sans"/>
                <a:sym typeface="Open Sans"/>
              </a:rPr>
              <a:t>jambatan</a:t>
            </a:r>
            <a:endParaRPr dirty="0"/>
          </a:p>
        </p:txBody>
      </p:sp>
      <p:sp>
        <p:nvSpPr>
          <p:cNvPr id="571" name="Google Shape;571;p10"/>
          <p:cNvSpPr txBox="1"/>
          <p:nvPr/>
        </p:nvSpPr>
        <p:spPr>
          <a:xfrm>
            <a:off x="9313914" y="2840591"/>
            <a:ext cx="878100" cy="452432"/>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100" b="0" i="0" u="none" strike="noStrike" cap="none" dirty="0" err="1">
                <a:solidFill>
                  <a:srgbClr val="000000"/>
                </a:solidFill>
                <a:latin typeface="Open Sans"/>
                <a:ea typeface="Open Sans"/>
                <a:cs typeface="Open Sans"/>
                <a:sym typeface="Open Sans"/>
              </a:rPr>
              <a:t>pokok</a:t>
            </a:r>
            <a:endParaRPr dirty="0"/>
          </a:p>
        </p:txBody>
      </p:sp>
      <p:sp>
        <p:nvSpPr>
          <p:cNvPr id="572" name="Google Shape;572;p10"/>
          <p:cNvSpPr txBox="1"/>
          <p:nvPr/>
        </p:nvSpPr>
        <p:spPr>
          <a:xfrm>
            <a:off x="2646975" y="8475675"/>
            <a:ext cx="10404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err="1">
                <a:solidFill>
                  <a:srgbClr val="000000"/>
                </a:solidFill>
                <a:latin typeface="Open Sans"/>
                <a:ea typeface="Open Sans"/>
                <a:cs typeface="Open Sans"/>
                <a:sym typeface="Open Sans"/>
              </a:rPr>
              <a:t>bunga</a:t>
            </a:r>
            <a:endParaRPr dirty="0"/>
          </a:p>
        </p:txBody>
      </p:sp>
      <p:sp>
        <p:nvSpPr>
          <p:cNvPr id="573" name="Google Shape;573;p10"/>
          <p:cNvSpPr txBox="1"/>
          <p:nvPr/>
        </p:nvSpPr>
        <p:spPr>
          <a:xfrm>
            <a:off x="614892" y="5451388"/>
            <a:ext cx="1369161"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a:solidFill>
                  <a:srgbClr val="000000"/>
                </a:solidFill>
                <a:latin typeface="Open Sans"/>
                <a:ea typeface="Open Sans"/>
                <a:cs typeface="Open Sans"/>
                <a:sym typeface="Open Sans"/>
              </a:rPr>
              <a:t> </a:t>
            </a:r>
            <a:r>
              <a:rPr lang="en-US" sz="2200" dirty="0" err="1">
                <a:latin typeface="Open Sans"/>
                <a:ea typeface="Open Sans"/>
                <a:cs typeface="Open Sans"/>
                <a:sym typeface="Open Sans"/>
              </a:rPr>
              <a:t>serangga</a:t>
            </a:r>
            <a:endParaRPr dirty="0"/>
          </a:p>
        </p:txBody>
      </p:sp>
      <p:sp>
        <p:nvSpPr>
          <p:cNvPr id="574" name="Google Shape;574;p10"/>
          <p:cNvSpPr txBox="1"/>
          <p:nvPr/>
        </p:nvSpPr>
        <p:spPr>
          <a:xfrm>
            <a:off x="14364471" y="6821178"/>
            <a:ext cx="1307974"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err="1">
                <a:solidFill>
                  <a:srgbClr val="000000"/>
                </a:solidFill>
                <a:latin typeface="Open Sans"/>
                <a:ea typeface="Open Sans"/>
                <a:cs typeface="Open Sans"/>
                <a:sym typeface="Open Sans"/>
              </a:rPr>
              <a:t>binatang</a:t>
            </a:r>
            <a:endParaRPr dirty="0"/>
          </a:p>
        </p:txBody>
      </p:sp>
      <p:sp>
        <p:nvSpPr>
          <p:cNvPr id="575" name="Google Shape;575;p10"/>
          <p:cNvSpPr txBox="1"/>
          <p:nvPr/>
        </p:nvSpPr>
        <p:spPr>
          <a:xfrm>
            <a:off x="3065075" y="3721950"/>
            <a:ext cx="10479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dirty="0" err="1">
                <a:latin typeface="Open Sans"/>
                <a:ea typeface="Open Sans"/>
                <a:cs typeface="Open Sans"/>
                <a:sym typeface="Open Sans"/>
              </a:rPr>
              <a:t>ular</a:t>
            </a:r>
            <a:endParaRPr dirty="0"/>
          </a:p>
        </p:txBody>
      </p:sp>
      <p:sp>
        <p:nvSpPr>
          <p:cNvPr id="576" name="Google Shape;576;p10"/>
          <p:cNvSpPr txBox="1"/>
          <p:nvPr/>
        </p:nvSpPr>
        <p:spPr>
          <a:xfrm>
            <a:off x="11896237" y="6478689"/>
            <a:ext cx="1340537" cy="452432"/>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100" dirty="0" err="1">
                <a:latin typeface="Open Sans"/>
                <a:ea typeface="Open Sans"/>
                <a:cs typeface="Open Sans"/>
                <a:sym typeface="Open Sans"/>
              </a:rPr>
              <a:t>k</a:t>
            </a:r>
            <a:r>
              <a:rPr lang="en-US" sz="2100" b="0" i="0" u="none" strike="noStrike" cap="none" dirty="0" err="1">
                <a:solidFill>
                  <a:srgbClr val="000000"/>
                </a:solidFill>
                <a:latin typeface="Open Sans"/>
                <a:ea typeface="Open Sans"/>
                <a:cs typeface="Open Sans"/>
                <a:sym typeface="Open Sans"/>
              </a:rPr>
              <a:t>ayu</a:t>
            </a:r>
            <a:r>
              <a:rPr lang="en-US" sz="2100" b="0" i="0" u="none" strike="noStrike" cap="none" dirty="0">
                <a:solidFill>
                  <a:srgbClr val="000000"/>
                </a:solidFill>
                <a:latin typeface="Open Sans"/>
                <a:ea typeface="Open Sans"/>
                <a:cs typeface="Open Sans"/>
                <a:sym typeface="Open Sans"/>
              </a:rPr>
              <a:t> </a:t>
            </a:r>
            <a:r>
              <a:rPr lang="en-US" sz="2100" b="0" i="0" u="none" strike="noStrike" cap="none" dirty="0" err="1">
                <a:solidFill>
                  <a:srgbClr val="000000"/>
                </a:solidFill>
                <a:latin typeface="Open Sans"/>
                <a:ea typeface="Open Sans"/>
                <a:cs typeface="Open Sans"/>
                <a:sym typeface="Open Sans"/>
              </a:rPr>
              <a:t>mati</a:t>
            </a:r>
            <a:endParaRPr dirty="0"/>
          </a:p>
        </p:txBody>
      </p:sp>
      <p:sp>
        <p:nvSpPr>
          <p:cNvPr id="577" name="Google Shape;577;p10"/>
          <p:cNvSpPr txBox="1"/>
          <p:nvPr/>
        </p:nvSpPr>
        <p:spPr>
          <a:xfrm>
            <a:off x="7595255" y="7081707"/>
            <a:ext cx="14739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dirty="0" err="1">
                <a:latin typeface="Open Sans"/>
                <a:ea typeface="Open Sans"/>
                <a:cs typeface="Open Sans"/>
                <a:sym typeface="Open Sans"/>
              </a:rPr>
              <a:t>k</a:t>
            </a:r>
            <a:r>
              <a:rPr lang="en-US" sz="2200" b="0" i="0" u="none" strike="noStrike" cap="none" dirty="0" err="1">
                <a:solidFill>
                  <a:srgbClr val="000000"/>
                </a:solidFill>
                <a:latin typeface="Open Sans"/>
                <a:ea typeface="Open Sans"/>
                <a:cs typeface="Open Sans"/>
                <a:sym typeface="Open Sans"/>
              </a:rPr>
              <a:t>upu-kupu</a:t>
            </a:r>
            <a:endParaRPr dirty="0"/>
          </a:p>
        </p:txBody>
      </p:sp>
      <p:sp>
        <p:nvSpPr>
          <p:cNvPr id="578" name="Google Shape;578;p10"/>
          <p:cNvSpPr txBox="1"/>
          <p:nvPr/>
        </p:nvSpPr>
        <p:spPr>
          <a:xfrm>
            <a:off x="5350648" y="5610563"/>
            <a:ext cx="1050151"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dirty="0" err="1">
                <a:latin typeface="Open Sans"/>
                <a:ea typeface="Open Sans"/>
                <a:cs typeface="Open Sans"/>
                <a:sym typeface="Open Sans"/>
              </a:rPr>
              <a:t>burung</a:t>
            </a:r>
            <a:endParaRPr dirty="0"/>
          </a:p>
        </p:txBody>
      </p:sp>
      <p:sp>
        <p:nvSpPr>
          <p:cNvPr id="579" name="Google Shape;579;p10"/>
          <p:cNvSpPr txBox="1"/>
          <p:nvPr/>
        </p:nvSpPr>
        <p:spPr>
          <a:xfrm>
            <a:off x="13109534" y="4075475"/>
            <a:ext cx="6312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b="0" i="0" u="none" strike="noStrike" cap="none" dirty="0">
                <a:solidFill>
                  <a:srgbClr val="000000"/>
                </a:solidFill>
                <a:latin typeface="Open Sans"/>
                <a:ea typeface="Open Sans"/>
                <a:cs typeface="Open Sans"/>
                <a:sym typeface="Open Sans"/>
              </a:rPr>
              <a:t>ikan</a:t>
            </a:r>
            <a:endParaRPr dirty="0"/>
          </a:p>
        </p:txBody>
      </p:sp>
      <p:sp>
        <p:nvSpPr>
          <p:cNvPr id="2" name="Google Shape;111;p3">
            <a:extLst>
              <a:ext uri="{FF2B5EF4-FFF2-40B4-BE49-F238E27FC236}">
                <a16:creationId xmlns:a16="http://schemas.microsoft.com/office/drawing/2014/main" id="{85B6DB0A-3AE9-3074-4D1F-688E1A4C230F}"/>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27">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7DD4D696-D102-477A-E14E-750ADE76C4C6}"/>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
        <p:nvSpPr>
          <p:cNvPr id="4" name="Google Shape;569;p10">
            <a:extLst>
              <a:ext uri="{FF2B5EF4-FFF2-40B4-BE49-F238E27FC236}">
                <a16:creationId xmlns:a16="http://schemas.microsoft.com/office/drawing/2014/main" id="{2B85FCE0-F90A-4A89-2590-71AC3675FD8C}"/>
              </a:ext>
            </a:extLst>
          </p:cNvPr>
          <p:cNvSpPr txBox="1"/>
          <p:nvPr/>
        </p:nvSpPr>
        <p:spPr>
          <a:xfrm>
            <a:off x="15405953" y="5621768"/>
            <a:ext cx="1550400" cy="47397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200" dirty="0" err="1">
                <a:latin typeface="Open Sans"/>
                <a:ea typeface="Open Sans"/>
                <a:cs typeface="Open Sans"/>
                <a:sym typeface="Open Sans"/>
              </a:rPr>
              <a:t>cicak</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583"/>
        <p:cNvGrpSpPr/>
        <p:nvPr/>
      </p:nvGrpSpPr>
      <p:grpSpPr>
        <a:xfrm>
          <a:off x="0" y="0"/>
          <a:ext cx="0" cy="0"/>
          <a:chOff x="0" y="0"/>
          <a:chExt cx="0" cy="0"/>
        </a:xfrm>
      </p:grpSpPr>
      <p:sp>
        <p:nvSpPr>
          <p:cNvPr id="584" name="Google Shape;584;p11"/>
          <p:cNvSpPr/>
          <p:nvPr/>
        </p:nvSpPr>
        <p:spPr>
          <a:xfrm>
            <a:off x="10611135" y="2601642"/>
            <a:ext cx="7676865" cy="7685358"/>
          </a:xfrm>
          <a:custGeom>
            <a:avLst/>
            <a:gdLst/>
            <a:ahLst/>
            <a:cxnLst/>
            <a:rect l="l" t="t" r="r" b="b"/>
            <a:pathLst>
              <a:path w="8484124" h="8229600" extrusionOk="0">
                <a:moveTo>
                  <a:pt x="0" y="0"/>
                </a:moveTo>
                <a:lnTo>
                  <a:pt x="8484124" y="0"/>
                </a:lnTo>
                <a:lnTo>
                  <a:pt x="8484124" y="8229600"/>
                </a:lnTo>
                <a:lnTo>
                  <a:pt x="0" y="8229600"/>
                </a:lnTo>
                <a:lnTo>
                  <a:pt x="0" y="0"/>
                </a:lnTo>
                <a:close/>
              </a:path>
            </a:pathLst>
          </a:custGeom>
          <a:blipFill rotWithShape="1">
            <a:blip r:embed="rId3">
              <a:alphaModFix/>
            </a:blip>
            <a:stretch>
              <a:fillRect l="1" r="-10516" b="-7082"/>
            </a:stretch>
          </a:blipFill>
          <a:ln>
            <a:noFill/>
          </a:ln>
        </p:spPr>
        <p:txBody>
          <a:bodyPr/>
          <a:lstStyle/>
          <a:p>
            <a:endParaRPr lang="en-PH"/>
          </a:p>
        </p:txBody>
      </p:sp>
      <p:sp>
        <p:nvSpPr>
          <p:cNvPr id="586" name="Google Shape;586;p11"/>
          <p:cNvSpPr/>
          <p:nvPr/>
        </p:nvSpPr>
        <p:spPr>
          <a:xfrm>
            <a:off x="745482" y="8678514"/>
            <a:ext cx="5253273" cy="1571330"/>
          </a:xfrm>
          <a:custGeom>
            <a:avLst/>
            <a:gdLst/>
            <a:ahLst/>
            <a:cxnLst/>
            <a:rect l="l" t="t" r="r" b="b"/>
            <a:pathLst>
              <a:path w="5554793" h="1958065" extrusionOk="0">
                <a:moveTo>
                  <a:pt x="0" y="0"/>
                </a:moveTo>
                <a:lnTo>
                  <a:pt x="5554793" y="0"/>
                </a:lnTo>
                <a:lnTo>
                  <a:pt x="5554793" y="1958065"/>
                </a:lnTo>
                <a:lnTo>
                  <a:pt x="0" y="1958065"/>
                </a:lnTo>
                <a:lnTo>
                  <a:pt x="0" y="0"/>
                </a:lnTo>
                <a:close/>
              </a:path>
            </a:pathLst>
          </a:custGeom>
          <a:blipFill rotWithShape="1">
            <a:blip r:embed="rId4">
              <a:alphaModFix/>
            </a:blip>
            <a:stretch>
              <a:fillRect/>
            </a:stretch>
          </a:blipFill>
          <a:ln>
            <a:noFill/>
          </a:ln>
        </p:spPr>
        <p:txBody>
          <a:bodyPr/>
          <a:lstStyle/>
          <a:p>
            <a:endParaRPr lang="en-PH"/>
          </a:p>
        </p:txBody>
      </p:sp>
      <p:sp>
        <p:nvSpPr>
          <p:cNvPr id="587" name="Google Shape;587;p11"/>
          <p:cNvSpPr/>
          <p:nvPr/>
        </p:nvSpPr>
        <p:spPr>
          <a:xfrm>
            <a:off x="651303" y="8161220"/>
            <a:ext cx="1207264" cy="1314029"/>
          </a:xfrm>
          <a:custGeom>
            <a:avLst/>
            <a:gdLst/>
            <a:ahLst/>
            <a:cxnLst/>
            <a:rect l="l" t="t" r="r" b="b"/>
            <a:pathLst>
              <a:path w="1207264" h="1314029" extrusionOk="0">
                <a:moveTo>
                  <a:pt x="0" y="0"/>
                </a:moveTo>
                <a:lnTo>
                  <a:pt x="1207264" y="0"/>
                </a:lnTo>
                <a:lnTo>
                  <a:pt x="1207264" y="1314028"/>
                </a:lnTo>
                <a:lnTo>
                  <a:pt x="0" y="1314028"/>
                </a:lnTo>
                <a:lnTo>
                  <a:pt x="0" y="0"/>
                </a:lnTo>
                <a:close/>
              </a:path>
            </a:pathLst>
          </a:custGeom>
          <a:blipFill rotWithShape="1">
            <a:blip r:embed="rId5">
              <a:alphaModFix/>
            </a:blip>
            <a:stretch>
              <a:fillRect/>
            </a:stretch>
          </a:blipFill>
          <a:ln>
            <a:noFill/>
          </a:ln>
        </p:spPr>
        <p:txBody>
          <a:bodyPr/>
          <a:lstStyle/>
          <a:p>
            <a:endParaRPr lang="en-PH" dirty="0"/>
          </a:p>
        </p:txBody>
      </p:sp>
      <p:sp>
        <p:nvSpPr>
          <p:cNvPr id="588" name="Google Shape;588;p11"/>
          <p:cNvSpPr/>
          <p:nvPr/>
        </p:nvSpPr>
        <p:spPr>
          <a:xfrm>
            <a:off x="4784103" y="8360377"/>
            <a:ext cx="1308831" cy="1222521"/>
          </a:xfrm>
          <a:custGeom>
            <a:avLst/>
            <a:gdLst/>
            <a:ahLst/>
            <a:cxnLst/>
            <a:rect l="l" t="t" r="r" b="b"/>
            <a:pathLst>
              <a:path w="1505619" h="1571330" extrusionOk="0">
                <a:moveTo>
                  <a:pt x="0" y="0"/>
                </a:moveTo>
                <a:lnTo>
                  <a:pt x="1505619" y="0"/>
                </a:lnTo>
                <a:lnTo>
                  <a:pt x="1505619" y="1571329"/>
                </a:lnTo>
                <a:lnTo>
                  <a:pt x="0" y="1571329"/>
                </a:lnTo>
                <a:lnTo>
                  <a:pt x="0" y="0"/>
                </a:lnTo>
                <a:close/>
              </a:path>
            </a:pathLst>
          </a:custGeom>
          <a:blipFill rotWithShape="1">
            <a:blip r:embed="rId6">
              <a:alphaModFix/>
            </a:blip>
            <a:stretch>
              <a:fillRect/>
            </a:stretch>
          </a:blipFill>
          <a:ln>
            <a:noFill/>
          </a:ln>
        </p:spPr>
        <p:txBody>
          <a:bodyPr/>
          <a:lstStyle/>
          <a:p>
            <a:endParaRPr lang="en-PH"/>
          </a:p>
        </p:txBody>
      </p:sp>
      <p:sp>
        <p:nvSpPr>
          <p:cNvPr id="589" name="Google Shape;589;p11"/>
          <p:cNvSpPr/>
          <p:nvPr/>
        </p:nvSpPr>
        <p:spPr>
          <a:xfrm>
            <a:off x="2186780" y="6377644"/>
            <a:ext cx="3641098" cy="3567151"/>
          </a:xfrm>
          <a:custGeom>
            <a:avLst/>
            <a:gdLst/>
            <a:ahLst/>
            <a:cxnLst/>
            <a:rect l="l" t="t" r="r" b="b"/>
            <a:pathLst>
              <a:path w="3794386" h="3794386" extrusionOk="0">
                <a:moveTo>
                  <a:pt x="0" y="0"/>
                </a:moveTo>
                <a:lnTo>
                  <a:pt x="3794386" y="0"/>
                </a:lnTo>
                <a:lnTo>
                  <a:pt x="3794386" y="3794386"/>
                </a:lnTo>
                <a:lnTo>
                  <a:pt x="0" y="3794386"/>
                </a:lnTo>
                <a:lnTo>
                  <a:pt x="0" y="0"/>
                </a:lnTo>
                <a:close/>
              </a:path>
            </a:pathLst>
          </a:custGeom>
          <a:blipFill rotWithShape="1">
            <a:blip r:embed="rId7">
              <a:alphaModFix/>
            </a:blip>
            <a:stretch>
              <a:fillRect/>
            </a:stretch>
          </a:blipFill>
          <a:ln>
            <a:noFill/>
          </a:ln>
        </p:spPr>
        <p:txBody>
          <a:bodyPr/>
          <a:lstStyle/>
          <a:p>
            <a:endParaRPr lang="en-PH" dirty="0"/>
          </a:p>
        </p:txBody>
      </p:sp>
      <p:sp>
        <p:nvSpPr>
          <p:cNvPr id="590" name="Google Shape;590;p11"/>
          <p:cNvSpPr/>
          <p:nvPr/>
        </p:nvSpPr>
        <p:spPr>
          <a:xfrm>
            <a:off x="486794" y="6303840"/>
            <a:ext cx="3794386" cy="3794386"/>
          </a:xfrm>
          <a:custGeom>
            <a:avLst/>
            <a:gdLst/>
            <a:ahLst/>
            <a:cxnLst/>
            <a:rect l="l" t="t" r="r" b="b"/>
            <a:pathLst>
              <a:path w="4114800" h="4114800" extrusionOk="0">
                <a:moveTo>
                  <a:pt x="0" y="0"/>
                </a:moveTo>
                <a:lnTo>
                  <a:pt x="4114800" y="0"/>
                </a:lnTo>
                <a:lnTo>
                  <a:pt x="4114800" y="4114800"/>
                </a:lnTo>
                <a:lnTo>
                  <a:pt x="0" y="4114800"/>
                </a:lnTo>
                <a:lnTo>
                  <a:pt x="0" y="0"/>
                </a:lnTo>
                <a:close/>
              </a:path>
            </a:pathLst>
          </a:custGeom>
          <a:blipFill rotWithShape="1">
            <a:blip r:embed="rId8">
              <a:alphaModFix/>
            </a:blip>
            <a:stretch>
              <a:fillRect/>
            </a:stretch>
          </a:blipFill>
          <a:ln>
            <a:noFill/>
          </a:ln>
        </p:spPr>
        <p:txBody>
          <a:bodyPr/>
          <a:lstStyle/>
          <a:p>
            <a:endParaRPr lang="en-PH"/>
          </a:p>
        </p:txBody>
      </p:sp>
      <p:sp>
        <p:nvSpPr>
          <p:cNvPr id="591" name="Google Shape;591;p11"/>
          <p:cNvSpPr/>
          <p:nvPr/>
        </p:nvSpPr>
        <p:spPr>
          <a:xfrm rot="10800000">
            <a:off x="-164483" y="-799132"/>
            <a:ext cx="8343624" cy="8229600"/>
          </a:xfrm>
          <a:custGeom>
            <a:avLst/>
            <a:gdLst/>
            <a:ahLst/>
            <a:cxnLst/>
            <a:rect l="l" t="t" r="r" b="b"/>
            <a:pathLst>
              <a:path w="8484124" h="8229600" extrusionOk="0">
                <a:moveTo>
                  <a:pt x="0" y="0"/>
                </a:moveTo>
                <a:lnTo>
                  <a:pt x="8484124" y="0"/>
                </a:lnTo>
                <a:lnTo>
                  <a:pt x="8484124" y="8229600"/>
                </a:lnTo>
                <a:lnTo>
                  <a:pt x="0" y="8229600"/>
                </a:lnTo>
                <a:lnTo>
                  <a:pt x="0" y="0"/>
                </a:lnTo>
                <a:close/>
              </a:path>
            </a:pathLst>
          </a:custGeom>
          <a:blipFill rotWithShape="1">
            <a:blip r:embed="rId3">
              <a:alphaModFix/>
            </a:blip>
            <a:stretch>
              <a:fillRect r="-1684"/>
            </a:stretch>
          </a:blipFill>
          <a:ln>
            <a:noFill/>
          </a:ln>
        </p:spPr>
        <p:txBody>
          <a:bodyPr/>
          <a:lstStyle/>
          <a:p>
            <a:endParaRPr lang="en-PH"/>
          </a:p>
        </p:txBody>
      </p:sp>
      <p:sp>
        <p:nvSpPr>
          <p:cNvPr id="592" name="Google Shape;592;p11"/>
          <p:cNvSpPr txBox="1"/>
          <p:nvPr/>
        </p:nvSpPr>
        <p:spPr>
          <a:xfrm>
            <a:off x="1926980" y="1640684"/>
            <a:ext cx="13098289" cy="6483634"/>
          </a:xfrm>
          <a:prstGeom prst="rect">
            <a:avLst/>
          </a:prstGeom>
          <a:noFill/>
          <a:ln>
            <a:noFill/>
          </a:ln>
        </p:spPr>
        <p:txBody>
          <a:bodyPr spcFirstLastPara="1" wrap="square" lIns="0" tIns="0" rIns="0" bIns="0" anchor="t" anchorCtr="0">
            <a:spAutoFit/>
          </a:bodyPr>
          <a:lstStyle/>
          <a:p>
            <a:pPr marL="0" marR="0" lvl="0" indent="0" algn="ctr" rtl="0">
              <a:lnSpc>
                <a:spcPct val="140015"/>
              </a:lnSpc>
              <a:spcBef>
                <a:spcPts val="0"/>
              </a:spcBef>
              <a:spcAft>
                <a:spcPts val="0"/>
              </a:spcAft>
              <a:buNone/>
            </a:pPr>
            <a:r>
              <a:rPr lang="en-US" sz="2700" dirty="0">
                <a:latin typeface="Open Sans" pitchFamily="2" charset="0"/>
                <a:ea typeface="Open Sans" pitchFamily="2" charset="0"/>
                <a:cs typeface="Open Sans" pitchFamily="2" charset="0"/>
                <a:sym typeface="Open Sans"/>
              </a:rPr>
              <a:t>Ya </a:t>
            </a:r>
            <a:r>
              <a:rPr lang="en-US" sz="2700" dirty="0" err="1">
                <a:latin typeface="Open Sans" pitchFamily="2" charset="0"/>
                <a:ea typeface="Open Sans" pitchFamily="2" charset="0"/>
                <a:cs typeface="Open Sans" pitchFamily="2" charset="0"/>
                <a:sym typeface="Open Sans"/>
              </a:rPr>
              <a:t>Tuhan</a:t>
            </a:r>
            <a:r>
              <a:rPr lang="en-US" sz="2700" i="0" u="none" strike="noStrike" cap="none" dirty="0">
                <a:solidFill>
                  <a:srgbClr val="000000"/>
                </a:solidFill>
                <a:latin typeface="Open Sans" pitchFamily="2" charset="0"/>
                <a:ea typeface="Open Sans" pitchFamily="2" charset="0"/>
                <a:cs typeface="Open Sans" pitchFamily="2" charset="0"/>
                <a:sym typeface="Open Sans"/>
              </a:rPr>
              <a:t>, </a:t>
            </a:r>
            <a:endParaRPr sz="2700" i="0" u="none" strike="noStrike" cap="none" dirty="0">
              <a:solidFill>
                <a:srgbClr val="000000"/>
              </a:solidFill>
              <a:latin typeface="Open Sans" pitchFamily="2" charset="0"/>
              <a:ea typeface="Open Sans" pitchFamily="2" charset="0"/>
              <a:cs typeface="Open Sans" pitchFamily="2" charset="0"/>
              <a:sym typeface="Open Sans"/>
            </a:endParaRPr>
          </a:p>
          <a:p>
            <a:pPr marL="0" marR="0" lvl="0" indent="0" algn="ctr" rtl="0">
              <a:lnSpc>
                <a:spcPct val="140015"/>
              </a:lnSpc>
              <a:spcBef>
                <a:spcPts val="0"/>
              </a:spcBef>
              <a:spcAft>
                <a:spcPts val="0"/>
              </a:spcAft>
              <a:buNone/>
            </a:pPr>
            <a:r>
              <a:rPr lang="en-US" sz="2700" i="0" u="none" strike="noStrike" cap="none" dirty="0" err="1">
                <a:solidFill>
                  <a:srgbClr val="000000"/>
                </a:solidFill>
                <a:latin typeface="Open Sans" pitchFamily="2" charset="0"/>
                <a:ea typeface="Open Sans" pitchFamily="2" charset="0"/>
                <a:cs typeface="Open Sans" pitchFamily="2" charset="0"/>
                <a:sym typeface="Open Sans"/>
              </a:rPr>
              <a:t>Engkaulah</a:t>
            </a:r>
            <a:r>
              <a:rPr lang="en-US" sz="2700" i="0" u="none" strike="noStrike" cap="none" dirty="0">
                <a:solidFill>
                  <a:srgbClr val="000000"/>
                </a:solidFill>
                <a:latin typeface="Open Sans" pitchFamily="2" charset="0"/>
                <a:ea typeface="Open Sans" pitchFamily="2" charset="0"/>
                <a:cs typeface="Open Sans" pitchFamily="2" charset="0"/>
                <a:sym typeface="Open Sans"/>
              </a:rPr>
              <a:t> yang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layak</a:t>
            </a:r>
            <a:r>
              <a:rPr lang="en-US" sz="2700" i="0" u="none" strike="noStrike" cap="none" dirty="0">
                <a:solidFill>
                  <a:srgbClr val="000000"/>
                </a:solidFill>
                <a:latin typeface="Open Sans" pitchFamily="2" charset="0"/>
                <a:ea typeface="Open Sans" pitchFamily="2" charset="0"/>
                <a:cs typeface="Open Sans" pitchFamily="2" charset="0"/>
                <a:sym typeface="Open Sans"/>
              </a:rPr>
              <a:t>,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sebagai</a:t>
            </a:r>
            <a:r>
              <a:rPr lang="en-US" sz="2700" i="0" u="none" strike="noStrike" cap="none" dirty="0">
                <a:solidFill>
                  <a:srgbClr val="000000"/>
                </a:solidFill>
                <a:latin typeface="Open Sans" pitchFamily="2" charset="0"/>
                <a:ea typeface="Open Sans" pitchFamily="2" charset="0"/>
                <a:cs typeface="Open Sans" pitchFamily="2" charset="0"/>
                <a:sym typeface="Open Sans"/>
              </a:rPr>
              <a:t>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Tuhan</a:t>
            </a:r>
            <a:r>
              <a:rPr lang="en-US" sz="2700" i="0" u="none" strike="noStrike" cap="none" dirty="0">
                <a:solidFill>
                  <a:srgbClr val="000000"/>
                </a:solidFill>
                <a:latin typeface="Open Sans" pitchFamily="2" charset="0"/>
                <a:ea typeface="Open Sans" pitchFamily="2" charset="0"/>
                <a:cs typeface="Open Sans" pitchFamily="2" charset="0"/>
                <a:sym typeface="Open Sans"/>
              </a:rPr>
              <a:t> kami,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untuk</a:t>
            </a:r>
            <a:r>
              <a:rPr lang="en-US" sz="2700" i="0" u="none" strike="noStrike" cap="none" dirty="0">
                <a:solidFill>
                  <a:srgbClr val="000000"/>
                </a:solidFill>
                <a:latin typeface="Open Sans" pitchFamily="2" charset="0"/>
                <a:ea typeface="Open Sans" pitchFamily="2" charset="0"/>
                <a:cs typeface="Open Sans" pitchFamily="2" charset="0"/>
                <a:sym typeface="Open Sans"/>
              </a:rPr>
              <a:t>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menerima</a:t>
            </a:r>
            <a:r>
              <a:rPr lang="en-US" sz="2700" i="0" u="none" strike="noStrike" cap="none" dirty="0">
                <a:solidFill>
                  <a:srgbClr val="000000"/>
                </a:solidFill>
                <a:latin typeface="Open Sans" pitchFamily="2" charset="0"/>
                <a:ea typeface="Open Sans" pitchFamily="2" charset="0"/>
                <a:cs typeface="Open Sans" pitchFamily="2" charset="0"/>
                <a:sym typeface="Open Sans"/>
              </a:rPr>
              <a:t> </a:t>
            </a:r>
            <a:r>
              <a:rPr lang="en-US" sz="2700" i="0" u="none" strike="noStrike" cap="none" dirty="0" err="1">
                <a:solidFill>
                  <a:srgbClr val="000000"/>
                </a:solidFill>
                <a:latin typeface="Open Sans" pitchFamily="2" charset="0"/>
                <a:ea typeface="Open Sans" pitchFamily="2" charset="0"/>
                <a:cs typeface="Open Sans" pitchFamily="2" charset="0"/>
                <a:sym typeface="Open Sans"/>
              </a:rPr>
              <a:t>kemulian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kehormatan</a:t>
            </a:r>
            <a:r>
              <a:rPr lang="en-US" sz="2700" dirty="0">
                <a:latin typeface="Open Sans" pitchFamily="2" charset="0"/>
                <a:ea typeface="Open Sans" pitchFamily="2" charset="0"/>
                <a:cs typeface="Open Sans" pitchFamily="2" charset="0"/>
                <a:sym typeface="Open Sans"/>
              </a:rPr>
              <a:t> dan </a:t>
            </a:r>
            <a:r>
              <a:rPr lang="en-US" sz="2700" dirty="0" err="1">
                <a:latin typeface="Open Sans" pitchFamily="2" charset="0"/>
                <a:ea typeface="Open Sans" pitchFamily="2" charset="0"/>
                <a:cs typeface="Open Sans" pitchFamily="2" charset="0"/>
                <a:sym typeface="Open Sans"/>
              </a:rPr>
              <a:t>kekuasaan</a:t>
            </a:r>
            <a:r>
              <a:rPr lang="en-US" sz="2700" dirty="0">
                <a:latin typeface="Open Sans" pitchFamily="2" charset="0"/>
                <a:ea typeface="Open Sans" pitchFamily="2" charset="0"/>
                <a:cs typeface="Open Sans" pitchFamily="2" charset="0"/>
                <a:sym typeface="Open Sans"/>
              </a:rPr>
              <a:t>, kerana </a:t>
            </a:r>
            <a:r>
              <a:rPr lang="en-US" sz="2700" dirty="0" err="1">
                <a:latin typeface="Open Sans" pitchFamily="2" charset="0"/>
                <a:ea typeface="Open Sans" pitchFamily="2" charset="0"/>
                <a:cs typeface="Open Sans" pitchFamily="2" charset="0"/>
                <a:sym typeface="Open Sans"/>
              </a:rPr>
              <a:t>Engkau</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telah</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menciptakan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semua</a:t>
            </a:r>
            <a:r>
              <a:rPr lang="en-US" sz="2700" dirty="0">
                <a:latin typeface="Open Sans" pitchFamily="2" charset="0"/>
                <a:ea typeface="Open Sans" pitchFamily="2" charset="0"/>
                <a:cs typeface="Open Sans" pitchFamily="2" charset="0"/>
                <a:sym typeface="Open Sans"/>
              </a:rPr>
              <a:t> yang </a:t>
            </a:r>
            <a:r>
              <a:rPr lang="en-US" sz="2700" dirty="0" err="1">
                <a:latin typeface="Open Sans" pitchFamily="2" charset="0"/>
                <a:ea typeface="Open Sans" pitchFamily="2" charset="0"/>
                <a:cs typeface="Open Sans" pitchFamily="2" charset="0"/>
                <a:sym typeface="Open Sans"/>
              </a:rPr>
              <a:t>ada</a:t>
            </a:r>
            <a:r>
              <a:rPr lang="en-US" sz="2700" dirty="0">
                <a:latin typeface="Open Sans" pitchFamily="2" charset="0"/>
                <a:ea typeface="Open Sans" pitchFamily="2" charset="0"/>
                <a:cs typeface="Open Sans" pitchFamily="2" charset="0"/>
                <a:sym typeface="Open Sans"/>
              </a:rPr>
              <a:t>, dan </a:t>
            </a:r>
            <a:r>
              <a:rPr lang="en-US" sz="2700" dirty="0" err="1">
                <a:latin typeface="Open Sans" pitchFamily="2" charset="0"/>
                <a:ea typeface="Open Sans" pitchFamily="2" charset="0"/>
                <a:cs typeface="Open Sans" pitchFamily="2" charset="0"/>
                <a:sym typeface="Open Sans"/>
              </a:rPr>
              <a:t>dari</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kehendak</a:t>
            </a:r>
            <a:r>
              <a:rPr lang="en-US" sz="2700" dirty="0">
                <a:latin typeface="Open Sans" pitchFamily="2" charset="0"/>
                <a:ea typeface="Open Sans" pitchFamily="2" charset="0"/>
                <a:cs typeface="Open Sans" pitchFamily="2" charset="0"/>
                <a:sym typeface="Open Sans"/>
              </a:rPr>
              <a:t>-Mu </a:t>
            </a:r>
            <a:r>
              <a:rPr lang="en-US" sz="2700" dirty="0" err="1">
                <a:latin typeface="Open Sans" pitchFamily="2" charset="0"/>
                <a:ea typeface="Open Sans" pitchFamily="2" charset="0"/>
                <a:cs typeface="Open Sans" pitchFamily="2" charset="0"/>
                <a:sym typeface="Open Sans"/>
              </a:rPr>
              <a:t>semua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itu</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diciptakan</a:t>
            </a:r>
            <a:r>
              <a:rPr lang="en-US" sz="2700" dirty="0">
                <a:latin typeface="Open Sans" pitchFamily="2" charset="0"/>
                <a:ea typeface="Open Sans" pitchFamily="2" charset="0"/>
                <a:cs typeface="Open Sans" pitchFamily="2" charset="0"/>
                <a:sym typeface="Open Sans"/>
              </a:rPr>
              <a:t> dan </a:t>
            </a:r>
            <a:r>
              <a:rPr lang="en-US" sz="2700" dirty="0" err="1">
                <a:latin typeface="Open Sans" pitchFamily="2" charset="0"/>
                <a:ea typeface="Open Sans" pitchFamily="2" charset="0"/>
                <a:cs typeface="Open Sans" pitchFamily="2" charset="0"/>
                <a:sym typeface="Open Sans"/>
              </a:rPr>
              <a:t>menjadi</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hidup</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Bantulah</a:t>
            </a:r>
            <a:r>
              <a:rPr lang="en-US" sz="2700" dirty="0">
                <a:latin typeface="Open Sans" pitchFamily="2" charset="0"/>
                <a:ea typeface="Open Sans" pitchFamily="2" charset="0"/>
                <a:cs typeface="Open Sans" pitchFamily="2" charset="0"/>
                <a:sym typeface="Open Sans"/>
              </a:rPr>
              <a:t> kami </a:t>
            </a:r>
            <a:r>
              <a:rPr lang="en-US" sz="2700" dirty="0" err="1">
                <a:latin typeface="Open Sans" pitchFamily="2" charset="0"/>
                <a:ea typeface="Open Sans" pitchFamily="2" charset="0"/>
                <a:cs typeface="Open Sans" pitchFamily="2" charset="0"/>
                <a:sym typeface="Open Sans"/>
              </a:rPr>
              <a:t>untuk</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menjaga</a:t>
            </a:r>
            <a:r>
              <a:rPr lang="en-US" sz="2700" dirty="0">
                <a:latin typeface="Open Sans" pitchFamily="2" charset="0"/>
                <a:ea typeface="Open Sans" pitchFamily="2" charset="0"/>
                <a:cs typeface="Open Sans" pitchFamily="2" charset="0"/>
                <a:sym typeface="Open Sans"/>
              </a:rPr>
              <a:t> dunia yang </a:t>
            </a:r>
            <a:r>
              <a:rPr lang="en-US" sz="2700" dirty="0" err="1">
                <a:latin typeface="Open Sans" pitchFamily="2" charset="0"/>
                <a:ea typeface="Open Sans" pitchFamily="2" charset="0"/>
                <a:cs typeface="Open Sans" pitchFamily="2" charset="0"/>
                <a:sym typeface="Open Sans"/>
              </a:rPr>
              <a:t>Engkau</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telah</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sediakan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sebagai</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tempat</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tinggal</a:t>
            </a:r>
            <a:r>
              <a:rPr lang="en-US" sz="2700" dirty="0">
                <a:latin typeface="Open Sans" pitchFamily="2" charset="0"/>
                <a:ea typeface="Open Sans" pitchFamily="2" charset="0"/>
                <a:cs typeface="Open Sans" pitchFamily="2" charset="0"/>
                <a:sym typeface="Open Sans"/>
              </a:rPr>
              <a:t> kami. </a:t>
            </a:r>
            <a:r>
              <a:rPr lang="en-US" sz="2700" dirty="0" err="1">
                <a:latin typeface="Open Sans" pitchFamily="2" charset="0"/>
                <a:ea typeface="Open Sans" pitchFamily="2" charset="0"/>
                <a:cs typeface="Open Sans" pitchFamily="2" charset="0"/>
                <a:sym typeface="Open Sans"/>
              </a:rPr>
              <a:t>Ingatkan</a:t>
            </a:r>
            <a:r>
              <a:rPr lang="en-US" sz="2700" dirty="0">
                <a:latin typeface="Open Sans" pitchFamily="2" charset="0"/>
                <a:ea typeface="Open Sans" pitchFamily="2" charset="0"/>
                <a:cs typeface="Open Sans" pitchFamily="2" charset="0"/>
                <a:sym typeface="Open Sans"/>
              </a:rPr>
              <a:t> kami </a:t>
            </a:r>
            <a:r>
              <a:rPr lang="en-US" sz="2700" dirty="0" err="1">
                <a:latin typeface="Open Sans" pitchFamily="2" charset="0"/>
                <a:ea typeface="Open Sans" pitchFamily="2" charset="0"/>
                <a:cs typeface="Open Sans" pitchFamily="2" charset="0"/>
                <a:sym typeface="Open Sans"/>
              </a:rPr>
              <a:t>supaya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sentiasa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berjaga</a:t>
            </a:r>
            <a:r>
              <a:rPr lang="en-US" sz="2700" dirty="0">
                <a:latin typeface="Open Sans" pitchFamily="2" charset="0"/>
                <a:ea typeface="Open Sans" pitchFamily="2" charset="0"/>
                <a:cs typeface="Open Sans" pitchFamily="2" charset="0"/>
                <a:sym typeface="Open Sans"/>
              </a:rPr>
              <a:t>-jaga </a:t>
            </a:r>
            <a:r>
              <a:rPr lang="en-US" sz="2700" dirty="0" err="1">
                <a:latin typeface="Open Sans" pitchFamily="2" charset="0"/>
                <a:ea typeface="Open Sans" pitchFamily="2" charset="0"/>
                <a:cs typeface="Open Sans" pitchFamily="2" charset="0"/>
                <a:sym typeface="Open Sans"/>
              </a:rPr>
              <a:t>dalam</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tingkah-laku</a:t>
            </a:r>
            <a:r>
              <a:rPr lang="en-US" sz="2700" dirty="0">
                <a:latin typeface="Open Sans" pitchFamily="2" charset="0"/>
                <a:ea typeface="Open Sans" pitchFamily="2" charset="0"/>
                <a:cs typeface="Open Sans" pitchFamily="2" charset="0"/>
                <a:sym typeface="Open Sans"/>
              </a:rPr>
              <a:t> kami yang </a:t>
            </a:r>
            <a:r>
              <a:rPr lang="en-US" sz="2700" dirty="0" err="1">
                <a:latin typeface="Open Sans" pitchFamily="2" charset="0"/>
                <a:ea typeface="Open Sans" pitchFamily="2" charset="0"/>
                <a:cs typeface="Open Sans" pitchFamily="2" charset="0"/>
                <a:sym typeface="Open Sans"/>
              </a:rPr>
              <a:t>mungkin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akan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merosakkan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persekitaran</a:t>
            </a:r>
            <a:r>
              <a:rPr lang="en-US" sz="2700" dirty="0">
                <a:latin typeface="Open Sans" pitchFamily="2" charset="0"/>
                <a:ea typeface="Open Sans" pitchFamily="2" charset="0"/>
                <a:cs typeface="Open Sans" pitchFamily="2" charset="0"/>
                <a:sym typeface="Open Sans"/>
              </a:rPr>
              <a:t> kami. Bantu kami </a:t>
            </a:r>
            <a:r>
              <a:rPr lang="en-US" sz="2700" dirty="0" err="1">
                <a:latin typeface="Open Sans" pitchFamily="2" charset="0"/>
                <a:ea typeface="Open Sans" pitchFamily="2" charset="0"/>
                <a:cs typeface="Open Sans" pitchFamily="2" charset="0"/>
                <a:sym typeface="Open Sans"/>
              </a:rPr>
              <a:t>supaya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menjadi</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pengasih</a:t>
            </a:r>
            <a:r>
              <a:rPr lang="en-US" sz="2700" dirty="0">
                <a:latin typeface="Open Sans" pitchFamily="2" charset="0"/>
                <a:ea typeface="Open Sans" pitchFamily="2" charset="0"/>
                <a:cs typeface="Open Sans" pitchFamily="2" charset="0"/>
                <a:sym typeface="Open Sans"/>
              </a:rPr>
              <a:t> dan </a:t>
            </a:r>
            <a:r>
              <a:rPr lang="en-US" sz="2700" dirty="0" err="1">
                <a:latin typeface="Open Sans" pitchFamily="2" charset="0"/>
                <a:ea typeface="Open Sans" pitchFamily="2" charset="0"/>
                <a:cs typeface="Open Sans" pitchFamily="2" charset="0"/>
                <a:sym typeface="Open Sans"/>
              </a:rPr>
              <a:t>baik</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hati</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terhadap</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semua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mahkluk</a:t>
            </a:r>
            <a:r>
              <a:rPr lang="en-US" sz="2700" dirty="0">
                <a:latin typeface="Open Sans" pitchFamily="2" charset="0"/>
                <a:ea typeface="Open Sans" pitchFamily="2" charset="0"/>
                <a:cs typeface="Open Sans" pitchFamily="2" charset="0"/>
                <a:sym typeface="Open Sans"/>
              </a:rPr>
              <a:t> yang </a:t>
            </a:r>
            <a:r>
              <a:rPr lang="en-US" sz="2700" dirty="0" err="1">
                <a:latin typeface="Open Sans" pitchFamily="2" charset="0"/>
                <a:ea typeface="Open Sans" pitchFamily="2" charset="0"/>
                <a:cs typeface="Open Sans" pitchFamily="2" charset="0"/>
                <a:sym typeface="Open Sans"/>
              </a:rPr>
              <a:t>hidup</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Semoga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segala</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tindakan</a:t>
            </a:r>
            <a:r>
              <a:rPr lang="en-US" sz="2700" dirty="0">
                <a:latin typeface="Open Sans" pitchFamily="2" charset="0"/>
                <a:ea typeface="Open Sans" pitchFamily="2" charset="0"/>
                <a:cs typeface="Open Sans" pitchFamily="2" charset="0"/>
                <a:sym typeface="Open Sans"/>
              </a:rPr>
              <a:t> kami </a:t>
            </a:r>
            <a:r>
              <a:rPr lang="en-US" sz="2700" dirty="0" err="1">
                <a:latin typeface="Open Sans" pitchFamily="2" charset="0"/>
                <a:ea typeface="Open Sans" pitchFamily="2" charset="0"/>
                <a:cs typeface="Open Sans" pitchFamily="2" charset="0"/>
                <a:sym typeface="Open Sans"/>
              </a:rPr>
              <a:t>akan</a:t>
            </a:r>
            <a:r>
              <a:rPr lang="en-US" sz="2700" dirty="0">
                <a:latin typeface="Open Sans" pitchFamily="2" charset="0"/>
                <a:ea typeface="Open Sans" pitchFamily="2" charset="0"/>
                <a:cs typeface="Open Sans" pitchFamily="2" charset="0"/>
                <a:sym typeface="Open Sans"/>
              </a:rPr>
              <a:t> </a:t>
            </a:r>
            <a:r>
              <a:rPr lang="en-US" sz="2700" dirty="0" err="1">
                <a:latin typeface="Open Sans" pitchFamily="2" charset="0"/>
                <a:ea typeface="Open Sans" pitchFamily="2" charset="0"/>
                <a:cs typeface="Open Sans" pitchFamily="2" charset="0"/>
                <a:sym typeface="Open Sans"/>
              </a:rPr>
              <a:t>memuliakan</a:t>
            </a:r>
            <a:r>
              <a:rPr lang="en-US" sz="2700" dirty="0">
                <a:latin typeface="Open Sans" pitchFamily="2" charset="0"/>
                <a:ea typeface="Open Sans" pitchFamily="2" charset="0"/>
                <a:cs typeface="Open Sans" pitchFamily="2" charset="0"/>
                <a:sym typeface="Open Sans"/>
              </a:rPr>
              <a:t>-Mu. Dalam nama Yesus, Amin. </a:t>
            </a:r>
          </a:p>
          <a:p>
            <a:pPr marL="0" marR="0" lvl="0" indent="0" algn="ctr" rtl="0">
              <a:lnSpc>
                <a:spcPct val="140015"/>
              </a:lnSpc>
              <a:spcBef>
                <a:spcPts val="0"/>
              </a:spcBef>
              <a:spcAft>
                <a:spcPts val="0"/>
              </a:spcAft>
              <a:buNone/>
            </a:pPr>
            <a:endParaRPr lang="en-US" sz="2400" i="0" u="none" strike="noStrike" cap="none" dirty="0">
              <a:solidFill>
                <a:srgbClr val="000000"/>
              </a:solidFill>
              <a:latin typeface="Open Sans" pitchFamily="2" charset="0"/>
              <a:ea typeface="Open Sans" pitchFamily="2" charset="0"/>
              <a:cs typeface="Open Sans" pitchFamily="2" charset="0"/>
              <a:sym typeface="Open Sans"/>
            </a:endParaRPr>
          </a:p>
          <a:p>
            <a:pPr marL="0" marR="0" lvl="0" indent="0" algn="ctr" rtl="0">
              <a:lnSpc>
                <a:spcPct val="198309"/>
              </a:lnSpc>
              <a:spcBef>
                <a:spcPts val="0"/>
              </a:spcBef>
              <a:spcAft>
                <a:spcPts val="0"/>
              </a:spcAft>
              <a:buNone/>
            </a:pPr>
            <a:endParaRPr sz="2400" i="0" u="none" strike="noStrike" cap="none" dirty="0">
              <a:solidFill>
                <a:srgbClr val="000000"/>
              </a:solidFill>
              <a:latin typeface="Open Sans" pitchFamily="2" charset="0"/>
              <a:ea typeface="Open Sans" pitchFamily="2" charset="0"/>
              <a:cs typeface="Open Sans" pitchFamily="2" charset="0"/>
              <a:sym typeface="Open Sans"/>
            </a:endParaRPr>
          </a:p>
        </p:txBody>
      </p:sp>
      <p:sp>
        <p:nvSpPr>
          <p:cNvPr id="593" name="Google Shape;593;p11"/>
          <p:cNvSpPr/>
          <p:nvPr/>
        </p:nvSpPr>
        <p:spPr>
          <a:xfrm>
            <a:off x="14869424" y="623339"/>
            <a:ext cx="2824610" cy="3255896"/>
          </a:xfrm>
          <a:custGeom>
            <a:avLst/>
            <a:gdLst/>
            <a:ahLst/>
            <a:cxnLst/>
            <a:rect l="l" t="t" r="r" b="b"/>
            <a:pathLst>
              <a:path w="2437852" h="3255896" extrusionOk="0">
                <a:moveTo>
                  <a:pt x="0" y="0"/>
                </a:moveTo>
                <a:lnTo>
                  <a:pt x="2437852" y="0"/>
                </a:lnTo>
                <a:lnTo>
                  <a:pt x="2437852" y="3255896"/>
                </a:lnTo>
                <a:lnTo>
                  <a:pt x="0" y="3255896"/>
                </a:lnTo>
                <a:lnTo>
                  <a:pt x="0" y="0"/>
                </a:lnTo>
                <a:close/>
              </a:path>
            </a:pathLst>
          </a:custGeom>
          <a:blipFill rotWithShape="1">
            <a:blip r:embed="rId9">
              <a:alphaModFix/>
            </a:blip>
            <a:stretch>
              <a:fillRect/>
            </a:stretch>
          </a:blipFill>
          <a:ln>
            <a:noFill/>
          </a:ln>
        </p:spPr>
        <p:txBody>
          <a:bodyPr/>
          <a:lstStyle/>
          <a:p>
            <a:endParaRPr lang="en-PH"/>
          </a:p>
        </p:txBody>
      </p:sp>
      <p:sp>
        <p:nvSpPr>
          <p:cNvPr id="594" name="Google Shape;594;p11"/>
          <p:cNvSpPr txBox="1"/>
          <p:nvPr/>
        </p:nvSpPr>
        <p:spPr>
          <a:xfrm>
            <a:off x="6651523" y="329811"/>
            <a:ext cx="3248506" cy="1163395"/>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US" sz="5400" b="1" i="0" u="none" strike="noStrike" cap="none" dirty="0" err="1">
                <a:solidFill>
                  <a:srgbClr val="126603"/>
                </a:solidFill>
                <a:latin typeface="Ink Free" panose="03080402000500000000" pitchFamily="66" charset="0"/>
                <a:sym typeface="Arial"/>
              </a:rPr>
              <a:t>Doa</a:t>
            </a:r>
            <a:endParaRPr sz="5400" b="1" dirty="0">
              <a:latin typeface="Ink Free" panose="03080402000500000000" pitchFamily="66" charset="0"/>
            </a:endParaRPr>
          </a:p>
        </p:txBody>
      </p:sp>
      <p:sp>
        <p:nvSpPr>
          <p:cNvPr id="2" name="Google Shape;111;p3">
            <a:extLst>
              <a:ext uri="{FF2B5EF4-FFF2-40B4-BE49-F238E27FC236}">
                <a16:creationId xmlns:a16="http://schemas.microsoft.com/office/drawing/2014/main" id="{1FBB0916-2F4D-D6F7-89A8-08CBCD55B140}"/>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10">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516DF0FE-819D-D6BD-8D3C-8E5652FEB748}"/>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97"/>
        <p:cNvGrpSpPr/>
        <p:nvPr/>
      </p:nvGrpSpPr>
      <p:grpSpPr>
        <a:xfrm>
          <a:off x="0" y="0"/>
          <a:ext cx="0" cy="0"/>
          <a:chOff x="0" y="0"/>
          <a:chExt cx="0" cy="0"/>
        </a:xfrm>
      </p:grpSpPr>
      <p:sp>
        <p:nvSpPr>
          <p:cNvPr id="98" name="Google Shape;98;p2"/>
          <p:cNvSpPr/>
          <p:nvPr/>
        </p:nvSpPr>
        <p:spPr>
          <a:xfrm>
            <a:off x="238391" y="348261"/>
            <a:ext cx="2076520" cy="2839686"/>
          </a:xfrm>
          <a:custGeom>
            <a:avLst/>
            <a:gdLst/>
            <a:ahLst/>
            <a:cxnLst/>
            <a:rect l="l" t="t" r="r" b="b"/>
            <a:pathLst>
              <a:path w="2076520" h="2839686" extrusionOk="0">
                <a:moveTo>
                  <a:pt x="0" y="0"/>
                </a:moveTo>
                <a:lnTo>
                  <a:pt x="2076520" y="0"/>
                </a:lnTo>
                <a:lnTo>
                  <a:pt x="2076520" y="2839686"/>
                </a:lnTo>
                <a:lnTo>
                  <a:pt x="0" y="2839686"/>
                </a:lnTo>
                <a:lnTo>
                  <a:pt x="0" y="0"/>
                </a:lnTo>
                <a:close/>
              </a:path>
            </a:pathLst>
          </a:custGeom>
          <a:blipFill rotWithShape="1">
            <a:blip r:embed="rId3">
              <a:alphaModFix/>
            </a:blip>
            <a:stretch>
              <a:fillRect/>
            </a:stretch>
          </a:blipFill>
          <a:ln>
            <a:noFill/>
          </a:ln>
        </p:spPr>
        <p:txBody>
          <a:bodyPr/>
          <a:lstStyle/>
          <a:p>
            <a:endParaRPr lang="en-PH"/>
          </a:p>
        </p:txBody>
      </p:sp>
      <p:sp>
        <p:nvSpPr>
          <p:cNvPr id="101" name="Google Shape;101;p2"/>
          <p:cNvSpPr/>
          <p:nvPr/>
        </p:nvSpPr>
        <p:spPr>
          <a:xfrm>
            <a:off x="-445979" y="7875525"/>
            <a:ext cx="3619474" cy="2411475"/>
          </a:xfrm>
          <a:custGeom>
            <a:avLst/>
            <a:gdLst/>
            <a:ahLst/>
            <a:cxnLst/>
            <a:rect l="l" t="t" r="r" b="b"/>
            <a:pathLst>
              <a:path w="3619474" h="2411475" extrusionOk="0">
                <a:moveTo>
                  <a:pt x="0" y="0"/>
                </a:moveTo>
                <a:lnTo>
                  <a:pt x="3619474" y="0"/>
                </a:lnTo>
                <a:lnTo>
                  <a:pt x="3619474" y="2411475"/>
                </a:lnTo>
                <a:lnTo>
                  <a:pt x="0" y="2411475"/>
                </a:lnTo>
                <a:lnTo>
                  <a:pt x="0" y="0"/>
                </a:lnTo>
                <a:close/>
              </a:path>
            </a:pathLst>
          </a:custGeom>
          <a:blipFill rotWithShape="1">
            <a:blip r:embed="rId4">
              <a:alphaModFix/>
            </a:blip>
            <a:stretch>
              <a:fillRect/>
            </a:stretch>
          </a:blipFill>
          <a:ln>
            <a:noFill/>
          </a:ln>
        </p:spPr>
        <p:txBody>
          <a:bodyPr/>
          <a:lstStyle/>
          <a:p>
            <a:endParaRPr lang="en-PH"/>
          </a:p>
        </p:txBody>
      </p:sp>
      <p:sp>
        <p:nvSpPr>
          <p:cNvPr id="102" name="Google Shape;102;p2"/>
          <p:cNvSpPr txBox="1"/>
          <p:nvPr/>
        </p:nvSpPr>
        <p:spPr>
          <a:xfrm>
            <a:off x="2588783" y="150090"/>
            <a:ext cx="4906566" cy="1163395"/>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US" sz="5400" b="1" i="0" u="none" strike="noStrike" cap="none" dirty="0" err="1">
                <a:solidFill>
                  <a:srgbClr val="378339"/>
                </a:solidFill>
                <a:latin typeface="Ink Free" panose="03080402000500000000" pitchFamily="66" charset="0"/>
                <a:sym typeface="Arial"/>
              </a:rPr>
              <a:t>Lagu</a:t>
            </a:r>
            <a:r>
              <a:rPr lang="en-US" sz="5400" b="1" i="0" u="none" strike="noStrike" cap="none" dirty="0">
                <a:solidFill>
                  <a:srgbClr val="378339"/>
                </a:solidFill>
                <a:latin typeface="Ink Free" panose="03080402000500000000" pitchFamily="66" charset="0"/>
                <a:sym typeface="Arial"/>
              </a:rPr>
              <a:t> Tema</a:t>
            </a:r>
            <a:endParaRPr sz="1600" b="1" dirty="0">
              <a:latin typeface="Ink Free" panose="03080402000500000000" pitchFamily="66" charset="0"/>
            </a:endParaRPr>
          </a:p>
        </p:txBody>
      </p:sp>
      <p:sp>
        <p:nvSpPr>
          <p:cNvPr id="103" name="Google Shape;103;p2"/>
          <p:cNvSpPr txBox="1"/>
          <p:nvPr/>
        </p:nvSpPr>
        <p:spPr>
          <a:xfrm>
            <a:off x="2651426" y="1173620"/>
            <a:ext cx="6082023" cy="8199168"/>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US" sz="2400" dirty="0" err="1">
                <a:solidFill>
                  <a:schemeClr val="tx1"/>
                </a:solidFill>
                <a:latin typeface="Open Sans" pitchFamily="2" charset="0"/>
                <a:ea typeface="Open Sans" pitchFamily="2" charset="0"/>
                <a:cs typeface="Open Sans" pitchFamily="2" charset="0"/>
                <a:sym typeface="Open Sans"/>
              </a:rPr>
              <a:t>Lagu</a:t>
            </a:r>
            <a:r>
              <a:rPr lang="en-US" sz="2400" b="0" i="0" u="none" strike="noStrike" cap="none" dirty="0">
                <a:solidFill>
                  <a:schemeClr val="tx1"/>
                </a:solidFill>
                <a:latin typeface="Open Sans" pitchFamily="2" charset="0"/>
                <a:ea typeface="Open Sans" pitchFamily="2" charset="0"/>
                <a:cs typeface="Open Sans" pitchFamily="2" charset="0"/>
                <a:sym typeface="Open Sans"/>
              </a:rPr>
              <a:t>: </a:t>
            </a:r>
            <a:r>
              <a:rPr lang="en-US" sz="2400" b="0" i="0" u="none" strike="noStrike" cap="none" dirty="0" err="1">
                <a:solidFill>
                  <a:schemeClr val="tx1"/>
                </a:solidFill>
                <a:latin typeface="Open Sans" pitchFamily="2" charset="0"/>
                <a:ea typeface="Open Sans" pitchFamily="2" charset="0"/>
                <a:cs typeface="Open Sans" pitchFamily="2" charset="0"/>
                <a:sym typeface="Open Sans"/>
              </a:rPr>
              <a:t>Semua</a:t>
            </a:r>
            <a:r>
              <a:rPr lang="en-US" sz="2400" b="0" i="0" u="none" strike="noStrike" cap="none" dirty="0">
                <a:solidFill>
                  <a:schemeClr val="tx1"/>
                </a:solidFill>
                <a:latin typeface="Open Sans" pitchFamily="2" charset="0"/>
                <a:ea typeface="Open Sans" pitchFamily="2" charset="0"/>
                <a:cs typeface="Open Sans" pitchFamily="2" charset="0"/>
                <a:sym typeface="Open Sans"/>
              </a:rPr>
              <a:t> </a:t>
            </a:r>
            <a:r>
              <a:rPr lang="en-US" sz="2400" b="0" i="0" u="none" strike="noStrike" cap="none" dirty="0" err="1">
                <a:solidFill>
                  <a:schemeClr val="tx1"/>
                </a:solidFill>
                <a:latin typeface="Open Sans" pitchFamily="2" charset="0"/>
                <a:ea typeface="Open Sans" pitchFamily="2" charset="0"/>
                <a:cs typeface="Open Sans" pitchFamily="2" charset="0"/>
                <a:sym typeface="Open Sans"/>
              </a:rPr>
              <a:t>Terang</a:t>
            </a:r>
            <a:r>
              <a:rPr lang="en-US" sz="2400" b="0" i="0" u="none" strike="noStrike" cap="none" dirty="0">
                <a:solidFill>
                  <a:schemeClr val="tx1"/>
                </a:solidFill>
                <a:latin typeface="Open Sans" pitchFamily="2" charset="0"/>
                <a:ea typeface="Open Sans" pitchFamily="2" charset="0"/>
                <a:cs typeface="Open Sans" pitchFamily="2" charset="0"/>
                <a:sym typeface="Open Sans"/>
              </a:rPr>
              <a:t> dan Indah (</a:t>
            </a:r>
            <a:r>
              <a:rPr lang="en-US" sz="2400" b="0" i="1" u="none" strike="noStrike" cap="none" dirty="0">
                <a:solidFill>
                  <a:schemeClr val="tx1"/>
                </a:solidFill>
                <a:latin typeface="Open Sans" pitchFamily="2" charset="0"/>
                <a:ea typeface="Open Sans" pitchFamily="2" charset="0"/>
                <a:cs typeface="Open Sans" pitchFamily="2" charset="0"/>
                <a:sym typeface="Open Sans"/>
              </a:rPr>
              <a:t>All Things Bright and Beautiful</a:t>
            </a:r>
            <a:r>
              <a:rPr lang="en-US" sz="2400" b="0" i="0" u="none" strike="noStrike" cap="none" dirty="0">
                <a:solidFill>
                  <a:schemeClr val="tx1"/>
                </a:solidFill>
                <a:latin typeface="Open Sans" pitchFamily="2" charset="0"/>
                <a:ea typeface="Open Sans" pitchFamily="2" charset="0"/>
                <a:cs typeface="Open Sans" pitchFamily="2" charset="0"/>
                <a:sym typeface="Open Sans"/>
              </a:rPr>
              <a:t>) oleh Bill Staines</a:t>
            </a:r>
            <a:endParaRPr sz="2400" dirty="0">
              <a:solidFill>
                <a:schemeClr val="tx1"/>
              </a:solidFill>
              <a:latin typeface="Open Sans" pitchFamily="2" charset="0"/>
              <a:ea typeface="Open Sans" pitchFamily="2" charset="0"/>
              <a:cs typeface="Open Sans" pitchFamily="2" charset="0"/>
            </a:endParaRPr>
          </a:p>
          <a:p>
            <a:pPr marL="0" marR="0" lvl="0" indent="0" algn="ctr" rtl="0">
              <a:lnSpc>
                <a:spcPct val="140007"/>
              </a:lnSpc>
              <a:spcBef>
                <a:spcPts val="0"/>
              </a:spcBef>
              <a:spcAft>
                <a:spcPts val="0"/>
              </a:spcAft>
              <a:buNone/>
            </a:pPr>
            <a:endParaRPr sz="2400" b="0" i="0" u="none" strike="noStrike" cap="none"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US" sz="2400" b="0" i="0" u="none" strike="noStrike" cap="none" dirty="0">
                <a:solidFill>
                  <a:schemeClr val="tx1"/>
                </a:solidFill>
                <a:latin typeface="Open Sans" pitchFamily="2" charset="0"/>
                <a:ea typeface="Open Sans" pitchFamily="2" charset="0"/>
                <a:cs typeface="Open Sans" pitchFamily="2" charset="0"/>
                <a:sym typeface="Open Sans"/>
              </a:rPr>
              <a:t>*</a:t>
            </a:r>
            <a:r>
              <a:rPr lang="en-MY" sz="2400" b="0" i="0" u="none" strike="noStrike" cap="none" dirty="0" err="1">
                <a:solidFill>
                  <a:schemeClr val="tx1"/>
                </a:solidFill>
                <a:latin typeface="Open Sans" pitchFamily="2" charset="0"/>
                <a:ea typeface="Open Sans" pitchFamily="2" charset="0"/>
                <a:cs typeface="Open Sans" pitchFamily="2" charset="0"/>
                <a:sym typeface="Open Sans"/>
              </a:rPr>
              <a:t>Semua</a:t>
            </a:r>
            <a:r>
              <a:rPr lang="en-MY" sz="2400" b="0" i="0" u="none" strike="noStrike" cap="none" dirty="0">
                <a:solidFill>
                  <a:schemeClr val="tx1"/>
                </a:solidFill>
                <a:latin typeface="Open Sans" pitchFamily="2" charset="0"/>
                <a:ea typeface="Open Sans" pitchFamily="2" charset="0"/>
                <a:cs typeface="Open Sans" pitchFamily="2" charset="0"/>
                <a:sym typeface="Open Sans"/>
              </a:rPr>
              <a:t> </a:t>
            </a:r>
            <a:r>
              <a:rPr lang="en-MY" sz="2400" b="0" i="0" u="none" strike="noStrike" cap="none" dirty="0" err="1">
                <a:solidFill>
                  <a:schemeClr val="tx1"/>
                </a:solidFill>
                <a:latin typeface="Open Sans" pitchFamily="2" charset="0"/>
                <a:ea typeface="Open Sans" pitchFamily="2" charset="0"/>
                <a:cs typeface="Open Sans" pitchFamily="2" charset="0"/>
                <a:sym typeface="Open Sans"/>
              </a:rPr>
              <a:t>terang</a:t>
            </a:r>
            <a:r>
              <a:rPr lang="en-MY" sz="2400" b="0" i="0" u="none" strike="noStrike" cap="none" dirty="0">
                <a:solidFill>
                  <a:schemeClr val="tx1"/>
                </a:solidFill>
                <a:latin typeface="Open Sans" pitchFamily="2" charset="0"/>
                <a:ea typeface="Open Sans" pitchFamily="2" charset="0"/>
                <a:cs typeface="Open Sans" pitchFamily="2" charset="0"/>
                <a:sym typeface="Open Sans"/>
              </a:rPr>
              <a:t> dan </a:t>
            </a:r>
            <a:r>
              <a:rPr lang="en-MY" sz="2400" b="0" i="0" u="none" strike="noStrike" cap="none" dirty="0" err="1">
                <a:solidFill>
                  <a:schemeClr val="tx1"/>
                </a:solidFill>
                <a:latin typeface="Open Sans" pitchFamily="2" charset="0"/>
                <a:ea typeface="Open Sans" pitchFamily="2" charset="0"/>
                <a:cs typeface="Open Sans" pitchFamily="2" charset="0"/>
                <a:sym typeface="Open Sans"/>
              </a:rPr>
              <a:t>indah</a:t>
            </a:r>
            <a:endParaRPr lang="en-MY" sz="2400" b="0" i="0" u="none" strike="noStrike" cap="none"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MY" sz="2400" dirty="0" err="1">
                <a:solidFill>
                  <a:schemeClr val="tx1"/>
                </a:solidFill>
                <a:latin typeface="Open Sans" pitchFamily="2" charset="0"/>
                <a:ea typeface="Open Sans" pitchFamily="2" charset="0"/>
                <a:cs typeface="Open Sans" pitchFamily="2" charset="0"/>
                <a:sym typeface="Open Sans"/>
              </a:rPr>
              <a:t>Mahkluk</a:t>
            </a:r>
            <a:r>
              <a:rPr lang="en-MY" sz="2400" dirty="0">
                <a:solidFill>
                  <a:schemeClr val="tx1"/>
                </a:solidFill>
                <a:latin typeface="Open Sans" pitchFamily="2" charset="0"/>
                <a:ea typeface="Open Sans" pitchFamily="2" charset="0"/>
                <a:cs typeface="Open Sans" pitchFamily="2" charset="0"/>
                <a:sym typeface="Open Sans"/>
              </a:rPr>
              <a:t> </a:t>
            </a:r>
            <a:r>
              <a:rPr lang="en-MY" sz="2400" dirty="0" err="1">
                <a:solidFill>
                  <a:schemeClr val="tx1"/>
                </a:solidFill>
                <a:latin typeface="Open Sans" pitchFamily="2" charset="0"/>
                <a:ea typeface="Open Sans" pitchFamily="2" charset="0"/>
                <a:cs typeface="Open Sans" pitchFamily="2" charset="0"/>
                <a:sym typeface="Open Sans"/>
              </a:rPr>
              <a:t>sekalian</a:t>
            </a:r>
            <a:endParaRPr lang="en-MY" sz="2400"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MY" sz="2400" dirty="0" err="1">
                <a:solidFill>
                  <a:schemeClr val="tx1"/>
                </a:solidFill>
                <a:latin typeface="Open Sans" pitchFamily="2" charset="0"/>
                <a:ea typeface="Open Sans" pitchFamily="2" charset="0"/>
                <a:cs typeface="Open Sans" pitchFamily="2" charset="0"/>
                <a:sym typeface="Open Sans"/>
              </a:rPr>
              <a:t>Semua</a:t>
            </a:r>
            <a:r>
              <a:rPr lang="en-MY" sz="2400" dirty="0">
                <a:solidFill>
                  <a:schemeClr val="tx1"/>
                </a:solidFill>
                <a:latin typeface="Open Sans" pitchFamily="2" charset="0"/>
                <a:ea typeface="Open Sans" pitchFamily="2" charset="0"/>
                <a:cs typeface="Open Sans" pitchFamily="2" charset="0"/>
                <a:sym typeface="Open Sans"/>
              </a:rPr>
              <a:t> </a:t>
            </a:r>
            <a:r>
              <a:rPr lang="en-MY" sz="2400" dirty="0" err="1">
                <a:solidFill>
                  <a:schemeClr val="tx1"/>
                </a:solidFill>
                <a:latin typeface="Open Sans" pitchFamily="2" charset="0"/>
                <a:ea typeface="Open Sans" pitchFamily="2" charset="0"/>
                <a:cs typeface="Open Sans" pitchFamily="2" charset="0"/>
                <a:sym typeface="Open Sans"/>
              </a:rPr>
              <a:t>hal</a:t>
            </a:r>
            <a:r>
              <a:rPr lang="en-MY" sz="2400" dirty="0">
                <a:solidFill>
                  <a:schemeClr val="tx1"/>
                </a:solidFill>
                <a:latin typeface="Open Sans" pitchFamily="2" charset="0"/>
                <a:ea typeface="Open Sans" pitchFamily="2" charset="0"/>
                <a:cs typeface="Open Sans" pitchFamily="2" charset="0"/>
                <a:sym typeface="Open Sans"/>
              </a:rPr>
              <a:t> yang </a:t>
            </a:r>
            <a:r>
              <a:rPr lang="en-MY" sz="2400" dirty="0" err="1">
                <a:solidFill>
                  <a:schemeClr val="tx1"/>
                </a:solidFill>
                <a:latin typeface="Open Sans" pitchFamily="2" charset="0"/>
                <a:ea typeface="Open Sans" pitchFamily="2" charset="0"/>
                <a:cs typeface="Open Sans" pitchFamily="2" charset="0"/>
                <a:sym typeface="Open Sans"/>
              </a:rPr>
              <a:t>ajaib</a:t>
            </a:r>
            <a:endParaRPr lang="en-MY" sz="2400"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MY" sz="2400" dirty="0">
                <a:solidFill>
                  <a:schemeClr val="tx1"/>
                </a:solidFill>
                <a:latin typeface="Open Sans" pitchFamily="2" charset="0"/>
                <a:ea typeface="Open Sans" pitchFamily="2" charset="0"/>
                <a:cs typeface="Open Sans" pitchFamily="2" charset="0"/>
                <a:sym typeface="Open Sans"/>
              </a:rPr>
              <a:t>Tuhan yang </a:t>
            </a:r>
            <a:r>
              <a:rPr lang="en-MY" sz="2400" dirty="0" err="1">
                <a:solidFill>
                  <a:schemeClr val="tx1"/>
                </a:solidFill>
                <a:latin typeface="Open Sans" pitchFamily="2" charset="0"/>
                <a:ea typeface="Open Sans" pitchFamily="2" charset="0"/>
                <a:cs typeface="Open Sans" pitchFamily="2" charset="0"/>
                <a:sym typeface="Open Sans"/>
              </a:rPr>
              <a:t>ciptakan</a:t>
            </a:r>
            <a:endParaRPr sz="2400" dirty="0">
              <a:solidFill>
                <a:schemeClr val="tx1"/>
              </a:solidFill>
              <a:latin typeface="Open Sans" pitchFamily="2" charset="0"/>
              <a:ea typeface="Open Sans" pitchFamily="2" charset="0"/>
              <a:cs typeface="Open Sans" pitchFamily="2" charset="0"/>
            </a:endParaRPr>
          </a:p>
          <a:p>
            <a:pPr marL="0" marR="0" lvl="0" indent="0" algn="ctr" rtl="0">
              <a:spcBef>
                <a:spcPts val="0"/>
              </a:spcBef>
              <a:spcAft>
                <a:spcPts val="0"/>
              </a:spcAft>
              <a:buNone/>
            </a:pPr>
            <a:endParaRPr sz="2400" b="0" i="0" u="none" strike="noStrike" cap="none" dirty="0">
              <a:solidFill>
                <a:schemeClr val="tx1"/>
              </a:solidFill>
              <a:latin typeface="Open Sans" pitchFamily="2" charset="0"/>
              <a:ea typeface="Open Sans" pitchFamily="2" charset="0"/>
              <a:cs typeface="Open Sans" pitchFamily="2" charset="0"/>
              <a:sym typeface="Open Sans"/>
            </a:endParaRPr>
          </a:p>
          <a:p>
            <a:pPr algn="ctr"/>
            <a:r>
              <a:rPr lang="en-US" sz="2400" b="0" i="0" u="none" strike="noStrike" cap="none" dirty="0">
                <a:solidFill>
                  <a:schemeClr val="tx1"/>
                </a:solidFill>
                <a:latin typeface="Open Sans" pitchFamily="2" charset="0"/>
                <a:ea typeface="Open Sans" pitchFamily="2" charset="0"/>
                <a:cs typeface="Open Sans" pitchFamily="2" charset="0"/>
                <a:sym typeface="Open Sans"/>
              </a:rPr>
              <a:t> </a:t>
            </a:r>
            <a:r>
              <a:rPr lang="en-MY" sz="2400" dirty="0" err="1">
                <a:solidFill>
                  <a:schemeClr val="tx1"/>
                </a:solidFill>
                <a:latin typeface="Open Sans" pitchFamily="2" charset="0"/>
                <a:ea typeface="Open Sans" pitchFamily="2" charset="0"/>
                <a:cs typeface="Open Sans" pitchFamily="2" charset="0"/>
              </a:rPr>
              <a:t>Tiap</a:t>
            </a:r>
            <a:r>
              <a:rPr lang="en-MY" sz="2400" dirty="0">
                <a:solidFill>
                  <a:schemeClr val="tx1"/>
                </a:solidFill>
                <a:latin typeface="Open Sans" pitchFamily="2" charset="0"/>
                <a:ea typeface="Open Sans" pitchFamily="2" charset="0"/>
                <a:cs typeface="Open Sans" pitchFamily="2" charset="0"/>
              </a:rPr>
              <a:t> </a:t>
            </a:r>
            <a:r>
              <a:rPr lang="en-MY" sz="2400" dirty="0" err="1">
                <a:solidFill>
                  <a:schemeClr val="tx1"/>
                </a:solidFill>
                <a:latin typeface="Open Sans" pitchFamily="2" charset="0"/>
                <a:ea typeface="Open Sans" pitchFamily="2" charset="0"/>
                <a:cs typeface="Open Sans" pitchFamily="2" charset="0"/>
              </a:rPr>
              <a:t>bunga</a:t>
            </a:r>
            <a:r>
              <a:rPr lang="en-MY" sz="2400" dirty="0">
                <a:solidFill>
                  <a:schemeClr val="tx1"/>
                </a:solidFill>
                <a:latin typeface="Open Sans" pitchFamily="2" charset="0"/>
                <a:ea typeface="Open Sans" pitchFamily="2" charset="0"/>
                <a:cs typeface="Open Sans" pitchFamily="2" charset="0"/>
              </a:rPr>
              <a:t> </a:t>
            </a:r>
            <a:r>
              <a:rPr lang="en-MY" sz="2400" dirty="0" err="1">
                <a:solidFill>
                  <a:schemeClr val="tx1"/>
                </a:solidFill>
                <a:latin typeface="Open Sans" pitchFamily="2" charset="0"/>
                <a:ea typeface="Open Sans" pitchFamily="2" charset="0"/>
                <a:cs typeface="Open Sans" pitchFamily="2" charset="0"/>
              </a:rPr>
              <a:t>berkembang</a:t>
            </a:r>
            <a:endParaRPr lang="en-MY" sz="2400" dirty="0">
              <a:solidFill>
                <a:schemeClr val="tx1"/>
              </a:solidFill>
              <a:latin typeface="Open Sans" pitchFamily="2" charset="0"/>
              <a:ea typeface="Open Sans" pitchFamily="2" charset="0"/>
              <a:cs typeface="Open Sans" pitchFamily="2" charset="0"/>
            </a:endParaRPr>
          </a:p>
          <a:p>
            <a:pPr algn="ctr"/>
            <a:r>
              <a:rPr lang="en-MY" sz="2400" dirty="0">
                <a:solidFill>
                  <a:schemeClr val="tx1"/>
                </a:solidFill>
                <a:latin typeface="Open Sans" pitchFamily="2" charset="0"/>
                <a:ea typeface="Open Sans" pitchFamily="2" charset="0"/>
                <a:cs typeface="Open Sans" pitchFamily="2" charset="0"/>
              </a:rPr>
              <a:t> Dia </a:t>
            </a:r>
            <a:r>
              <a:rPr lang="en-MY" sz="2400" dirty="0" err="1">
                <a:solidFill>
                  <a:schemeClr val="tx1"/>
                </a:solidFill>
                <a:latin typeface="Open Sans" pitchFamily="2" charset="0"/>
                <a:ea typeface="Open Sans" pitchFamily="2" charset="0"/>
                <a:cs typeface="Open Sans" pitchFamily="2" charset="0"/>
              </a:rPr>
              <a:t>bri</a:t>
            </a:r>
            <a:r>
              <a:rPr lang="en-MY" sz="2400" dirty="0">
                <a:solidFill>
                  <a:schemeClr val="tx1"/>
                </a:solidFill>
                <a:latin typeface="Open Sans" pitchFamily="2" charset="0"/>
                <a:ea typeface="Open Sans" pitchFamily="2" charset="0"/>
                <a:cs typeface="Open Sans" pitchFamily="2" charset="0"/>
              </a:rPr>
              <a:t> </a:t>
            </a:r>
            <a:r>
              <a:rPr lang="en-MY" sz="2400" dirty="0" err="1">
                <a:solidFill>
                  <a:schemeClr val="tx1"/>
                </a:solidFill>
                <a:latin typeface="Open Sans" pitchFamily="2" charset="0"/>
                <a:ea typeface="Open Sans" pitchFamily="2" charset="0"/>
                <a:cs typeface="Open Sans" pitchFamily="2" charset="0"/>
              </a:rPr>
              <a:t>warna</a:t>
            </a:r>
            <a:r>
              <a:rPr lang="en-MY" sz="2400" dirty="0">
                <a:solidFill>
                  <a:schemeClr val="tx1"/>
                </a:solidFill>
                <a:latin typeface="Open Sans" pitchFamily="2" charset="0"/>
                <a:ea typeface="Open Sans" pitchFamily="2" charset="0"/>
                <a:cs typeface="Open Sans" pitchFamily="2" charset="0"/>
              </a:rPr>
              <a:t> yang </a:t>
            </a:r>
            <a:r>
              <a:rPr lang="en-MY" sz="2400" dirty="0" err="1">
                <a:solidFill>
                  <a:schemeClr val="tx1"/>
                </a:solidFill>
                <a:latin typeface="Open Sans" pitchFamily="2" charset="0"/>
                <a:ea typeface="Open Sans" pitchFamily="2" charset="0"/>
                <a:cs typeface="Open Sans" pitchFamily="2" charset="0"/>
              </a:rPr>
              <a:t>indah</a:t>
            </a:r>
            <a:endParaRPr lang="en-MY" sz="2400" dirty="0">
              <a:solidFill>
                <a:schemeClr val="tx1"/>
              </a:solidFill>
              <a:latin typeface="Open Sans" pitchFamily="2" charset="0"/>
              <a:ea typeface="Open Sans" pitchFamily="2" charset="0"/>
              <a:cs typeface="Open Sans" pitchFamily="2" charset="0"/>
            </a:endParaRPr>
          </a:p>
          <a:p>
            <a:pPr algn="ctr"/>
            <a:r>
              <a:rPr lang="en-MY" sz="2400" dirty="0" err="1">
                <a:solidFill>
                  <a:schemeClr val="tx1"/>
                </a:solidFill>
                <a:latin typeface="Open Sans" pitchFamily="2" charset="0"/>
                <a:ea typeface="Open Sans" pitchFamily="2" charset="0"/>
                <a:cs typeface="Open Sans" pitchFamily="2" charset="0"/>
              </a:rPr>
              <a:t>Tiap</a:t>
            </a:r>
            <a:r>
              <a:rPr lang="en-MY" sz="2400" dirty="0">
                <a:solidFill>
                  <a:schemeClr val="tx1"/>
                </a:solidFill>
                <a:latin typeface="Open Sans" pitchFamily="2" charset="0"/>
                <a:ea typeface="Open Sans" pitchFamily="2" charset="0"/>
                <a:cs typeface="Open Sans" pitchFamily="2" charset="0"/>
              </a:rPr>
              <a:t> </a:t>
            </a:r>
            <a:r>
              <a:rPr lang="en-MY" sz="2400" dirty="0" err="1">
                <a:solidFill>
                  <a:schemeClr val="tx1"/>
                </a:solidFill>
                <a:latin typeface="Open Sans" pitchFamily="2" charset="0"/>
                <a:ea typeface="Open Sans" pitchFamily="2" charset="0"/>
                <a:cs typeface="Open Sans" pitchFamily="2" charset="0"/>
              </a:rPr>
              <a:t>burung</a:t>
            </a:r>
            <a:r>
              <a:rPr lang="en-MY" sz="2400" dirty="0">
                <a:solidFill>
                  <a:schemeClr val="tx1"/>
                </a:solidFill>
                <a:latin typeface="Open Sans" pitchFamily="2" charset="0"/>
                <a:ea typeface="Open Sans" pitchFamily="2" charset="0"/>
                <a:cs typeface="Open Sans" pitchFamily="2" charset="0"/>
              </a:rPr>
              <a:t> yang terbang </a:t>
            </a:r>
          </a:p>
          <a:p>
            <a:pPr algn="ctr"/>
            <a:r>
              <a:rPr lang="en-MY" sz="2400" dirty="0">
                <a:solidFill>
                  <a:schemeClr val="tx1"/>
                </a:solidFill>
                <a:latin typeface="Open Sans" pitchFamily="2" charset="0"/>
                <a:ea typeface="Open Sans" pitchFamily="2" charset="0"/>
                <a:cs typeface="Open Sans" pitchFamily="2" charset="0"/>
              </a:rPr>
              <a:t>Dia </a:t>
            </a:r>
            <a:r>
              <a:rPr lang="en-MY" sz="2400" dirty="0" err="1">
                <a:solidFill>
                  <a:schemeClr val="tx1"/>
                </a:solidFill>
                <a:latin typeface="Open Sans" pitchFamily="2" charset="0"/>
                <a:ea typeface="Open Sans" pitchFamily="2" charset="0"/>
                <a:cs typeface="Open Sans" pitchFamily="2" charset="0"/>
              </a:rPr>
              <a:t>bri</a:t>
            </a:r>
            <a:r>
              <a:rPr lang="en-MY" sz="2400" dirty="0">
                <a:solidFill>
                  <a:schemeClr val="tx1"/>
                </a:solidFill>
                <a:latin typeface="Open Sans" pitchFamily="2" charset="0"/>
                <a:ea typeface="Open Sans" pitchFamily="2" charset="0"/>
                <a:cs typeface="Open Sans" pitchFamily="2" charset="0"/>
              </a:rPr>
              <a:t> </a:t>
            </a:r>
            <a:r>
              <a:rPr lang="en-MY" sz="2400" dirty="0" err="1">
                <a:solidFill>
                  <a:schemeClr val="tx1"/>
                </a:solidFill>
                <a:latin typeface="Open Sans" pitchFamily="2" charset="0"/>
                <a:ea typeface="Open Sans" pitchFamily="2" charset="0"/>
                <a:cs typeface="Open Sans" pitchFamily="2" charset="0"/>
              </a:rPr>
              <a:t>suara</a:t>
            </a:r>
            <a:r>
              <a:rPr lang="en-MY" sz="2400" dirty="0">
                <a:solidFill>
                  <a:schemeClr val="tx1"/>
                </a:solidFill>
                <a:latin typeface="Open Sans" pitchFamily="2" charset="0"/>
                <a:ea typeface="Open Sans" pitchFamily="2" charset="0"/>
                <a:cs typeface="Open Sans" pitchFamily="2" charset="0"/>
              </a:rPr>
              <a:t> yang </a:t>
            </a:r>
            <a:r>
              <a:rPr lang="en-MY" sz="2400" dirty="0" err="1">
                <a:solidFill>
                  <a:schemeClr val="tx1"/>
                </a:solidFill>
                <a:latin typeface="Open Sans" pitchFamily="2" charset="0"/>
                <a:ea typeface="Open Sans" pitchFamily="2" charset="0"/>
                <a:cs typeface="Open Sans" pitchFamily="2" charset="0"/>
              </a:rPr>
              <a:t>merdu</a:t>
            </a:r>
            <a:endParaRPr lang="en-MY" sz="2400" dirty="0">
              <a:solidFill>
                <a:schemeClr val="tx1"/>
              </a:solidFill>
              <a:latin typeface="Open Sans" pitchFamily="2" charset="0"/>
              <a:ea typeface="Open Sans" pitchFamily="2" charset="0"/>
              <a:cs typeface="Open Sans" pitchFamily="2" charset="0"/>
            </a:endParaRPr>
          </a:p>
          <a:p>
            <a:pPr marL="0" marR="0" lvl="0" indent="0" algn="ctr" rtl="0">
              <a:spcBef>
                <a:spcPts val="0"/>
              </a:spcBef>
              <a:spcAft>
                <a:spcPts val="0"/>
              </a:spcAft>
              <a:buNone/>
            </a:pPr>
            <a:endParaRPr lang="en-US" sz="2400"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US" sz="2400" dirty="0" err="1">
                <a:solidFill>
                  <a:schemeClr val="tx1"/>
                </a:solidFill>
                <a:latin typeface="Open Sans" pitchFamily="2" charset="0"/>
                <a:ea typeface="Open Sans" pitchFamily="2" charset="0"/>
                <a:cs typeface="Open Sans" pitchFamily="2" charset="0"/>
                <a:sym typeface="Open Sans"/>
              </a:rPr>
              <a:t>Ulang</a:t>
            </a:r>
            <a:r>
              <a:rPr lang="en-US" sz="2400" b="0" i="0" u="none" strike="noStrike" cap="none" dirty="0">
                <a:solidFill>
                  <a:schemeClr val="tx1"/>
                </a:solidFill>
                <a:latin typeface="Open Sans" pitchFamily="2" charset="0"/>
                <a:ea typeface="Open Sans" pitchFamily="2" charset="0"/>
                <a:cs typeface="Open Sans" pitchFamily="2" charset="0"/>
                <a:sym typeface="Open Sans"/>
              </a:rPr>
              <a:t>*</a:t>
            </a:r>
            <a:endParaRPr sz="2400" dirty="0">
              <a:solidFill>
                <a:schemeClr val="tx1"/>
              </a:solidFill>
              <a:latin typeface="Open Sans" pitchFamily="2" charset="0"/>
              <a:ea typeface="Open Sans" pitchFamily="2" charset="0"/>
              <a:cs typeface="Open Sans" pitchFamily="2" charset="0"/>
            </a:endParaRPr>
          </a:p>
          <a:p>
            <a:pPr marL="0" marR="0" lvl="0" indent="0" algn="ctr" rtl="0">
              <a:spcBef>
                <a:spcPts val="0"/>
              </a:spcBef>
              <a:spcAft>
                <a:spcPts val="0"/>
              </a:spcAft>
              <a:buNone/>
            </a:pPr>
            <a:endParaRPr sz="2400" b="0" i="0" u="none" strike="noStrike" cap="none" dirty="0">
              <a:solidFill>
                <a:schemeClr val="tx1"/>
              </a:solidFill>
              <a:latin typeface="Open Sans" pitchFamily="2" charset="0"/>
              <a:ea typeface="Open Sans" pitchFamily="2" charset="0"/>
              <a:cs typeface="Open Sans" pitchFamily="2" charset="0"/>
              <a:sym typeface="Open Sans"/>
            </a:endParaRPr>
          </a:p>
          <a:p>
            <a:pPr algn="ctr"/>
            <a:r>
              <a:rPr lang="en-US" sz="2400" b="0" i="0" u="none" strike="noStrike" cap="none" dirty="0">
                <a:solidFill>
                  <a:schemeClr val="tx1"/>
                </a:solidFill>
                <a:latin typeface="Open Sans" pitchFamily="2" charset="0"/>
                <a:ea typeface="Open Sans" pitchFamily="2" charset="0"/>
                <a:cs typeface="Open Sans" pitchFamily="2" charset="0"/>
                <a:sym typeface="Open Sans"/>
              </a:rPr>
              <a:t> </a:t>
            </a:r>
            <a:r>
              <a:rPr lang="ms-MY" sz="2400" b="0" i="0" dirty="0">
                <a:solidFill>
                  <a:schemeClr val="tx1"/>
                </a:solidFill>
                <a:effectLst/>
                <a:latin typeface="Open Sans" pitchFamily="2" charset="0"/>
                <a:ea typeface="Open Sans" pitchFamily="2" charset="0"/>
                <a:cs typeface="Open Sans" pitchFamily="2" charset="0"/>
              </a:rPr>
              <a:t>Dia bri kita mata</a:t>
            </a:r>
          </a:p>
          <a:p>
            <a:pPr algn="ctr"/>
            <a:r>
              <a:rPr lang="ms-MY" sz="2400" b="0" i="0" dirty="0">
                <a:solidFill>
                  <a:schemeClr val="tx1"/>
                </a:solidFill>
                <a:effectLst/>
                <a:latin typeface="Open Sans" pitchFamily="2" charset="0"/>
                <a:ea typeface="Open Sans" pitchFamily="2" charset="0"/>
                <a:cs typeface="Open Sans" pitchFamily="2" charset="0"/>
              </a:rPr>
              <a:t> Untuk melihat dunia </a:t>
            </a:r>
          </a:p>
          <a:p>
            <a:pPr algn="ctr"/>
            <a:r>
              <a:rPr lang="ms-MY" sz="2400" b="0" i="0" dirty="0">
                <a:solidFill>
                  <a:schemeClr val="tx1"/>
                </a:solidFill>
                <a:effectLst/>
                <a:latin typeface="Open Sans" pitchFamily="2" charset="0"/>
                <a:ea typeface="Open Sans" pitchFamily="2" charset="0"/>
                <a:cs typeface="Open Sans" pitchFamily="2" charset="0"/>
              </a:rPr>
              <a:t>Hingga bibir berkata </a:t>
            </a:r>
          </a:p>
          <a:p>
            <a:pPr algn="ctr"/>
            <a:r>
              <a:rPr lang="ms-MY" sz="2400" b="0" i="0" dirty="0">
                <a:solidFill>
                  <a:schemeClr val="tx1"/>
                </a:solidFill>
                <a:effectLst/>
                <a:latin typeface="Open Sans" pitchFamily="2" charset="0"/>
                <a:ea typeface="Open Sans" pitchFamily="2" charset="0"/>
                <a:cs typeface="Open Sans" pitchFamily="2" charset="0"/>
              </a:rPr>
              <a:t>semuanya sempurna</a:t>
            </a:r>
            <a:endParaRPr lang="ms-MY" sz="2400" dirty="0">
              <a:solidFill>
                <a:schemeClr val="tx1"/>
              </a:solidFill>
              <a:latin typeface="Open Sans" pitchFamily="2" charset="0"/>
              <a:ea typeface="Open Sans" pitchFamily="2" charset="0"/>
              <a:cs typeface="Open Sans" pitchFamily="2" charset="0"/>
            </a:endParaRPr>
          </a:p>
          <a:p>
            <a:pPr marL="0" marR="0" lvl="0" indent="0" algn="ctr" rtl="0">
              <a:spcBef>
                <a:spcPts val="0"/>
              </a:spcBef>
              <a:spcAft>
                <a:spcPts val="0"/>
              </a:spcAft>
              <a:buNone/>
            </a:pPr>
            <a:endParaRPr lang="en-US" sz="2400" dirty="0">
              <a:solidFill>
                <a:schemeClr val="tx1"/>
              </a:solidFill>
              <a:latin typeface="Open Sans" pitchFamily="2" charset="0"/>
              <a:ea typeface="Open Sans" pitchFamily="2" charset="0"/>
              <a:cs typeface="Open Sans" pitchFamily="2" charset="0"/>
              <a:sym typeface="Open Sans"/>
            </a:endParaRPr>
          </a:p>
          <a:p>
            <a:pPr marL="0" marR="0" lvl="0" indent="0" algn="ctr" rtl="0">
              <a:spcBef>
                <a:spcPts val="0"/>
              </a:spcBef>
              <a:spcAft>
                <a:spcPts val="0"/>
              </a:spcAft>
              <a:buNone/>
            </a:pPr>
            <a:r>
              <a:rPr lang="en-US" sz="2400" dirty="0" err="1">
                <a:solidFill>
                  <a:schemeClr val="tx1"/>
                </a:solidFill>
                <a:latin typeface="Open Sans" pitchFamily="2" charset="0"/>
                <a:ea typeface="Open Sans" pitchFamily="2" charset="0"/>
                <a:cs typeface="Open Sans" pitchFamily="2" charset="0"/>
                <a:sym typeface="Open Sans"/>
              </a:rPr>
              <a:t>Ulang</a:t>
            </a:r>
            <a:r>
              <a:rPr lang="en-US" sz="2400" b="0" i="0" u="none" strike="noStrike" cap="none" dirty="0">
                <a:solidFill>
                  <a:schemeClr val="tx1"/>
                </a:solidFill>
                <a:latin typeface="Open Sans" pitchFamily="2" charset="0"/>
                <a:ea typeface="Open Sans" pitchFamily="2" charset="0"/>
                <a:cs typeface="Open Sans" pitchFamily="2" charset="0"/>
                <a:sym typeface="Open Sans"/>
              </a:rPr>
              <a:t>*</a:t>
            </a:r>
            <a:endParaRPr sz="2400" dirty="0">
              <a:solidFill>
                <a:schemeClr val="tx1"/>
              </a:solidFill>
              <a:latin typeface="Open Sans" pitchFamily="2" charset="0"/>
              <a:ea typeface="Open Sans" pitchFamily="2" charset="0"/>
              <a:cs typeface="Open Sans" pitchFamily="2" charset="0"/>
            </a:endParaRPr>
          </a:p>
        </p:txBody>
      </p:sp>
      <p:sp>
        <p:nvSpPr>
          <p:cNvPr id="104" name="Google Shape;104;p2"/>
          <p:cNvSpPr txBox="1"/>
          <p:nvPr/>
        </p:nvSpPr>
        <p:spPr>
          <a:xfrm>
            <a:off x="9287129" y="9210288"/>
            <a:ext cx="3674599" cy="448456"/>
          </a:xfrm>
          <a:prstGeom prst="rect">
            <a:avLst/>
          </a:prstGeom>
          <a:noFill/>
          <a:ln>
            <a:noFill/>
          </a:ln>
        </p:spPr>
        <p:txBody>
          <a:bodyPr spcFirstLastPara="1" wrap="square" lIns="0" tIns="0" rIns="0" bIns="0" anchor="t" anchorCtr="0">
            <a:spAutoFit/>
          </a:bodyPr>
          <a:lstStyle/>
          <a:p>
            <a:pPr marL="0" marR="0" lvl="0" indent="0" algn="l" rtl="0">
              <a:lnSpc>
                <a:spcPct val="140057"/>
              </a:lnSpc>
              <a:spcBef>
                <a:spcPts val="0"/>
              </a:spcBef>
              <a:spcAft>
                <a:spcPts val="0"/>
              </a:spcAft>
              <a:buNone/>
            </a:pPr>
            <a:r>
              <a:rPr lang="en-US" sz="1041" b="0" i="0" u="sng" strike="noStrike" cap="none" dirty="0">
                <a:solidFill>
                  <a:srgbClr val="000000"/>
                </a:solidFill>
                <a:latin typeface="+mj-lt"/>
                <a:ea typeface="Arimo"/>
                <a:cs typeface="Arimo"/>
                <a:sym typeface="Arimo"/>
                <a:hlinkClick r:id="rId5">
                  <a:extLst>
                    <a:ext uri="{A12FA001-AC4F-418D-AE19-62706E023703}">
                      <ahyp:hlinkClr xmlns:ahyp="http://schemas.microsoft.com/office/drawing/2018/hyperlinkcolor" val="tx"/>
                    </a:ext>
                  </a:extLst>
                </a:hlinkClick>
              </a:rPr>
              <a:t>https://michaelkravchuk.com/free-piano-arrangement-sheet-music-all-things-bright-and-beautiful/</a:t>
            </a:r>
            <a:endParaRPr dirty="0">
              <a:latin typeface="+mj-lt"/>
            </a:endParaRPr>
          </a:p>
        </p:txBody>
      </p:sp>
      <p:sp>
        <p:nvSpPr>
          <p:cNvPr id="2" name="Google Shape;111;p3">
            <a:extLst>
              <a:ext uri="{FF2B5EF4-FFF2-40B4-BE49-F238E27FC236}">
                <a16:creationId xmlns:a16="http://schemas.microsoft.com/office/drawing/2014/main" id="{5F3330D1-A457-281A-E0B5-99B8BD2C40D6}"/>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6">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0FCF0654-D65F-F404-54CB-0942F1D34A33}"/>
              </a:ext>
            </a:extLst>
          </p:cNvPr>
          <p:cNvSpPr txBox="1"/>
          <p:nvPr/>
        </p:nvSpPr>
        <p:spPr>
          <a:xfrm>
            <a:off x="15636574" y="9303173"/>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pic>
        <p:nvPicPr>
          <p:cNvPr id="9" name="Picture 8">
            <a:extLst>
              <a:ext uri="{FF2B5EF4-FFF2-40B4-BE49-F238E27FC236}">
                <a16:creationId xmlns:a16="http://schemas.microsoft.com/office/drawing/2014/main" id="{60A73CF9-022A-2058-C8EF-92AD8CB0854A}"/>
              </a:ext>
            </a:extLst>
          </p:cNvPr>
          <p:cNvPicPr>
            <a:picLocks noChangeAspect="1"/>
          </p:cNvPicPr>
          <p:nvPr/>
        </p:nvPicPr>
        <p:blipFill>
          <a:blip r:embed="rId7"/>
          <a:stretch>
            <a:fillRect/>
          </a:stretch>
        </p:blipFill>
        <p:spPr>
          <a:xfrm>
            <a:off x="9287129" y="150090"/>
            <a:ext cx="6929060" cy="896701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109"/>
        <p:cNvGrpSpPr/>
        <p:nvPr/>
      </p:nvGrpSpPr>
      <p:grpSpPr>
        <a:xfrm>
          <a:off x="0" y="0"/>
          <a:ext cx="0" cy="0"/>
          <a:chOff x="0" y="0"/>
          <a:chExt cx="0" cy="0"/>
        </a:xfrm>
      </p:grpSpPr>
      <p:sp>
        <p:nvSpPr>
          <p:cNvPr id="110" name="Google Shape;110;p3"/>
          <p:cNvSpPr/>
          <p:nvPr/>
        </p:nvSpPr>
        <p:spPr>
          <a:xfrm>
            <a:off x="0" y="0"/>
            <a:ext cx="1565510" cy="2722561"/>
          </a:xfrm>
          <a:custGeom>
            <a:avLst/>
            <a:gdLst/>
            <a:ahLst/>
            <a:cxnLst/>
            <a:rect l="l" t="t" r="r" b="b"/>
            <a:pathLst>
              <a:path w="1565510" h="2722561" extrusionOk="0">
                <a:moveTo>
                  <a:pt x="0" y="0"/>
                </a:moveTo>
                <a:lnTo>
                  <a:pt x="1565510" y="0"/>
                </a:lnTo>
                <a:lnTo>
                  <a:pt x="1565510" y="2722561"/>
                </a:lnTo>
                <a:lnTo>
                  <a:pt x="0" y="2722561"/>
                </a:lnTo>
                <a:lnTo>
                  <a:pt x="0" y="0"/>
                </a:lnTo>
                <a:close/>
              </a:path>
            </a:pathLst>
          </a:custGeom>
          <a:blipFill rotWithShape="1">
            <a:blip r:embed="rId3">
              <a:alphaModFix/>
            </a:blip>
            <a:stretch>
              <a:fillRect/>
            </a:stretch>
          </a:blipFill>
          <a:ln>
            <a:noFill/>
          </a:ln>
        </p:spPr>
        <p:txBody>
          <a:bodyPr/>
          <a:lstStyle/>
          <a:p>
            <a:endParaRPr lang="en-PH"/>
          </a:p>
        </p:txBody>
      </p:sp>
      <p:sp>
        <p:nvSpPr>
          <p:cNvPr id="111" name="Google Shape;111;p3"/>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4">
              <a:alphaModFix/>
            </a:blip>
            <a:stretch>
              <a:fillRect/>
            </a:stretch>
          </a:blipFill>
          <a:ln>
            <a:noFill/>
          </a:ln>
        </p:spPr>
        <p:txBody>
          <a:bodyPr/>
          <a:lstStyle/>
          <a:p>
            <a:endParaRPr lang="en-PH"/>
          </a:p>
        </p:txBody>
      </p:sp>
      <p:sp>
        <p:nvSpPr>
          <p:cNvPr id="112" name="Google Shape;112;p3"/>
          <p:cNvSpPr/>
          <p:nvPr/>
        </p:nvSpPr>
        <p:spPr>
          <a:xfrm>
            <a:off x="452639" y="3535360"/>
            <a:ext cx="7835955" cy="5722940"/>
          </a:xfrm>
          <a:custGeom>
            <a:avLst/>
            <a:gdLst/>
            <a:ahLst/>
            <a:cxnLst/>
            <a:rect l="l" t="t" r="r" b="b"/>
            <a:pathLst>
              <a:path w="8462758" h="5722940" extrusionOk="0">
                <a:moveTo>
                  <a:pt x="0" y="0"/>
                </a:moveTo>
                <a:lnTo>
                  <a:pt x="8462758" y="0"/>
                </a:lnTo>
                <a:lnTo>
                  <a:pt x="8462758" y="5722940"/>
                </a:lnTo>
                <a:lnTo>
                  <a:pt x="0" y="5722940"/>
                </a:lnTo>
                <a:lnTo>
                  <a:pt x="0" y="0"/>
                </a:lnTo>
                <a:close/>
              </a:path>
            </a:pathLst>
          </a:custGeom>
          <a:blipFill rotWithShape="1">
            <a:blip r:embed="rId5">
              <a:alphaModFix/>
            </a:blip>
            <a:stretch>
              <a:fillRect/>
            </a:stretch>
          </a:blipFill>
          <a:ln>
            <a:noFill/>
          </a:ln>
        </p:spPr>
        <p:txBody>
          <a:bodyPr/>
          <a:lstStyle/>
          <a:p>
            <a:endParaRPr lang="en-PH">
              <a:latin typeface="Open Sans" pitchFamily="2" charset="0"/>
              <a:ea typeface="Open Sans" pitchFamily="2" charset="0"/>
              <a:cs typeface="Open Sans" pitchFamily="2" charset="0"/>
            </a:endParaRPr>
          </a:p>
        </p:txBody>
      </p:sp>
      <p:sp>
        <p:nvSpPr>
          <p:cNvPr id="113" name="Google Shape;113;p3"/>
          <p:cNvSpPr txBox="1"/>
          <p:nvPr/>
        </p:nvSpPr>
        <p:spPr>
          <a:xfrm>
            <a:off x="782755" y="730840"/>
            <a:ext cx="7712316" cy="1231106"/>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4000" b="1" i="0" u="none" strike="noStrike" cap="none" dirty="0" err="1">
                <a:solidFill>
                  <a:srgbClr val="000000"/>
                </a:solidFill>
                <a:latin typeface="Ink Free" panose="03080402000500000000" pitchFamily="66" charset="0"/>
                <a:sym typeface="Arial"/>
              </a:rPr>
              <a:t>Bagaimanakah</a:t>
            </a:r>
            <a:r>
              <a:rPr lang="en-MY" sz="4000" b="1" i="0" u="none" strike="noStrike" cap="none" dirty="0">
                <a:solidFill>
                  <a:srgbClr val="000000"/>
                </a:solidFill>
                <a:latin typeface="Ink Free" panose="03080402000500000000" pitchFamily="66" charset="0"/>
                <a:sym typeface="Arial"/>
              </a:rPr>
              <a:t> </a:t>
            </a:r>
            <a:r>
              <a:rPr lang="en-MY" sz="4000" b="1" i="0" u="none" strike="noStrike" cap="none" dirty="0" err="1">
                <a:solidFill>
                  <a:srgbClr val="000000"/>
                </a:solidFill>
                <a:latin typeface="Ink Free" panose="03080402000500000000" pitchFamily="66" charset="0"/>
                <a:sym typeface="Arial"/>
              </a:rPr>
              <a:t>persekitaran</a:t>
            </a:r>
            <a:r>
              <a:rPr lang="en-MY" sz="4000" b="1" i="0" u="none" strike="noStrike" cap="none" dirty="0">
                <a:solidFill>
                  <a:srgbClr val="000000"/>
                </a:solidFill>
                <a:latin typeface="Ink Free" panose="03080402000500000000" pitchFamily="66" charset="0"/>
                <a:sym typeface="Arial"/>
              </a:rPr>
              <a:t> </a:t>
            </a:r>
            <a:r>
              <a:rPr lang="en-MY" sz="4000" b="1" i="0" u="none" strike="noStrike" cap="none" dirty="0" err="1">
                <a:solidFill>
                  <a:srgbClr val="000000"/>
                </a:solidFill>
                <a:latin typeface="Ink Free" panose="03080402000500000000" pitchFamily="66" charset="0"/>
                <a:sym typeface="Arial"/>
              </a:rPr>
              <a:t>mempengaruhi</a:t>
            </a:r>
            <a:r>
              <a:rPr lang="en-MY" sz="4000" b="1" i="0" u="none" strike="noStrike" cap="none" dirty="0">
                <a:solidFill>
                  <a:srgbClr val="000000"/>
                </a:solidFill>
                <a:latin typeface="Ink Free" panose="03080402000500000000" pitchFamily="66" charset="0"/>
                <a:sym typeface="Arial"/>
              </a:rPr>
              <a:t> </a:t>
            </a:r>
            <a:r>
              <a:rPr lang="en-MY" sz="4000" b="1" i="0" u="none" strike="noStrike" cap="none" dirty="0" err="1">
                <a:solidFill>
                  <a:srgbClr val="000000"/>
                </a:solidFill>
                <a:latin typeface="Ink Free" panose="03080402000500000000" pitchFamily="66" charset="0"/>
                <a:sym typeface="Arial"/>
              </a:rPr>
              <a:t>kita</a:t>
            </a:r>
            <a:r>
              <a:rPr lang="en-MY" sz="4000" b="1" i="0" u="none" strike="noStrike" cap="none" dirty="0">
                <a:solidFill>
                  <a:srgbClr val="000000"/>
                </a:solidFill>
                <a:latin typeface="Ink Free" panose="03080402000500000000" pitchFamily="66" charset="0"/>
                <a:sym typeface="Arial"/>
              </a:rPr>
              <a:t>?</a:t>
            </a:r>
            <a:endParaRPr sz="4000" b="1" dirty="0">
              <a:latin typeface="Ink Free" panose="03080402000500000000" pitchFamily="66" charset="0"/>
            </a:endParaRPr>
          </a:p>
        </p:txBody>
      </p:sp>
      <p:sp>
        <p:nvSpPr>
          <p:cNvPr id="114" name="Google Shape;114;p3"/>
          <p:cNvSpPr txBox="1"/>
          <p:nvPr/>
        </p:nvSpPr>
        <p:spPr>
          <a:xfrm>
            <a:off x="8520063" y="427182"/>
            <a:ext cx="9457629" cy="8771632"/>
          </a:xfrm>
          <a:prstGeom prst="rect">
            <a:avLst/>
          </a:prstGeom>
          <a:noFill/>
          <a:ln>
            <a:noFill/>
          </a:ln>
        </p:spPr>
        <p:txBody>
          <a:bodyPr spcFirstLastPara="1" wrap="square" lIns="0" tIns="0" rIns="0" bIns="0" anchor="t" anchorCtr="0">
            <a:spAutoFit/>
          </a:bodyPr>
          <a:lstStyle/>
          <a:p>
            <a:pPr>
              <a:lnSpc>
                <a:spcPct val="150000"/>
              </a:lnSpc>
            </a:pPr>
            <a:r>
              <a:rPr lang="en-MY" sz="2000" dirty="0">
                <a:latin typeface="Open Sans" pitchFamily="2" charset="0"/>
                <a:ea typeface="Open Sans" pitchFamily="2" charset="0"/>
                <a:cs typeface="Open Sans" pitchFamily="2" charset="0"/>
              </a:rPr>
              <a:t>Kita </a:t>
            </a:r>
            <a:r>
              <a:rPr lang="en-MY" sz="2000" dirty="0" err="1">
                <a:latin typeface="Open Sans" pitchFamily="2" charset="0"/>
                <a:ea typeface="Open Sans" pitchFamily="2" charset="0"/>
                <a:cs typeface="Open Sans" pitchFamily="2" charset="0"/>
              </a:rPr>
              <a:t>hidup</a:t>
            </a:r>
            <a:r>
              <a:rPr lang="en-MY" sz="2000" dirty="0">
                <a:latin typeface="Open Sans" pitchFamily="2" charset="0"/>
                <a:ea typeface="Open Sans" pitchFamily="2" charset="0"/>
                <a:cs typeface="Open Sans" pitchFamily="2" charset="0"/>
              </a:rPr>
              <a:t> dalam </a:t>
            </a:r>
            <a:r>
              <a:rPr lang="en-MY" sz="2000" dirty="0" err="1">
                <a:latin typeface="Open Sans" pitchFamily="2" charset="0"/>
                <a:ea typeface="Open Sans" pitchFamily="2" charset="0"/>
                <a:cs typeface="Open Sans" pitchFamily="2" charset="0"/>
              </a:rPr>
              <a:t>persekitaran</a:t>
            </a:r>
            <a:r>
              <a:rPr lang="en-MY" sz="2000" dirty="0">
                <a:latin typeface="Open Sans" pitchFamily="2" charset="0"/>
                <a:ea typeface="Open Sans" pitchFamily="2" charset="0"/>
                <a:cs typeface="Open Sans" pitchFamily="2" charset="0"/>
              </a:rPr>
              <a:t> yang </a:t>
            </a:r>
            <a:r>
              <a:rPr lang="en-MY" sz="2000" dirty="0" err="1">
                <a:latin typeface="Open Sans" pitchFamily="2" charset="0"/>
                <a:ea typeface="Open Sans" pitchFamily="2" charset="0"/>
                <a:cs typeface="Open Sans" pitchFamily="2" charset="0"/>
              </a:rPr>
              <a:t>mempunyai</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ekosistem</a:t>
            </a:r>
            <a:r>
              <a:rPr lang="en-MY" sz="2000" dirty="0">
                <a:latin typeface="Open Sans" pitchFamily="2" charset="0"/>
                <a:ea typeface="Open Sans" pitchFamily="2" charset="0"/>
                <a:cs typeface="Open Sans" pitchFamily="2" charset="0"/>
              </a:rPr>
              <a:t> di mana </a:t>
            </a:r>
            <a:r>
              <a:rPr lang="en-MY" sz="2000" dirty="0" err="1">
                <a:latin typeface="Open Sans" pitchFamily="2" charset="0"/>
                <a:ea typeface="Open Sans" pitchFamily="2" charset="0"/>
                <a:cs typeface="Open Sans" pitchFamily="2" charset="0"/>
              </a:rPr>
              <a:t>benda</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hidup</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haiwan</a:t>
            </a:r>
            <a:r>
              <a:rPr lang="en-MY" sz="2000" dirty="0">
                <a:latin typeface="Open Sans" pitchFamily="2" charset="0"/>
                <a:ea typeface="Open Sans" pitchFamily="2" charset="0"/>
                <a:cs typeface="Open Sans" pitchFamily="2" charset="0"/>
              </a:rPr>
              <a:t> dan </a:t>
            </a:r>
            <a:r>
              <a:rPr lang="en-MY" sz="2000" dirty="0" err="1">
                <a:latin typeface="Open Sans" pitchFamily="2" charset="0"/>
                <a:ea typeface="Open Sans" pitchFamily="2" charset="0"/>
                <a:cs typeface="Open Sans" pitchFamily="2" charset="0"/>
              </a:rPr>
              <a:t>tumbuhan</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berinteraksi</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dengan</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benda</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bukan</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hidup</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cuaca</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tanah</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matahari</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dll</a:t>
            </a:r>
            <a:r>
              <a:rPr lang="en-MY" sz="2000" dirty="0">
                <a:latin typeface="Open Sans" pitchFamily="2" charset="0"/>
                <a:ea typeface="Open Sans" pitchFamily="2" charset="0"/>
                <a:cs typeface="Open Sans" pitchFamily="2" charset="0"/>
              </a:rPr>
              <a:t>).  </a:t>
            </a:r>
          </a:p>
          <a:p>
            <a:pPr>
              <a:lnSpc>
                <a:spcPct val="150000"/>
              </a:lnSpc>
            </a:pPr>
            <a:r>
              <a:rPr lang="en-MY" sz="2000" dirty="0" err="1">
                <a:latin typeface="Open Sans" pitchFamily="2" charset="0"/>
                <a:ea typeface="Open Sans" pitchFamily="2" charset="0"/>
                <a:cs typeface="Open Sans" pitchFamily="2" charset="0"/>
              </a:rPr>
              <a:t>Berikut</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merupakan</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contoh</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interaksi</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itu</a:t>
            </a:r>
            <a:r>
              <a:rPr lang="en-MY" sz="2000" dirty="0">
                <a:latin typeface="Open Sans" pitchFamily="2" charset="0"/>
                <a:ea typeface="Open Sans" pitchFamily="2" charset="0"/>
                <a:cs typeface="Open Sans" pitchFamily="2" charset="0"/>
              </a:rPr>
              <a:t> dalam </a:t>
            </a:r>
            <a:r>
              <a:rPr lang="en-MY" sz="2000" dirty="0" err="1">
                <a:latin typeface="Open Sans" pitchFamily="2" charset="0"/>
                <a:ea typeface="Open Sans" pitchFamily="2" charset="0"/>
                <a:cs typeface="Open Sans" pitchFamily="2" charset="0"/>
              </a:rPr>
              <a:t>sebuah</a:t>
            </a:r>
            <a:r>
              <a:rPr lang="en-MY" sz="2000" dirty="0">
                <a:latin typeface="Open Sans" pitchFamily="2" charset="0"/>
                <a:ea typeface="Open Sans" pitchFamily="2" charset="0"/>
                <a:cs typeface="Open Sans" pitchFamily="2" charset="0"/>
              </a:rPr>
              <a:t> </a:t>
            </a:r>
            <a:r>
              <a:rPr lang="en-MY" sz="2000" dirty="0" err="1">
                <a:latin typeface="Open Sans" pitchFamily="2" charset="0"/>
                <a:ea typeface="Open Sans" pitchFamily="2" charset="0"/>
                <a:cs typeface="Open Sans" pitchFamily="2" charset="0"/>
              </a:rPr>
              <a:t>ekosistem</a:t>
            </a:r>
            <a:r>
              <a:rPr lang="en-MY" sz="2000" dirty="0">
                <a:latin typeface="Open Sans" pitchFamily="2" charset="0"/>
                <a:ea typeface="Open Sans" pitchFamily="2" charset="0"/>
                <a:cs typeface="Open Sans" pitchFamily="2" charset="0"/>
              </a:rPr>
              <a:t>. </a:t>
            </a:r>
          </a:p>
          <a:p>
            <a:pPr marL="342900" indent="-342900" algn="l">
              <a:lnSpc>
                <a:spcPct val="150000"/>
              </a:lnSpc>
              <a:buFont typeface="Arial" panose="020B0604020202020204" pitchFamily="34" charset="0"/>
              <a:buChar char="•"/>
            </a:pPr>
            <a:r>
              <a:rPr lang="ms-MY" sz="2000" b="0" i="0" dirty="0">
                <a:solidFill>
                  <a:srgbClr val="111827"/>
                </a:solidFill>
                <a:effectLst/>
                <a:latin typeface="Open Sans" pitchFamily="2" charset="0"/>
                <a:ea typeface="Open Sans" pitchFamily="2" charset="0"/>
                <a:cs typeface="Open Sans" pitchFamily="2" charset="0"/>
              </a:rPr>
              <a:t>Cahaya matahari membantu tumbuhan membuat makanan melalui fotosintesis. Proses ini membebaskan oksigen ke atmosfera.  Tumbuhan juga bernafas (respirasi) dan membebaskan karbon dioksida dan wap air.  </a:t>
            </a:r>
          </a:p>
          <a:p>
            <a:pPr marL="342900" indent="-342900" algn="l">
              <a:lnSpc>
                <a:spcPct val="150000"/>
              </a:lnSpc>
              <a:buFont typeface="Arial" panose="020B0604020202020204" pitchFamily="34" charset="0"/>
              <a:buChar char="•"/>
            </a:pPr>
            <a:r>
              <a:rPr lang="ms-MY" sz="2000" dirty="0">
                <a:solidFill>
                  <a:srgbClr val="111827"/>
                </a:solidFill>
                <a:latin typeface="Open Sans" pitchFamily="2" charset="0"/>
                <a:ea typeface="Open Sans" pitchFamily="2" charset="0"/>
                <a:cs typeface="Open Sans" pitchFamily="2" charset="0"/>
              </a:rPr>
              <a:t>Wap air yang dibebaskan melalui respirasi tumbuhan naik ke udara dan membentuk awan.</a:t>
            </a:r>
          </a:p>
          <a:p>
            <a:pPr marL="342900" indent="-342900" algn="l">
              <a:lnSpc>
                <a:spcPct val="150000"/>
              </a:lnSpc>
              <a:buFont typeface="Arial" panose="020B0604020202020204" pitchFamily="34" charset="0"/>
              <a:buChar char="•"/>
            </a:pPr>
            <a:r>
              <a:rPr lang="ms-MY" sz="2000" b="0" i="0" dirty="0">
                <a:solidFill>
                  <a:srgbClr val="111827"/>
                </a:solidFill>
                <a:effectLst/>
                <a:latin typeface="Open Sans" pitchFamily="2" charset="0"/>
                <a:ea typeface="Open Sans" pitchFamily="2" charset="0"/>
                <a:cs typeface="Open Sans" pitchFamily="2" charset="0"/>
              </a:rPr>
              <a:t>Apabila awan memeluwap</a:t>
            </a:r>
            <a:r>
              <a:rPr lang="ms-MY" sz="2000" dirty="0">
                <a:solidFill>
                  <a:srgbClr val="111827"/>
                </a:solidFill>
                <a:latin typeface="Open Sans" pitchFamily="2" charset="0"/>
                <a:ea typeface="Open Sans" pitchFamily="2" charset="0"/>
                <a:cs typeface="Open Sans" pitchFamily="2" charset="0"/>
              </a:rPr>
              <a:t>, ia jatuh ke Bumi sebagai embun atau hujan.</a:t>
            </a:r>
          </a:p>
          <a:p>
            <a:pPr marL="342900" indent="-342900" algn="l">
              <a:lnSpc>
                <a:spcPct val="150000"/>
              </a:lnSpc>
              <a:buFont typeface="Arial" panose="020B0604020202020204" pitchFamily="34" charset="0"/>
              <a:buChar char="•"/>
            </a:pPr>
            <a:r>
              <a:rPr lang="ms-MY" sz="2000" dirty="0">
                <a:solidFill>
                  <a:srgbClr val="111827"/>
                </a:solidFill>
                <a:latin typeface="Open Sans" pitchFamily="2" charset="0"/>
                <a:ea typeface="Open Sans" pitchFamily="2" charset="0"/>
                <a:cs typeface="Open Sans" pitchFamily="2" charset="0"/>
              </a:rPr>
              <a:t>Hujan melembabkan tanah, memenuhi sungai-sungai, dll, dan menyebabkan tumbuh-tumbuhan dan pokok-pokok tumbuh. Tumbuh-tumbuhan dan pokok-pokok membuatkan persekitaran kita nyaman dan sejuk, dan membekalkan makanan kepada semua mahkluk ciptaan Tuhan. </a:t>
            </a:r>
          </a:p>
          <a:p>
            <a:pPr algn="l">
              <a:lnSpc>
                <a:spcPct val="150000"/>
              </a:lnSpc>
            </a:pPr>
            <a:r>
              <a:rPr lang="ms-MY" sz="2000" b="0" i="0" dirty="0">
                <a:solidFill>
                  <a:srgbClr val="111827"/>
                </a:solidFill>
                <a:effectLst/>
                <a:latin typeface="Open Sans" pitchFamily="2" charset="0"/>
                <a:ea typeface="Open Sans" pitchFamily="2" charset="0"/>
                <a:cs typeface="Open Sans" pitchFamily="2" charset="0"/>
              </a:rPr>
              <a:t>Kitaran dalam ekosistem ini berterusan.  Adalah penting bagi kita untuk memelihara alam sekitar tempat kediaman kita supaya semua komponen dalam ekosistem boleh melakukan bahagian mereka bagi mewujudkan persekitaran yang sihat untuk semua orang. Alangkah menakjubkan bagaimana Tuhan menciptakan semua ini untuk kita! </a:t>
            </a:r>
          </a:p>
        </p:txBody>
      </p:sp>
      <p:sp>
        <p:nvSpPr>
          <p:cNvPr id="115" name="Google Shape;115;p3"/>
          <p:cNvSpPr txBox="1"/>
          <p:nvPr/>
        </p:nvSpPr>
        <p:spPr>
          <a:xfrm>
            <a:off x="15629206" y="9258300"/>
            <a:ext cx="2472632"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
        <p:nvSpPr>
          <p:cNvPr id="116" name="Google Shape;116;p3"/>
          <p:cNvSpPr txBox="1"/>
          <p:nvPr/>
        </p:nvSpPr>
        <p:spPr>
          <a:xfrm>
            <a:off x="452639" y="2665411"/>
            <a:ext cx="3799880" cy="1077218"/>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500" b="1" dirty="0" err="1">
                <a:latin typeface="Open Sans" pitchFamily="2" charset="0"/>
                <a:ea typeface="Open Sans" pitchFamily="2" charset="0"/>
                <a:cs typeface="Open Sans" pitchFamily="2" charset="0"/>
                <a:sym typeface="Open Sans"/>
              </a:rPr>
              <a:t>Matahari</a:t>
            </a:r>
            <a:endParaRPr dirty="0">
              <a:latin typeface="Open Sans" pitchFamily="2" charset="0"/>
              <a:ea typeface="Open Sans" pitchFamily="2" charset="0"/>
              <a:cs typeface="Open Sans" pitchFamily="2" charset="0"/>
            </a:endParaRPr>
          </a:p>
          <a:p>
            <a:pPr marL="0" marR="0" lvl="0" indent="0" algn="ctr" rtl="0">
              <a:lnSpc>
                <a:spcPct val="140000"/>
              </a:lnSpc>
              <a:spcBef>
                <a:spcPts val="0"/>
              </a:spcBef>
              <a:spcAft>
                <a:spcPts val="0"/>
              </a:spcAft>
              <a:buNone/>
            </a:pPr>
            <a:r>
              <a:rPr lang="en-US" sz="2500" b="1" i="0" u="none" strike="noStrike" cap="none" dirty="0">
                <a:solidFill>
                  <a:srgbClr val="000000"/>
                </a:solidFill>
                <a:latin typeface="Open Sans" pitchFamily="2" charset="0"/>
                <a:ea typeface="Open Sans" pitchFamily="2" charset="0"/>
                <a:cs typeface="Open Sans" pitchFamily="2" charset="0"/>
                <a:sym typeface="Open Sans"/>
              </a:rPr>
              <a:t>(</a:t>
            </a:r>
            <a:r>
              <a:rPr lang="en-US" sz="2500" b="1" i="0" u="none" strike="noStrike" cap="none" dirty="0" err="1">
                <a:solidFill>
                  <a:srgbClr val="000000"/>
                </a:solidFill>
                <a:latin typeface="Open Sans" pitchFamily="2" charset="0"/>
                <a:ea typeface="Open Sans" pitchFamily="2" charset="0"/>
                <a:cs typeface="Open Sans" pitchFamily="2" charset="0"/>
                <a:sym typeface="Open Sans"/>
              </a:rPr>
              <a:t>Fotosintesis</a:t>
            </a:r>
            <a:r>
              <a:rPr lang="en-US" sz="2500" b="1" i="0" u="none" strike="noStrike" cap="none" dirty="0">
                <a:solidFill>
                  <a:srgbClr val="000000"/>
                </a:solidFill>
                <a:latin typeface="Open Sans" pitchFamily="2" charset="0"/>
                <a:ea typeface="Open Sans" pitchFamily="2" charset="0"/>
                <a:cs typeface="Open Sans" pitchFamily="2" charset="0"/>
                <a:sym typeface="Open Sans"/>
              </a:rPr>
              <a:t>)</a:t>
            </a:r>
            <a:endParaRPr dirty="0">
              <a:latin typeface="Open Sans" pitchFamily="2" charset="0"/>
              <a:ea typeface="Open Sans" pitchFamily="2" charset="0"/>
              <a:cs typeface="Open Sans" pitchFamily="2" charset="0"/>
            </a:endParaRPr>
          </a:p>
        </p:txBody>
      </p:sp>
      <p:sp>
        <p:nvSpPr>
          <p:cNvPr id="117" name="Google Shape;117;p3"/>
          <p:cNvSpPr txBox="1"/>
          <p:nvPr/>
        </p:nvSpPr>
        <p:spPr>
          <a:xfrm>
            <a:off x="4638913" y="5344069"/>
            <a:ext cx="2859174" cy="1034129"/>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400" b="1" i="0" u="none" strike="noStrike" cap="none" dirty="0" err="1">
                <a:solidFill>
                  <a:srgbClr val="000000"/>
                </a:solidFill>
                <a:latin typeface="Open Sans" pitchFamily="2" charset="0"/>
                <a:ea typeface="Open Sans" pitchFamily="2" charset="0"/>
                <a:cs typeface="Open Sans" pitchFamily="2" charset="0"/>
                <a:sym typeface="Open Sans"/>
              </a:rPr>
              <a:t>Respirasi</a:t>
            </a:r>
            <a:r>
              <a:rPr lang="en-US" sz="2400" b="1" i="0" u="none" strike="noStrike" cap="none" dirty="0">
                <a:solidFill>
                  <a:srgbClr val="000000"/>
                </a:solidFill>
                <a:latin typeface="Open Sans" pitchFamily="2" charset="0"/>
                <a:ea typeface="Open Sans" pitchFamily="2" charset="0"/>
                <a:cs typeface="Open Sans" pitchFamily="2" charset="0"/>
                <a:sym typeface="Open Sans"/>
              </a:rPr>
              <a:t> </a:t>
            </a:r>
            <a:r>
              <a:rPr lang="en-US" sz="2400" b="1" i="0" u="none" strike="noStrike" cap="none" dirty="0" err="1">
                <a:solidFill>
                  <a:srgbClr val="000000"/>
                </a:solidFill>
                <a:latin typeface="Open Sans" pitchFamily="2" charset="0"/>
                <a:ea typeface="Open Sans" pitchFamily="2" charset="0"/>
                <a:cs typeface="Open Sans" pitchFamily="2" charset="0"/>
                <a:sym typeface="Open Sans"/>
              </a:rPr>
              <a:t>Tumbuhan</a:t>
            </a:r>
            <a:endParaRPr dirty="0">
              <a:latin typeface="Open Sans" pitchFamily="2" charset="0"/>
              <a:ea typeface="Open Sans" pitchFamily="2" charset="0"/>
              <a:cs typeface="Open Sans" pitchFamily="2" charset="0"/>
            </a:endParaRPr>
          </a:p>
        </p:txBody>
      </p:sp>
      <p:sp>
        <p:nvSpPr>
          <p:cNvPr id="118" name="Google Shape;118;p3"/>
          <p:cNvSpPr txBox="1"/>
          <p:nvPr/>
        </p:nvSpPr>
        <p:spPr>
          <a:xfrm>
            <a:off x="782755" y="8034520"/>
            <a:ext cx="3551034" cy="560153"/>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1" i="0" u="none" strike="noStrike" cap="none" dirty="0">
                <a:solidFill>
                  <a:srgbClr val="000000"/>
                </a:solidFill>
                <a:latin typeface="Open Sans" pitchFamily="2" charset="0"/>
                <a:ea typeface="Open Sans" pitchFamily="2" charset="0"/>
                <a:cs typeface="Open Sans" pitchFamily="2" charset="0"/>
                <a:sym typeface="Open Sans"/>
              </a:rPr>
              <a:t> </a:t>
            </a:r>
            <a:r>
              <a:rPr lang="en-US" sz="2600" b="1" i="0" u="none" strike="noStrike" cap="none" dirty="0" err="1">
                <a:solidFill>
                  <a:srgbClr val="FFFFFF"/>
                </a:solidFill>
                <a:latin typeface="Open Sans" pitchFamily="2" charset="0"/>
                <a:ea typeface="Open Sans" pitchFamily="2" charset="0"/>
                <a:cs typeface="Open Sans" pitchFamily="2" charset="0"/>
                <a:sym typeface="Open Sans"/>
              </a:rPr>
              <a:t>Nutrien</a:t>
            </a:r>
            <a:r>
              <a:rPr lang="en-US" sz="2600" b="1" i="0" u="none" strike="noStrike" cap="none" dirty="0">
                <a:solidFill>
                  <a:srgbClr val="FFFFFF"/>
                </a:solidFill>
                <a:latin typeface="Open Sans" pitchFamily="2" charset="0"/>
                <a:ea typeface="Open Sans" pitchFamily="2" charset="0"/>
                <a:cs typeface="Open Sans" pitchFamily="2" charset="0"/>
                <a:sym typeface="Open Sans"/>
              </a:rPr>
              <a:t> Air &amp; Tanah</a:t>
            </a:r>
            <a:endParaRPr dirty="0">
              <a:latin typeface="Open Sans" pitchFamily="2" charset="0"/>
              <a:ea typeface="Open Sans" pitchFamily="2" charset="0"/>
              <a:cs typeface="Open Sans" pitchFamily="2" charset="0"/>
            </a:endParaRPr>
          </a:p>
        </p:txBody>
      </p:sp>
      <p:sp>
        <p:nvSpPr>
          <p:cNvPr id="119" name="Google Shape;119;p3"/>
          <p:cNvSpPr txBox="1"/>
          <p:nvPr/>
        </p:nvSpPr>
        <p:spPr>
          <a:xfrm>
            <a:off x="4705158" y="3132692"/>
            <a:ext cx="1178700" cy="538609"/>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500" b="1" dirty="0">
                <a:latin typeface="Open Sans" pitchFamily="2" charset="0"/>
                <a:ea typeface="Open Sans" pitchFamily="2" charset="0"/>
                <a:cs typeface="Open Sans" pitchFamily="2" charset="0"/>
                <a:sym typeface="Open Sans"/>
              </a:rPr>
              <a:t>Awan</a:t>
            </a:r>
            <a:endParaRPr dirty="0">
              <a:latin typeface="Open Sans" pitchFamily="2" charset="0"/>
              <a:ea typeface="Open Sans" pitchFamily="2" charset="0"/>
              <a:cs typeface="Open Sans"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123"/>
        <p:cNvGrpSpPr/>
        <p:nvPr/>
      </p:nvGrpSpPr>
      <p:grpSpPr>
        <a:xfrm>
          <a:off x="0" y="0"/>
          <a:ext cx="0" cy="0"/>
          <a:chOff x="0" y="0"/>
          <a:chExt cx="0" cy="0"/>
        </a:xfrm>
      </p:grpSpPr>
      <p:sp>
        <p:nvSpPr>
          <p:cNvPr id="124" name="Google Shape;124;p4"/>
          <p:cNvSpPr/>
          <p:nvPr/>
        </p:nvSpPr>
        <p:spPr>
          <a:xfrm>
            <a:off x="11629175" y="1642073"/>
            <a:ext cx="3381019" cy="3443094"/>
          </a:xfrm>
          <a:custGeom>
            <a:avLst/>
            <a:gdLst/>
            <a:ahLst/>
            <a:cxnLst/>
            <a:rect l="l" t="t" r="r" b="b"/>
            <a:pathLst>
              <a:path w="4227643" h="4330473" extrusionOk="0">
                <a:moveTo>
                  <a:pt x="0" y="0"/>
                </a:moveTo>
                <a:lnTo>
                  <a:pt x="4227643" y="0"/>
                </a:lnTo>
                <a:lnTo>
                  <a:pt x="4227643" y="4330473"/>
                </a:lnTo>
                <a:lnTo>
                  <a:pt x="0" y="4330473"/>
                </a:lnTo>
                <a:lnTo>
                  <a:pt x="0" y="0"/>
                </a:lnTo>
                <a:close/>
              </a:path>
            </a:pathLst>
          </a:custGeom>
          <a:blipFill rotWithShape="1">
            <a:blip r:embed="rId3">
              <a:alphaModFix/>
            </a:blip>
            <a:stretch>
              <a:fillRect l="-28275" r="-27957"/>
            </a:stretch>
          </a:blipFill>
          <a:ln>
            <a:noFill/>
          </a:ln>
        </p:spPr>
        <p:txBody>
          <a:bodyPr/>
          <a:lstStyle/>
          <a:p>
            <a:endParaRPr lang="en-PH"/>
          </a:p>
        </p:txBody>
      </p:sp>
      <p:sp>
        <p:nvSpPr>
          <p:cNvPr id="125" name="Google Shape;125;p4"/>
          <p:cNvSpPr/>
          <p:nvPr/>
        </p:nvSpPr>
        <p:spPr>
          <a:xfrm>
            <a:off x="1224056" y="1345145"/>
            <a:ext cx="2265924" cy="2822979"/>
          </a:xfrm>
          <a:custGeom>
            <a:avLst/>
            <a:gdLst/>
            <a:ahLst/>
            <a:cxnLst/>
            <a:rect l="l" t="t" r="r" b="b"/>
            <a:pathLst>
              <a:path w="2741064" h="3660854" extrusionOk="0">
                <a:moveTo>
                  <a:pt x="0" y="0"/>
                </a:moveTo>
                <a:lnTo>
                  <a:pt x="2741065" y="0"/>
                </a:lnTo>
                <a:lnTo>
                  <a:pt x="2741065" y="3660854"/>
                </a:lnTo>
                <a:lnTo>
                  <a:pt x="0" y="3660854"/>
                </a:lnTo>
                <a:lnTo>
                  <a:pt x="0" y="0"/>
                </a:lnTo>
                <a:close/>
              </a:path>
            </a:pathLst>
          </a:custGeom>
          <a:blipFill rotWithShape="1">
            <a:blip r:embed="rId4">
              <a:alphaModFix/>
            </a:blip>
            <a:stretch>
              <a:fillRect/>
            </a:stretch>
          </a:blipFill>
          <a:ln>
            <a:noFill/>
          </a:ln>
        </p:spPr>
        <p:txBody>
          <a:bodyPr/>
          <a:lstStyle/>
          <a:p>
            <a:endParaRPr lang="en-PH"/>
          </a:p>
        </p:txBody>
      </p:sp>
      <p:sp>
        <p:nvSpPr>
          <p:cNvPr id="126" name="Google Shape;126;p4"/>
          <p:cNvSpPr/>
          <p:nvPr/>
        </p:nvSpPr>
        <p:spPr>
          <a:xfrm>
            <a:off x="4573491" y="1823583"/>
            <a:ext cx="403812" cy="348503"/>
          </a:xfrm>
          <a:custGeom>
            <a:avLst/>
            <a:gdLst/>
            <a:ahLst/>
            <a:cxnLst/>
            <a:rect l="l" t="t" r="r" b="b"/>
            <a:pathLst>
              <a:path w="383055" h="369822" extrusionOk="0">
                <a:moveTo>
                  <a:pt x="0" y="0"/>
                </a:moveTo>
                <a:lnTo>
                  <a:pt x="383055" y="0"/>
                </a:lnTo>
                <a:lnTo>
                  <a:pt x="383055" y="369822"/>
                </a:lnTo>
                <a:lnTo>
                  <a:pt x="0" y="369822"/>
                </a:lnTo>
                <a:lnTo>
                  <a:pt x="0" y="0"/>
                </a:lnTo>
                <a:close/>
              </a:path>
            </a:pathLst>
          </a:custGeom>
          <a:blipFill rotWithShape="1">
            <a:blip r:embed="rId5">
              <a:alphaModFix/>
            </a:blip>
            <a:stretch>
              <a:fillRect/>
            </a:stretch>
          </a:blipFill>
          <a:ln>
            <a:noFill/>
          </a:ln>
        </p:spPr>
        <p:txBody>
          <a:bodyPr/>
          <a:lstStyle/>
          <a:p>
            <a:endParaRPr lang="en-PH"/>
          </a:p>
        </p:txBody>
      </p:sp>
      <p:sp>
        <p:nvSpPr>
          <p:cNvPr id="131" name="Google Shape;131;p4"/>
          <p:cNvSpPr txBox="1"/>
          <p:nvPr/>
        </p:nvSpPr>
        <p:spPr>
          <a:xfrm>
            <a:off x="5003148" y="1807805"/>
            <a:ext cx="6574336" cy="2843855"/>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MY" sz="2200" b="0" i="0" u="none" strike="noStrike" cap="none" dirty="0" err="1">
                <a:solidFill>
                  <a:srgbClr val="000000"/>
                </a:solidFill>
                <a:latin typeface="Open Sans"/>
                <a:ea typeface="Open Sans"/>
                <a:cs typeface="Open Sans"/>
                <a:sym typeface="Open Sans"/>
              </a:rPr>
              <a:t>Tumbuhan</a:t>
            </a:r>
            <a:r>
              <a:rPr lang="en-MY" sz="2200" b="0" i="0" u="none" strike="noStrike" cap="none" dirty="0">
                <a:solidFill>
                  <a:srgbClr val="000000"/>
                </a:solidFill>
                <a:latin typeface="Open Sans"/>
                <a:ea typeface="Open Sans"/>
                <a:cs typeface="Open Sans"/>
                <a:sym typeface="Open Sans"/>
              </a:rPr>
              <a:t> </a:t>
            </a:r>
            <a:r>
              <a:rPr lang="en-MY" sz="2200" b="0" i="0" u="none" strike="noStrike" cap="none" dirty="0" err="1">
                <a:solidFill>
                  <a:srgbClr val="000000"/>
                </a:solidFill>
                <a:latin typeface="Open Sans"/>
                <a:ea typeface="Open Sans"/>
                <a:cs typeface="Open Sans"/>
                <a:sym typeface="Open Sans"/>
              </a:rPr>
              <a:t>kecil</a:t>
            </a:r>
            <a:endParaRPr sz="2200" dirty="0"/>
          </a:p>
          <a:p>
            <a:pPr marL="0" marR="0" lvl="0" indent="0" algn="l" rtl="0">
              <a:lnSpc>
                <a:spcPct val="140000"/>
              </a:lnSpc>
              <a:spcBef>
                <a:spcPts val="0"/>
              </a:spcBef>
              <a:spcAft>
                <a:spcPts val="0"/>
              </a:spcAft>
              <a:buNone/>
            </a:pPr>
            <a:r>
              <a:rPr lang="en-MY" sz="2200" b="0" i="0" u="none" strike="noStrike" cap="none" dirty="0">
                <a:solidFill>
                  <a:srgbClr val="000000"/>
                </a:solidFill>
                <a:latin typeface="Open Sans"/>
                <a:ea typeface="Open Sans"/>
                <a:cs typeface="Open Sans"/>
                <a:sym typeface="Open Sans"/>
              </a:rPr>
              <a:t>Tanah dan batu </a:t>
            </a:r>
            <a:r>
              <a:rPr lang="en-MY" sz="2200" b="0" i="0" u="none" strike="noStrike" cap="none" dirty="0" err="1">
                <a:solidFill>
                  <a:srgbClr val="000000"/>
                </a:solidFill>
                <a:latin typeface="Open Sans"/>
                <a:ea typeface="Open Sans"/>
                <a:cs typeface="Open Sans"/>
                <a:sym typeface="Open Sans"/>
              </a:rPr>
              <a:t>kerikil</a:t>
            </a:r>
            <a:r>
              <a:rPr lang="en-MY" sz="2200" b="0" i="0" u="none" strike="noStrike" cap="none" dirty="0">
                <a:solidFill>
                  <a:srgbClr val="000000"/>
                </a:solidFill>
                <a:latin typeface="Open Sans"/>
                <a:ea typeface="Open Sans"/>
                <a:cs typeface="Open Sans"/>
                <a:sym typeface="Open Sans"/>
              </a:rPr>
              <a:t> </a:t>
            </a:r>
          </a:p>
          <a:p>
            <a:pPr marL="0" marR="0" lvl="0" indent="0" algn="l" rtl="0">
              <a:lnSpc>
                <a:spcPct val="140000"/>
              </a:lnSpc>
              <a:spcBef>
                <a:spcPts val="0"/>
              </a:spcBef>
              <a:spcAft>
                <a:spcPts val="0"/>
              </a:spcAft>
              <a:buNone/>
            </a:pPr>
            <a:r>
              <a:rPr lang="en-MY" sz="2200" dirty="0">
                <a:latin typeface="Open Sans"/>
                <a:ea typeface="Open Sans"/>
                <a:cs typeface="Open Sans"/>
                <a:sym typeface="Open Sans"/>
              </a:rPr>
              <a:t>L</a:t>
            </a:r>
            <a:r>
              <a:rPr lang="en-US" sz="2200" dirty="0" err="1">
                <a:latin typeface="Open Sans"/>
                <a:ea typeface="Open Sans"/>
                <a:cs typeface="Open Sans"/>
                <a:sym typeface="Open Sans"/>
              </a:rPr>
              <a:t>umut</a:t>
            </a:r>
            <a:endParaRPr sz="2200" dirty="0"/>
          </a:p>
          <a:p>
            <a:pPr marL="0" marR="0" lvl="0" indent="0" algn="l" rtl="0">
              <a:lnSpc>
                <a:spcPct val="140000"/>
              </a:lnSpc>
              <a:spcBef>
                <a:spcPts val="0"/>
              </a:spcBef>
              <a:spcAft>
                <a:spcPts val="0"/>
              </a:spcAft>
              <a:buNone/>
            </a:pPr>
            <a:r>
              <a:rPr lang="en-MY" sz="2200" b="0" i="0" u="none" strike="noStrike" cap="none" dirty="0">
                <a:solidFill>
                  <a:srgbClr val="000000"/>
                </a:solidFill>
                <a:latin typeface="Open Sans"/>
                <a:ea typeface="Open Sans"/>
                <a:cs typeface="Open Sans"/>
                <a:sym typeface="Open Sans"/>
              </a:rPr>
              <a:t>Batu </a:t>
            </a:r>
            <a:r>
              <a:rPr lang="en-MY" sz="2200" b="0" i="0" u="none" strike="noStrike" cap="none" dirty="0" err="1">
                <a:solidFill>
                  <a:srgbClr val="000000"/>
                </a:solidFill>
                <a:latin typeface="Open Sans"/>
                <a:ea typeface="Open Sans"/>
                <a:cs typeface="Open Sans"/>
                <a:sym typeface="Open Sans"/>
              </a:rPr>
              <a:t>menarik</a:t>
            </a:r>
            <a:r>
              <a:rPr lang="en-MY" sz="2200" b="0" i="0" u="none" strike="noStrike" cap="none" dirty="0">
                <a:solidFill>
                  <a:srgbClr val="000000"/>
                </a:solidFill>
                <a:latin typeface="Open Sans"/>
                <a:ea typeface="Open Sans"/>
                <a:cs typeface="Open Sans"/>
                <a:sym typeface="Open Sans"/>
              </a:rPr>
              <a:t> dan </a:t>
            </a:r>
            <a:r>
              <a:rPr lang="en-MY" sz="2200" b="0" i="0" u="none" strike="noStrike" cap="none" dirty="0" err="1">
                <a:solidFill>
                  <a:srgbClr val="000000"/>
                </a:solidFill>
                <a:latin typeface="Open Sans"/>
                <a:ea typeface="Open Sans"/>
                <a:cs typeface="Open Sans"/>
                <a:sym typeface="Open Sans"/>
              </a:rPr>
              <a:t>dekorasi</a:t>
            </a:r>
            <a:r>
              <a:rPr lang="en-MY" sz="2200" b="0" i="0" u="none" strike="noStrike" cap="none" dirty="0">
                <a:solidFill>
                  <a:srgbClr val="000000"/>
                </a:solidFill>
                <a:latin typeface="Open Sans"/>
                <a:ea typeface="Open Sans"/>
                <a:cs typeface="Open Sans"/>
                <a:sym typeface="Open Sans"/>
              </a:rPr>
              <a:t> </a:t>
            </a:r>
            <a:r>
              <a:rPr lang="en-MY" sz="2200" b="0" i="0" u="none" strike="noStrike" cap="none" dirty="0" err="1">
                <a:solidFill>
                  <a:srgbClr val="000000"/>
                </a:solidFill>
                <a:latin typeface="Open Sans"/>
                <a:ea typeface="Open Sans"/>
                <a:cs typeface="Open Sans"/>
                <a:sym typeface="Open Sans"/>
              </a:rPr>
              <a:t>miniatur</a:t>
            </a:r>
            <a:r>
              <a:rPr lang="en-MY" sz="2200" b="0" i="0" u="none" strike="noStrike" cap="none" dirty="0">
                <a:solidFill>
                  <a:srgbClr val="000000"/>
                </a:solidFill>
                <a:latin typeface="Open Sans"/>
                <a:ea typeface="Open Sans"/>
                <a:cs typeface="Open Sans"/>
                <a:sym typeface="Open Sans"/>
              </a:rPr>
              <a:t> lain</a:t>
            </a:r>
            <a:endParaRPr sz="2200" dirty="0"/>
          </a:p>
          <a:p>
            <a:pPr marL="0" marR="0" lvl="0" indent="0" algn="l" rtl="0">
              <a:lnSpc>
                <a:spcPct val="140000"/>
              </a:lnSpc>
              <a:spcBef>
                <a:spcPts val="0"/>
              </a:spcBef>
              <a:spcAft>
                <a:spcPts val="0"/>
              </a:spcAft>
              <a:buNone/>
            </a:pPr>
            <a:r>
              <a:rPr lang="en-US" sz="2200" b="0" i="0" u="none" strike="noStrike" cap="none" dirty="0" err="1">
                <a:solidFill>
                  <a:srgbClr val="000000"/>
                </a:solidFill>
                <a:latin typeface="Open Sans"/>
                <a:ea typeface="Open Sans"/>
                <a:cs typeface="Open Sans"/>
                <a:sym typeface="Open Sans"/>
              </a:rPr>
              <a:t>Balang</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kaca</a:t>
            </a:r>
            <a:r>
              <a:rPr lang="en-US" sz="2200" b="0" i="0" u="none" strike="noStrike" cap="none" dirty="0">
                <a:solidFill>
                  <a:srgbClr val="000000"/>
                </a:solidFill>
                <a:latin typeface="Open Sans"/>
                <a:ea typeface="Open Sans"/>
                <a:cs typeface="Open Sans"/>
                <a:sym typeface="Open Sans"/>
              </a:rPr>
              <a:t> yang </a:t>
            </a:r>
            <a:r>
              <a:rPr lang="en-US" sz="2200" b="0" i="0" u="none" strike="noStrike" cap="none" dirty="0" err="1">
                <a:solidFill>
                  <a:srgbClr val="000000"/>
                </a:solidFill>
                <a:latin typeface="Open Sans"/>
                <a:ea typeface="Open Sans"/>
                <a:cs typeface="Open Sans"/>
                <a:sym typeface="Open Sans"/>
              </a:rPr>
              <a:t>bersih</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bersaiz</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sederhana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dengan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penutup</a:t>
            </a:r>
            <a:r>
              <a:rPr lang="en-US" sz="2200" dirty="0">
                <a:latin typeface="Open Sans"/>
                <a:ea typeface="Open Sans"/>
                <a:cs typeface="Open Sans"/>
                <a:sym typeface="Open Sans"/>
              </a:rPr>
              <a:t> </a:t>
            </a:r>
            <a:endParaRPr sz="2200" dirty="0"/>
          </a:p>
        </p:txBody>
      </p:sp>
      <p:sp>
        <p:nvSpPr>
          <p:cNvPr id="132" name="Google Shape;132;p4"/>
          <p:cNvSpPr/>
          <p:nvPr/>
        </p:nvSpPr>
        <p:spPr>
          <a:xfrm>
            <a:off x="15382059" y="0"/>
            <a:ext cx="2905941" cy="2426461"/>
          </a:xfrm>
          <a:custGeom>
            <a:avLst/>
            <a:gdLst/>
            <a:ahLst/>
            <a:cxnLst/>
            <a:rect l="l" t="t" r="r" b="b"/>
            <a:pathLst>
              <a:path w="2905941" h="2426461" extrusionOk="0">
                <a:moveTo>
                  <a:pt x="0" y="0"/>
                </a:moveTo>
                <a:lnTo>
                  <a:pt x="2905941" y="0"/>
                </a:lnTo>
                <a:lnTo>
                  <a:pt x="2905941" y="2426461"/>
                </a:lnTo>
                <a:lnTo>
                  <a:pt x="0" y="2426461"/>
                </a:lnTo>
                <a:lnTo>
                  <a:pt x="0" y="0"/>
                </a:lnTo>
                <a:close/>
              </a:path>
            </a:pathLst>
          </a:custGeom>
          <a:blipFill rotWithShape="1">
            <a:blip r:embed="rId6">
              <a:alphaModFix/>
            </a:blip>
            <a:stretch>
              <a:fillRect/>
            </a:stretch>
          </a:blipFill>
          <a:ln>
            <a:noFill/>
          </a:ln>
        </p:spPr>
        <p:txBody>
          <a:bodyPr/>
          <a:lstStyle/>
          <a:p>
            <a:endParaRPr lang="en-PH"/>
          </a:p>
        </p:txBody>
      </p:sp>
      <p:sp>
        <p:nvSpPr>
          <p:cNvPr id="133" name="Google Shape;133;p4"/>
          <p:cNvSpPr txBox="1"/>
          <p:nvPr/>
        </p:nvSpPr>
        <p:spPr>
          <a:xfrm>
            <a:off x="2521959" y="110683"/>
            <a:ext cx="12332100" cy="116339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5400" b="1" i="0" u="none" strike="noStrike" cap="none" dirty="0">
                <a:solidFill>
                  <a:srgbClr val="126603"/>
                </a:solidFill>
                <a:latin typeface="Beach Resort" panose="02000500000000000000" pitchFamily="2" charset="0"/>
                <a:sym typeface="Arial"/>
              </a:rPr>
              <a:t> </a:t>
            </a:r>
            <a:r>
              <a:rPr lang="en-US" sz="4800" b="1" i="0" u="none" strike="noStrike" cap="none" dirty="0">
                <a:solidFill>
                  <a:srgbClr val="126603"/>
                </a:solidFill>
                <a:latin typeface="Ink Free" panose="03080402000500000000" pitchFamily="66" charset="0"/>
                <a:sym typeface="Arial"/>
              </a:rPr>
              <a:t>Membuat </a:t>
            </a:r>
            <a:r>
              <a:rPr lang="en-US" sz="4800" b="1" i="0" u="none" strike="noStrike" cap="none" dirty="0" err="1">
                <a:solidFill>
                  <a:srgbClr val="126603"/>
                </a:solidFill>
                <a:latin typeface="Ink Free" panose="03080402000500000000" pitchFamily="66" charset="0"/>
                <a:sym typeface="Arial"/>
              </a:rPr>
              <a:t>Ekosistem</a:t>
            </a:r>
            <a:r>
              <a:rPr lang="en-US" sz="4800" b="1" i="0" u="none" strike="noStrike" cap="none" dirty="0">
                <a:solidFill>
                  <a:srgbClr val="126603"/>
                </a:solidFill>
                <a:latin typeface="Ink Free" panose="03080402000500000000" pitchFamily="66" charset="0"/>
                <a:sym typeface="Arial"/>
              </a:rPr>
              <a:t> </a:t>
            </a:r>
            <a:r>
              <a:rPr lang="en-US" sz="4800" b="1" i="0" u="none" strike="noStrike" cap="none" dirty="0" err="1">
                <a:solidFill>
                  <a:srgbClr val="126603"/>
                </a:solidFill>
                <a:latin typeface="Ink Free" panose="03080402000500000000" pitchFamily="66" charset="0"/>
                <a:sym typeface="Arial"/>
              </a:rPr>
              <a:t>Sendiri</a:t>
            </a:r>
            <a:r>
              <a:rPr lang="en-US" sz="4800" b="1" dirty="0">
                <a:solidFill>
                  <a:srgbClr val="126603"/>
                </a:solidFill>
                <a:latin typeface="Ink Free" panose="03080402000500000000" pitchFamily="66" charset="0"/>
              </a:rPr>
              <a:t>: </a:t>
            </a:r>
            <a:r>
              <a:rPr lang="en-US" sz="4800" b="1" dirty="0" err="1">
                <a:solidFill>
                  <a:srgbClr val="126603"/>
                </a:solidFill>
                <a:latin typeface="Ink Free" panose="03080402000500000000" pitchFamily="66" charset="0"/>
              </a:rPr>
              <a:t>Terarium</a:t>
            </a:r>
            <a:endParaRPr sz="4800" b="1" dirty="0">
              <a:latin typeface="Ink Free" panose="03080402000500000000" pitchFamily="66" charset="0"/>
            </a:endParaRPr>
          </a:p>
        </p:txBody>
      </p:sp>
      <p:sp>
        <p:nvSpPr>
          <p:cNvPr id="134" name="Google Shape;134;p4"/>
          <p:cNvSpPr txBox="1"/>
          <p:nvPr/>
        </p:nvSpPr>
        <p:spPr>
          <a:xfrm>
            <a:off x="3959987" y="1208661"/>
            <a:ext cx="4571167" cy="51706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400" b="0" i="0" u="none" strike="noStrike" cap="none" dirty="0" err="1">
                <a:solidFill>
                  <a:srgbClr val="000000"/>
                </a:solidFill>
                <a:latin typeface="Open Sans"/>
                <a:ea typeface="Open Sans"/>
                <a:cs typeface="Open Sans"/>
                <a:sym typeface="Open Sans"/>
              </a:rPr>
              <a:t>Bahan</a:t>
            </a:r>
            <a:r>
              <a:rPr lang="en-US" sz="2400" b="0" i="0" u="none" strike="noStrike" cap="none" dirty="0">
                <a:solidFill>
                  <a:srgbClr val="000000"/>
                </a:solidFill>
                <a:latin typeface="Open Sans"/>
                <a:ea typeface="Open Sans"/>
                <a:cs typeface="Open Sans"/>
                <a:sym typeface="Open Sans"/>
              </a:rPr>
              <a:t> yang </a:t>
            </a:r>
            <a:r>
              <a:rPr lang="en-US" sz="2400" b="0" i="0" u="none" strike="noStrike" cap="none" dirty="0" err="1">
                <a:solidFill>
                  <a:srgbClr val="000000"/>
                </a:solidFill>
                <a:latin typeface="Open Sans"/>
                <a:ea typeface="Open Sans"/>
                <a:cs typeface="Open Sans"/>
                <a:sym typeface="Open Sans"/>
              </a:rPr>
              <a:t>diperlukan</a:t>
            </a:r>
            <a:r>
              <a:rPr lang="en-US" sz="2400" b="0" i="0" u="none" strike="noStrike" cap="none" dirty="0">
                <a:solidFill>
                  <a:srgbClr val="000000"/>
                </a:solidFill>
                <a:latin typeface="Open Sans"/>
                <a:ea typeface="Open Sans"/>
                <a:cs typeface="Open Sans"/>
                <a:sym typeface="Open Sans"/>
              </a:rPr>
              <a:t>:</a:t>
            </a:r>
            <a:endParaRPr sz="2400" dirty="0"/>
          </a:p>
        </p:txBody>
      </p:sp>
      <p:sp>
        <p:nvSpPr>
          <p:cNvPr id="135" name="Google Shape;135;p4"/>
          <p:cNvSpPr txBox="1"/>
          <p:nvPr/>
        </p:nvSpPr>
        <p:spPr>
          <a:xfrm>
            <a:off x="11577484" y="5404595"/>
            <a:ext cx="6074930" cy="3877985"/>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1" i="0" u="none" strike="noStrike" cap="none" dirty="0">
                <a:solidFill>
                  <a:srgbClr val="000000"/>
                </a:solidFill>
                <a:latin typeface="Open Sans"/>
                <a:ea typeface="Open Sans"/>
                <a:cs typeface="Open Sans"/>
                <a:sym typeface="Open Sans"/>
              </a:rPr>
              <a:t>Fakta </a:t>
            </a:r>
            <a:r>
              <a:rPr lang="en-US" sz="2600" b="1" i="0" u="none" strike="noStrike" cap="none" dirty="0" err="1">
                <a:solidFill>
                  <a:srgbClr val="000000"/>
                </a:solidFill>
                <a:latin typeface="Open Sans"/>
                <a:ea typeface="Open Sans"/>
                <a:cs typeface="Open Sans"/>
                <a:sym typeface="Open Sans"/>
              </a:rPr>
              <a:t>Menarik</a:t>
            </a:r>
            <a:r>
              <a:rPr lang="en-US" sz="2600" b="1" i="0" u="none" strike="noStrike" cap="none" dirty="0">
                <a:solidFill>
                  <a:srgbClr val="000000"/>
                </a:solidFill>
                <a:latin typeface="Open Sans"/>
                <a:ea typeface="Open Sans"/>
                <a:cs typeface="Open Sans"/>
                <a:sym typeface="Open Sans"/>
              </a:rPr>
              <a:t>:</a:t>
            </a:r>
            <a:endParaRPr dirty="0"/>
          </a:p>
          <a:p>
            <a:pPr marL="228600" marR="0" lvl="1" indent="-273050" algn="l" rtl="0">
              <a:lnSpc>
                <a:spcPct val="140000"/>
              </a:lnSpc>
              <a:spcBef>
                <a:spcPts val="0"/>
              </a:spcBef>
              <a:spcAft>
                <a:spcPts val="0"/>
              </a:spcAft>
              <a:buClr>
                <a:srgbClr val="000000"/>
              </a:buClr>
              <a:buSzPts val="2500"/>
              <a:buFont typeface="Arial"/>
              <a:buChar char="•"/>
            </a:pPr>
            <a:r>
              <a:rPr lang="en-US" sz="2200" dirty="0">
                <a:latin typeface="Open Sans"/>
                <a:ea typeface="Open Sans"/>
                <a:cs typeface="Open Sans"/>
                <a:sym typeface="Open Sans"/>
              </a:rPr>
              <a:t>Ahli </a:t>
            </a:r>
            <a:r>
              <a:rPr lang="en-US" sz="2200" dirty="0" err="1">
                <a:latin typeface="Open Sans"/>
                <a:ea typeface="Open Sans"/>
                <a:cs typeface="Open Sans"/>
                <a:sym typeface="Open Sans"/>
              </a:rPr>
              <a:t>B</a:t>
            </a:r>
            <a:r>
              <a:rPr lang="en-US" sz="2200" b="0" i="0" u="none" strike="noStrike" cap="none" dirty="0" err="1">
                <a:solidFill>
                  <a:srgbClr val="000000"/>
                </a:solidFill>
                <a:latin typeface="Open Sans"/>
                <a:ea typeface="Open Sans"/>
                <a:cs typeface="Open Sans"/>
                <a:sym typeface="Open Sans"/>
              </a:rPr>
              <a:t>otani</a:t>
            </a:r>
            <a:r>
              <a:rPr lang="en-US" sz="2200" dirty="0">
                <a:latin typeface="Open Sans"/>
                <a:ea typeface="Open Sans"/>
                <a:cs typeface="Open Sans"/>
                <a:sym typeface="Open Sans"/>
              </a:rPr>
              <a:t>,</a:t>
            </a:r>
            <a:r>
              <a:rPr lang="en-US" sz="2200" b="0" i="0" u="none" strike="noStrike" cap="none" dirty="0">
                <a:solidFill>
                  <a:srgbClr val="000000"/>
                </a:solidFill>
                <a:latin typeface="Open Sans"/>
                <a:ea typeface="Open Sans"/>
                <a:cs typeface="Open Sans"/>
                <a:sym typeface="Open Sans"/>
              </a:rPr>
              <a:t> Nathaniel Bagshaw Ward,</a:t>
            </a:r>
            <a:r>
              <a:rPr lang="en-US" sz="2200" dirty="0">
                <a:latin typeface="Open Sans"/>
                <a:ea typeface="Open Sans"/>
                <a:cs typeface="Open Sans"/>
                <a:sym typeface="Open Sans"/>
              </a:rPr>
              <a:t> membuat</a:t>
            </a:r>
            <a:r>
              <a:rPr lang="en-US" sz="2200" b="0" i="0" u="none" strike="noStrike" cap="none" dirty="0">
                <a:solidFill>
                  <a:srgbClr val="000000"/>
                </a:solidFill>
                <a:latin typeface="Open Sans"/>
                <a:ea typeface="Open Sans"/>
                <a:cs typeface="Open Sans"/>
                <a:sym typeface="Open Sans"/>
              </a:rPr>
              <a:t> </a:t>
            </a:r>
            <a:r>
              <a:rPr lang="en-US" sz="2200" dirty="0" err="1">
                <a:latin typeface="Open Sans"/>
                <a:ea typeface="Open Sans"/>
                <a:cs typeface="Open Sans"/>
                <a:sym typeface="Open Sans"/>
              </a:rPr>
              <a:t>terarium</a:t>
            </a:r>
            <a:r>
              <a:rPr lang="en-US" sz="2200" dirty="0">
                <a:latin typeface="Open Sans"/>
                <a:ea typeface="Open Sans"/>
                <a:cs typeface="Open Sans"/>
                <a:sym typeface="Open Sans"/>
              </a:rPr>
              <a:t> </a:t>
            </a:r>
            <a:r>
              <a:rPr lang="en-US" sz="2200" dirty="0" err="1">
                <a:latin typeface="Open Sans"/>
                <a:ea typeface="Open Sans"/>
                <a:cs typeface="Open Sans"/>
                <a:sym typeface="Open Sans"/>
              </a:rPr>
              <a:t>pertama</a:t>
            </a:r>
            <a:r>
              <a:rPr lang="en-US" sz="2200" dirty="0">
                <a:latin typeface="Open Sans"/>
                <a:ea typeface="Open Sans"/>
                <a:cs typeface="Open Sans"/>
                <a:sym typeface="Open Sans"/>
              </a:rPr>
              <a:t> pada </a:t>
            </a:r>
            <a:r>
              <a:rPr lang="en-US" sz="2200" dirty="0" err="1">
                <a:latin typeface="Open Sans"/>
                <a:ea typeface="Open Sans"/>
                <a:cs typeface="Open Sans"/>
                <a:sym typeface="Open Sans"/>
              </a:rPr>
              <a:t>tahun</a:t>
            </a:r>
            <a:r>
              <a:rPr lang="en-US" sz="2200" dirty="0">
                <a:latin typeface="Open Sans"/>
                <a:ea typeface="Open Sans"/>
                <a:cs typeface="Open Sans"/>
                <a:sym typeface="Open Sans"/>
              </a:rPr>
              <a:t> </a:t>
            </a:r>
            <a:r>
              <a:rPr lang="en-US" sz="2200" b="0" i="0" u="none" strike="noStrike" cap="none" dirty="0">
                <a:solidFill>
                  <a:srgbClr val="000000"/>
                </a:solidFill>
                <a:latin typeface="Open Sans"/>
                <a:ea typeface="Open Sans"/>
                <a:cs typeface="Open Sans"/>
                <a:sym typeface="Open Sans"/>
              </a:rPr>
              <a:t>1842.</a:t>
            </a:r>
            <a:endParaRPr sz="2200" dirty="0"/>
          </a:p>
          <a:p>
            <a:pPr marL="228600" marR="0" lvl="1" indent="-273050" algn="l" rtl="0">
              <a:lnSpc>
                <a:spcPct val="140000"/>
              </a:lnSpc>
              <a:spcBef>
                <a:spcPts val="0"/>
              </a:spcBef>
              <a:spcAft>
                <a:spcPts val="0"/>
              </a:spcAft>
              <a:buClr>
                <a:srgbClr val="000000"/>
              </a:buClr>
              <a:buSzPts val="2500"/>
              <a:buFont typeface="Arial"/>
              <a:buChar char="•"/>
            </a:pPr>
            <a:r>
              <a:rPr lang="en-US" sz="2200" dirty="0">
                <a:latin typeface="Open Sans"/>
                <a:ea typeface="Open Sans"/>
                <a:cs typeface="Open Sans"/>
                <a:sym typeface="Open Sans"/>
              </a:rPr>
              <a:t>“</a:t>
            </a:r>
            <a:r>
              <a:rPr lang="en-US" sz="2200" dirty="0" err="1">
                <a:latin typeface="Open Sans"/>
                <a:ea typeface="Open Sans"/>
                <a:cs typeface="Open Sans"/>
                <a:sym typeface="Open Sans"/>
              </a:rPr>
              <a:t>T</a:t>
            </a:r>
            <a:r>
              <a:rPr lang="en-US" sz="2200" b="0" i="0" u="none" strike="noStrike" cap="none" dirty="0" err="1">
                <a:solidFill>
                  <a:srgbClr val="000000"/>
                </a:solidFill>
                <a:latin typeface="Open Sans"/>
                <a:ea typeface="Open Sans"/>
                <a:cs typeface="Open Sans"/>
                <a:sym typeface="Open Sans"/>
              </a:rPr>
              <a:t>erarium</a:t>
            </a:r>
            <a:r>
              <a:rPr lang="en-US" sz="2200" dirty="0">
                <a:latin typeface="Open Sans"/>
                <a:ea typeface="Open Sans"/>
                <a:cs typeface="Open Sans"/>
                <a:sym typeface="Open Sans"/>
              </a:rPr>
              <a:t>”</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bermaksud</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tempat</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untuk</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tanah</a:t>
            </a:r>
            <a:r>
              <a:rPr lang="en-US" sz="2200" b="0" i="0" u="none" strike="noStrike" cap="none" dirty="0">
                <a:solidFill>
                  <a:srgbClr val="000000"/>
                </a:solidFill>
                <a:latin typeface="Open Sans"/>
                <a:ea typeface="Open Sans"/>
                <a:cs typeface="Open Sans"/>
                <a:sym typeface="Open Sans"/>
              </a:rPr>
              <a:t>, kerana “tera” </a:t>
            </a:r>
            <a:r>
              <a:rPr lang="en-US" sz="2200" b="0" i="0" u="none" strike="noStrike" cap="none" dirty="0" err="1">
                <a:solidFill>
                  <a:srgbClr val="000000"/>
                </a:solidFill>
                <a:latin typeface="Open Sans"/>
                <a:ea typeface="Open Sans"/>
                <a:cs typeface="Open Sans"/>
                <a:sym typeface="Open Sans"/>
              </a:rPr>
              <a:t>bermaksud</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bumi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atau</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berkaitan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dengan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tanah</a:t>
            </a:r>
            <a:r>
              <a:rPr lang="en-US" sz="2200" b="0" i="0" u="none" strike="noStrike" cap="none" dirty="0">
                <a:solidFill>
                  <a:srgbClr val="000000"/>
                </a:solidFill>
                <a:latin typeface="Open Sans"/>
                <a:ea typeface="Open Sans"/>
                <a:cs typeface="Open Sans"/>
                <a:sym typeface="Open Sans"/>
              </a:rPr>
              <a:t>.”</a:t>
            </a:r>
            <a:br>
              <a:rPr lang="en-US" sz="2200" b="0" i="0" u="none" strike="noStrike" cap="none" dirty="0">
                <a:solidFill>
                  <a:srgbClr val="000000"/>
                </a:solidFill>
                <a:latin typeface="Open Sans"/>
                <a:ea typeface="Open Sans"/>
                <a:cs typeface="Open Sans"/>
                <a:sym typeface="Open Sans"/>
              </a:rPr>
            </a:br>
            <a:r>
              <a:rPr lang="en-US" sz="2200" dirty="0" err="1">
                <a:latin typeface="Open Sans"/>
                <a:ea typeface="Open Sans"/>
                <a:cs typeface="Open Sans"/>
                <a:sym typeface="Open Sans"/>
              </a:rPr>
              <a:t>Ia</a:t>
            </a:r>
            <a:r>
              <a:rPr lang="en-US" sz="2200" dirty="0">
                <a:latin typeface="Open Sans"/>
                <a:ea typeface="Open Sans"/>
                <a:cs typeface="Open Sans"/>
                <a:sym typeface="Open Sans"/>
              </a:rPr>
              <a:t> </a:t>
            </a:r>
            <a:r>
              <a:rPr lang="en-US" sz="2200" dirty="0" err="1">
                <a:latin typeface="Open Sans"/>
                <a:ea typeface="Open Sans"/>
                <a:cs typeface="Open Sans"/>
                <a:sym typeface="Open Sans"/>
              </a:rPr>
              <a:t>sebuah</a:t>
            </a:r>
            <a:r>
              <a:rPr lang="en-US" sz="2200" dirty="0">
                <a:latin typeface="Open Sans"/>
                <a:ea typeface="Open Sans"/>
                <a:cs typeface="Open Sans"/>
                <a:sym typeface="Open Sans"/>
              </a:rPr>
              <a:t> </a:t>
            </a:r>
            <a:r>
              <a:rPr lang="en-US" sz="2200" dirty="0" err="1">
                <a:latin typeface="Open Sans"/>
                <a:ea typeface="Open Sans"/>
                <a:cs typeface="Open Sans"/>
                <a:sym typeface="Open Sans"/>
              </a:rPr>
              <a:t>taman</a:t>
            </a:r>
            <a:r>
              <a:rPr lang="en-US" sz="2200" dirty="0">
                <a:latin typeface="Open Sans"/>
                <a:ea typeface="Open Sans"/>
                <a:cs typeface="Open Sans"/>
                <a:sym typeface="Open Sans"/>
              </a:rPr>
              <a:t> mini.</a:t>
            </a:r>
            <a:endParaRPr sz="2200" dirty="0"/>
          </a:p>
        </p:txBody>
      </p:sp>
      <p:sp>
        <p:nvSpPr>
          <p:cNvPr id="138" name="Google Shape;138;p4"/>
          <p:cNvSpPr txBox="1"/>
          <p:nvPr/>
        </p:nvSpPr>
        <p:spPr>
          <a:xfrm>
            <a:off x="455478" y="5031165"/>
            <a:ext cx="10500509" cy="4739759"/>
          </a:xfrm>
          <a:prstGeom prst="rect">
            <a:avLst/>
          </a:prstGeom>
          <a:noFill/>
          <a:ln>
            <a:noFill/>
          </a:ln>
        </p:spPr>
        <p:txBody>
          <a:bodyPr spcFirstLastPara="1" wrap="square" lIns="0" tIns="0" rIns="0" bIns="0" anchor="t" anchorCtr="0">
            <a:spAutoFit/>
          </a:bodyPr>
          <a:lstStyle/>
          <a:p>
            <a:pPr marL="582943" marR="0" lvl="1" indent="-291470" algn="l" rtl="0">
              <a:lnSpc>
                <a:spcPct val="140000"/>
              </a:lnSpc>
              <a:spcBef>
                <a:spcPts val="0"/>
              </a:spcBef>
              <a:spcAft>
                <a:spcPts val="0"/>
              </a:spcAft>
              <a:buClr>
                <a:srgbClr val="000000"/>
              </a:buClr>
              <a:buSzPts val="2700"/>
              <a:buFont typeface="Arial"/>
              <a:buChar char="•"/>
            </a:pPr>
            <a:r>
              <a:rPr lang="en-US" sz="2200" b="0" i="0" u="none" strike="noStrike" cap="none" dirty="0">
                <a:solidFill>
                  <a:srgbClr val="000000"/>
                </a:solidFill>
                <a:latin typeface="Open Sans"/>
                <a:ea typeface="Open Sans"/>
                <a:cs typeface="Open Sans"/>
                <a:sym typeface="Open Sans"/>
              </a:rPr>
              <a:t>Dalam </a:t>
            </a:r>
            <a:r>
              <a:rPr lang="en-US" sz="2200" b="0" i="0" u="none" strike="noStrike" cap="none" dirty="0" err="1">
                <a:solidFill>
                  <a:srgbClr val="000000"/>
                </a:solidFill>
                <a:latin typeface="Open Sans"/>
                <a:ea typeface="Open Sans"/>
                <a:cs typeface="Open Sans"/>
                <a:sym typeface="Open Sans"/>
              </a:rPr>
              <a:t>balang</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kaca</a:t>
            </a:r>
            <a:r>
              <a:rPr lang="en-US" sz="2200" b="0" i="0" u="none" strike="noStrike" cap="none" dirty="0">
                <a:solidFill>
                  <a:srgbClr val="000000"/>
                </a:solidFill>
                <a:latin typeface="Open Sans"/>
                <a:ea typeface="Open Sans"/>
                <a:cs typeface="Open Sans"/>
                <a:sym typeface="Open Sans"/>
              </a:rPr>
              <a:t> yang </a:t>
            </a:r>
            <a:r>
              <a:rPr lang="en-US" sz="2200" b="0" i="0" u="none" strike="noStrike" cap="none" dirty="0" err="1">
                <a:solidFill>
                  <a:srgbClr val="000000"/>
                </a:solidFill>
                <a:latin typeface="Open Sans"/>
                <a:ea typeface="Open Sans"/>
                <a:cs typeface="Open Sans"/>
                <a:sym typeface="Open Sans"/>
              </a:rPr>
              <a:t>bersih</a:t>
            </a:r>
            <a:r>
              <a:rPr lang="en-US" sz="2200" b="0" i="0" u="none" strike="noStrike" cap="none" dirty="0">
                <a:solidFill>
                  <a:srgbClr val="000000"/>
                </a:solidFill>
                <a:latin typeface="Open Sans"/>
                <a:ea typeface="Open Sans"/>
                <a:cs typeface="Open Sans"/>
                <a:sym typeface="Open Sans"/>
              </a:rPr>
              <a:t> dan </a:t>
            </a:r>
            <a:r>
              <a:rPr lang="en-US" sz="2200" b="0" i="0" u="none" strike="noStrike" cap="none" dirty="0" err="1">
                <a:solidFill>
                  <a:srgbClr val="000000"/>
                </a:solidFill>
                <a:latin typeface="Open Sans"/>
                <a:ea typeface="Open Sans"/>
                <a:cs typeface="Open Sans"/>
                <a:sym typeface="Open Sans"/>
              </a:rPr>
              <a:t>kering</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susun</a:t>
            </a:r>
            <a:r>
              <a:rPr lang="en-US" sz="2200" b="0" i="0" u="none" strike="noStrike" cap="none" dirty="0">
                <a:solidFill>
                  <a:srgbClr val="000000"/>
                </a:solidFill>
                <a:latin typeface="Open Sans"/>
                <a:ea typeface="Open Sans"/>
                <a:cs typeface="Open Sans"/>
                <a:sym typeface="Open Sans"/>
              </a:rPr>
              <a:t> batu-batu </a:t>
            </a:r>
            <a:r>
              <a:rPr lang="en-US" sz="2200" b="0" i="0" u="none" strike="noStrike" cap="none" dirty="0" err="1">
                <a:solidFill>
                  <a:srgbClr val="000000"/>
                </a:solidFill>
                <a:latin typeface="Open Sans"/>
                <a:ea typeface="Open Sans"/>
                <a:cs typeface="Open Sans"/>
                <a:sym typeface="Open Sans"/>
              </a:rPr>
              <a:t>kerikil</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kira-kira</a:t>
            </a:r>
            <a:r>
              <a:rPr lang="en-US" sz="2200" b="0" i="0" u="none" strike="noStrike" cap="none" dirty="0">
                <a:solidFill>
                  <a:srgbClr val="000000"/>
                </a:solidFill>
                <a:latin typeface="Open Sans"/>
                <a:ea typeface="Open Sans"/>
                <a:cs typeface="Open Sans"/>
                <a:sym typeface="Open Sans"/>
              </a:rPr>
              <a:t> 2-3 cm </a:t>
            </a:r>
            <a:r>
              <a:rPr lang="en-US" sz="2200" b="0" i="0" u="none" strike="noStrike" cap="none" dirty="0" err="1">
                <a:solidFill>
                  <a:srgbClr val="000000"/>
                </a:solidFill>
                <a:latin typeface="Open Sans"/>
                <a:ea typeface="Open Sans"/>
                <a:cs typeface="Open Sans"/>
                <a:sym typeface="Open Sans"/>
              </a:rPr>
              <a:t>tinggi</a:t>
            </a:r>
            <a:r>
              <a:rPr lang="en-US" sz="2200" b="0" i="0" u="none" strike="noStrike" cap="none" dirty="0">
                <a:solidFill>
                  <a:srgbClr val="000000"/>
                </a:solidFill>
                <a:latin typeface="Open Sans"/>
                <a:ea typeface="Open Sans"/>
                <a:cs typeface="Open Sans"/>
                <a:sym typeface="Open Sans"/>
              </a:rPr>
              <a:t>.</a:t>
            </a:r>
          </a:p>
          <a:p>
            <a:pPr marL="582943" marR="0" lvl="1" indent="-291470" algn="l" rtl="0">
              <a:lnSpc>
                <a:spcPct val="140000"/>
              </a:lnSpc>
              <a:spcBef>
                <a:spcPts val="0"/>
              </a:spcBef>
              <a:spcAft>
                <a:spcPts val="0"/>
              </a:spcAft>
              <a:buClr>
                <a:srgbClr val="000000"/>
              </a:buClr>
              <a:buSzPts val="2700"/>
              <a:buFont typeface="Arial"/>
              <a:buChar char="•"/>
            </a:pPr>
            <a:r>
              <a:rPr lang="en-US" sz="2200" b="0" i="0" u="none" strike="noStrike" cap="none" dirty="0" err="1">
                <a:solidFill>
                  <a:srgbClr val="000000"/>
                </a:solidFill>
                <a:latin typeface="Open Sans"/>
                <a:ea typeface="Open Sans"/>
                <a:cs typeface="Open Sans"/>
                <a:sym typeface="Open Sans"/>
              </a:rPr>
              <a:t>Seterusnya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tambahkan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selapisan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tanah</a:t>
            </a:r>
            <a:r>
              <a:rPr lang="en-US" sz="2200" dirty="0">
                <a:latin typeface="Open Sans"/>
                <a:ea typeface="Open Sans"/>
                <a:cs typeface="Open Sans"/>
                <a:sym typeface="Open Sans"/>
              </a:rPr>
              <a:t>.</a:t>
            </a:r>
            <a:endParaRPr lang="en-US" sz="2200" b="0" i="0" u="none" strike="noStrike" cap="none" dirty="0">
              <a:solidFill>
                <a:srgbClr val="000000"/>
              </a:solidFill>
              <a:latin typeface="Open Sans"/>
              <a:ea typeface="Open Sans"/>
              <a:cs typeface="Open Sans"/>
              <a:sym typeface="Open Sans"/>
            </a:endParaRPr>
          </a:p>
          <a:p>
            <a:pPr marL="582943" marR="0" lvl="1" indent="-291470" algn="l" rtl="0">
              <a:lnSpc>
                <a:spcPct val="140000"/>
              </a:lnSpc>
              <a:spcBef>
                <a:spcPts val="0"/>
              </a:spcBef>
              <a:spcAft>
                <a:spcPts val="0"/>
              </a:spcAft>
              <a:buClr>
                <a:srgbClr val="000000"/>
              </a:buClr>
              <a:buSzPts val="2700"/>
              <a:buFont typeface="Arial"/>
              <a:buChar char="•"/>
            </a:pPr>
            <a:r>
              <a:rPr lang="en-US" sz="2200" b="0" i="0" u="none" strike="noStrike" cap="none" dirty="0">
                <a:solidFill>
                  <a:srgbClr val="000000"/>
                </a:solidFill>
                <a:latin typeface="Open Sans"/>
                <a:ea typeface="Open Sans"/>
                <a:cs typeface="Open Sans"/>
                <a:sym typeface="Open Sans"/>
              </a:rPr>
              <a:t>Masukkan </a:t>
            </a:r>
            <a:r>
              <a:rPr lang="en-US" sz="2200" dirty="0" err="1">
                <a:latin typeface="Open Sans"/>
                <a:ea typeface="Open Sans"/>
                <a:cs typeface="Open Sans"/>
                <a:sym typeface="Open Sans"/>
              </a:rPr>
              <a:t>t</a:t>
            </a:r>
            <a:r>
              <a:rPr lang="en-US" sz="2200" b="0" i="0" u="none" strike="noStrike" cap="none" dirty="0" err="1">
                <a:solidFill>
                  <a:srgbClr val="000000"/>
                </a:solidFill>
                <a:latin typeface="Open Sans"/>
                <a:ea typeface="Open Sans"/>
                <a:cs typeface="Open Sans"/>
                <a:sym typeface="Open Sans"/>
              </a:rPr>
              <a:t>umbuhan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terbesar</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dahulu</a:t>
            </a:r>
            <a:r>
              <a:rPr lang="en-US" sz="2200" b="0" i="0" u="none" strike="noStrike" cap="none" dirty="0">
                <a:solidFill>
                  <a:srgbClr val="000000"/>
                </a:solidFill>
                <a:latin typeface="Open Sans"/>
                <a:ea typeface="Open Sans"/>
                <a:cs typeface="Open Sans"/>
                <a:sym typeface="Open Sans"/>
              </a:rPr>
              <a:t>.</a:t>
            </a:r>
          </a:p>
          <a:p>
            <a:pPr marL="582943" marR="0" lvl="1" indent="-291470" algn="l" rtl="0">
              <a:lnSpc>
                <a:spcPct val="140000"/>
              </a:lnSpc>
              <a:spcBef>
                <a:spcPts val="0"/>
              </a:spcBef>
              <a:spcAft>
                <a:spcPts val="0"/>
              </a:spcAft>
              <a:buClr>
                <a:srgbClr val="000000"/>
              </a:buClr>
              <a:buSzPts val="2700"/>
              <a:buFont typeface="Arial"/>
              <a:buChar char="•"/>
            </a:pPr>
            <a:r>
              <a:rPr lang="en-US" sz="2200" b="0" i="0" u="none" strike="noStrike" cap="none" dirty="0" err="1">
                <a:solidFill>
                  <a:srgbClr val="000000"/>
                </a:solidFill>
                <a:latin typeface="Open Sans"/>
                <a:ea typeface="Open Sans"/>
                <a:cs typeface="Open Sans"/>
                <a:sym typeface="Open Sans"/>
              </a:rPr>
              <a:t>Letakkan</a:t>
            </a:r>
            <a:r>
              <a:rPr lang="en-US" sz="2200" b="0" i="0" u="none" strike="noStrike" cap="none" dirty="0">
                <a:solidFill>
                  <a:srgbClr val="000000"/>
                </a:solidFill>
                <a:latin typeface="Open Sans"/>
                <a:ea typeface="Open Sans"/>
                <a:cs typeface="Open Sans"/>
                <a:sym typeface="Open Sans"/>
              </a:rPr>
              <a:t> batu lain, </a:t>
            </a:r>
            <a:r>
              <a:rPr lang="en-US" sz="2200" b="0" i="0" u="none" strike="noStrike" cap="none" dirty="0" err="1">
                <a:solidFill>
                  <a:srgbClr val="000000"/>
                </a:solidFill>
                <a:latin typeface="Open Sans"/>
                <a:ea typeface="Open Sans"/>
                <a:cs typeface="Open Sans"/>
                <a:sym typeface="Open Sans"/>
              </a:rPr>
              <a:t>lumut</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atau</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pasir</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untuk</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menutupi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tanah</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seperti</a:t>
            </a:r>
            <a:r>
              <a:rPr lang="en-US" sz="2200" b="0" i="0" u="none" strike="noStrike" cap="none" dirty="0">
                <a:solidFill>
                  <a:srgbClr val="000000"/>
                </a:solidFill>
                <a:latin typeface="Open Sans"/>
                <a:ea typeface="Open Sans"/>
                <a:cs typeface="Open Sans"/>
                <a:sym typeface="Open Sans"/>
              </a:rPr>
              <a:t> yang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mahukan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Hias</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dengan</a:t>
            </a:r>
            <a:r>
              <a:rPr lang="en-US" sz="2200" b="0" i="0" u="none" strike="noStrike" cap="none" dirty="0">
                <a:solidFill>
                  <a:srgbClr val="000000"/>
                </a:solidFill>
                <a:latin typeface="Open Sans"/>
                <a:ea typeface="Open Sans"/>
                <a:cs typeface="Open Sans"/>
                <a:sym typeface="Open Sans"/>
              </a:rPr>
              <a:t> ranting </a:t>
            </a:r>
            <a:r>
              <a:rPr lang="en-US" sz="2200" b="0" i="0" u="none" strike="noStrike" cap="none" dirty="0" err="1">
                <a:solidFill>
                  <a:srgbClr val="000000"/>
                </a:solidFill>
                <a:latin typeface="Open Sans"/>
                <a:ea typeface="Open Sans"/>
                <a:cs typeface="Open Sans"/>
                <a:sym typeface="Open Sans"/>
              </a:rPr>
              <a:t>atau</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dekorasi</a:t>
            </a:r>
            <a:r>
              <a:rPr lang="en-US" sz="2200" b="0" i="0" u="none" strike="noStrike" cap="none" dirty="0">
                <a:solidFill>
                  <a:srgbClr val="000000"/>
                </a:solidFill>
                <a:latin typeface="Open Sans"/>
                <a:ea typeface="Open Sans"/>
                <a:cs typeface="Open Sans"/>
                <a:sym typeface="Open Sans"/>
              </a:rPr>
              <a:t> lain.</a:t>
            </a:r>
          </a:p>
          <a:p>
            <a:pPr marL="582943" marR="0" lvl="1" indent="-291470" algn="l" rtl="0">
              <a:lnSpc>
                <a:spcPct val="140000"/>
              </a:lnSpc>
              <a:spcBef>
                <a:spcPts val="0"/>
              </a:spcBef>
              <a:spcAft>
                <a:spcPts val="0"/>
              </a:spcAft>
              <a:buClr>
                <a:srgbClr val="000000"/>
              </a:buClr>
              <a:buSzPts val="2700"/>
              <a:buFont typeface="Arial"/>
              <a:buChar char="•"/>
            </a:pPr>
            <a:r>
              <a:rPr lang="en-US" sz="2200" dirty="0" err="1">
                <a:latin typeface="Open Sans"/>
                <a:ea typeface="Open Sans"/>
                <a:cs typeface="Open Sans"/>
                <a:sym typeface="Open Sans"/>
              </a:rPr>
              <a:t>Sembur</a:t>
            </a:r>
            <a:r>
              <a:rPr lang="en-US" sz="2200" dirty="0">
                <a:latin typeface="Open Sans"/>
                <a:ea typeface="Open Sans"/>
                <a:cs typeface="Open Sans"/>
                <a:sym typeface="Open Sans"/>
              </a:rPr>
              <a:t> air pada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tanaman</a:t>
            </a:r>
            <a:r>
              <a:rPr lang="en-US" sz="2200" b="0" i="0" u="none" strike="noStrike" cap="none" dirty="0">
                <a:solidFill>
                  <a:srgbClr val="000000"/>
                </a:solidFill>
                <a:latin typeface="Open Sans"/>
                <a:ea typeface="Open Sans"/>
                <a:cs typeface="Open Sans"/>
                <a:sym typeface="Open Sans"/>
              </a:rPr>
              <a:t> dan </a:t>
            </a:r>
            <a:r>
              <a:rPr lang="en-US" sz="2200" b="0" i="0" u="none" strike="noStrike" cap="none" dirty="0" err="1">
                <a:solidFill>
                  <a:srgbClr val="000000"/>
                </a:solidFill>
                <a:latin typeface="Open Sans"/>
                <a:ea typeface="Open Sans"/>
                <a:cs typeface="Open Sans"/>
                <a:sym typeface="Open Sans"/>
              </a:rPr>
              <a:t>tanah</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dan </a:t>
            </a:r>
            <a:r>
              <a:rPr lang="en-US" sz="2200" b="0" i="0" u="none" strike="noStrike" cap="none" dirty="0" err="1">
                <a:solidFill>
                  <a:srgbClr val="000000"/>
                </a:solidFill>
                <a:latin typeface="Open Sans"/>
                <a:ea typeface="Open Sans"/>
                <a:cs typeface="Open Sans"/>
                <a:sym typeface="Open Sans"/>
              </a:rPr>
              <a:t>tutup</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balang</a:t>
            </a:r>
            <a:r>
              <a:rPr lang="en-US" sz="2200" b="0" i="0" u="none" strike="noStrike" cap="none" dirty="0">
                <a:solidFill>
                  <a:srgbClr val="000000"/>
                </a:solidFill>
                <a:latin typeface="Open Sans"/>
                <a:ea typeface="Open Sans"/>
                <a:cs typeface="Open Sans"/>
                <a:sym typeface="Open Sans"/>
              </a:rPr>
              <a:t>.</a:t>
            </a:r>
          </a:p>
          <a:p>
            <a:pPr marL="582943" marR="0" lvl="1" indent="-291470" algn="l" rtl="0">
              <a:lnSpc>
                <a:spcPct val="140000"/>
              </a:lnSpc>
              <a:spcBef>
                <a:spcPts val="0"/>
              </a:spcBef>
              <a:spcAft>
                <a:spcPts val="0"/>
              </a:spcAft>
              <a:buClr>
                <a:srgbClr val="000000"/>
              </a:buClr>
              <a:buSzPts val="2700"/>
              <a:buFont typeface="Arial"/>
              <a:buChar char="•"/>
            </a:pPr>
            <a:r>
              <a:rPr lang="en-US" sz="2200" b="0" i="0" u="none" strike="noStrike" cap="none" dirty="0">
                <a:solidFill>
                  <a:srgbClr val="000000"/>
                </a:solidFill>
                <a:latin typeface="Open Sans"/>
                <a:ea typeface="Open Sans"/>
                <a:cs typeface="Open Sans"/>
                <a:sym typeface="Open Sans"/>
              </a:rPr>
              <a:t>Anda </a:t>
            </a:r>
            <a:r>
              <a:rPr lang="en-US" sz="2200" b="0" i="0" u="none" strike="noStrike" cap="none" dirty="0" err="1">
                <a:solidFill>
                  <a:srgbClr val="000000"/>
                </a:solidFill>
                <a:latin typeface="Open Sans"/>
                <a:ea typeface="Open Sans"/>
                <a:cs typeface="Open Sans"/>
                <a:sym typeface="Open Sans"/>
              </a:rPr>
              <a:t>tidak</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perlu</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menyiram</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taman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lagi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selagi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membiarkan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balang</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tertutup</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Pemeluwapan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wap</a:t>
            </a:r>
            <a:r>
              <a:rPr lang="en-US" sz="2200" b="0" i="0" u="none" strike="noStrike" cap="none" dirty="0">
                <a:solidFill>
                  <a:srgbClr val="000000"/>
                </a:solidFill>
                <a:latin typeface="Open Sans"/>
                <a:ea typeface="Open Sans"/>
                <a:cs typeface="Open Sans"/>
                <a:sym typeface="Open Sans"/>
              </a:rPr>
              <a:t> air </a:t>
            </a:r>
            <a:r>
              <a:rPr lang="en-US" sz="2200" b="0" i="0" u="none" strike="noStrike" cap="none" dirty="0" err="1">
                <a:solidFill>
                  <a:srgbClr val="000000"/>
                </a:solidFill>
                <a:latin typeface="Open Sans"/>
                <a:ea typeface="Open Sans"/>
                <a:cs typeface="Open Sans"/>
                <a:sym typeface="Open Sans"/>
              </a:rPr>
              <a:t>dari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respirasi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tumbuhan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menghasil</a:t>
            </a:r>
            <a:r>
              <a:rPr lang="en-US" sz="2200" dirty="0" err="1">
                <a:latin typeface="Open Sans"/>
                <a:ea typeface="Open Sans"/>
                <a:cs typeface="Open Sans"/>
                <a:sym typeface="Open Sans"/>
              </a:rPr>
              <a:t>kan</a:t>
            </a:r>
            <a:r>
              <a:rPr lang="en-US" sz="2200" dirty="0">
                <a:latin typeface="Open Sans"/>
                <a:ea typeface="Open Sans"/>
                <a:cs typeface="Open Sans"/>
                <a:sym typeface="Open Sans"/>
              </a:rPr>
              <a:t>  air untuk </a:t>
            </a:r>
            <a:r>
              <a:rPr lang="en-US" sz="2200" dirty="0" err="1">
                <a:latin typeface="Open Sans"/>
                <a:ea typeface="Open Sans"/>
                <a:cs typeface="Open Sans"/>
                <a:sym typeface="Open Sans"/>
              </a:rPr>
              <a:t>tumbuhan</a:t>
            </a:r>
            <a:r>
              <a:rPr lang="en-US" sz="2200" dirty="0">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Cubalah</a:t>
            </a:r>
            <a:r>
              <a:rPr lang="en-US" sz="2200" b="0" i="0" u="none" strike="noStrike" cap="none" dirty="0">
                <a:solidFill>
                  <a:srgbClr val="000000"/>
                </a:solidFill>
                <a:latin typeface="Open Sans"/>
                <a:ea typeface="Open Sans"/>
                <a:cs typeface="Open Sans"/>
                <a:sym typeface="Open Sans"/>
              </a:rPr>
              <a:t> dan </a:t>
            </a:r>
            <a:r>
              <a:rPr lang="en-US" sz="2200" b="0" i="0" u="none" strike="noStrike" cap="none" dirty="0" err="1">
                <a:solidFill>
                  <a:srgbClr val="000000"/>
                </a:solidFill>
                <a:latin typeface="Open Sans"/>
                <a:ea typeface="Open Sans"/>
                <a:cs typeface="Open Sans"/>
                <a:sym typeface="Open Sans"/>
              </a:rPr>
              <a:t>lihat</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taman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anda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tumbuh</a:t>
            </a:r>
            <a:r>
              <a:rPr lang="en-US" sz="2200" dirty="0">
                <a:latin typeface="Open Sans"/>
                <a:ea typeface="Open Sans"/>
                <a:cs typeface="Open Sans"/>
                <a:sym typeface="Open Sans"/>
              </a:rPr>
              <a:t>!</a:t>
            </a:r>
            <a:endParaRPr lang="en-US" sz="2200" b="0" i="0" u="none" strike="noStrike" cap="none" dirty="0">
              <a:solidFill>
                <a:srgbClr val="000000"/>
              </a:solidFill>
              <a:latin typeface="Open Sans"/>
              <a:ea typeface="Open Sans"/>
              <a:cs typeface="Open Sans"/>
              <a:sym typeface="Open Sans"/>
            </a:endParaRPr>
          </a:p>
        </p:txBody>
      </p:sp>
      <p:sp>
        <p:nvSpPr>
          <p:cNvPr id="139" name="Google Shape;139;p4"/>
          <p:cNvSpPr txBox="1"/>
          <p:nvPr/>
        </p:nvSpPr>
        <p:spPr>
          <a:xfrm>
            <a:off x="462426" y="4502357"/>
            <a:ext cx="4171699" cy="560153"/>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ms-MY" sz="2600" b="1" i="0" dirty="0">
                <a:solidFill>
                  <a:srgbClr val="2D3748"/>
                </a:solidFill>
                <a:effectLst/>
                <a:latin typeface="system-ui"/>
              </a:rPr>
              <a:t>Apa yang perlu dilakukan</a:t>
            </a:r>
            <a:r>
              <a:rPr lang="ms-MY" sz="2400" b="1" i="0" dirty="0">
                <a:solidFill>
                  <a:srgbClr val="2D3748"/>
                </a:solidFill>
                <a:effectLst/>
                <a:latin typeface="system-ui"/>
              </a:rPr>
              <a:t>:</a:t>
            </a:r>
            <a:endParaRPr sz="1000" dirty="0"/>
          </a:p>
        </p:txBody>
      </p:sp>
      <p:sp>
        <p:nvSpPr>
          <p:cNvPr id="2" name="Google Shape;111;p3">
            <a:extLst>
              <a:ext uri="{FF2B5EF4-FFF2-40B4-BE49-F238E27FC236}">
                <a16:creationId xmlns:a16="http://schemas.microsoft.com/office/drawing/2014/main" id="{E042E4B0-881F-7BB0-A09A-EC7CAB7CA07D}"/>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7">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A10B5186-8ECA-985B-2A7B-F6873F3C3FD8}"/>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
        <p:nvSpPr>
          <p:cNvPr id="4" name="Google Shape;126;p4">
            <a:extLst>
              <a:ext uri="{FF2B5EF4-FFF2-40B4-BE49-F238E27FC236}">
                <a16:creationId xmlns:a16="http://schemas.microsoft.com/office/drawing/2014/main" id="{0A7BA907-F3EB-F2DA-8293-1111DF1F5035}"/>
              </a:ext>
            </a:extLst>
          </p:cNvPr>
          <p:cNvSpPr/>
          <p:nvPr/>
        </p:nvSpPr>
        <p:spPr>
          <a:xfrm>
            <a:off x="4547645" y="2318132"/>
            <a:ext cx="403812" cy="348503"/>
          </a:xfrm>
          <a:custGeom>
            <a:avLst/>
            <a:gdLst/>
            <a:ahLst/>
            <a:cxnLst/>
            <a:rect l="l" t="t" r="r" b="b"/>
            <a:pathLst>
              <a:path w="383055" h="369822" extrusionOk="0">
                <a:moveTo>
                  <a:pt x="0" y="0"/>
                </a:moveTo>
                <a:lnTo>
                  <a:pt x="383055" y="0"/>
                </a:lnTo>
                <a:lnTo>
                  <a:pt x="383055" y="369822"/>
                </a:lnTo>
                <a:lnTo>
                  <a:pt x="0" y="369822"/>
                </a:lnTo>
                <a:lnTo>
                  <a:pt x="0" y="0"/>
                </a:lnTo>
                <a:close/>
              </a:path>
            </a:pathLst>
          </a:custGeom>
          <a:blipFill rotWithShape="1">
            <a:blip r:embed="rId5">
              <a:alphaModFix/>
            </a:blip>
            <a:stretch>
              <a:fillRect/>
            </a:stretch>
          </a:blipFill>
          <a:ln>
            <a:noFill/>
          </a:ln>
        </p:spPr>
        <p:txBody>
          <a:bodyPr/>
          <a:lstStyle/>
          <a:p>
            <a:endParaRPr lang="en-PH"/>
          </a:p>
        </p:txBody>
      </p:sp>
      <p:sp>
        <p:nvSpPr>
          <p:cNvPr id="6" name="Google Shape;126;p4">
            <a:extLst>
              <a:ext uri="{FF2B5EF4-FFF2-40B4-BE49-F238E27FC236}">
                <a16:creationId xmlns:a16="http://schemas.microsoft.com/office/drawing/2014/main" id="{18ECBBEC-CC8C-262E-77CF-EBAE8BB5405A}"/>
              </a:ext>
            </a:extLst>
          </p:cNvPr>
          <p:cNvSpPr/>
          <p:nvPr/>
        </p:nvSpPr>
        <p:spPr>
          <a:xfrm>
            <a:off x="4547645" y="2764492"/>
            <a:ext cx="403812" cy="348503"/>
          </a:xfrm>
          <a:custGeom>
            <a:avLst/>
            <a:gdLst/>
            <a:ahLst/>
            <a:cxnLst/>
            <a:rect l="l" t="t" r="r" b="b"/>
            <a:pathLst>
              <a:path w="383055" h="369822" extrusionOk="0">
                <a:moveTo>
                  <a:pt x="0" y="0"/>
                </a:moveTo>
                <a:lnTo>
                  <a:pt x="383055" y="0"/>
                </a:lnTo>
                <a:lnTo>
                  <a:pt x="383055" y="369822"/>
                </a:lnTo>
                <a:lnTo>
                  <a:pt x="0" y="369822"/>
                </a:lnTo>
                <a:lnTo>
                  <a:pt x="0" y="0"/>
                </a:lnTo>
                <a:close/>
              </a:path>
            </a:pathLst>
          </a:custGeom>
          <a:blipFill rotWithShape="1">
            <a:blip r:embed="rId5">
              <a:alphaModFix/>
            </a:blip>
            <a:stretch>
              <a:fillRect/>
            </a:stretch>
          </a:blipFill>
          <a:ln>
            <a:noFill/>
          </a:ln>
        </p:spPr>
        <p:txBody>
          <a:bodyPr/>
          <a:lstStyle/>
          <a:p>
            <a:endParaRPr lang="en-PH"/>
          </a:p>
        </p:txBody>
      </p:sp>
      <p:sp>
        <p:nvSpPr>
          <p:cNvPr id="7" name="Google Shape;126;p4">
            <a:extLst>
              <a:ext uri="{FF2B5EF4-FFF2-40B4-BE49-F238E27FC236}">
                <a16:creationId xmlns:a16="http://schemas.microsoft.com/office/drawing/2014/main" id="{6574FA6D-BB76-0298-D3F7-70E72E27DA2D}"/>
              </a:ext>
            </a:extLst>
          </p:cNvPr>
          <p:cNvSpPr/>
          <p:nvPr/>
        </p:nvSpPr>
        <p:spPr>
          <a:xfrm>
            <a:off x="4547645" y="3252740"/>
            <a:ext cx="403812" cy="348503"/>
          </a:xfrm>
          <a:custGeom>
            <a:avLst/>
            <a:gdLst/>
            <a:ahLst/>
            <a:cxnLst/>
            <a:rect l="l" t="t" r="r" b="b"/>
            <a:pathLst>
              <a:path w="383055" h="369822" extrusionOk="0">
                <a:moveTo>
                  <a:pt x="0" y="0"/>
                </a:moveTo>
                <a:lnTo>
                  <a:pt x="383055" y="0"/>
                </a:lnTo>
                <a:lnTo>
                  <a:pt x="383055" y="369822"/>
                </a:lnTo>
                <a:lnTo>
                  <a:pt x="0" y="369822"/>
                </a:lnTo>
                <a:lnTo>
                  <a:pt x="0" y="0"/>
                </a:lnTo>
                <a:close/>
              </a:path>
            </a:pathLst>
          </a:custGeom>
          <a:blipFill rotWithShape="1">
            <a:blip r:embed="rId5">
              <a:alphaModFix/>
            </a:blip>
            <a:stretch>
              <a:fillRect/>
            </a:stretch>
          </a:blipFill>
          <a:ln>
            <a:noFill/>
          </a:ln>
        </p:spPr>
        <p:txBody>
          <a:bodyPr/>
          <a:lstStyle/>
          <a:p>
            <a:endParaRPr lang="en-PH"/>
          </a:p>
        </p:txBody>
      </p:sp>
      <p:sp>
        <p:nvSpPr>
          <p:cNvPr id="8" name="Google Shape;126;p4">
            <a:extLst>
              <a:ext uri="{FF2B5EF4-FFF2-40B4-BE49-F238E27FC236}">
                <a16:creationId xmlns:a16="http://schemas.microsoft.com/office/drawing/2014/main" id="{E661A5B7-1D19-DF51-AF70-FA2ECA6B6205}"/>
              </a:ext>
            </a:extLst>
          </p:cNvPr>
          <p:cNvSpPr/>
          <p:nvPr/>
        </p:nvSpPr>
        <p:spPr>
          <a:xfrm>
            <a:off x="4537570" y="3727305"/>
            <a:ext cx="403812" cy="348503"/>
          </a:xfrm>
          <a:custGeom>
            <a:avLst/>
            <a:gdLst/>
            <a:ahLst/>
            <a:cxnLst/>
            <a:rect l="l" t="t" r="r" b="b"/>
            <a:pathLst>
              <a:path w="383055" h="369822" extrusionOk="0">
                <a:moveTo>
                  <a:pt x="0" y="0"/>
                </a:moveTo>
                <a:lnTo>
                  <a:pt x="383055" y="0"/>
                </a:lnTo>
                <a:lnTo>
                  <a:pt x="383055" y="369822"/>
                </a:lnTo>
                <a:lnTo>
                  <a:pt x="0" y="369822"/>
                </a:lnTo>
                <a:lnTo>
                  <a:pt x="0" y="0"/>
                </a:lnTo>
                <a:close/>
              </a:path>
            </a:pathLst>
          </a:custGeom>
          <a:blipFill rotWithShape="1">
            <a:blip r:embed="rId5">
              <a:alphaModFix/>
            </a:blip>
            <a:stretch>
              <a:fillRect/>
            </a:stretch>
          </a:blipFill>
          <a:ln>
            <a:noFill/>
          </a:ln>
        </p:spPr>
        <p:txBody>
          <a:bodyPr/>
          <a:lstStyle/>
          <a:p>
            <a:endParaRPr lang="en-PH"/>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143"/>
        <p:cNvGrpSpPr/>
        <p:nvPr/>
      </p:nvGrpSpPr>
      <p:grpSpPr>
        <a:xfrm>
          <a:off x="0" y="0"/>
          <a:ext cx="0" cy="0"/>
          <a:chOff x="0" y="0"/>
          <a:chExt cx="0" cy="0"/>
        </a:xfrm>
      </p:grpSpPr>
      <p:sp>
        <p:nvSpPr>
          <p:cNvPr id="144" name="Google Shape;144;p5"/>
          <p:cNvSpPr/>
          <p:nvPr/>
        </p:nvSpPr>
        <p:spPr>
          <a:xfrm rot="1595619">
            <a:off x="9116758" y="7675646"/>
            <a:ext cx="2257432" cy="2045797"/>
          </a:xfrm>
          <a:custGeom>
            <a:avLst/>
            <a:gdLst/>
            <a:ahLst/>
            <a:cxnLst/>
            <a:rect l="l" t="t" r="r" b="b"/>
            <a:pathLst>
              <a:path w="2257432" h="2045797" extrusionOk="0">
                <a:moveTo>
                  <a:pt x="0" y="0"/>
                </a:moveTo>
                <a:lnTo>
                  <a:pt x="2257431" y="0"/>
                </a:lnTo>
                <a:lnTo>
                  <a:pt x="2257431" y="2045797"/>
                </a:lnTo>
                <a:lnTo>
                  <a:pt x="0" y="2045797"/>
                </a:lnTo>
                <a:lnTo>
                  <a:pt x="0" y="0"/>
                </a:lnTo>
                <a:close/>
              </a:path>
            </a:pathLst>
          </a:custGeom>
          <a:blipFill rotWithShape="1">
            <a:blip r:embed="rId3">
              <a:alphaModFix/>
            </a:blip>
            <a:stretch>
              <a:fillRect/>
            </a:stretch>
          </a:blipFill>
          <a:ln>
            <a:noFill/>
          </a:ln>
        </p:spPr>
        <p:txBody>
          <a:bodyPr/>
          <a:lstStyle/>
          <a:p>
            <a:endParaRPr lang="en-PH"/>
          </a:p>
        </p:txBody>
      </p:sp>
      <p:sp>
        <p:nvSpPr>
          <p:cNvPr id="145" name="Google Shape;145;p5"/>
          <p:cNvSpPr/>
          <p:nvPr/>
        </p:nvSpPr>
        <p:spPr>
          <a:xfrm>
            <a:off x="4609785" y="2272034"/>
            <a:ext cx="2432053" cy="699215"/>
          </a:xfrm>
          <a:custGeom>
            <a:avLst/>
            <a:gdLst/>
            <a:ahLst/>
            <a:cxnLst/>
            <a:rect l="l" t="t" r="r" b="b"/>
            <a:pathLst>
              <a:path w="2432053" h="699215" extrusionOk="0">
                <a:moveTo>
                  <a:pt x="0" y="0"/>
                </a:moveTo>
                <a:lnTo>
                  <a:pt x="2432053" y="0"/>
                </a:lnTo>
                <a:lnTo>
                  <a:pt x="2432053" y="699215"/>
                </a:lnTo>
                <a:lnTo>
                  <a:pt x="0" y="699215"/>
                </a:lnTo>
                <a:lnTo>
                  <a:pt x="0" y="0"/>
                </a:lnTo>
                <a:close/>
              </a:path>
            </a:pathLst>
          </a:custGeom>
          <a:blipFill rotWithShape="1">
            <a:blip r:embed="rId4">
              <a:alphaModFix/>
            </a:blip>
            <a:stretch>
              <a:fillRect/>
            </a:stretch>
          </a:blipFill>
          <a:ln>
            <a:noFill/>
          </a:ln>
        </p:spPr>
        <p:txBody>
          <a:bodyPr/>
          <a:lstStyle/>
          <a:p>
            <a:endParaRPr lang="en-PH"/>
          </a:p>
        </p:txBody>
      </p:sp>
      <p:sp>
        <p:nvSpPr>
          <p:cNvPr id="146" name="Google Shape;146;p5"/>
          <p:cNvSpPr/>
          <p:nvPr/>
        </p:nvSpPr>
        <p:spPr>
          <a:xfrm rot="-1394523">
            <a:off x="10091265" y="2275295"/>
            <a:ext cx="1970812" cy="566608"/>
          </a:xfrm>
          <a:custGeom>
            <a:avLst/>
            <a:gdLst/>
            <a:ahLst/>
            <a:cxnLst/>
            <a:rect l="l" t="t" r="r" b="b"/>
            <a:pathLst>
              <a:path w="1970812" h="566608" extrusionOk="0">
                <a:moveTo>
                  <a:pt x="0" y="0"/>
                </a:moveTo>
                <a:lnTo>
                  <a:pt x="1970812" y="0"/>
                </a:lnTo>
                <a:lnTo>
                  <a:pt x="1970812" y="566608"/>
                </a:lnTo>
                <a:lnTo>
                  <a:pt x="0" y="566608"/>
                </a:lnTo>
                <a:lnTo>
                  <a:pt x="0" y="0"/>
                </a:lnTo>
                <a:close/>
              </a:path>
            </a:pathLst>
          </a:custGeom>
          <a:blipFill rotWithShape="1">
            <a:blip r:embed="rId4">
              <a:alphaModFix/>
            </a:blip>
            <a:stretch>
              <a:fillRect/>
            </a:stretch>
          </a:blipFill>
          <a:ln>
            <a:noFill/>
          </a:ln>
        </p:spPr>
        <p:txBody>
          <a:bodyPr/>
          <a:lstStyle/>
          <a:p>
            <a:endParaRPr lang="en-PH"/>
          </a:p>
        </p:txBody>
      </p:sp>
      <p:sp>
        <p:nvSpPr>
          <p:cNvPr id="147" name="Google Shape;147;p5"/>
          <p:cNvSpPr/>
          <p:nvPr/>
        </p:nvSpPr>
        <p:spPr>
          <a:xfrm rot="-8380972">
            <a:off x="1472708" y="5541307"/>
            <a:ext cx="2432053" cy="699215"/>
          </a:xfrm>
          <a:custGeom>
            <a:avLst/>
            <a:gdLst/>
            <a:ahLst/>
            <a:cxnLst/>
            <a:rect l="l" t="t" r="r" b="b"/>
            <a:pathLst>
              <a:path w="2432053" h="699215" extrusionOk="0">
                <a:moveTo>
                  <a:pt x="0" y="0"/>
                </a:moveTo>
                <a:lnTo>
                  <a:pt x="2432053" y="0"/>
                </a:lnTo>
                <a:lnTo>
                  <a:pt x="2432053" y="699215"/>
                </a:lnTo>
                <a:lnTo>
                  <a:pt x="0" y="699215"/>
                </a:lnTo>
                <a:lnTo>
                  <a:pt x="0" y="0"/>
                </a:lnTo>
                <a:close/>
              </a:path>
            </a:pathLst>
          </a:custGeom>
          <a:blipFill rotWithShape="1">
            <a:blip r:embed="rId4">
              <a:alphaModFix/>
            </a:blip>
            <a:stretch>
              <a:fillRect/>
            </a:stretch>
          </a:blipFill>
          <a:ln>
            <a:noFill/>
          </a:ln>
        </p:spPr>
        <p:txBody>
          <a:bodyPr/>
          <a:lstStyle/>
          <a:p>
            <a:endParaRPr lang="en-PH"/>
          </a:p>
        </p:txBody>
      </p:sp>
      <p:sp>
        <p:nvSpPr>
          <p:cNvPr id="148" name="Google Shape;148;p5"/>
          <p:cNvSpPr/>
          <p:nvPr/>
        </p:nvSpPr>
        <p:spPr>
          <a:xfrm rot="10517254">
            <a:off x="4284784" y="8883338"/>
            <a:ext cx="2432053" cy="699215"/>
          </a:xfrm>
          <a:custGeom>
            <a:avLst/>
            <a:gdLst/>
            <a:ahLst/>
            <a:cxnLst/>
            <a:rect l="l" t="t" r="r" b="b"/>
            <a:pathLst>
              <a:path w="2432053" h="699215" extrusionOk="0">
                <a:moveTo>
                  <a:pt x="0" y="0"/>
                </a:moveTo>
                <a:lnTo>
                  <a:pt x="2432053" y="0"/>
                </a:lnTo>
                <a:lnTo>
                  <a:pt x="2432053" y="699215"/>
                </a:lnTo>
                <a:lnTo>
                  <a:pt x="0" y="699215"/>
                </a:lnTo>
                <a:lnTo>
                  <a:pt x="0" y="0"/>
                </a:lnTo>
                <a:close/>
              </a:path>
            </a:pathLst>
          </a:custGeom>
          <a:blipFill rotWithShape="1">
            <a:blip r:embed="rId4">
              <a:alphaModFix/>
            </a:blip>
            <a:stretch>
              <a:fillRect/>
            </a:stretch>
          </a:blipFill>
          <a:ln>
            <a:noFill/>
          </a:ln>
        </p:spPr>
        <p:txBody>
          <a:bodyPr/>
          <a:lstStyle/>
          <a:p>
            <a:endParaRPr lang="en-PH"/>
          </a:p>
        </p:txBody>
      </p:sp>
      <p:sp>
        <p:nvSpPr>
          <p:cNvPr id="149" name="Google Shape;149;p5"/>
          <p:cNvSpPr/>
          <p:nvPr/>
        </p:nvSpPr>
        <p:spPr>
          <a:xfrm rot="3854809">
            <a:off x="13508106" y="5703868"/>
            <a:ext cx="2062622" cy="593004"/>
          </a:xfrm>
          <a:custGeom>
            <a:avLst/>
            <a:gdLst/>
            <a:ahLst/>
            <a:cxnLst/>
            <a:rect l="l" t="t" r="r" b="b"/>
            <a:pathLst>
              <a:path w="2062622" h="593004" extrusionOk="0">
                <a:moveTo>
                  <a:pt x="0" y="0"/>
                </a:moveTo>
                <a:lnTo>
                  <a:pt x="2062623" y="0"/>
                </a:lnTo>
                <a:lnTo>
                  <a:pt x="2062623" y="593004"/>
                </a:lnTo>
                <a:lnTo>
                  <a:pt x="0" y="593004"/>
                </a:lnTo>
                <a:lnTo>
                  <a:pt x="0" y="0"/>
                </a:lnTo>
                <a:close/>
              </a:path>
            </a:pathLst>
          </a:custGeom>
          <a:blipFill rotWithShape="1">
            <a:blip r:embed="rId4">
              <a:alphaModFix/>
            </a:blip>
            <a:stretch>
              <a:fillRect/>
            </a:stretch>
          </a:blipFill>
          <a:ln>
            <a:noFill/>
          </a:ln>
        </p:spPr>
        <p:txBody>
          <a:bodyPr/>
          <a:lstStyle/>
          <a:p>
            <a:endParaRPr lang="en-PH"/>
          </a:p>
        </p:txBody>
      </p:sp>
      <p:sp>
        <p:nvSpPr>
          <p:cNvPr id="150" name="Google Shape;150;p5"/>
          <p:cNvSpPr/>
          <p:nvPr/>
        </p:nvSpPr>
        <p:spPr>
          <a:xfrm>
            <a:off x="4266537" y="3207770"/>
            <a:ext cx="2492600" cy="1159059"/>
          </a:xfrm>
          <a:custGeom>
            <a:avLst/>
            <a:gdLst/>
            <a:ahLst/>
            <a:cxnLst/>
            <a:rect l="l" t="t" r="r" b="b"/>
            <a:pathLst>
              <a:path w="2492600" h="1159059" extrusionOk="0">
                <a:moveTo>
                  <a:pt x="0" y="0"/>
                </a:moveTo>
                <a:lnTo>
                  <a:pt x="2492600" y="0"/>
                </a:lnTo>
                <a:lnTo>
                  <a:pt x="2492600" y="1159058"/>
                </a:lnTo>
                <a:lnTo>
                  <a:pt x="0" y="1159058"/>
                </a:lnTo>
                <a:lnTo>
                  <a:pt x="0" y="0"/>
                </a:lnTo>
                <a:close/>
              </a:path>
            </a:pathLst>
          </a:custGeom>
          <a:blipFill rotWithShape="1">
            <a:blip r:embed="rId5">
              <a:alphaModFix/>
            </a:blip>
            <a:stretch>
              <a:fillRect/>
            </a:stretch>
          </a:blipFill>
          <a:ln>
            <a:noFill/>
          </a:ln>
        </p:spPr>
        <p:txBody>
          <a:bodyPr/>
          <a:lstStyle/>
          <a:p>
            <a:endParaRPr lang="en-PH"/>
          </a:p>
        </p:txBody>
      </p:sp>
      <p:sp>
        <p:nvSpPr>
          <p:cNvPr id="151" name="Google Shape;151;p5"/>
          <p:cNvSpPr/>
          <p:nvPr/>
        </p:nvSpPr>
        <p:spPr>
          <a:xfrm>
            <a:off x="7547499" y="1986228"/>
            <a:ext cx="1939905" cy="1802072"/>
          </a:xfrm>
          <a:custGeom>
            <a:avLst/>
            <a:gdLst/>
            <a:ahLst/>
            <a:cxnLst/>
            <a:rect l="l" t="t" r="r" b="b"/>
            <a:pathLst>
              <a:path w="6488430" h="6027420" extrusionOk="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rotWithShape="1">
            <a:blip r:embed="rId6">
              <a:alphaModFix/>
            </a:blip>
            <a:stretch>
              <a:fillRect l="-18326" r="-18324"/>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5"/>
          <p:cNvSpPr/>
          <p:nvPr/>
        </p:nvSpPr>
        <p:spPr>
          <a:xfrm>
            <a:off x="1656559" y="2187654"/>
            <a:ext cx="2756593" cy="2630303"/>
          </a:xfrm>
          <a:custGeom>
            <a:avLst/>
            <a:gdLst/>
            <a:ahLst/>
            <a:cxnLst/>
            <a:rect l="l" t="t" r="r" b="b"/>
            <a:pathLst>
              <a:path w="6264910" h="5977891" extrusionOk="0">
                <a:moveTo>
                  <a:pt x="3576320" y="342901"/>
                </a:moveTo>
                <a:cubicBezTo>
                  <a:pt x="4768850" y="509271"/>
                  <a:pt x="6264910" y="971551"/>
                  <a:pt x="5435600" y="3060701"/>
                </a:cubicBezTo>
                <a:cubicBezTo>
                  <a:pt x="4606290" y="5149851"/>
                  <a:pt x="2889250" y="5520691"/>
                  <a:pt x="2059940" y="5749291"/>
                </a:cubicBezTo>
                <a:cubicBezTo>
                  <a:pt x="1230630" y="5977891"/>
                  <a:pt x="256540" y="5434331"/>
                  <a:pt x="600710" y="4203701"/>
                </a:cubicBezTo>
                <a:cubicBezTo>
                  <a:pt x="901700" y="3126740"/>
                  <a:pt x="0" y="1772921"/>
                  <a:pt x="86360" y="886460"/>
                </a:cubicBezTo>
                <a:cubicBezTo>
                  <a:pt x="172720" y="0"/>
                  <a:pt x="2145030" y="142240"/>
                  <a:pt x="3576320" y="342900"/>
                </a:cubicBezTo>
                <a:close/>
              </a:path>
            </a:pathLst>
          </a:custGeom>
          <a:blipFill rotWithShape="1">
            <a:blip r:embed="rId7">
              <a:alphaModFix/>
            </a:blip>
            <a:stretch>
              <a:fillRect l="-25223" r="-25222"/>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5"/>
          <p:cNvSpPr/>
          <p:nvPr/>
        </p:nvSpPr>
        <p:spPr>
          <a:xfrm>
            <a:off x="12018352" y="1831806"/>
            <a:ext cx="1939905" cy="1802072"/>
          </a:xfrm>
          <a:custGeom>
            <a:avLst/>
            <a:gdLst/>
            <a:ahLst/>
            <a:cxnLst/>
            <a:rect l="l" t="t" r="r" b="b"/>
            <a:pathLst>
              <a:path w="6488430" h="6027420" extrusionOk="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rotWithShape="1">
            <a:blip r:embed="rId8">
              <a:alphaModFix/>
            </a:blip>
            <a:stretch>
              <a:fillRect l="-17899" r="-17899"/>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5"/>
          <p:cNvSpPr/>
          <p:nvPr/>
        </p:nvSpPr>
        <p:spPr>
          <a:xfrm>
            <a:off x="1518526" y="6742613"/>
            <a:ext cx="2862090" cy="2658736"/>
          </a:xfrm>
          <a:custGeom>
            <a:avLst/>
            <a:gdLst/>
            <a:ahLst/>
            <a:cxnLst/>
            <a:rect l="l" t="t" r="r" b="b"/>
            <a:pathLst>
              <a:path w="6488430" h="6027420" extrusionOk="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rotWithShape="1">
            <a:blip r:embed="rId9">
              <a:alphaModFix/>
            </a:blip>
            <a:stretch>
              <a:fillRect l="-17813" r="-17813"/>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5"/>
          <p:cNvSpPr/>
          <p:nvPr/>
        </p:nvSpPr>
        <p:spPr>
          <a:xfrm>
            <a:off x="7035742" y="6641987"/>
            <a:ext cx="1929947" cy="3039287"/>
          </a:xfrm>
          <a:custGeom>
            <a:avLst/>
            <a:gdLst/>
            <a:ahLst/>
            <a:cxnLst/>
            <a:rect l="l" t="t" r="r" b="b"/>
            <a:pathLst>
              <a:path w="1929947" h="3039287" extrusionOk="0">
                <a:moveTo>
                  <a:pt x="0" y="0"/>
                </a:moveTo>
                <a:lnTo>
                  <a:pt x="1929947" y="0"/>
                </a:lnTo>
                <a:lnTo>
                  <a:pt x="1929947" y="3039287"/>
                </a:lnTo>
                <a:lnTo>
                  <a:pt x="0" y="3039287"/>
                </a:lnTo>
                <a:lnTo>
                  <a:pt x="0" y="0"/>
                </a:lnTo>
                <a:close/>
              </a:path>
            </a:pathLst>
          </a:custGeom>
          <a:blipFill rotWithShape="1">
            <a:blip r:embed="rId10">
              <a:alphaModFix/>
            </a:blip>
            <a:stretch>
              <a:fillRect/>
            </a:stretch>
          </a:blipFill>
          <a:ln>
            <a:noFill/>
          </a:ln>
        </p:spPr>
        <p:txBody>
          <a:bodyPr/>
          <a:lstStyle/>
          <a:p>
            <a:endParaRPr lang="en-PH"/>
          </a:p>
        </p:txBody>
      </p:sp>
      <p:sp>
        <p:nvSpPr>
          <p:cNvPr id="156" name="Google Shape;156;p5"/>
          <p:cNvSpPr/>
          <p:nvPr/>
        </p:nvSpPr>
        <p:spPr>
          <a:xfrm>
            <a:off x="12564374" y="6426538"/>
            <a:ext cx="1975043" cy="2454541"/>
          </a:xfrm>
          <a:custGeom>
            <a:avLst/>
            <a:gdLst/>
            <a:ahLst/>
            <a:cxnLst/>
            <a:rect l="l" t="t" r="r" b="b"/>
            <a:pathLst>
              <a:path w="5108702" h="6348984" extrusionOk="0">
                <a:moveTo>
                  <a:pt x="5108702" y="2554351"/>
                </a:moveTo>
                <a:lnTo>
                  <a:pt x="5108702" y="3794506"/>
                </a:lnTo>
                <a:cubicBezTo>
                  <a:pt x="5108702" y="5205222"/>
                  <a:pt x="3965067" y="6348857"/>
                  <a:pt x="2554351" y="6348857"/>
                </a:cubicBezTo>
                <a:lnTo>
                  <a:pt x="2554351" y="6348857"/>
                </a:lnTo>
                <a:cubicBezTo>
                  <a:pt x="1143635" y="6348984"/>
                  <a:pt x="0" y="5205349"/>
                  <a:pt x="0" y="3794506"/>
                </a:cubicBezTo>
                <a:lnTo>
                  <a:pt x="0" y="2554351"/>
                </a:lnTo>
                <a:cubicBezTo>
                  <a:pt x="0" y="1143635"/>
                  <a:pt x="1143635" y="0"/>
                  <a:pt x="2554351" y="0"/>
                </a:cubicBezTo>
                <a:lnTo>
                  <a:pt x="2554351" y="0"/>
                </a:lnTo>
                <a:cubicBezTo>
                  <a:pt x="3965067" y="0"/>
                  <a:pt x="5108702" y="1143635"/>
                  <a:pt x="5108702" y="2554351"/>
                </a:cubicBezTo>
                <a:close/>
              </a:path>
            </a:pathLst>
          </a:custGeom>
          <a:blipFill rotWithShape="1">
            <a:blip r:embed="rId11">
              <a:alphaModFix/>
            </a:blip>
            <a:stretch>
              <a:fillRect t="-10348" b="-10347"/>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5"/>
          <p:cNvSpPr/>
          <p:nvPr/>
        </p:nvSpPr>
        <p:spPr>
          <a:xfrm>
            <a:off x="11837154" y="4950506"/>
            <a:ext cx="1314321" cy="1322588"/>
          </a:xfrm>
          <a:custGeom>
            <a:avLst/>
            <a:gdLst/>
            <a:ahLst/>
            <a:cxnLst/>
            <a:rect l="l" t="t" r="r" b="b"/>
            <a:pathLst>
              <a:path w="1314321" h="1322588" extrusionOk="0">
                <a:moveTo>
                  <a:pt x="0" y="0"/>
                </a:moveTo>
                <a:lnTo>
                  <a:pt x="1314321" y="0"/>
                </a:lnTo>
                <a:lnTo>
                  <a:pt x="1314321" y="1322588"/>
                </a:lnTo>
                <a:lnTo>
                  <a:pt x="0" y="1322588"/>
                </a:lnTo>
                <a:lnTo>
                  <a:pt x="0" y="0"/>
                </a:lnTo>
                <a:close/>
              </a:path>
            </a:pathLst>
          </a:custGeom>
          <a:blipFill rotWithShape="1">
            <a:blip r:embed="rId12">
              <a:alphaModFix/>
            </a:blip>
            <a:stretch>
              <a:fillRect/>
            </a:stretch>
          </a:blipFill>
          <a:ln>
            <a:noFill/>
          </a:ln>
        </p:spPr>
        <p:txBody>
          <a:bodyPr/>
          <a:lstStyle/>
          <a:p>
            <a:endParaRPr lang="en-PH"/>
          </a:p>
        </p:txBody>
      </p:sp>
      <p:sp>
        <p:nvSpPr>
          <p:cNvPr id="159" name="Google Shape;159;p5"/>
          <p:cNvSpPr/>
          <p:nvPr/>
        </p:nvSpPr>
        <p:spPr>
          <a:xfrm>
            <a:off x="14502416" y="402652"/>
            <a:ext cx="3785584" cy="2427506"/>
          </a:xfrm>
          <a:custGeom>
            <a:avLst/>
            <a:gdLst/>
            <a:ahLst/>
            <a:cxnLst/>
            <a:rect l="l" t="t" r="r" b="b"/>
            <a:pathLst>
              <a:path w="3785584" h="2427506" extrusionOk="0">
                <a:moveTo>
                  <a:pt x="0" y="0"/>
                </a:moveTo>
                <a:lnTo>
                  <a:pt x="3785584" y="0"/>
                </a:lnTo>
                <a:lnTo>
                  <a:pt x="3785584" y="2427506"/>
                </a:lnTo>
                <a:lnTo>
                  <a:pt x="0" y="2427506"/>
                </a:lnTo>
                <a:lnTo>
                  <a:pt x="0" y="0"/>
                </a:lnTo>
                <a:close/>
              </a:path>
            </a:pathLst>
          </a:custGeom>
          <a:blipFill rotWithShape="1">
            <a:blip r:embed="rId13">
              <a:alphaModFix/>
            </a:blip>
            <a:stretch>
              <a:fillRect/>
            </a:stretch>
          </a:blipFill>
          <a:ln>
            <a:noFill/>
          </a:ln>
        </p:spPr>
        <p:txBody>
          <a:bodyPr/>
          <a:lstStyle/>
          <a:p>
            <a:endParaRPr lang="en-PH"/>
          </a:p>
        </p:txBody>
      </p:sp>
      <p:sp>
        <p:nvSpPr>
          <p:cNvPr id="160" name="Google Shape;160;p5"/>
          <p:cNvSpPr/>
          <p:nvPr/>
        </p:nvSpPr>
        <p:spPr>
          <a:xfrm>
            <a:off x="16214757" y="2497286"/>
            <a:ext cx="1651217" cy="1290013"/>
          </a:xfrm>
          <a:custGeom>
            <a:avLst/>
            <a:gdLst/>
            <a:ahLst/>
            <a:cxnLst/>
            <a:rect l="l" t="t" r="r" b="b"/>
            <a:pathLst>
              <a:path w="1651217" h="1290013" extrusionOk="0">
                <a:moveTo>
                  <a:pt x="0" y="0"/>
                </a:moveTo>
                <a:lnTo>
                  <a:pt x="1651217" y="0"/>
                </a:lnTo>
                <a:lnTo>
                  <a:pt x="1651217" y="1290013"/>
                </a:lnTo>
                <a:lnTo>
                  <a:pt x="0" y="1290013"/>
                </a:lnTo>
                <a:lnTo>
                  <a:pt x="0" y="0"/>
                </a:lnTo>
                <a:close/>
              </a:path>
            </a:pathLst>
          </a:custGeom>
          <a:blipFill rotWithShape="1">
            <a:blip r:embed="rId14">
              <a:alphaModFix/>
            </a:blip>
            <a:stretch>
              <a:fillRect/>
            </a:stretch>
          </a:blipFill>
          <a:ln>
            <a:noFill/>
          </a:ln>
        </p:spPr>
        <p:txBody>
          <a:bodyPr/>
          <a:lstStyle/>
          <a:p>
            <a:endParaRPr lang="en-PH"/>
          </a:p>
        </p:txBody>
      </p:sp>
      <p:sp>
        <p:nvSpPr>
          <p:cNvPr id="161" name="Google Shape;161;p5"/>
          <p:cNvSpPr txBox="1"/>
          <p:nvPr/>
        </p:nvSpPr>
        <p:spPr>
          <a:xfrm>
            <a:off x="11514214" y="3690982"/>
            <a:ext cx="3895232" cy="1292662"/>
          </a:xfrm>
          <a:prstGeom prst="rect">
            <a:avLst/>
          </a:prstGeom>
          <a:noFill/>
          <a:ln>
            <a:noFill/>
          </a:ln>
        </p:spPr>
        <p:txBody>
          <a:bodyPr spcFirstLastPara="1" wrap="square" lIns="0" tIns="0" rIns="0" bIns="0" anchor="t" anchorCtr="0">
            <a:spAutoFit/>
          </a:bodyPr>
          <a:lstStyle/>
          <a:p>
            <a:pPr marL="0" marR="0" lvl="0" indent="0" algn="ctr" rtl="0">
              <a:lnSpc>
                <a:spcPct val="139962"/>
              </a:lnSpc>
              <a:spcBef>
                <a:spcPts val="0"/>
              </a:spcBef>
              <a:spcAft>
                <a:spcPts val="0"/>
              </a:spcAft>
              <a:buNone/>
            </a:pPr>
            <a:r>
              <a:rPr lang="en-US" sz="2000" dirty="0" err="1">
                <a:latin typeface="Open Sans"/>
                <a:ea typeface="Open Sans"/>
                <a:cs typeface="Open Sans"/>
                <a:sym typeface="Open Sans"/>
              </a:rPr>
              <a:t>Lebah</a:t>
            </a:r>
            <a:r>
              <a:rPr lang="en-US" sz="2000" dirty="0">
                <a:latin typeface="Open Sans"/>
                <a:ea typeface="Open Sans"/>
                <a:cs typeface="Open Sans"/>
                <a:sym typeface="Open Sans"/>
              </a:rPr>
              <a:t> </a:t>
            </a:r>
            <a:r>
              <a:rPr lang="en-US" sz="2000" dirty="0" err="1">
                <a:latin typeface="Open Sans"/>
                <a:ea typeface="Open Sans"/>
                <a:cs typeface="Open Sans"/>
                <a:sym typeface="Open Sans"/>
              </a:rPr>
              <a:t>menukar</a:t>
            </a:r>
            <a:r>
              <a:rPr lang="en-US" sz="2000" dirty="0">
                <a:latin typeface="Open Sans"/>
                <a:ea typeface="Open Sans"/>
                <a:cs typeface="Open Sans"/>
                <a:sym typeface="Open Sans"/>
              </a:rPr>
              <a:t> </a:t>
            </a:r>
            <a:r>
              <a:rPr lang="en-US" sz="2000" dirty="0" err="1">
                <a:latin typeface="Open Sans"/>
                <a:ea typeface="Open Sans"/>
                <a:cs typeface="Open Sans"/>
                <a:sym typeface="Open Sans"/>
              </a:rPr>
              <a:t>nektar</a:t>
            </a:r>
            <a:r>
              <a:rPr lang="en-US" sz="2000" dirty="0">
                <a:latin typeface="Open Sans"/>
                <a:ea typeface="Open Sans"/>
                <a:cs typeface="Open Sans"/>
                <a:sym typeface="Open Sans"/>
              </a:rPr>
              <a:t> </a:t>
            </a:r>
            <a:r>
              <a:rPr lang="en-US" sz="2000" dirty="0" err="1">
                <a:latin typeface="Open Sans"/>
                <a:ea typeface="Open Sans"/>
                <a:cs typeface="Open Sans"/>
                <a:sym typeface="Open Sans"/>
              </a:rPr>
              <a:t>menjadi</a:t>
            </a:r>
            <a:r>
              <a:rPr lang="en-US" sz="2000" dirty="0">
                <a:latin typeface="Open Sans"/>
                <a:ea typeface="Open Sans"/>
                <a:cs typeface="Open Sans"/>
                <a:sym typeface="Open Sans"/>
              </a:rPr>
              <a:t> </a:t>
            </a:r>
            <a:r>
              <a:rPr lang="en-US" sz="2000" dirty="0" err="1">
                <a:latin typeface="Open Sans"/>
                <a:ea typeface="Open Sans"/>
                <a:cs typeface="Open Sans"/>
                <a:sym typeface="Open Sans"/>
              </a:rPr>
              <a:t>madu</a:t>
            </a:r>
            <a:r>
              <a:rPr lang="en-US" sz="2000" dirty="0">
                <a:latin typeface="Open Sans"/>
                <a:ea typeface="Open Sans"/>
                <a:cs typeface="Open Sans"/>
                <a:sym typeface="Open Sans"/>
              </a:rPr>
              <a:t> dan </a:t>
            </a:r>
            <a:r>
              <a:rPr lang="en-US" sz="2000" dirty="0" err="1">
                <a:latin typeface="Open Sans"/>
                <a:ea typeface="Open Sans"/>
                <a:cs typeface="Open Sans"/>
                <a:sym typeface="Open Sans"/>
              </a:rPr>
              <a:t>menyimpannya</a:t>
            </a:r>
            <a:r>
              <a:rPr lang="en-US" sz="2000" dirty="0">
                <a:latin typeface="Open Sans"/>
                <a:ea typeface="Open Sans"/>
                <a:cs typeface="Open Sans"/>
                <a:sym typeface="Open Sans"/>
              </a:rPr>
              <a:t> dalam  </a:t>
            </a:r>
            <a:r>
              <a:rPr lang="en-US" sz="2000" dirty="0" err="1">
                <a:latin typeface="Open Sans"/>
                <a:ea typeface="Open Sans"/>
                <a:cs typeface="Open Sans"/>
                <a:sym typeface="Open Sans"/>
              </a:rPr>
              <a:t>sarang</a:t>
            </a:r>
            <a:r>
              <a:rPr lang="en-US" sz="2000" dirty="0">
                <a:latin typeface="Open Sans"/>
                <a:ea typeface="Open Sans"/>
                <a:cs typeface="Open Sans"/>
                <a:sym typeface="Open Sans"/>
              </a:rPr>
              <a:t>.</a:t>
            </a:r>
            <a:endParaRPr sz="2000" dirty="0"/>
          </a:p>
        </p:txBody>
      </p:sp>
      <p:sp>
        <p:nvSpPr>
          <p:cNvPr id="162" name="Google Shape;162;p5"/>
          <p:cNvSpPr txBox="1"/>
          <p:nvPr/>
        </p:nvSpPr>
        <p:spPr>
          <a:xfrm>
            <a:off x="9712526" y="7065616"/>
            <a:ext cx="2696032" cy="861774"/>
          </a:xfrm>
          <a:prstGeom prst="rect">
            <a:avLst/>
          </a:prstGeom>
          <a:noFill/>
          <a:ln>
            <a:noFill/>
          </a:ln>
        </p:spPr>
        <p:txBody>
          <a:bodyPr spcFirstLastPara="1" wrap="square" lIns="0" tIns="0" rIns="0" bIns="0" anchor="t" anchorCtr="0">
            <a:spAutoFit/>
          </a:bodyPr>
          <a:lstStyle/>
          <a:p>
            <a:pPr marL="0" marR="0" lvl="0" indent="0" algn="ctr" rtl="0">
              <a:lnSpc>
                <a:spcPct val="139962"/>
              </a:lnSpc>
              <a:spcBef>
                <a:spcPts val="0"/>
              </a:spcBef>
              <a:spcAft>
                <a:spcPts val="0"/>
              </a:spcAft>
              <a:buNone/>
            </a:pPr>
            <a:r>
              <a:rPr lang="en-US" sz="2000" b="0" i="0" u="none" strike="noStrike" cap="none" dirty="0" err="1">
                <a:solidFill>
                  <a:srgbClr val="000000"/>
                </a:solidFill>
                <a:latin typeface="Open Sans"/>
                <a:ea typeface="Open Sans"/>
                <a:cs typeface="Open Sans"/>
                <a:sym typeface="Open Sans"/>
              </a:rPr>
              <a:t>Madu</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dikumpul</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dari</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sarang</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lebah</a:t>
            </a:r>
            <a:r>
              <a:rPr lang="en-US" sz="2000" b="0" i="0" u="none" strike="noStrike" cap="none" dirty="0">
                <a:solidFill>
                  <a:srgbClr val="000000"/>
                </a:solidFill>
                <a:latin typeface="Open Sans"/>
                <a:ea typeface="Open Sans"/>
                <a:cs typeface="Open Sans"/>
                <a:sym typeface="Open Sans"/>
              </a:rPr>
              <a:t>.</a:t>
            </a:r>
            <a:endParaRPr sz="2000" dirty="0"/>
          </a:p>
        </p:txBody>
      </p:sp>
      <p:sp>
        <p:nvSpPr>
          <p:cNvPr id="163" name="Google Shape;163;p5"/>
          <p:cNvSpPr txBox="1"/>
          <p:nvPr/>
        </p:nvSpPr>
        <p:spPr>
          <a:xfrm>
            <a:off x="1075055" y="583751"/>
            <a:ext cx="11272272" cy="1421928"/>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200" b="0" i="0" u="none" strike="noStrike" cap="none" dirty="0">
                <a:solidFill>
                  <a:srgbClr val="000000"/>
                </a:solidFill>
                <a:latin typeface="Open Sans"/>
                <a:ea typeface="Open Sans"/>
                <a:cs typeface="Open Sans"/>
                <a:sym typeface="Open Sans"/>
              </a:rPr>
              <a:t>Tuhan </a:t>
            </a:r>
            <a:r>
              <a:rPr lang="en-US" sz="2200" b="0" i="0" u="none" strike="noStrike" cap="none" dirty="0" err="1">
                <a:solidFill>
                  <a:srgbClr val="000000"/>
                </a:solidFill>
                <a:latin typeface="Open Sans"/>
                <a:ea typeface="Open Sans"/>
                <a:cs typeface="Open Sans"/>
                <a:sym typeface="Open Sans"/>
              </a:rPr>
              <a:t>menciptakan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bunga-bunga</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bukan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sahaja</a:t>
            </a:r>
            <a:r>
              <a:rPr lang="en-US" sz="2200" b="0" i="0" u="none" strike="noStrike" cap="none" dirty="0">
                <a:solidFill>
                  <a:srgbClr val="000000"/>
                </a:solidFill>
                <a:latin typeface="Open Sans"/>
                <a:ea typeface="Open Sans"/>
                <a:cs typeface="Open Sans"/>
                <a:sym typeface="Open Sans"/>
              </a:rPr>
              <a:t> untuk kita </a:t>
            </a:r>
            <a:r>
              <a:rPr lang="en-US" sz="2200" b="0" i="0" u="none" strike="noStrike" cap="none" dirty="0" err="1">
                <a:solidFill>
                  <a:srgbClr val="000000"/>
                </a:solidFill>
                <a:latin typeface="Open Sans"/>
                <a:ea typeface="Open Sans"/>
                <a:cs typeface="Open Sans"/>
                <a:sym typeface="Open Sans"/>
              </a:rPr>
              <a:t>nikmati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tetapi</a:t>
            </a:r>
            <a:r>
              <a:rPr lang="en-US" sz="2200" b="0" i="0" u="none" strike="noStrike" cap="none" dirty="0">
                <a:solidFill>
                  <a:srgbClr val="000000"/>
                </a:solidFill>
                <a:latin typeface="Open Sans"/>
                <a:ea typeface="Open Sans"/>
                <a:cs typeface="Open Sans"/>
                <a:sym typeface="Open Sans"/>
              </a:rPr>
              <a:t> juga </a:t>
            </a:r>
            <a:r>
              <a:rPr lang="en-US" sz="2200" dirty="0" err="1">
                <a:latin typeface="Open Sans"/>
                <a:ea typeface="Open Sans"/>
                <a:cs typeface="Open Sans"/>
                <a:sym typeface="Open Sans"/>
              </a:rPr>
              <a:t>supaya</a:t>
            </a:r>
            <a:r>
              <a:rPr lang="en-US" sz="2200" dirty="0">
                <a:latin typeface="Open Sans"/>
                <a:ea typeface="Open Sans"/>
                <a:cs typeface="Open Sans"/>
                <a:sym typeface="Open Sans"/>
              </a:rPr>
              <a:t> </a:t>
            </a:r>
            <a:r>
              <a:rPr lang="en-US" sz="2200" dirty="0" err="1">
                <a:latin typeface="Open Sans"/>
                <a:ea typeface="Open Sans"/>
                <a:cs typeface="Open Sans"/>
                <a:sym typeface="Open Sans"/>
              </a:rPr>
              <a:t>lebah</a:t>
            </a:r>
            <a:r>
              <a:rPr lang="en-US" sz="2200" dirty="0">
                <a:latin typeface="Open Sans"/>
                <a:ea typeface="Open Sans"/>
                <a:cs typeface="Open Sans"/>
                <a:sym typeface="Open Sans"/>
              </a:rPr>
              <a:t> </a:t>
            </a:r>
            <a:r>
              <a:rPr lang="en-US" sz="2200" dirty="0" err="1">
                <a:latin typeface="Open Sans"/>
                <a:ea typeface="Open Sans"/>
                <a:cs typeface="Open Sans"/>
                <a:sym typeface="Open Sans"/>
              </a:rPr>
              <a:t>boleh</a:t>
            </a:r>
            <a:r>
              <a:rPr lang="en-US" sz="2200" dirty="0">
                <a:latin typeface="Open Sans"/>
                <a:ea typeface="Open Sans"/>
                <a:cs typeface="Open Sans"/>
                <a:sym typeface="Open Sans"/>
              </a:rPr>
              <a:t> </a:t>
            </a:r>
            <a:r>
              <a:rPr lang="en-US" sz="2200" dirty="0" err="1">
                <a:latin typeface="Open Sans"/>
                <a:ea typeface="Open Sans"/>
                <a:cs typeface="Open Sans"/>
                <a:sym typeface="Open Sans"/>
              </a:rPr>
              <a:t>membuat</a:t>
            </a:r>
            <a:r>
              <a:rPr lang="en-US" sz="2200" dirty="0">
                <a:latin typeface="Open Sans"/>
                <a:ea typeface="Open Sans"/>
                <a:cs typeface="Open Sans"/>
                <a:sym typeface="Open Sans"/>
              </a:rPr>
              <a:t> </a:t>
            </a:r>
            <a:r>
              <a:rPr lang="en-US" sz="2200" dirty="0" err="1">
                <a:latin typeface="Open Sans"/>
                <a:ea typeface="Open Sans"/>
                <a:cs typeface="Open Sans"/>
                <a:sym typeface="Open Sans"/>
              </a:rPr>
              <a:t>madu</a:t>
            </a:r>
            <a:r>
              <a:rPr lang="en-US" sz="2200" dirty="0">
                <a:latin typeface="Open Sans"/>
                <a:ea typeface="Open Sans"/>
                <a:cs typeface="Open Sans"/>
                <a:sym typeface="Open Sans"/>
              </a:rPr>
              <a:t>.</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Firman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Tuhan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seperti</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madu</a:t>
            </a:r>
            <a:r>
              <a:rPr lang="en-US" sz="2200" b="0" i="0" u="none" strike="noStrike" cap="none" dirty="0">
                <a:solidFill>
                  <a:srgbClr val="000000"/>
                </a:solidFill>
                <a:latin typeface="Open Sans"/>
                <a:ea typeface="Open Sans"/>
                <a:cs typeface="Open Sans"/>
                <a:sym typeface="Open Sans"/>
              </a:rPr>
              <a:t> yang </a:t>
            </a:r>
            <a:r>
              <a:rPr lang="en-US" sz="2200" b="0" i="0" u="none" strike="noStrike" cap="none" dirty="0" err="1">
                <a:solidFill>
                  <a:srgbClr val="000000"/>
                </a:solidFill>
                <a:latin typeface="Open Sans"/>
                <a:ea typeface="Open Sans"/>
                <a:cs typeface="Open Sans"/>
                <a:sym typeface="Open Sans"/>
              </a:rPr>
              <a:t>menyegarkan</a:t>
            </a:r>
            <a:r>
              <a:rPr lang="en-US" sz="2200" b="0" i="0" u="none" strike="noStrike" cap="none" dirty="0">
                <a:solidFill>
                  <a:srgbClr val="000000"/>
                </a:solidFill>
                <a:latin typeface="Open Sans"/>
                <a:ea typeface="Open Sans"/>
                <a:cs typeface="Open Sans"/>
                <a:sym typeface="Open Sans"/>
              </a:rPr>
              <a:t>, </a:t>
            </a:r>
            <a:r>
              <a:rPr lang="en-US" sz="2200" b="0" i="0" u="none" strike="noStrike" cap="none" dirty="0" err="1">
                <a:solidFill>
                  <a:srgbClr val="000000"/>
                </a:solidFill>
                <a:latin typeface="Open Sans"/>
                <a:ea typeface="Open Sans"/>
                <a:cs typeface="Open Sans"/>
                <a:sym typeface="Open Sans"/>
              </a:rPr>
              <a:t>menyihatkan</a:t>
            </a:r>
            <a:r>
              <a:rPr lang="en-US" sz="2200" dirty="0">
                <a:latin typeface="Open Sans"/>
                <a:ea typeface="Open Sans"/>
                <a:cs typeface="Open Sans"/>
                <a:sym typeface="Open Sans"/>
              </a:rPr>
              <a:t>, </a:t>
            </a:r>
            <a:r>
              <a:rPr lang="en-US" sz="2200" dirty="0" err="1">
                <a:latin typeface="Open Sans"/>
                <a:ea typeface="Open Sans"/>
                <a:cs typeface="Open Sans"/>
                <a:sym typeface="Open Sans"/>
              </a:rPr>
              <a:t>membangkitkan</a:t>
            </a:r>
            <a:r>
              <a:rPr lang="en-US" sz="2200" dirty="0">
                <a:latin typeface="Open Sans"/>
                <a:ea typeface="Open Sans"/>
                <a:cs typeface="Open Sans"/>
                <a:sym typeface="Open Sans"/>
              </a:rPr>
              <a:t>, </a:t>
            </a:r>
            <a:r>
              <a:rPr lang="en-US" sz="2200" dirty="0" err="1">
                <a:latin typeface="Open Sans"/>
                <a:ea typeface="Open Sans"/>
                <a:cs typeface="Open Sans"/>
                <a:sym typeface="Open Sans"/>
              </a:rPr>
              <a:t>menyembuhkan</a:t>
            </a:r>
            <a:r>
              <a:rPr lang="en-US" sz="2200" dirty="0">
                <a:latin typeface="Open Sans"/>
                <a:ea typeface="Open Sans"/>
                <a:cs typeface="Open Sans"/>
                <a:sym typeface="Open Sans"/>
              </a:rPr>
              <a:t>, dan </a:t>
            </a:r>
            <a:r>
              <a:rPr lang="en-US" sz="2200" dirty="0" err="1">
                <a:latin typeface="Open Sans"/>
                <a:ea typeface="Open Sans"/>
                <a:cs typeface="Open Sans"/>
                <a:sym typeface="Open Sans"/>
              </a:rPr>
              <a:t>memberi</a:t>
            </a:r>
            <a:r>
              <a:rPr lang="en-US" sz="2200" dirty="0">
                <a:latin typeface="Open Sans"/>
                <a:ea typeface="Open Sans"/>
                <a:cs typeface="Open Sans"/>
                <a:sym typeface="Open Sans"/>
              </a:rPr>
              <a:t> </a:t>
            </a:r>
            <a:r>
              <a:rPr lang="en-US" sz="2200" dirty="0" err="1">
                <a:latin typeface="Open Sans"/>
                <a:ea typeface="Open Sans"/>
                <a:cs typeface="Open Sans"/>
                <a:sym typeface="Open Sans"/>
              </a:rPr>
              <a:t>harapan</a:t>
            </a:r>
            <a:r>
              <a:rPr lang="en-US" sz="2200" dirty="0">
                <a:latin typeface="Open Sans"/>
                <a:ea typeface="Open Sans"/>
                <a:cs typeface="Open Sans"/>
                <a:sym typeface="Open Sans"/>
              </a:rPr>
              <a:t>. </a:t>
            </a:r>
            <a:endParaRPr sz="2200" dirty="0"/>
          </a:p>
        </p:txBody>
      </p:sp>
      <p:sp>
        <p:nvSpPr>
          <p:cNvPr id="164" name="Google Shape;164;p5"/>
          <p:cNvSpPr txBox="1"/>
          <p:nvPr/>
        </p:nvSpPr>
        <p:spPr>
          <a:xfrm>
            <a:off x="6952899" y="3749988"/>
            <a:ext cx="3756005" cy="1292662"/>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Tuhan</a:t>
            </a:r>
            <a:r>
              <a:rPr lang="en-US" sz="2000" b="0" i="0" u="none" strike="noStrike" cap="none" dirty="0">
                <a:solidFill>
                  <a:srgbClr val="000000"/>
                </a:solidFill>
                <a:latin typeface="Open Sans"/>
                <a:ea typeface="Open Sans"/>
                <a:cs typeface="Open Sans"/>
                <a:sym typeface="Open Sans"/>
              </a:rPr>
              <a:t> juga </a:t>
            </a:r>
            <a:r>
              <a:rPr lang="en-US" sz="2000" b="0" i="0" u="none" strike="noStrike" cap="none" dirty="0" err="1">
                <a:solidFill>
                  <a:srgbClr val="000000"/>
                </a:solidFill>
                <a:latin typeface="Open Sans"/>
                <a:ea typeface="Open Sans"/>
                <a:cs typeface="Open Sans"/>
                <a:sym typeface="Open Sans"/>
              </a:rPr>
              <a:t>menciptakan</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lebah</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Lebah</a:t>
            </a:r>
            <a:r>
              <a:rPr lang="en-US" sz="2000" b="0" i="0" u="none" strike="noStrike" cap="none" dirty="0">
                <a:solidFill>
                  <a:srgbClr val="000000"/>
                </a:solidFill>
                <a:latin typeface="Open Sans"/>
                <a:ea typeface="Open Sans"/>
                <a:cs typeface="Open Sans"/>
                <a:sym typeface="Open Sans"/>
              </a:rPr>
              <a:t> mengumpul </a:t>
            </a:r>
            <a:r>
              <a:rPr lang="en-US" sz="2000" b="0" i="0" u="none" strike="noStrike" cap="none" dirty="0" err="1">
                <a:solidFill>
                  <a:srgbClr val="000000"/>
                </a:solidFill>
                <a:latin typeface="Open Sans"/>
                <a:ea typeface="Open Sans"/>
                <a:cs typeface="Open Sans"/>
                <a:sym typeface="Open Sans"/>
              </a:rPr>
              <a:t>nektar</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dari</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bunga-bunga</a:t>
            </a:r>
            <a:r>
              <a:rPr lang="en-US" sz="2000" b="0" i="0" u="none" strike="noStrike" cap="none" dirty="0">
                <a:solidFill>
                  <a:srgbClr val="000000"/>
                </a:solidFill>
                <a:latin typeface="Open Sans"/>
                <a:ea typeface="Open Sans"/>
                <a:cs typeface="Open Sans"/>
                <a:sym typeface="Open Sans"/>
              </a:rPr>
              <a:t>. </a:t>
            </a:r>
            <a:endParaRPr sz="2000" dirty="0"/>
          </a:p>
        </p:txBody>
      </p:sp>
      <p:sp>
        <p:nvSpPr>
          <p:cNvPr id="165" name="Google Shape;165;p5"/>
          <p:cNvSpPr txBox="1"/>
          <p:nvPr/>
        </p:nvSpPr>
        <p:spPr>
          <a:xfrm>
            <a:off x="4212801" y="7598068"/>
            <a:ext cx="3226019" cy="861774"/>
          </a:xfrm>
          <a:prstGeom prst="rect">
            <a:avLst/>
          </a:prstGeom>
          <a:noFill/>
          <a:ln>
            <a:noFill/>
          </a:ln>
        </p:spPr>
        <p:txBody>
          <a:bodyPr spcFirstLastPara="1" wrap="square" lIns="0" tIns="0" rIns="0" bIns="0" anchor="t" anchorCtr="0">
            <a:spAutoFit/>
          </a:bodyPr>
          <a:lstStyle/>
          <a:p>
            <a:pPr marL="0" marR="0" lvl="0" indent="0" algn="ctr" rtl="0">
              <a:lnSpc>
                <a:spcPct val="139962"/>
              </a:lnSpc>
              <a:spcBef>
                <a:spcPts val="0"/>
              </a:spcBef>
              <a:spcAft>
                <a:spcPts val="0"/>
              </a:spcAft>
              <a:buNone/>
            </a:pPr>
            <a:r>
              <a:rPr lang="en-US" sz="2000" b="0" i="0" u="none" strike="noStrike" cap="none" dirty="0">
                <a:solidFill>
                  <a:srgbClr val="000000"/>
                </a:solidFill>
                <a:latin typeface="Open Sans"/>
                <a:ea typeface="Open Sans"/>
                <a:cs typeface="Open Sans"/>
                <a:sym typeface="Open Sans"/>
              </a:rPr>
              <a:t>Kita </a:t>
            </a:r>
            <a:r>
              <a:rPr lang="en-US" sz="2000" b="0" i="0" u="none" strike="noStrike" cap="none" dirty="0" err="1">
                <a:solidFill>
                  <a:srgbClr val="000000"/>
                </a:solidFill>
                <a:latin typeface="Open Sans"/>
                <a:ea typeface="Open Sans"/>
                <a:cs typeface="Open Sans"/>
                <a:sym typeface="Open Sans"/>
              </a:rPr>
              <a:t>menggunakan</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madu</a:t>
            </a:r>
            <a:r>
              <a:rPr lang="en-US" sz="2000" b="0" i="0" u="none" strike="noStrike" cap="none" dirty="0">
                <a:solidFill>
                  <a:srgbClr val="000000"/>
                </a:solidFill>
                <a:latin typeface="Open Sans"/>
                <a:ea typeface="Open Sans"/>
                <a:cs typeface="Open Sans"/>
                <a:sym typeface="Open Sans"/>
              </a:rPr>
              <a:t> dalam </a:t>
            </a:r>
            <a:r>
              <a:rPr lang="en-US" sz="2000" b="0" i="0" u="none" strike="noStrike" cap="none" dirty="0" err="1">
                <a:solidFill>
                  <a:srgbClr val="000000"/>
                </a:solidFill>
                <a:latin typeface="Open Sans"/>
                <a:ea typeface="Open Sans"/>
                <a:cs typeface="Open Sans"/>
                <a:sym typeface="Open Sans"/>
              </a:rPr>
              <a:t>makanan</a:t>
            </a:r>
            <a:r>
              <a:rPr lang="en-US" sz="2000" b="0" i="0" u="none" strike="noStrike" cap="none" dirty="0">
                <a:solidFill>
                  <a:srgbClr val="000000"/>
                </a:solidFill>
                <a:latin typeface="Open Sans"/>
                <a:ea typeface="Open Sans"/>
                <a:cs typeface="Open Sans"/>
                <a:sym typeface="Open Sans"/>
              </a:rPr>
              <a:t>.</a:t>
            </a:r>
            <a:endParaRPr sz="2000" dirty="0"/>
          </a:p>
        </p:txBody>
      </p:sp>
      <p:sp>
        <p:nvSpPr>
          <p:cNvPr id="167" name="Google Shape;167;p5"/>
          <p:cNvSpPr txBox="1"/>
          <p:nvPr/>
        </p:nvSpPr>
        <p:spPr>
          <a:xfrm>
            <a:off x="3050214" y="5279158"/>
            <a:ext cx="8994570" cy="92333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6000" b="0" i="0" u="none" strike="noStrike" cap="none" dirty="0">
                <a:solidFill>
                  <a:srgbClr val="000000"/>
                </a:solidFill>
                <a:latin typeface="Beach Resort" panose="02000500000000000000" pitchFamily="2" charset="0"/>
                <a:sym typeface="Arial"/>
              </a:rPr>
              <a:t> </a:t>
            </a:r>
            <a:r>
              <a:rPr lang="en-US" sz="4800" b="1" i="0" u="none" strike="noStrike" cap="none" dirty="0">
                <a:solidFill>
                  <a:srgbClr val="126603"/>
                </a:solidFill>
                <a:latin typeface="Ink Free" panose="03080402000500000000" pitchFamily="66" charset="0"/>
                <a:sym typeface="Arial"/>
              </a:rPr>
              <a:t>Dari </a:t>
            </a:r>
            <a:r>
              <a:rPr lang="en-US" sz="4800" b="1" i="0" u="none" strike="noStrike" cap="none" dirty="0" err="1">
                <a:solidFill>
                  <a:srgbClr val="126603"/>
                </a:solidFill>
                <a:latin typeface="Ink Free" panose="03080402000500000000" pitchFamily="66" charset="0"/>
                <a:sym typeface="Arial"/>
              </a:rPr>
              <a:t>manakah</a:t>
            </a:r>
            <a:r>
              <a:rPr lang="en-US" sz="4800" b="1" i="0" u="none" strike="noStrike" cap="none" dirty="0">
                <a:solidFill>
                  <a:srgbClr val="126603"/>
                </a:solidFill>
                <a:latin typeface="Ink Free" panose="03080402000500000000" pitchFamily="66" charset="0"/>
                <a:sym typeface="Arial"/>
              </a:rPr>
              <a:t> </a:t>
            </a:r>
            <a:r>
              <a:rPr lang="en-US" sz="4800" b="1" i="0" u="none" strike="noStrike" cap="none" dirty="0" err="1">
                <a:solidFill>
                  <a:srgbClr val="126603"/>
                </a:solidFill>
                <a:latin typeface="Ink Free" panose="03080402000500000000" pitchFamily="66" charset="0"/>
                <a:sym typeface="Arial"/>
              </a:rPr>
              <a:t>datangnya</a:t>
            </a:r>
            <a:r>
              <a:rPr lang="en-US" sz="4800" b="1" i="0" u="none" strike="noStrike" cap="none" dirty="0">
                <a:solidFill>
                  <a:srgbClr val="126603"/>
                </a:solidFill>
                <a:latin typeface="Ink Free" panose="03080402000500000000" pitchFamily="66" charset="0"/>
                <a:sym typeface="Arial"/>
              </a:rPr>
              <a:t> </a:t>
            </a:r>
            <a:r>
              <a:rPr lang="en-US" sz="4800" b="1" i="0" u="none" strike="noStrike" cap="none" dirty="0" err="1">
                <a:solidFill>
                  <a:srgbClr val="126603"/>
                </a:solidFill>
                <a:latin typeface="Ink Free" panose="03080402000500000000" pitchFamily="66" charset="0"/>
                <a:sym typeface="Arial"/>
              </a:rPr>
              <a:t>madu</a:t>
            </a:r>
            <a:r>
              <a:rPr lang="en-US" sz="4800" b="1" i="0" u="none" strike="noStrike" cap="none" dirty="0">
                <a:solidFill>
                  <a:srgbClr val="126603"/>
                </a:solidFill>
                <a:latin typeface="Ink Free" panose="03080402000500000000" pitchFamily="66" charset="0"/>
                <a:sym typeface="Arial"/>
              </a:rPr>
              <a:t>?</a:t>
            </a:r>
            <a:endParaRPr sz="4800" b="1" dirty="0">
              <a:latin typeface="Ink Free" panose="03080402000500000000" pitchFamily="66" charset="0"/>
            </a:endParaRPr>
          </a:p>
        </p:txBody>
      </p:sp>
      <p:sp>
        <p:nvSpPr>
          <p:cNvPr id="168" name="Google Shape;168;p5"/>
          <p:cNvSpPr txBox="1"/>
          <p:nvPr/>
        </p:nvSpPr>
        <p:spPr>
          <a:xfrm>
            <a:off x="14539425" y="480952"/>
            <a:ext cx="3139500" cy="2154436"/>
          </a:xfrm>
          <a:prstGeom prst="rect">
            <a:avLst/>
          </a:prstGeom>
          <a:noFill/>
          <a:ln>
            <a:noFill/>
          </a:ln>
        </p:spPr>
        <p:txBody>
          <a:bodyPr spcFirstLastPara="1" wrap="square" lIns="0" tIns="0" rIns="0" bIns="0" anchor="t" anchorCtr="0">
            <a:spAutoFit/>
          </a:bodyPr>
          <a:lstStyle/>
          <a:p>
            <a:pPr marL="0" marR="0" lvl="0" indent="0" algn="ctr" rtl="0">
              <a:lnSpc>
                <a:spcPct val="140018"/>
              </a:lnSpc>
              <a:spcBef>
                <a:spcPts val="0"/>
              </a:spcBef>
              <a:spcAft>
                <a:spcPts val="0"/>
              </a:spcAft>
              <a:buNone/>
            </a:pPr>
            <a:r>
              <a:rPr lang="en-US" sz="2000" b="0" i="0" u="none" strike="noStrike" cap="none" dirty="0" err="1">
                <a:solidFill>
                  <a:srgbClr val="000000"/>
                </a:solidFill>
                <a:latin typeface="Open Sans"/>
                <a:ea typeface="Open Sans"/>
                <a:cs typeface="Open Sans"/>
                <a:sym typeface="Open Sans"/>
              </a:rPr>
              <a:t>Mazmur</a:t>
            </a:r>
            <a:r>
              <a:rPr lang="en-US" sz="2000" b="0" i="0" u="none" strike="noStrike" cap="none" dirty="0">
                <a:solidFill>
                  <a:srgbClr val="000000"/>
                </a:solidFill>
                <a:latin typeface="Open Sans"/>
                <a:ea typeface="Open Sans"/>
                <a:cs typeface="Open Sans"/>
                <a:sym typeface="Open Sans"/>
              </a:rPr>
              <a:t> 119:103 (AVB), </a:t>
            </a:r>
          </a:p>
          <a:p>
            <a:pPr marL="0" marR="0" lvl="0" indent="0" algn="ctr" rtl="0">
              <a:lnSpc>
                <a:spcPct val="140018"/>
              </a:lnSpc>
              <a:spcBef>
                <a:spcPts val="0"/>
              </a:spcBef>
              <a:spcAft>
                <a:spcPts val="0"/>
              </a:spcAft>
              <a:buNone/>
            </a:pPr>
            <a:r>
              <a:rPr lang="en-US" sz="2000" b="0" i="0" u="none" strike="noStrike" cap="none" dirty="0">
                <a:solidFill>
                  <a:srgbClr val="000000"/>
                </a:solidFill>
                <a:latin typeface="Open Sans"/>
                <a:ea typeface="Open Sans"/>
                <a:cs typeface="Open Sans"/>
                <a:sym typeface="Open Sans"/>
              </a:rPr>
              <a:t>“</a:t>
            </a:r>
            <a:r>
              <a:rPr lang="en-US" sz="2000" b="0" i="0" u="none" strike="noStrike" cap="none" dirty="0" err="1">
                <a:solidFill>
                  <a:srgbClr val="000000"/>
                </a:solidFill>
                <a:latin typeface="Open Sans"/>
                <a:ea typeface="Open Sans"/>
                <a:cs typeface="Open Sans"/>
                <a:sym typeface="Open Sans"/>
              </a:rPr>
              <a:t>Betapa</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manisnya</a:t>
            </a:r>
            <a:r>
              <a:rPr lang="en-US" sz="2000" b="0" i="0" u="none" strike="noStrike" cap="none" dirty="0">
                <a:solidFill>
                  <a:srgbClr val="000000"/>
                </a:solidFill>
                <a:latin typeface="Open Sans"/>
                <a:ea typeface="Open Sans"/>
                <a:cs typeface="Open Sans"/>
                <a:sym typeface="Open Sans"/>
              </a:rPr>
              <a:t> kata-kata-Mu </a:t>
            </a:r>
            <a:r>
              <a:rPr lang="en-US" sz="2000" b="0" i="0" u="none" strike="noStrike" cap="none" dirty="0" err="1">
                <a:solidFill>
                  <a:srgbClr val="000000"/>
                </a:solidFill>
                <a:latin typeface="Open Sans"/>
                <a:ea typeface="Open Sans"/>
                <a:cs typeface="Open Sans"/>
                <a:sym typeface="Open Sans"/>
              </a:rPr>
              <a:t>bagiku</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lebih</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daripada</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madu</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bagi</a:t>
            </a:r>
            <a:r>
              <a:rPr lang="en-US" sz="2000" b="0" i="0" u="none" strike="noStrike" cap="none" dirty="0">
                <a:solidFill>
                  <a:srgbClr val="000000"/>
                </a:solidFill>
                <a:latin typeface="Open Sans"/>
                <a:ea typeface="Open Sans"/>
                <a:cs typeface="Open Sans"/>
                <a:sym typeface="Open Sans"/>
              </a:rPr>
              <a:t> </a:t>
            </a:r>
            <a:r>
              <a:rPr lang="en-US" sz="2000" b="0" i="0" u="none" strike="noStrike" cap="none" dirty="0" err="1">
                <a:solidFill>
                  <a:srgbClr val="000000"/>
                </a:solidFill>
                <a:latin typeface="Open Sans"/>
                <a:ea typeface="Open Sans"/>
                <a:cs typeface="Open Sans"/>
                <a:sym typeface="Open Sans"/>
              </a:rPr>
              <a:t>lidahku</a:t>
            </a:r>
            <a:r>
              <a:rPr lang="en-US" sz="2000" b="0" i="0" u="none" strike="noStrike" cap="none" dirty="0">
                <a:solidFill>
                  <a:srgbClr val="000000"/>
                </a:solidFill>
                <a:latin typeface="Open Sans"/>
                <a:ea typeface="Open Sans"/>
                <a:cs typeface="Open Sans"/>
                <a:sym typeface="Open Sans"/>
              </a:rPr>
              <a:t>.”</a:t>
            </a:r>
            <a:endParaRPr sz="2000" dirty="0"/>
          </a:p>
        </p:txBody>
      </p:sp>
      <p:sp>
        <p:nvSpPr>
          <p:cNvPr id="2" name="Google Shape;111;p3">
            <a:extLst>
              <a:ext uri="{FF2B5EF4-FFF2-40B4-BE49-F238E27FC236}">
                <a16:creationId xmlns:a16="http://schemas.microsoft.com/office/drawing/2014/main" id="{ED13D8EF-3531-C415-9B6A-D259AB3AB51B}"/>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15">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619AD96F-753E-EF48-F831-5FC6BF2A34F0}"/>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172"/>
        <p:cNvGrpSpPr/>
        <p:nvPr/>
      </p:nvGrpSpPr>
      <p:grpSpPr>
        <a:xfrm>
          <a:off x="0" y="0"/>
          <a:ext cx="0" cy="0"/>
          <a:chOff x="0" y="0"/>
          <a:chExt cx="0" cy="0"/>
        </a:xfrm>
      </p:grpSpPr>
      <p:sp>
        <p:nvSpPr>
          <p:cNvPr id="173" name="Google Shape;173;p6"/>
          <p:cNvSpPr/>
          <p:nvPr/>
        </p:nvSpPr>
        <p:spPr>
          <a:xfrm>
            <a:off x="10512407" y="787751"/>
            <a:ext cx="3809457" cy="4128646"/>
          </a:xfrm>
          <a:custGeom>
            <a:avLst/>
            <a:gdLst/>
            <a:ahLst/>
            <a:cxnLst/>
            <a:rect l="l" t="t" r="r" b="b"/>
            <a:pathLst>
              <a:path w="4362672" h="4767947" extrusionOk="0">
                <a:moveTo>
                  <a:pt x="0" y="0"/>
                </a:moveTo>
                <a:lnTo>
                  <a:pt x="4362672" y="0"/>
                </a:lnTo>
                <a:lnTo>
                  <a:pt x="4362672" y="4767947"/>
                </a:lnTo>
                <a:lnTo>
                  <a:pt x="0" y="4767947"/>
                </a:lnTo>
                <a:lnTo>
                  <a:pt x="0" y="0"/>
                </a:lnTo>
                <a:close/>
              </a:path>
            </a:pathLst>
          </a:custGeom>
          <a:blipFill rotWithShape="1">
            <a:blip r:embed="rId3">
              <a:alphaModFix/>
            </a:blip>
            <a:stretch>
              <a:fillRect/>
            </a:stretch>
          </a:blipFill>
          <a:ln>
            <a:noFill/>
          </a:ln>
        </p:spPr>
        <p:txBody>
          <a:bodyPr/>
          <a:lstStyle/>
          <a:p>
            <a:endParaRPr lang="en-PH"/>
          </a:p>
        </p:txBody>
      </p:sp>
      <p:sp>
        <p:nvSpPr>
          <p:cNvPr id="174" name="Google Shape;174;p6"/>
          <p:cNvSpPr/>
          <p:nvPr/>
        </p:nvSpPr>
        <p:spPr>
          <a:xfrm>
            <a:off x="11389555" y="5909227"/>
            <a:ext cx="1416601" cy="2406116"/>
          </a:xfrm>
          <a:custGeom>
            <a:avLst/>
            <a:gdLst/>
            <a:ahLst/>
            <a:cxnLst/>
            <a:rect l="l" t="t" r="r" b="b"/>
            <a:pathLst>
              <a:path w="1416601" h="2406116" extrusionOk="0">
                <a:moveTo>
                  <a:pt x="0" y="0"/>
                </a:moveTo>
                <a:lnTo>
                  <a:pt x="1416601" y="0"/>
                </a:lnTo>
                <a:lnTo>
                  <a:pt x="1416601" y="2406117"/>
                </a:lnTo>
                <a:lnTo>
                  <a:pt x="0" y="2406117"/>
                </a:lnTo>
                <a:lnTo>
                  <a:pt x="0" y="0"/>
                </a:lnTo>
                <a:close/>
              </a:path>
            </a:pathLst>
          </a:custGeom>
          <a:blipFill rotWithShape="1">
            <a:blip r:embed="rId4">
              <a:alphaModFix/>
            </a:blip>
            <a:stretch>
              <a:fillRect/>
            </a:stretch>
          </a:blipFill>
          <a:ln>
            <a:noFill/>
          </a:ln>
        </p:spPr>
        <p:txBody>
          <a:bodyPr/>
          <a:lstStyle/>
          <a:p>
            <a:endParaRPr lang="en-PH"/>
          </a:p>
        </p:txBody>
      </p:sp>
      <p:sp>
        <p:nvSpPr>
          <p:cNvPr id="175" name="Google Shape;175;p6"/>
          <p:cNvSpPr/>
          <p:nvPr/>
        </p:nvSpPr>
        <p:spPr>
          <a:xfrm>
            <a:off x="15256182" y="1028701"/>
            <a:ext cx="2153713" cy="2092872"/>
          </a:xfrm>
          <a:custGeom>
            <a:avLst/>
            <a:gdLst/>
            <a:ahLst/>
            <a:cxnLst/>
            <a:rect l="l" t="t" r="r" b="b"/>
            <a:pathLst>
              <a:path w="2609465" h="2143023" extrusionOk="0">
                <a:moveTo>
                  <a:pt x="0" y="0"/>
                </a:moveTo>
                <a:lnTo>
                  <a:pt x="2609465" y="0"/>
                </a:lnTo>
                <a:lnTo>
                  <a:pt x="2609465" y="2143023"/>
                </a:lnTo>
                <a:lnTo>
                  <a:pt x="0" y="2143023"/>
                </a:lnTo>
                <a:lnTo>
                  <a:pt x="0" y="0"/>
                </a:lnTo>
                <a:close/>
              </a:path>
            </a:pathLst>
          </a:custGeom>
          <a:blipFill rotWithShape="1">
            <a:blip r:embed="rId5">
              <a:alphaModFix/>
            </a:blip>
            <a:stretch>
              <a:fillRect/>
            </a:stretch>
          </a:blipFill>
          <a:ln>
            <a:noFill/>
          </a:ln>
        </p:spPr>
        <p:txBody>
          <a:bodyPr/>
          <a:lstStyle/>
          <a:p>
            <a:endParaRPr lang="en-PH"/>
          </a:p>
        </p:txBody>
      </p:sp>
      <p:sp>
        <p:nvSpPr>
          <p:cNvPr id="176" name="Google Shape;176;p6"/>
          <p:cNvSpPr/>
          <p:nvPr/>
        </p:nvSpPr>
        <p:spPr>
          <a:xfrm rot="20786678">
            <a:off x="13496514" y="4643068"/>
            <a:ext cx="2760019" cy="2532318"/>
          </a:xfrm>
          <a:custGeom>
            <a:avLst/>
            <a:gdLst/>
            <a:ahLst/>
            <a:cxnLst/>
            <a:rect l="l" t="t" r="r" b="b"/>
            <a:pathLst>
              <a:path w="2760019" h="2532318" extrusionOk="0">
                <a:moveTo>
                  <a:pt x="0" y="0"/>
                </a:moveTo>
                <a:lnTo>
                  <a:pt x="2760020" y="0"/>
                </a:lnTo>
                <a:lnTo>
                  <a:pt x="2760020" y="2532318"/>
                </a:lnTo>
                <a:lnTo>
                  <a:pt x="0" y="2532318"/>
                </a:lnTo>
                <a:lnTo>
                  <a:pt x="0" y="0"/>
                </a:lnTo>
                <a:close/>
              </a:path>
            </a:pathLst>
          </a:custGeom>
          <a:blipFill rotWithShape="1">
            <a:blip r:embed="rId6">
              <a:alphaModFix/>
            </a:blip>
            <a:stretch>
              <a:fillRect/>
            </a:stretch>
          </a:blipFill>
          <a:ln>
            <a:noFill/>
          </a:ln>
        </p:spPr>
        <p:txBody>
          <a:bodyPr/>
          <a:lstStyle/>
          <a:p>
            <a:endParaRPr lang="en-PH"/>
          </a:p>
        </p:txBody>
      </p:sp>
      <p:sp>
        <p:nvSpPr>
          <p:cNvPr id="178" name="Google Shape;178;p6"/>
          <p:cNvSpPr/>
          <p:nvPr/>
        </p:nvSpPr>
        <p:spPr>
          <a:xfrm>
            <a:off x="13935949" y="1962173"/>
            <a:ext cx="1245275" cy="568157"/>
          </a:xfrm>
          <a:custGeom>
            <a:avLst/>
            <a:gdLst/>
            <a:ahLst/>
            <a:cxnLst/>
            <a:rect l="l" t="t" r="r" b="b"/>
            <a:pathLst>
              <a:path w="1245275" h="568157" extrusionOk="0">
                <a:moveTo>
                  <a:pt x="0" y="0"/>
                </a:moveTo>
                <a:lnTo>
                  <a:pt x="1245275" y="0"/>
                </a:lnTo>
                <a:lnTo>
                  <a:pt x="1245275" y="568157"/>
                </a:lnTo>
                <a:lnTo>
                  <a:pt x="0" y="568157"/>
                </a:lnTo>
                <a:lnTo>
                  <a:pt x="0" y="0"/>
                </a:lnTo>
                <a:close/>
              </a:path>
            </a:pathLst>
          </a:custGeom>
          <a:blipFill rotWithShape="1">
            <a:blip r:embed="rId7">
              <a:alphaModFix/>
            </a:blip>
            <a:stretch>
              <a:fillRect/>
            </a:stretch>
          </a:blipFill>
          <a:ln>
            <a:noFill/>
          </a:ln>
        </p:spPr>
        <p:txBody>
          <a:bodyPr/>
          <a:lstStyle/>
          <a:p>
            <a:endParaRPr lang="en-PH"/>
          </a:p>
        </p:txBody>
      </p:sp>
      <p:sp>
        <p:nvSpPr>
          <p:cNvPr id="179" name="Google Shape;179;p6"/>
          <p:cNvSpPr/>
          <p:nvPr/>
        </p:nvSpPr>
        <p:spPr>
          <a:xfrm rot="1689663">
            <a:off x="13270887" y="4359320"/>
            <a:ext cx="1330124" cy="472194"/>
          </a:xfrm>
          <a:custGeom>
            <a:avLst/>
            <a:gdLst/>
            <a:ahLst/>
            <a:cxnLst/>
            <a:rect l="l" t="t" r="r" b="b"/>
            <a:pathLst>
              <a:path w="1330124" h="472194" extrusionOk="0">
                <a:moveTo>
                  <a:pt x="0" y="0"/>
                </a:moveTo>
                <a:lnTo>
                  <a:pt x="1330124" y="0"/>
                </a:lnTo>
                <a:lnTo>
                  <a:pt x="1330124" y="472194"/>
                </a:lnTo>
                <a:lnTo>
                  <a:pt x="0" y="472194"/>
                </a:lnTo>
                <a:lnTo>
                  <a:pt x="0" y="0"/>
                </a:lnTo>
                <a:close/>
              </a:path>
            </a:pathLst>
          </a:custGeom>
          <a:blipFill rotWithShape="1">
            <a:blip r:embed="rId8">
              <a:alphaModFix/>
            </a:blip>
            <a:stretch>
              <a:fillRect/>
            </a:stretch>
          </a:blipFill>
          <a:ln>
            <a:noFill/>
          </a:ln>
        </p:spPr>
        <p:txBody>
          <a:bodyPr/>
          <a:lstStyle/>
          <a:p>
            <a:endParaRPr lang="en-PH"/>
          </a:p>
        </p:txBody>
      </p:sp>
      <p:sp>
        <p:nvSpPr>
          <p:cNvPr id="180" name="Google Shape;180;p6"/>
          <p:cNvSpPr/>
          <p:nvPr/>
        </p:nvSpPr>
        <p:spPr>
          <a:xfrm rot="17188027">
            <a:off x="10262434" y="5289106"/>
            <a:ext cx="1390179" cy="1028733"/>
          </a:xfrm>
          <a:custGeom>
            <a:avLst/>
            <a:gdLst/>
            <a:ahLst/>
            <a:cxnLst/>
            <a:rect l="l" t="t" r="r" b="b"/>
            <a:pathLst>
              <a:path w="1390179" h="1028733" extrusionOk="0">
                <a:moveTo>
                  <a:pt x="0" y="0"/>
                </a:moveTo>
                <a:lnTo>
                  <a:pt x="1390179" y="0"/>
                </a:lnTo>
                <a:lnTo>
                  <a:pt x="1390179" y="1028732"/>
                </a:lnTo>
                <a:lnTo>
                  <a:pt x="0" y="1028732"/>
                </a:lnTo>
                <a:lnTo>
                  <a:pt x="0" y="0"/>
                </a:lnTo>
                <a:close/>
              </a:path>
            </a:pathLst>
          </a:custGeom>
          <a:blipFill rotWithShape="1">
            <a:blip r:embed="rId9">
              <a:alphaModFix/>
            </a:blip>
            <a:stretch>
              <a:fillRect/>
            </a:stretch>
          </a:blipFill>
          <a:ln>
            <a:noFill/>
          </a:ln>
        </p:spPr>
        <p:txBody>
          <a:bodyPr/>
          <a:lstStyle/>
          <a:p>
            <a:endParaRPr lang="en-PH"/>
          </a:p>
        </p:txBody>
      </p:sp>
      <p:sp>
        <p:nvSpPr>
          <p:cNvPr id="181" name="Google Shape;181;p6"/>
          <p:cNvSpPr/>
          <p:nvPr/>
        </p:nvSpPr>
        <p:spPr>
          <a:xfrm>
            <a:off x="0" y="168156"/>
            <a:ext cx="3437410" cy="958178"/>
          </a:xfrm>
          <a:custGeom>
            <a:avLst/>
            <a:gdLst/>
            <a:ahLst/>
            <a:cxnLst/>
            <a:rect l="l" t="t" r="r" b="b"/>
            <a:pathLst>
              <a:path w="3437410" h="958178" extrusionOk="0">
                <a:moveTo>
                  <a:pt x="0" y="0"/>
                </a:moveTo>
                <a:lnTo>
                  <a:pt x="3437410" y="0"/>
                </a:lnTo>
                <a:lnTo>
                  <a:pt x="3437410" y="958178"/>
                </a:lnTo>
                <a:lnTo>
                  <a:pt x="0" y="958178"/>
                </a:lnTo>
                <a:lnTo>
                  <a:pt x="0" y="0"/>
                </a:lnTo>
                <a:close/>
              </a:path>
            </a:pathLst>
          </a:custGeom>
          <a:blipFill rotWithShape="1">
            <a:blip r:embed="rId10">
              <a:alphaModFix/>
            </a:blip>
            <a:stretch>
              <a:fillRect/>
            </a:stretch>
          </a:blipFill>
          <a:ln>
            <a:noFill/>
          </a:ln>
        </p:spPr>
        <p:txBody>
          <a:bodyPr/>
          <a:lstStyle/>
          <a:p>
            <a:endParaRPr lang="en-PH"/>
          </a:p>
        </p:txBody>
      </p:sp>
      <p:sp>
        <p:nvSpPr>
          <p:cNvPr id="182" name="Google Shape;182;p6"/>
          <p:cNvSpPr txBox="1"/>
          <p:nvPr/>
        </p:nvSpPr>
        <p:spPr>
          <a:xfrm>
            <a:off x="1868114" y="6397743"/>
            <a:ext cx="7085700" cy="267374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482" b="0" i="0" u="none" strike="noStrike" cap="none" dirty="0">
                <a:solidFill>
                  <a:srgbClr val="000000"/>
                </a:solidFill>
                <a:latin typeface="Open Sans"/>
                <a:ea typeface="Open Sans"/>
                <a:cs typeface="Open Sans"/>
                <a:sym typeface="Open Sans"/>
              </a:rPr>
              <a:t>NAMA BIASA: </a:t>
            </a:r>
            <a:r>
              <a:rPr lang="en-US" sz="2482" b="0" i="0" u="none" strike="noStrike" cap="none" dirty="0" err="1">
                <a:solidFill>
                  <a:srgbClr val="000000"/>
                </a:solidFill>
                <a:latin typeface="Open Sans"/>
                <a:ea typeface="Open Sans"/>
                <a:cs typeface="Open Sans"/>
                <a:sym typeface="Open Sans"/>
              </a:rPr>
              <a:t>Platipus</a:t>
            </a:r>
            <a:endParaRPr dirty="0"/>
          </a:p>
          <a:p>
            <a:pPr marL="0" marR="0" lvl="0" indent="0" algn="l" rtl="0">
              <a:spcBef>
                <a:spcPts val="0"/>
              </a:spcBef>
              <a:spcAft>
                <a:spcPts val="0"/>
              </a:spcAft>
              <a:buNone/>
            </a:pPr>
            <a:r>
              <a:rPr lang="en-US" sz="2482" b="0" i="0" u="none" strike="noStrike" cap="none" dirty="0">
                <a:solidFill>
                  <a:srgbClr val="000000"/>
                </a:solidFill>
                <a:latin typeface="Open Sans"/>
                <a:ea typeface="Open Sans"/>
                <a:cs typeface="Open Sans"/>
                <a:sym typeface="Open Sans"/>
              </a:rPr>
              <a:t>NAMA SAINTIFIK: </a:t>
            </a:r>
            <a:r>
              <a:rPr lang="en-US" sz="2482" b="0" i="1" u="none" strike="noStrike" cap="none" dirty="0">
                <a:solidFill>
                  <a:srgbClr val="000000"/>
                </a:solidFill>
                <a:latin typeface="Open Sans"/>
                <a:ea typeface="Open Sans"/>
                <a:cs typeface="Open Sans"/>
                <a:sym typeface="Open Sans"/>
              </a:rPr>
              <a:t>Ornithorhynchus anatinus</a:t>
            </a:r>
            <a:endParaRPr i="1" dirty="0"/>
          </a:p>
          <a:p>
            <a:pPr marL="0" marR="0" lvl="0" indent="0" algn="l" rtl="0">
              <a:spcBef>
                <a:spcPts val="0"/>
              </a:spcBef>
              <a:spcAft>
                <a:spcPts val="0"/>
              </a:spcAft>
              <a:buNone/>
            </a:pPr>
            <a:r>
              <a:rPr lang="en-US" sz="2482" b="0" i="0" u="none" strike="noStrike" cap="none" dirty="0">
                <a:solidFill>
                  <a:srgbClr val="000000"/>
                </a:solidFill>
                <a:latin typeface="Open Sans"/>
                <a:ea typeface="Open Sans"/>
                <a:cs typeface="Open Sans"/>
                <a:sym typeface="Open Sans"/>
              </a:rPr>
              <a:t>JENIS: </a:t>
            </a:r>
            <a:r>
              <a:rPr lang="en-US" sz="2482" b="0" i="0" u="none" strike="noStrike" cap="none" dirty="0" err="1">
                <a:solidFill>
                  <a:srgbClr val="000000"/>
                </a:solidFill>
                <a:latin typeface="Open Sans"/>
                <a:ea typeface="Open Sans"/>
                <a:cs typeface="Open Sans"/>
                <a:sym typeface="Open Sans"/>
              </a:rPr>
              <a:t>Mamalia</a:t>
            </a:r>
            <a:endParaRPr dirty="0"/>
          </a:p>
          <a:p>
            <a:pPr marL="0" marR="0" lvl="0" indent="0" algn="l" rtl="0">
              <a:spcBef>
                <a:spcPts val="0"/>
              </a:spcBef>
              <a:spcAft>
                <a:spcPts val="0"/>
              </a:spcAft>
              <a:buNone/>
            </a:pPr>
            <a:r>
              <a:rPr lang="en-US" sz="2482" dirty="0">
                <a:latin typeface="Open Sans"/>
                <a:ea typeface="Open Sans"/>
                <a:cs typeface="Open Sans"/>
                <a:sym typeface="Open Sans"/>
              </a:rPr>
              <a:t>PEMAKANAN</a:t>
            </a:r>
            <a:r>
              <a:rPr lang="en-US" sz="2482" b="0" i="0" u="none" strike="noStrike" cap="none" dirty="0">
                <a:solidFill>
                  <a:srgbClr val="000000"/>
                </a:solidFill>
                <a:latin typeface="Open Sans"/>
                <a:ea typeface="Open Sans"/>
                <a:cs typeface="Open Sans"/>
                <a:sym typeface="Open Sans"/>
              </a:rPr>
              <a:t>: </a:t>
            </a:r>
            <a:r>
              <a:rPr lang="en-US" sz="2482" b="0" i="0" u="none" strike="noStrike" cap="none" dirty="0" err="1">
                <a:solidFill>
                  <a:srgbClr val="000000"/>
                </a:solidFill>
                <a:latin typeface="Open Sans"/>
                <a:ea typeface="Open Sans"/>
                <a:cs typeface="Open Sans"/>
                <a:sym typeface="Open Sans"/>
              </a:rPr>
              <a:t>Karnivor</a:t>
            </a:r>
            <a:endParaRPr dirty="0"/>
          </a:p>
          <a:p>
            <a:pPr marL="0" marR="0" lvl="0" indent="0" algn="l" rtl="0">
              <a:spcBef>
                <a:spcPts val="0"/>
              </a:spcBef>
              <a:spcAft>
                <a:spcPts val="0"/>
              </a:spcAft>
              <a:buNone/>
            </a:pPr>
            <a:r>
              <a:rPr lang="en-US" sz="2482" b="0" i="0" u="none" strike="noStrike" cap="none" dirty="0">
                <a:solidFill>
                  <a:srgbClr val="000000"/>
                </a:solidFill>
                <a:latin typeface="Open Sans"/>
                <a:ea typeface="Open Sans"/>
                <a:cs typeface="Open Sans"/>
                <a:sym typeface="Open Sans"/>
              </a:rPr>
              <a:t>SAIZ: </a:t>
            </a:r>
            <a:r>
              <a:rPr lang="en-US" sz="2482" b="0" i="0" u="none" strike="noStrike" cap="none" dirty="0" err="1">
                <a:solidFill>
                  <a:srgbClr val="000000"/>
                </a:solidFill>
                <a:latin typeface="Open Sans"/>
                <a:ea typeface="Open Sans"/>
                <a:cs typeface="Open Sans"/>
                <a:sym typeface="Open Sans"/>
              </a:rPr>
              <a:t>Kepala</a:t>
            </a:r>
            <a:r>
              <a:rPr lang="en-US" sz="2482" b="0" i="0" u="none" strike="noStrike" cap="none" dirty="0">
                <a:solidFill>
                  <a:srgbClr val="000000"/>
                </a:solidFill>
                <a:latin typeface="Open Sans"/>
                <a:ea typeface="Open Sans"/>
                <a:cs typeface="Open Sans"/>
                <a:sym typeface="Open Sans"/>
              </a:rPr>
              <a:t> dan badan: 15 </a:t>
            </a:r>
            <a:r>
              <a:rPr lang="en-US" sz="2482" b="0" i="0" u="none" strike="noStrike" cap="none" dirty="0" err="1">
                <a:solidFill>
                  <a:srgbClr val="000000"/>
                </a:solidFill>
                <a:latin typeface="Open Sans"/>
                <a:ea typeface="Open Sans"/>
                <a:cs typeface="Open Sans"/>
                <a:sym typeface="Open Sans"/>
              </a:rPr>
              <a:t>inci</a:t>
            </a:r>
            <a:r>
              <a:rPr lang="en-US" sz="2482" b="0" i="0" u="none" strike="noStrike" cap="none" dirty="0">
                <a:solidFill>
                  <a:srgbClr val="000000"/>
                </a:solidFill>
                <a:latin typeface="Open Sans"/>
                <a:ea typeface="Open Sans"/>
                <a:cs typeface="Open Sans"/>
                <a:sym typeface="Open Sans"/>
              </a:rPr>
              <a:t>; </a:t>
            </a:r>
            <a:r>
              <a:rPr lang="en-US" sz="2482" b="0" i="0" u="none" strike="noStrike" cap="none" dirty="0" err="1">
                <a:solidFill>
                  <a:srgbClr val="000000"/>
                </a:solidFill>
                <a:latin typeface="Open Sans"/>
                <a:ea typeface="Open Sans"/>
                <a:cs typeface="Open Sans"/>
                <a:sym typeface="Open Sans"/>
              </a:rPr>
              <a:t>ekor</a:t>
            </a:r>
            <a:r>
              <a:rPr lang="en-US" sz="2482" b="0" i="0" u="none" strike="noStrike" cap="none" dirty="0">
                <a:solidFill>
                  <a:srgbClr val="000000"/>
                </a:solidFill>
                <a:latin typeface="Open Sans"/>
                <a:ea typeface="Open Sans"/>
                <a:cs typeface="Open Sans"/>
                <a:sym typeface="Open Sans"/>
              </a:rPr>
              <a:t>: 5 </a:t>
            </a:r>
            <a:r>
              <a:rPr lang="en-US" sz="2482" b="0" i="0" u="none" strike="noStrike" cap="none" dirty="0" err="1">
                <a:solidFill>
                  <a:srgbClr val="000000"/>
                </a:solidFill>
                <a:latin typeface="Open Sans"/>
                <a:ea typeface="Open Sans"/>
                <a:cs typeface="Open Sans"/>
                <a:sym typeface="Open Sans"/>
              </a:rPr>
              <a:t>inci</a:t>
            </a:r>
            <a:endParaRPr dirty="0"/>
          </a:p>
          <a:p>
            <a:pPr marL="0" marR="0" lvl="0" indent="0" algn="l" rtl="0">
              <a:spcBef>
                <a:spcPts val="0"/>
              </a:spcBef>
              <a:spcAft>
                <a:spcPts val="0"/>
              </a:spcAft>
              <a:buNone/>
            </a:pPr>
            <a:r>
              <a:rPr lang="en-US" sz="2482" b="0" i="0" u="none" strike="noStrike" cap="none" dirty="0">
                <a:solidFill>
                  <a:srgbClr val="000000"/>
                </a:solidFill>
                <a:latin typeface="Open Sans"/>
                <a:ea typeface="Open Sans"/>
                <a:cs typeface="Open Sans"/>
                <a:sym typeface="Open Sans"/>
              </a:rPr>
              <a:t>BERAT: 3 </a:t>
            </a:r>
            <a:r>
              <a:rPr lang="en-US" sz="2482" b="0" i="0" u="none" strike="noStrike" cap="none" dirty="0" err="1">
                <a:solidFill>
                  <a:srgbClr val="000000"/>
                </a:solidFill>
                <a:latin typeface="Open Sans"/>
                <a:ea typeface="Open Sans"/>
                <a:cs typeface="Open Sans"/>
                <a:sym typeface="Open Sans"/>
              </a:rPr>
              <a:t>paun</a:t>
            </a:r>
            <a:r>
              <a:rPr lang="en-US" sz="2482" b="0" i="0" u="none" strike="noStrike" cap="none" dirty="0">
                <a:solidFill>
                  <a:srgbClr val="000000"/>
                </a:solidFill>
                <a:latin typeface="Open Sans"/>
                <a:ea typeface="Open Sans"/>
                <a:cs typeface="Open Sans"/>
                <a:sym typeface="Open Sans"/>
              </a:rPr>
              <a:t> (1.5 kg)</a:t>
            </a:r>
            <a:endParaRPr dirty="0"/>
          </a:p>
          <a:p>
            <a:pPr marL="0" marR="0" lvl="0" indent="0" algn="l" rtl="0">
              <a:spcBef>
                <a:spcPts val="0"/>
              </a:spcBef>
              <a:spcAft>
                <a:spcPts val="0"/>
              </a:spcAft>
              <a:buNone/>
            </a:pPr>
            <a:r>
              <a:rPr lang="en-US" sz="2482" dirty="0">
                <a:latin typeface="Open Sans"/>
                <a:ea typeface="Open Sans"/>
                <a:cs typeface="Open Sans"/>
                <a:sym typeface="Open Sans"/>
              </a:rPr>
              <a:t>PEMBIAKAN</a:t>
            </a:r>
            <a:r>
              <a:rPr lang="en-US" sz="2482" b="0" i="0" u="none" strike="noStrike" cap="none" dirty="0">
                <a:solidFill>
                  <a:srgbClr val="000000"/>
                </a:solidFill>
                <a:latin typeface="Open Sans"/>
                <a:ea typeface="Open Sans"/>
                <a:cs typeface="Open Sans"/>
                <a:sym typeface="Open Sans"/>
              </a:rPr>
              <a:t>: </a:t>
            </a:r>
            <a:r>
              <a:rPr lang="en-US" sz="2482" b="0" i="0" u="none" strike="noStrike" cap="none" dirty="0" err="1">
                <a:solidFill>
                  <a:srgbClr val="000000"/>
                </a:solidFill>
                <a:latin typeface="Open Sans"/>
                <a:ea typeface="Open Sans"/>
                <a:cs typeface="Open Sans"/>
                <a:sym typeface="Open Sans"/>
              </a:rPr>
              <a:t>Telur</a:t>
            </a:r>
            <a:r>
              <a:rPr lang="en-US" sz="2482" dirty="0">
                <a:latin typeface="Open Sans"/>
                <a:ea typeface="Open Sans"/>
                <a:cs typeface="Open Sans"/>
                <a:sym typeface="Open Sans"/>
              </a:rPr>
              <a:t>!</a:t>
            </a:r>
            <a:endParaRPr dirty="0"/>
          </a:p>
        </p:txBody>
      </p:sp>
      <p:sp>
        <p:nvSpPr>
          <p:cNvPr id="183" name="Google Shape;183;p6"/>
          <p:cNvSpPr txBox="1"/>
          <p:nvPr/>
        </p:nvSpPr>
        <p:spPr>
          <a:xfrm>
            <a:off x="949933" y="1693780"/>
            <a:ext cx="8628156" cy="4136517"/>
          </a:xfrm>
          <a:prstGeom prst="rect">
            <a:avLst/>
          </a:prstGeom>
          <a:noFill/>
          <a:ln>
            <a:noFill/>
          </a:ln>
        </p:spPr>
        <p:txBody>
          <a:bodyPr spcFirstLastPara="1" wrap="square" lIns="0" tIns="0" rIns="0" bIns="0" anchor="t" anchorCtr="0">
            <a:spAutoFit/>
          </a:bodyPr>
          <a:lstStyle/>
          <a:p>
            <a:pPr marL="0" marR="0" lvl="0" indent="0" algn="l" rtl="0">
              <a:lnSpc>
                <a:spcPct val="140007"/>
              </a:lnSpc>
              <a:spcBef>
                <a:spcPts val="0"/>
              </a:spcBef>
              <a:spcAft>
                <a:spcPts val="0"/>
              </a:spcAft>
              <a:buNone/>
            </a:pPr>
            <a:r>
              <a:rPr lang="en-US" sz="2400" b="0" i="0" u="none" strike="noStrike" cap="none" dirty="0" err="1">
                <a:solidFill>
                  <a:srgbClr val="000000"/>
                </a:solidFill>
                <a:latin typeface="Open Sans" pitchFamily="2" charset="0"/>
                <a:ea typeface="Open Sans" pitchFamily="2" charset="0"/>
                <a:cs typeface="Open Sans" pitchFamily="2" charset="0"/>
                <a:sym typeface="Open Sans"/>
              </a:rPr>
              <a:t>Platipus</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mempunyai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badan yang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menyerupai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burung</a:t>
            </a:r>
            <a:r>
              <a:rPr lang="en-US" sz="2400" b="0" i="0" u="none" strike="noStrike" cap="none" dirty="0">
                <a:solidFill>
                  <a:srgbClr val="000000"/>
                </a:solidFill>
                <a:latin typeface="Open Sans" pitchFamily="2" charset="0"/>
                <a:ea typeface="Open Sans" pitchFamily="2" charset="0"/>
                <a:cs typeface="Open Sans" pitchFamily="2" charset="0"/>
                <a:sym typeface="Open Sans"/>
              </a:rPr>
              <a:t> dan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mamalia</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Haiwan</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ini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mempunyai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ciri-ciri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gabungan</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spesis</a:t>
            </a:r>
            <a:r>
              <a:rPr lang="en-US" sz="2400" b="0" i="0" u="none" strike="noStrike" cap="none" dirty="0">
                <a:solidFill>
                  <a:srgbClr val="000000"/>
                </a:solidFill>
                <a:latin typeface="Open Sans" pitchFamily="2" charset="0"/>
                <a:ea typeface="Open Sans" pitchFamily="2" charset="0"/>
                <a:cs typeface="Open Sans" pitchFamily="2" charset="0"/>
                <a:sym typeface="Open Sans"/>
              </a:rPr>
              <a:t> lain  yang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menghairankan</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endParaRPr sz="2400" dirty="0">
              <a:latin typeface="Open Sans" pitchFamily="2" charset="0"/>
              <a:ea typeface="Open Sans" pitchFamily="2" charset="0"/>
              <a:cs typeface="Open Sans" pitchFamily="2" charset="0"/>
            </a:endParaRPr>
          </a:p>
          <a:p>
            <a:pPr marL="457200" marR="0" lvl="0" indent="457200" algn="l" rtl="0">
              <a:lnSpc>
                <a:spcPct val="140007"/>
              </a:lnSpc>
              <a:spcBef>
                <a:spcPts val="0"/>
              </a:spcBef>
              <a:spcAft>
                <a:spcPts val="0"/>
              </a:spcAft>
              <a:buNone/>
            </a:pP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Paruh</a:t>
            </a:r>
            <a:r>
              <a:rPr lang="en-US" sz="2400" b="0" i="0" u="none" strike="noStrike" cap="none" dirty="0">
                <a:solidFill>
                  <a:srgbClr val="000000"/>
                </a:solidFill>
                <a:latin typeface="Open Sans" pitchFamily="2" charset="0"/>
                <a:ea typeface="Open Sans" pitchFamily="2" charset="0"/>
                <a:cs typeface="Open Sans" pitchFamily="2" charset="0"/>
                <a:sym typeface="Open Sans"/>
              </a:rPr>
              <a:t> dan kaki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berselaput</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itik</a:t>
            </a:r>
            <a:r>
              <a:rPr lang="en-US" sz="2400" b="0" i="0" u="none" strike="noStrike" cap="none" dirty="0">
                <a:solidFill>
                  <a:srgbClr val="000000"/>
                </a:solidFill>
                <a:latin typeface="Open Sans" pitchFamily="2" charset="0"/>
                <a:ea typeface="Open Sans" pitchFamily="2" charset="0"/>
                <a:cs typeface="Open Sans" pitchFamily="2" charset="0"/>
                <a:sym typeface="Open Sans"/>
              </a:rPr>
              <a:t>)</a:t>
            </a:r>
            <a:endParaRPr sz="2400" dirty="0">
              <a:latin typeface="Open Sans" pitchFamily="2" charset="0"/>
              <a:ea typeface="Open Sans" pitchFamily="2" charset="0"/>
              <a:cs typeface="Open Sans" pitchFamily="2" charset="0"/>
            </a:endParaRPr>
          </a:p>
          <a:p>
            <a:pPr marL="457200" marR="0" lvl="0" indent="457200" algn="l" rtl="0">
              <a:lnSpc>
                <a:spcPct val="140007"/>
              </a:lnSpc>
              <a:spcBef>
                <a:spcPts val="0"/>
              </a:spcBef>
              <a:spcAft>
                <a:spcPts val="0"/>
              </a:spcAft>
              <a:buNone/>
            </a:pP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Ekor</a:t>
            </a:r>
            <a:r>
              <a:rPr lang="en-US" sz="2400" b="0" i="0" u="none" strike="noStrike" cap="none" dirty="0">
                <a:solidFill>
                  <a:srgbClr val="000000"/>
                </a:solidFill>
                <a:latin typeface="Open Sans" pitchFamily="2" charset="0"/>
                <a:ea typeface="Open Sans" pitchFamily="2" charset="0"/>
                <a:cs typeface="Open Sans" pitchFamily="2" charset="0"/>
                <a:sym typeface="Open Sans"/>
              </a:rPr>
              <a:t> (beaver)</a:t>
            </a:r>
            <a:endParaRPr sz="2400" dirty="0">
              <a:latin typeface="Open Sans" pitchFamily="2" charset="0"/>
              <a:ea typeface="Open Sans" pitchFamily="2" charset="0"/>
              <a:cs typeface="Open Sans" pitchFamily="2" charset="0"/>
            </a:endParaRPr>
          </a:p>
          <a:p>
            <a:pPr marL="457200" marR="0" lvl="0" indent="457200" algn="l" rtl="0">
              <a:lnSpc>
                <a:spcPct val="140007"/>
              </a:lnSpc>
              <a:spcBef>
                <a:spcPts val="0"/>
              </a:spcBef>
              <a:spcAft>
                <a:spcPts val="0"/>
              </a:spcAft>
              <a:buNone/>
            </a:pPr>
            <a:r>
              <a:rPr lang="en-US" sz="2400" b="0" i="0" u="none" strike="noStrike" cap="none" dirty="0">
                <a:solidFill>
                  <a:srgbClr val="000000"/>
                </a:solidFill>
                <a:latin typeface="Open Sans" pitchFamily="2" charset="0"/>
                <a:ea typeface="Open Sans" pitchFamily="2" charset="0"/>
                <a:cs typeface="Open Sans" pitchFamily="2" charset="0"/>
                <a:sym typeface="Open Sans"/>
              </a:rPr>
              <a:t> Badan dan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bulu</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memerang</a:t>
            </a:r>
            <a:r>
              <a:rPr lang="en-US" sz="2400" b="0" i="0" u="none" strike="noStrike" cap="none" dirty="0">
                <a:solidFill>
                  <a:srgbClr val="000000"/>
                </a:solidFill>
                <a:latin typeface="Open Sans" pitchFamily="2" charset="0"/>
                <a:ea typeface="Open Sans" pitchFamily="2" charset="0"/>
                <a:cs typeface="Open Sans" pitchFamily="2" charset="0"/>
                <a:sym typeface="Open Sans"/>
              </a:rPr>
              <a:t>).</a:t>
            </a:r>
            <a:endParaRPr sz="2400" dirty="0">
              <a:latin typeface="Open Sans" pitchFamily="2" charset="0"/>
              <a:ea typeface="Open Sans" pitchFamily="2" charset="0"/>
              <a:cs typeface="Open Sans" pitchFamily="2" charset="0"/>
            </a:endParaRPr>
          </a:p>
          <a:p>
            <a:pPr marL="0" marR="0" lvl="0" indent="0" algn="l" rtl="0">
              <a:lnSpc>
                <a:spcPct val="140007"/>
              </a:lnSpc>
              <a:spcBef>
                <a:spcPts val="0"/>
              </a:spcBef>
              <a:spcAft>
                <a:spcPts val="0"/>
              </a:spcAft>
              <a:buNone/>
            </a:pPr>
            <a:r>
              <a:rPr lang="en-US" sz="2400" b="0" i="0" u="none" strike="noStrike" cap="none" dirty="0">
                <a:solidFill>
                  <a:srgbClr val="000000"/>
                </a:solidFill>
                <a:latin typeface="Open Sans" pitchFamily="2" charset="0"/>
                <a:ea typeface="Open Sans" pitchFamily="2" charset="0"/>
                <a:cs typeface="Open Sans" pitchFamily="2" charset="0"/>
                <a:sym typeface="Open Sans"/>
              </a:rPr>
              <a:t>Ciri-</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cirinya</a:t>
            </a:r>
            <a:r>
              <a:rPr lang="en-US" sz="2400" b="0" i="0" u="none" strike="noStrike" cap="none" dirty="0">
                <a:solidFill>
                  <a:srgbClr val="000000"/>
                </a:solidFill>
                <a:latin typeface="Open Sans" pitchFamily="2" charset="0"/>
                <a:ea typeface="Open Sans" pitchFamily="2" charset="0"/>
                <a:cs typeface="Open Sans" pitchFamily="2" charset="0"/>
                <a:sym typeface="Open Sans"/>
              </a:rPr>
              <a:t> yang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unik</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memberikan</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bukti</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kukuh</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bahawa</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semuanya</a:t>
            </a:r>
            <a:r>
              <a:rPr lang="en-US" sz="2400" b="0" i="0" u="none" strike="noStrike" cap="none" dirty="0">
                <a:solidFill>
                  <a:srgbClr val="000000"/>
                </a:solidFill>
                <a:latin typeface="Open Sans" pitchFamily="2" charset="0"/>
                <a:ea typeface="Open Sans" pitchFamily="2" charset="0"/>
                <a:cs typeface="Open Sans" pitchFamily="2" charset="0"/>
                <a:sym typeface="Open Sans"/>
              </a:rPr>
              <a:t>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diciptakan</a:t>
            </a:r>
            <a:r>
              <a:rPr lang="en-US" sz="2400" b="0" i="0" u="none" strike="noStrike" cap="none" dirty="0">
                <a:solidFill>
                  <a:srgbClr val="000000"/>
                </a:solidFill>
                <a:latin typeface="Open Sans" pitchFamily="2" charset="0"/>
                <a:ea typeface="Open Sans" pitchFamily="2" charset="0"/>
                <a:cs typeface="Open Sans" pitchFamily="2" charset="0"/>
                <a:sym typeface="Open Sans"/>
              </a:rPr>
              <a:t> oleh </a:t>
            </a:r>
            <a:r>
              <a:rPr lang="en-US" sz="2400" b="0" i="0" u="none" strike="noStrike" cap="none" dirty="0" err="1">
                <a:solidFill>
                  <a:srgbClr val="000000"/>
                </a:solidFill>
                <a:latin typeface="Open Sans" pitchFamily="2" charset="0"/>
                <a:ea typeface="Open Sans" pitchFamily="2" charset="0"/>
                <a:cs typeface="Open Sans" pitchFamily="2" charset="0"/>
                <a:sym typeface="Open Sans"/>
              </a:rPr>
              <a:t>Pencipta</a:t>
            </a:r>
            <a:r>
              <a:rPr lang="en-US" sz="2400" dirty="0">
                <a:latin typeface="Open Sans" pitchFamily="2" charset="0"/>
                <a:ea typeface="Open Sans" pitchFamily="2" charset="0"/>
                <a:cs typeface="Open Sans" pitchFamily="2" charset="0"/>
                <a:sym typeface="Open Sans"/>
              </a:rPr>
              <a:t> yang </a:t>
            </a:r>
            <a:r>
              <a:rPr lang="en-US" sz="2400" dirty="0" err="1">
                <a:latin typeface="Open Sans" pitchFamily="2" charset="0"/>
                <a:ea typeface="Open Sans" pitchFamily="2" charset="0"/>
                <a:cs typeface="Open Sans" pitchFamily="2" charset="0"/>
                <a:sym typeface="Open Sans"/>
              </a:rPr>
              <a:t>luar</a:t>
            </a:r>
            <a:r>
              <a:rPr lang="en-US" sz="2400" dirty="0">
                <a:latin typeface="Open Sans" pitchFamily="2" charset="0"/>
                <a:ea typeface="Open Sans" pitchFamily="2" charset="0"/>
                <a:cs typeface="Open Sans" pitchFamily="2" charset="0"/>
                <a:sym typeface="Open Sans"/>
              </a:rPr>
              <a:t> </a:t>
            </a:r>
            <a:r>
              <a:rPr lang="en-US" sz="2400" dirty="0" err="1">
                <a:latin typeface="Open Sans" pitchFamily="2" charset="0"/>
                <a:ea typeface="Open Sans" pitchFamily="2" charset="0"/>
                <a:cs typeface="Open Sans" pitchFamily="2" charset="0"/>
                <a:sym typeface="Open Sans"/>
              </a:rPr>
              <a:t>biasa</a:t>
            </a:r>
            <a:r>
              <a:rPr lang="en-US" sz="2400" dirty="0">
                <a:latin typeface="Open Sans" pitchFamily="2" charset="0"/>
                <a:ea typeface="Open Sans" pitchFamily="2" charset="0"/>
                <a:cs typeface="Open Sans" pitchFamily="2" charset="0"/>
                <a:sym typeface="Open Sans"/>
              </a:rPr>
              <a:t>.</a:t>
            </a:r>
            <a:endParaRPr sz="2400" dirty="0">
              <a:latin typeface="Open Sans" pitchFamily="2" charset="0"/>
              <a:ea typeface="Open Sans" pitchFamily="2" charset="0"/>
              <a:cs typeface="Open Sans" pitchFamily="2" charset="0"/>
            </a:endParaRPr>
          </a:p>
        </p:txBody>
      </p:sp>
      <p:sp>
        <p:nvSpPr>
          <p:cNvPr id="185" name="Google Shape;185;p6"/>
          <p:cNvSpPr txBox="1"/>
          <p:nvPr/>
        </p:nvSpPr>
        <p:spPr>
          <a:xfrm>
            <a:off x="8876760" y="1053603"/>
            <a:ext cx="5190900" cy="1034129"/>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US" sz="4800" b="1" dirty="0" err="1">
                <a:latin typeface="Ink Free" panose="03080402000500000000" pitchFamily="66" charset="0"/>
              </a:rPr>
              <a:t>Platipus</a:t>
            </a:r>
            <a:endParaRPr sz="4800" b="1" dirty="0">
              <a:latin typeface="Ink Free" panose="03080402000500000000" pitchFamily="66" charset="0"/>
            </a:endParaRPr>
          </a:p>
        </p:txBody>
      </p:sp>
      <p:sp>
        <p:nvSpPr>
          <p:cNvPr id="186" name="Google Shape;186;p6"/>
          <p:cNvSpPr txBox="1"/>
          <p:nvPr/>
        </p:nvSpPr>
        <p:spPr>
          <a:xfrm>
            <a:off x="1460057" y="616562"/>
            <a:ext cx="6937500" cy="107721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5000" b="1" dirty="0" err="1">
                <a:solidFill>
                  <a:srgbClr val="126603"/>
                </a:solidFill>
                <a:latin typeface="Ink Free" panose="03080402000500000000" pitchFamily="66" charset="0"/>
              </a:rPr>
              <a:t>Mahkluk</a:t>
            </a:r>
            <a:r>
              <a:rPr lang="en-US" sz="5000" b="1" dirty="0">
                <a:solidFill>
                  <a:srgbClr val="126603"/>
                </a:solidFill>
                <a:latin typeface="Ink Free" panose="03080402000500000000" pitchFamily="66" charset="0"/>
              </a:rPr>
              <a:t> yang </a:t>
            </a:r>
            <a:r>
              <a:rPr lang="en-US" sz="5000" b="1" dirty="0" err="1">
                <a:solidFill>
                  <a:srgbClr val="126603"/>
                </a:solidFill>
                <a:latin typeface="Ink Free" panose="03080402000500000000" pitchFamily="66" charset="0"/>
              </a:rPr>
              <a:t>Unik</a:t>
            </a:r>
            <a:endParaRPr sz="5000" b="1" dirty="0">
              <a:latin typeface="Ink Free" panose="03080402000500000000" pitchFamily="66" charset="0"/>
            </a:endParaRPr>
          </a:p>
        </p:txBody>
      </p:sp>
      <p:sp>
        <p:nvSpPr>
          <p:cNvPr id="187" name="Google Shape;187;p6"/>
          <p:cNvSpPr/>
          <p:nvPr/>
        </p:nvSpPr>
        <p:spPr>
          <a:xfrm>
            <a:off x="6179333" y="4311746"/>
            <a:ext cx="496220" cy="455282"/>
          </a:xfrm>
          <a:custGeom>
            <a:avLst/>
            <a:gdLst/>
            <a:ahLst/>
            <a:cxnLst/>
            <a:rect l="l" t="t" r="r" b="b"/>
            <a:pathLst>
              <a:path w="496220" h="455282" extrusionOk="0">
                <a:moveTo>
                  <a:pt x="0" y="0"/>
                </a:moveTo>
                <a:lnTo>
                  <a:pt x="496220" y="0"/>
                </a:lnTo>
                <a:lnTo>
                  <a:pt x="496220" y="455282"/>
                </a:lnTo>
                <a:lnTo>
                  <a:pt x="0" y="455282"/>
                </a:lnTo>
                <a:lnTo>
                  <a:pt x="0" y="0"/>
                </a:lnTo>
                <a:close/>
              </a:path>
            </a:pathLst>
          </a:custGeom>
          <a:blipFill rotWithShape="1">
            <a:blip r:embed="rId6">
              <a:alphaModFix/>
            </a:blip>
            <a:stretch>
              <a:fillRect/>
            </a:stretch>
          </a:blipFill>
          <a:ln>
            <a:noFill/>
          </a:ln>
        </p:spPr>
        <p:txBody>
          <a:bodyPr/>
          <a:lstStyle/>
          <a:p>
            <a:endParaRPr lang="en-PH"/>
          </a:p>
        </p:txBody>
      </p:sp>
      <p:sp>
        <p:nvSpPr>
          <p:cNvPr id="188" name="Google Shape;188;p6"/>
          <p:cNvSpPr/>
          <p:nvPr/>
        </p:nvSpPr>
        <p:spPr>
          <a:xfrm>
            <a:off x="3955821" y="3815804"/>
            <a:ext cx="464781" cy="381701"/>
          </a:xfrm>
          <a:custGeom>
            <a:avLst/>
            <a:gdLst/>
            <a:ahLst/>
            <a:cxnLst/>
            <a:rect l="l" t="t" r="r" b="b"/>
            <a:pathLst>
              <a:path w="464781" h="381701" extrusionOk="0">
                <a:moveTo>
                  <a:pt x="0" y="0"/>
                </a:moveTo>
                <a:lnTo>
                  <a:pt x="464780" y="0"/>
                </a:lnTo>
                <a:lnTo>
                  <a:pt x="464780" y="381701"/>
                </a:lnTo>
                <a:lnTo>
                  <a:pt x="0" y="381701"/>
                </a:lnTo>
                <a:lnTo>
                  <a:pt x="0" y="0"/>
                </a:lnTo>
                <a:close/>
              </a:path>
            </a:pathLst>
          </a:custGeom>
          <a:blipFill rotWithShape="1">
            <a:blip r:embed="rId5">
              <a:alphaModFix/>
            </a:blip>
            <a:stretch>
              <a:fillRect/>
            </a:stretch>
          </a:blipFill>
          <a:ln>
            <a:noFill/>
          </a:ln>
        </p:spPr>
        <p:txBody>
          <a:bodyPr/>
          <a:lstStyle/>
          <a:p>
            <a:endParaRPr lang="en-PH"/>
          </a:p>
        </p:txBody>
      </p:sp>
      <p:sp>
        <p:nvSpPr>
          <p:cNvPr id="189" name="Google Shape;189;p6"/>
          <p:cNvSpPr/>
          <p:nvPr/>
        </p:nvSpPr>
        <p:spPr>
          <a:xfrm>
            <a:off x="6529778" y="3121573"/>
            <a:ext cx="291550" cy="495201"/>
          </a:xfrm>
          <a:custGeom>
            <a:avLst/>
            <a:gdLst/>
            <a:ahLst/>
            <a:cxnLst/>
            <a:rect l="l" t="t" r="r" b="b"/>
            <a:pathLst>
              <a:path w="291550" h="495201" extrusionOk="0">
                <a:moveTo>
                  <a:pt x="0" y="0"/>
                </a:moveTo>
                <a:lnTo>
                  <a:pt x="291550" y="0"/>
                </a:lnTo>
                <a:lnTo>
                  <a:pt x="291550" y="495202"/>
                </a:lnTo>
                <a:lnTo>
                  <a:pt x="0" y="495202"/>
                </a:lnTo>
                <a:lnTo>
                  <a:pt x="0" y="0"/>
                </a:lnTo>
                <a:close/>
              </a:path>
            </a:pathLst>
          </a:custGeom>
          <a:blipFill rotWithShape="1">
            <a:blip r:embed="rId4">
              <a:alphaModFix/>
            </a:blip>
            <a:stretch>
              <a:fillRect/>
            </a:stretch>
          </a:blipFill>
          <a:ln>
            <a:noFill/>
          </a:ln>
        </p:spPr>
        <p:txBody>
          <a:bodyPr/>
          <a:lstStyle/>
          <a:p>
            <a:endParaRPr lang="en-PH"/>
          </a:p>
        </p:txBody>
      </p:sp>
      <p:sp>
        <p:nvSpPr>
          <p:cNvPr id="2" name="Google Shape;111;p3">
            <a:extLst>
              <a:ext uri="{FF2B5EF4-FFF2-40B4-BE49-F238E27FC236}">
                <a16:creationId xmlns:a16="http://schemas.microsoft.com/office/drawing/2014/main" id="{6F3962A7-3BE1-5D14-1480-A949EEF1D032}"/>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11">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E5D625F1-7B4C-7DCC-24B5-8A44EA7C301B}"/>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Google Shape;195;p7"/>
          <p:cNvSpPr/>
          <p:nvPr/>
        </p:nvSpPr>
        <p:spPr>
          <a:xfrm>
            <a:off x="5023262" y="4664643"/>
            <a:ext cx="7315200" cy="3749040"/>
          </a:xfrm>
          <a:custGeom>
            <a:avLst/>
            <a:gdLst/>
            <a:ahLst/>
            <a:cxnLst/>
            <a:rect l="l" t="t" r="r" b="b"/>
            <a:pathLst>
              <a:path w="7315200" h="3749040" extrusionOk="0">
                <a:moveTo>
                  <a:pt x="0" y="0"/>
                </a:moveTo>
                <a:lnTo>
                  <a:pt x="7315200" y="0"/>
                </a:lnTo>
                <a:lnTo>
                  <a:pt x="7315200" y="3749040"/>
                </a:lnTo>
                <a:lnTo>
                  <a:pt x="0" y="3749040"/>
                </a:lnTo>
                <a:lnTo>
                  <a:pt x="0" y="0"/>
                </a:lnTo>
                <a:close/>
              </a:path>
            </a:pathLst>
          </a:custGeom>
          <a:blipFill rotWithShape="1">
            <a:blip r:embed="rId3">
              <a:alphaModFix/>
            </a:blip>
            <a:stretch>
              <a:fillRect/>
            </a:stretch>
          </a:blipFill>
          <a:ln>
            <a:noFill/>
          </a:ln>
        </p:spPr>
        <p:txBody>
          <a:bodyPr/>
          <a:lstStyle/>
          <a:p>
            <a:endParaRPr lang="en-PH"/>
          </a:p>
        </p:txBody>
      </p:sp>
      <p:sp>
        <p:nvSpPr>
          <p:cNvPr id="196" name="Google Shape;196;p7"/>
          <p:cNvSpPr/>
          <p:nvPr/>
        </p:nvSpPr>
        <p:spPr>
          <a:xfrm>
            <a:off x="0" y="5620541"/>
            <a:ext cx="2935001" cy="2793142"/>
          </a:xfrm>
          <a:custGeom>
            <a:avLst/>
            <a:gdLst/>
            <a:ahLst/>
            <a:cxnLst/>
            <a:rect l="l" t="t" r="r" b="b"/>
            <a:pathLst>
              <a:path w="2935001" h="2793142" extrusionOk="0">
                <a:moveTo>
                  <a:pt x="0" y="0"/>
                </a:moveTo>
                <a:lnTo>
                  <a:pt x="2935001" y="0"/>
                </a:lnTo>
                <a:lnTo>
                  <a:pt x="2935001" y="2793142"/>
                </a:lnTo>
                <a:lnTo>
                  <a:pt x="0" y="2793142"/>
                </a:lnTo>
                <a:lnTo>
                  <a:pt x="0" y="0"/>
                </a:lnTo>
                <a:close/>
              </a:path>
            </a:pathLst>
          </a:custGeom>
          <a:blipFill rotWithShape="1">
            <a:blip r:embed="rId4">
              <a:alphaModFix/>
            </a:blip>
            <a:stretch>
              <a:fillRect/>
            </a:stretch>
          </a:blipFill>
          <a:ln>
            <a:noFill/>
          </a:ln>
        </p:spPr>
        <p:txBody>
          <a:bodyPr/>
          <a:lstStyle/>
          <a:p>
            <a:endParaRPr lang="en-PH"/>
          </a:p>
        </p:txBody>
      </p:sp>
      <p:sp>
        <p:nvSpPr>
          <p:cNvPr id="197" name="Google Shape;197;p7"/>
          <p:cNvSpPr/>
          <p:nvPr/>
        </p:nvSpPr>
        <p:spPr>
          <a:xfrm>
            <a:off x="12661922" y="3366793"/>
            <a:ext cx="3686678" cy="3508488"/>
          </a:xfrm>
          <a:custGeom>
            <a:avLst/>
            <a:gdLst/>
            <a:ahLst/>
            <a:cxnLst/>
            <a:rect l="l" t="t" r="r" b="b"/>
            <a:pathLst>
              <a:path w="3686678" h="3508488" extrusionOk="0">
                <a:moveTo>
                  <a:pt x="0" y="0"/>
                </a:moveTo>
                <a:lnTo>
                  <a:pt x="3686678" y="0"/>
                </a:lnTo>
                <a:lnTo>
                  <a:pt x="3686678" y="3508488"/>
                </a:lnTo>
                <a:lnTo>
                  <a:pt x="0" y="3508488"/>
                </a:lnTo>
                <a:lnTo>
                  <a:pt x="0" y="0"/>
                </a:lnTo>
                <a:close/>
              </a:path>
            </a:pathLst>
          </a:custGeom>
          <a:blipFill rotWithShape="1">
            <a:blip r:embed="rId4">
              <a:alphaModFix/>
            </a:blip>
            <a:stretch>
              <a:fillRect/>
            </a:stretch>
          </a:blipFill>
          <a:ln>
            <a:noFill/>
          </a:ln>
        </p:spPr>
        <p:txBody>
          <a:bodyPr/>
          <a:lstStyle/>
          <a:p>
            <a:endParaRPr lang="en-PH"/>
          </a:p>
        </p:txBody>
      </p:sp>
      <p:sp>
        <p:nvSpPr>
          <p:cNvPr id="198" name="Google Shape;198;p7"/>
          <p:cNvSpPr/>
          <p:nvPr/>
        </p:nvSpPr>
        <p:spPr>
          <a:xfrm>
            <a:off x="2858801" y="3833518"/>
            <a:ext cx="2088261" cy="4114800"/>
          </a:xfrm>
          <a:custGeom>
            <a:avLst/>
            <a:gdLst/>
            <a:ahLst/>
            <a:cxnLst/>
            <a:rect l="l" t="t" r="r" b="b"/>
            <a:pathLst>
              <a:path w="2088261" h="4114800" extrusionOk="0">
                <a:moveTo>
                  <a:pt x="0" y="0"/>
                </a:moveTo>
                <a:lnTo>
                  <a:pt x="2088261" y="0"/>
                </a:lnTo>
                <a:lnTo>
                  <a:pt x="2088261" y="4114800"/>
                </a:lnTo>
                <a:lnTo>
                  <a:pt x="0" y="4114800"/>
                </a:lnTo>
                <a:lnTo>
                  <a:pt x="0" y="0"/>
                </a:lnTo>
                <a:close/>
              </a:path>
            </a:pathLst>
          </a:custGeom>
          <a:blipFill rotWithShape="1">
            <a:blip r:embed="rId5">
              <a:alphaModFix/>
            </a:blip>
            <a:stretch>
              <a:fillRect/>
            </a:stretch>
          </a:blipFill>
          <a:ln>
            <a:noFill/>
          </a:ln>
        </p:spPr>
        <p:txBody>
          <a:bodyPr/>
          <a:lstStyle/>
          <a:p>
            <a:endParaRPr lang="en-PH"/>
          </a:p>
        </p:txBody>
      </p:sp>
      <p:sp>
        <p:nvSpPr>
          <p:cNvPr id="199" name="Google Shape;199;p7"/>
          <p:cNvSpPr/>
          <p:nvPr/>
        </p:nvSpPr>
        <p:spPr>
          <a:xfrm>
            <a:off x="16311961" y="4460184"/>
            <a:ext cx="1770228" cy="3488134"/>
          </a:xfrm>
          <a:custGeom>
            <a:avLst/>
            <a:gdLst/>
            <a:ahLst/>
            <a:cxnLst/>
            <a:rect l="l" t="t" r="r" b="b"/>
            <a:pathLst>
              <a:path w="1770228" h="3488134" extrusionOk="0">
                <a:moveTo>
                  <a:pt x="0" y="0"/>
                </a:moveTo>
                <a:lnTo>
                  <a:pt x="1770228" y="0"/>
                </a:lnTo>
                <a:lnTo>
                  <a:pt x="1770228" y="3488134"/>
                </a:lnTo>
                <a:lnTo>
                  <a:pt x="0" y="3488134"/>
                </a:lnTo>
                <a:lnTo>
                  <a:pt x="0" y="0"/>
                </a:lnTo>
                <a:close/>
              </a:path>
            </a:pathLst>
          </a:custGeom>
          <a:blipFill rotWithShape="1">
            <a:blip r:embed="rId5">
              <a:alphaModFix/>
            </a:blip>
            <a:stretch>
              <a:fillRect/>
            </a:stretch>
          </a:blipFill>
          <a:ln>
            <a:noFill/>
          </a:ln>
        </p:spPr>
        <p:txBody>
          <a:bodyPr/>
          <a:lstStyle/>
          <a:p>
            <a:endParaRPr lang="en-PH"/>
          </a:p>
        </p:txBody>
      </p:sp>
      <p:sp>
        <p:nvSpPr>
          <p:cNvPr id="200" name="Google Shape;200;p7"/>
          <p:cNvSpPr/>
          <p:nvPr/>
        </p:nvSpPr>
        <p:spPr>
          <a:xfrm>
            <a:off x="13484812" y="6095378"/>
            <a:ext cx="3253575" cy="2501186"/>
          </a:xfrm>
          <a:custGeom>
            <a:avLst/>
            <a:gdLst/>
            <a:ahLst/>
            <a:cxnLst/>
            <a:rect l="l" t="t" r="r" b="b"/>
            <a:pathLst>
              <a:path w="3253575" h="2501186" extrusionOk="0">
                <a:moveTo>
                  <a:pt x="0" y="0"/>
                </a:moveTo>
                <a:lnTo>
                  <a:pt x="3253575" y="0"/>
                </a:lnTo>
                <a:lnTo>
                  <a:pt x="3253575" y="2501185"/>
                </a:lnTo>
                <a:lnTo>
                  <a:pt x="0" y="2501185"/>
                </a:lnTo>
                <a:lnTo>
                  <a:pt x="0" y="0"/>
                </a:lnTo>
                <a:close/>
              </a:path>
            </a:pathLst>
          </a:custGeom>
          <a:blipFill rotWithShape="1">
            <a:blip r:embed="rId6">
              <a:alphaModFix/>
            </a:blip>
            <a:stretch>
              <a:fillRect/>
            </a:stretch>
          </a:blipFill>
          <a:ln>
            <a:noFill/>
          </a:ln>
        </p:spPr>
        <p:txBody>
          <a:bodyPr/>
          <a:lstStyle/>
          <a:p>
            <a:endParaRPr lang="en-PH"/>
          </a:p>
        </p:txBody>
      </p:sp>
      <p:sp>
        <p:nvSpPr>
          <p:cNvPr id="201" name="Google Shape;201;p7"/>
          <p:cNvSpPr/>
          <p:nvPr/>
        </p:nvSpPr>
        <p:spPr>
          <a:xfrm rot="697648">
            <a:off x="12675327" y="7530486"/>
            <a:ext cx="1618970" cy="1244583"/>
          </a:xfrm>
          <a:custGeom>
            <a:avLst/>
            <a:gdLst/>
            <a:ahLst/>
            <a:cxnLst/>
            <a:rect l="l" t="t" r="r" b="b"/>
            <a:pathLst>
              <a:path w="1618970" h="1244583" extrusionOk="0">
                <a:moveTo>
                  <a:pt x="0" y="0"/>
                </a:moveTo>
                <a:lnTo>
                  <a:pt x="1618970" y="0"/>
                </a:lnTo>
                <a:lnTo>
                  <a:pt x="1618970" y="1244583"/>
                </a:lnTo>
                <a:lnTo>
                  <a:pt x="0" y="1244583"/>
                </a:lnTo>
                <a:lnTo>
                  <a:pt x="0" y="0"/>
                </a:lnTo>
                <a:close/>
              </a:path>
            </a:pathLst>
          </a:custGeom>
          <a:blipFill rotWithShape="1">
            <a:blip r:embed="rId6">
              <a:alphaModFix/>
            </a:blip>
            <a:stretch>
              <a:fillRect/>
            </a:stretch>
          </a:blipFill>
          <a:ln>
            <a:noFill/>
          </a:ln>
        </p:spPr>
        <p:txBody>
          <a:bodyPr/>
          <a:lstStyle/>
          <a:p>
            <a:endParaRPr lang="en-PH"/>
          </a:p>
        </p:txBody>
      </p:sp>
      <p:sp>
        <p:nvSpPr>
          <p:cNvPr id="202" name="Google Shape;202;p7"/>
          <p:cNvSpPr/>
          <p:nvPr/>
        </p:nvSpPr>
        <p:spPr>
          <a:xfrm>
            <a:off x="1467500" y="8413683"/>
            <a:ext cx="961076" cy="738827"/>
          </a:xfrm>
          <a:custGeom>
            <a:avLst/>
            <a:gdLst/>
            <a:ahLst/>
            <a:cxnLst/>
            <a:rect l="l" t="t" r="r" b="b"/>
            <a:pathLst>
              <a:path w="961076" h="738827" extrusionOk="0">
                <a:moveTo>
                  <a:pt x="0" y="0"/>
                </a:moveTo>
                <a:lnTo>
                  <a:pt x="961077" y="0"/>
                </a:lnTo>
                <a:lnTo>
                  <a:pt x="961077" y="738828"/>
                </a:lnTo>
                <a:lnTo>
                  <a:pt x="0" y="738828"/>
                </a:lnTo>
                <a:lnTo>
                  <a:pt x="0" y="0"/>
                </a:lnTo>
                <a:close/>
              </a:path>
            </a:pathLst>
          </a:custGeom>
          <a:blipFill rotWithShape="1">
            <a:blip r:embed="rId6">
              <a:alphaModFix/>
            </a:blip>
            <a:stretch>
              <a:fillRect/>
            </a:stretch>
          </a:blipFill>
          <a:ln>
            <a:noFill/>
          </a:ln>
        </p:spPr>
        <p:txBody>
          <a:bodyPr/>
          <a:lstStyle/>
          <a:p>
            <a:endParaRPr lang="en-PH"/>
          </a:p>
        </p:txBody>
      </p:sp>
      <p:sp>
        <p:nvSpPr>
          <p:cNvPr id="203" name="Google Shape;203;p7"/>
          <p:cNvSpPr/>
          <p:nvPr/>
        </p:nvSpPr>
        <p:spPr>
          <a:xfrm>
            <a:off x="2313456" y="7792809"/>
            <a:ext cx="1090689" cy="838468"/>
          </a:xfrm>
          <a:custGeom>
            <a:avLst/>
            <a:gdLst/>
            <a:ahLst/>
            <a:cxnLst/>
            <a:rect l="l" t="t" r="r" b="b"/>
            <a:pathLst>
              <a:path w="1090689" h="838468" extrusionOk="0">
                <a:moveTo>
                  <a:pt x="0" y="0"/>
                </a:moveTo>
                <a:lnTo>
                  <a:pt x="1090689" y="0"/>
                </a:lnTo>
                <a:lnTo>
                  <a:pt x="1090689" y="838468"/>
                </a:lnTo>
                <a:lnTo>
                  <a:pt x="0" y="838468"/>
                </a:lnTo>
                <a:lnTo>
                  <a:pt x="0" y="0"/>
                </a:lnTo>
                <a:close/>
              </a:path>
            </a:pathLst>
          </a:custGeom>
          <a:blipFill rotWithShape="1">
            <a:blip r:embed="rId6">
              <a:alphaModFix/>
            </a:blip>
            <a:stretch>
              <a:fillRect/>
            </a:stretch>
          </a:blipFill>
          <a:ln>
            <a:noFill/>
          </a:ln>
        </p:spPr>
        <p:txBody>
          <a:bodyPr/>
          <a:lstStyle/>
          <a:p>
            <a:endParaRPr lang="en-PH"/>
          </a:p>
        </p:txBody>
      </p:sp>
      <p:sp>
        <p:nvSpPr>
          <p:cNvPr id="204" name="Google Shape;204;p7"/>
          <p:cNvSpPr/>
          <p:nvPr/>
        </p:nvSpPr>
        <p:spPr>
          <a:xfrm>
            <a:off x="15567946" y="8212043"/>
            <a:ext cx="698433" cy="536920"/>
          </a:xfrm>
          <a:custGeom>
            <a:avLst/>
            <a:gdLst/>
            <a:ahLst/>
            <a:cxnLst/>
            <a:rect l="l" t="t" r="r" b="b"/>
            <a:pathLst>
              <a:path w="698433" h="536920" extrusionOk="0">
                <a:moveTo>
                  <a:pt x="0" y="0"/>
                </a:moveTo>
                <a:lnTo>
                  <a:pt x="698433" y="0"/>
                </a:lnTo>
                <a:lnTo>
                  <a:pt x="698433" y="536920"/>
                </a:lnTo>
                <a:lnTo>
                  <a:pt x="0" y="536920"/>
                </a:lnTo>
                <a:lnTo>
                  <a:pt x="0" y="0"/>
                </a:lnTo>
                <a:close/>
              </a:path>
            </a:pathLst>
          </a:custGeom>
          <a:blipFill rotWithShape="1">
            <a:blip r:embed="rId6">
              <a:alphaModFix/>
            </a:blip>
            <a:stretch>
              <a:fillRect/>
            </a:stretch>
          </a:blipFill>
          <a:ln>
            <a:noFill/>
          </a:ln>
        </p:spPr>
        <p:txBody>
          <a:bodyPr/>
          <a:lstStyle/>
          <a:p>
            <a:endParaRPr lang="en-PH"/>
          </a:p>
        </p:txBody>
      </p:sp>
      <p:sp>
        <p:nvSpPr>
          <p:cNvPr id="205" name="Google Shape;205;p7"/>
          <p:cNvSpPr/>
          <p:nvPr/>
        </p:nvSpPr>
        <p:spPr>
          <a:xfrm>
            <a:off x="485612" y="8413683"/>
            <a:ext cx="1086176" cy="1105522"/>
          </a:xfrm>
          <a:custGeom>
            <a:avLst/>
            <a:gdLst/>
            <a:ahLst/>
            <a:cxnLst/>
            <a:rect l="l" t="t" r="r" b="b"/>
            <a:pathLst>
              <a:path w="1086176" h="1105522" extrusionOk="0">
                <a:moveTo>
                  <a:pt x="0" y="0"/>
                </a:moveTo>
                <a:lnTo>
                  <a:pt x="1086176" y="0"/>
                </a:lnTo>
                <a:lnTo>
                  <a:pt x="1086176" y="1105523"/>
                </a:lnTo>
                <a:lnTo>
                  <a:pt x="0" y="1105523"/>
                </a:lnTo>
                <a:lnTo>
                  <a:pt x="0" y="0"/>
                </a:lnTo>
                <a:close/>
              </a:path>
            </a:pathLst>
          </a:custGeom>
          <a:blipFill rotWithShape="1">
            <a:blip r:embed="rId7">
              <a:alphaModFix/>
            </a:blip>
            <a:stretch>
              <a:fillRect/>
            </a:stretch>
          </a:blipFill>
          <a:ln>
            <a:noFill/>
          </a:ln>
        </p:spPr>
        <p:txBody>
          <a:bodyPr/>
          <a:lstStyle/>
          <a:p>
            <a:endParaRPr lang="en-PH"/>
          </a:p>
        </p:txBody>
      </p:sp>
      <p:sp>
        <p:nvSpPr>
          <p:cNvPr id="206" name="Google Shape;206;p7"/>
          <p:cNvSpPr/>
          <p:nvPr/>
        </p:nvSpPr>
        <p:spPr>
          <a:xfrm rot="4550763">
            <a:off x="13840325" y="8450329"/>
            <a:ext cx="686308" cy="1268006"/>
          </a:xfrm>
          <a:custGeom>
            <a:avLst/>
            <a:gdLst/>
            <a:ahLst/>
            <a:cxnLst/>
            <a:rect l="l" t="t" r="r" b="b"/>
            <a:pathLst>
              <a:path w="686308" h="1268006" extrusionOk="0">
                <a:moveTo>
                  <a:pt x="0" y="0"/>
                </a:moveTo>
                <a:lnTo>
                  <a:pt x="686308" y="0"/>
                </a:lnTo>
                <a:lnTo>
                  <a:pt x="686308" y="1268006"/>
                </a:lnTo>
                <a:lnTo>
                  <a:pt x="0" y="1268006"/>
                </a:lnTo>
                <a:lnTo>
                  <a:pt x="0" y="0"/>
                </a:lnTo>
                <a:close/>
              </a:path>
            </a:pathLst>
          </a:custGeom>
          <a:blipFill rotWithShape="1">
            <a:blip r:embed="rId8">
              <a:alphaModFix/>
            </a:blip>
            <a:stretch>
              <a:fillRect/>
            </a:stretch>
          </a:blipFill>
          <a:ln>
            <a:noFill/>
          </a:ln>
        </p:spPr>
        <p:txBody>
          <a:bodyPr/>
          <a:lstStyle/>
          <a:p>
            <a:endParaRPr lang="en-PH"/>
          </a:p>
        </p:txBody>
      </p:sp>
      <p:sp>
        <p:nvSpPr>
          <p:cNvPr id="207" name="Google Shape;207;p7"/>
          <p:cNvSpPr/>
          <p:nvPr/>
        </p:nvSpPr>
        <p:spPr>
          <a:xfrm>
            <a:off x="11250141" y="3317448"/>
            <a:ext cx="1549351" cy="2021991"/>
          </a:xfrm>
          <a:custGeom>
            <a:avLst/>
            <a:gdLst/>
            <a:ahLst/>
            <a:cxnLst/>
            <a:rect l="l" t="t" r="r" b="b"/>
            <a:pathLst>
              <a:path w="1549351" h="2021991" extrusionOk="0">
                <a:moveTo>
                  <a:pt x="0" y="0"/>
                </a:moveTo>
                <a:lnTo>
                  <a:pt x="1549351" y="0"/>
                </a:lnTo>
                <a:lnTo>
                  <a:pt x="1549351" y="2021991"/>
                </a:lnTo>
                <a:lnTo>
                  <a:pt x="0" y="2021991"/>
                </a:lnTo>
                <a:lnTo>
                  <a:pt x="0" y="0"/>
                </a:lnTo>
                <a:close/>
              </a:path>
            </a:pathLst>
          </a:custGeom>
          <a:blipFill rotWithShape="1">
            <a:blip r:embed="rId9">
              <a:alphaModFix/>
            </a:blip>
            <a:stretch>
              <a:fillRect/>
            </a:stretch>
          </a:blipFill>
          <a:ln>
            <a:noFill/>
          </a:ln>
        </p:spPr>
        <p:txBody>
          <a:bodyPr/>
          <a:lstStyle/>
          <a:p>
            <a:endParaRPr lang="en-PH"/>
          </a:p>
        </p:txBody>
      </p:sp>
      <p:sp>
        <p:nvSpPr>
          <p:cNvPr id="208" name="Google Shape;208;p7"/>
          <p:cNvSpPr/>
          <p:nvPr/>
        </p:nvSpPr>
        <p:spPr>
          <a:xfrm>
            <a:off x="1948039" y="1827722"/>
            <a:ext cx="4121043" cy="2137791"/>
          </a:xfrm>
          <a:custGeom>
            <a:avLst/>
            <a:gdLst/>
            <a:ahLst/>
            <a:cxnLst/>
            <a:rect l="l" t="t" r="r" b="b"/>
            <a:pathLst>
              <a:path w="4121043" h="2137791" extrusionOk="0">
                <a:moveTo>
                  <a:pt x="0" y="0"/>
                </a:moveTo>
                <a:lnTo>
                  <a:pt x="4121043" y="0"/>
                </a:lnTo>
                <a:lnTo>
                  <a:pt x="4121043" y="2137791"/>
                </a:lnTo>
                <a:lnTo>
                  <a:pt x="0" y="2137791"/>
                </a:lnTo>
                <a:lnTo>
                  <a:pt x="0" y="0"/>
                </a:lnTo>
                <a:close/>
              </a:path>
            </a:pathLst>
          </a:custGeom>
          <a:blipFill rotWithShape="1">
            <a:blip r:embed="rId10">
              <a:alphaModFix/>
            </a:blip>
            <a:stretch>
              <a:fillRect/>
            </a:stretch>
          </a:blipFill>
          <a:ln>
            <a:noFill/>
          </a:ln>
        </p:spPr>
        <p:txBody>
          <a:bodyPr/>
          <a:lstStyle/>
          <a:p>
            <a:endParaRPr lang="en-PH"/>
          </a:p>
        </p:txBody>
      </p:sp>
      <p:sp>
        <p:nvSpPr>
          <p:cNvPr id="209" name="Google Shape;209;p7"/>
          <p:cNvSpPr/>
          <p:nvPr/>
        </p:nvSpPr>
        <p:spPr>
          <a:xfrm>
            <a:off x="6069082" y="3086100"/>
            <a:ext cx="6149837" cy="4114800"/>
          </a:xfrm>
          <a:custGeom>
            <a:avLst/>
            <a:gdLst/>
            <a:ahLst/>
            <a:cxnLst/>
            <a:rect l="l" t="t" r="r" b="b"/>
            <a:pathLst>
              <a:path w="6149837" h="4114800" extrusionOk="0">
                <a:moveTo>
                  <a:pt x="0" y="0"/>
                </a:moveTo>
                <a:lnTo>
                  <a:pt x="6149836" y="0"/>
                </a:lnTo>
                <a:lnTo>
                  <a:pt x="6149836" y="4114800"/>
                </a:lnTo>
                <a:lnTo>
                  <a:pt x="0" y="4114800"/>
                </a:lnTo>
                <a:lnTo>
                  <a:pt x="0" y="0"/>
                </a:lnTo>
                <a:close/>
              </a:path>
            </a:pathLst>
          </a:custGeom>
          <a:blipFill rotWithShape="1">
            <a:blip r:embed="rId11">
              <a:alphaModFix/>
            </a:blip>
            <a:stretch>
              <a:fillRect/>
            </a:stretch>
          </a:blipFill>
          <a:ln>
            <a:noFill/>
          </a:ln>
        </p:spPr>
        <p:txBody>
          <a:bodyPr/>
          <a:lstStyle/>
          <a:p>
            <a:endParaRPr lang="en-PH"/>
          </a:p>
        </p:txBody>
      </p:sp>
      <p:sp>
        <p:nvSpPr>
          <p:cNvPr id="210" name="Google Shape;210;p7"/>
          <p:cNvSpPr/>
          <p:nvPr/>
        </p:nvSpPr>
        <p:spPr>
          <a:xfrm>
            <a:off x="1948039" y="1124131"/>
            <a:ext cx="2245469" cy="2242662"/>
          </a:xfrm>
          <a:custGeom>
            <a:avLst/>
            <a:gdLst/>
            <a:ahLst/>
            <a:cxnLst/>
            <a:rect l="l" t="t" r="r" b="b"/>
            <a:pathLst>
              <a:path w="2245469" h="2242662" extrusionOk="0">
                <a:moveTo>
                  <a:pt x="0" y="0"/>
                </a:moveTo>
                <a:lnTo>
                  <a:pt x="2245468" y="0"/>
                </a:lnTo>
                <a:lnTo>
                  <a:pt x="2245468" y="2242662"/>
                </a:lnTo>
                <a:lnTo>
                  <a:pt x="0" y="2242662"/>
                </a:lnTo>
                <a:lnTo>
                  <a:pt x="0" y="0"/>
                </a:lnTo>
                <a:close/>
              </a:path>
            </a:pathLst>
          </a:custGeom>
          <a:blipFill rotWithShape="1">
            <a:blip r:embed="rId12">
              <a:alphaModFix/>
            </a:blip>
            <a:stretch>
              <a:fillRect/>
            </a:stretch>
          </a:blipFill>
          <a:ln>
            <a:noFill/>
          </a:ln>
        </p:spPr>
        <p:txBody>
          <a:bodyPr/>
          <a:lstStyle/>
          <a:p>
            <a:endParaRPr lang="en-PH"/>
          </a:p>
        </p:txBody>
      </p:sp>
      <p:sp>
        <p:nvSpPr>
          <p:cNvPr id="211" name="Google Shape;211;p7"/>
          <p:cNvSpPr/>
          <p:nvPr/>
        </p:nvSpPr>
        <p:spPr>
          <a:xfrm>
            <a:off x="4473703" y="1028700"/>
            <a:ext cx="2245469" cy="2242662"/>
          </a:xfrm>
          <a:custGeom>
            <a:avLst/>
            <a:gdLst/>
            <a:ahLst/>
            <a:cxnLst/>
            <a:rect l="l" t="t" r="r" b="b"/>
            <a:pathLst>
              <a:path w="2245469" h="2242662" extrusionOk="0">
                <a:moveTo>
                  <a:pt x="0" y="0"/>
                </a:moveTo>
                <a:lnTo>
                  <a:pt x="2245468" y="0"/>
                </a:lnTo>
                <a:lnTo>
                  <a:pt x="2245468" y="2242662"/>
                </a:lnTo>
                <a:lnTo>
                  <a:pt x="0" y="2242662"/>
                </a:lnTo>
                <a:lnTo>
                  <a:pt x="0" y="0"/>
                </a:lnTo>
                <a:close/>
              </a:path>
            </a:pathLst>
          </a:custGeom>
          <a:blipFill rotWithShape="1">
            <a:blip r:embed="rId12">
              <a:alphaModFix/>
            </a:blip>
            <a:stretch>
              <a:fillRect/>
            </a:stretch>
          </a:blipFill>
          <a:ln>
            <a:noFill/>
          </a:ln>
        </p:spPr>
        <p:txBody>
          <a:bodyPr/>
          <a:lstStyle/>
          <a:p>
            <a:endParaRPr lang="en-PH"/>
          </a:p>
        </p:txBody>
      </p:sp>
      <p:sp>
        <p:nvSpPr>
          <p:cNvPr id="212" name="Google Shape;212;p7"/>
          <p:cNvSpPr/>
          <p:nvPr/>
        </p:nvSpPr>
        <p:spPr>
          <a:xfrm>
            <a:off x="5596437" y="8709428"/>
            <a:ext cx="7315200" cy="749808"/>
          </a:xfrm>
          <a:custGeom>
            <a:avLst/>
            <a:gdLst/>
            <a:ahLst/>
            <a:cxnLst/>
            <a:rect l="l" t="t" r="r" b="b"/>
            <a:pathLst>
              <a:path w="7315200" h="749808" extrusionOk="0">
                <a:moveTo>
                  <a:pt x="0" y="0"/>
                </a:moveTo>
                <a:lnTo>
                  <a:pt x="7315200" y="0"/>
                </a:lnTo>
                <a:lnTo>
                  <a:pt x="7315200" y="749808"/>
                </a:lnTo>
                <a:lnTo>
                  <a:pt x="0" y="749808"/>
                </a:lnTo>
                <a:lnTo>
                  <a:pt x="0" y="0"/>
                </a:lnTo>
                <a:close/>
              </a:path>
            </a:pathLst>
          </a:custGeom>
          <a:blipFill rotWithShape="1">
            <a:blip r:embed="rId13">
              <a:alphaModFix/>
            </a:blip>
            <a:stretch>
              <a:fillRect/>
            </a:stretch>
          </a:blipFill>
          <a:ln>
            <a:noFill/>
          </a:ln>
        </p:spPr>
        <p:txBody>
          <a:bodyPr/>
          <a:lstStyle/>
          <a:p>
            <a:endParaRPr lang="en-PH"/>
          </a:p>
        </p:txBody>
      </p:sp>
      <p:sp>
        <p:nvSpPr>
          <p:cNvPr id="213" name="Google Shape;213;p7"/>
          <p:cNvSpPr/>
          <p:nvPr/>
        </p:nvSpPr>
        <p:spPr>
          <a:xfrm>
            <a:off x="3404145" y="9152511"/>
            <a:ext cx="5786096" cy="593075"/>
          </a:xfrm>
          <a:custGeom>
            <a:avLst/>
            <a:gdLst/>
            <a:ahLst/>
            <a:cxnLst/>
            <a:rect l="l" t="t" r="r" b="b"/>
            <a:pathLst>
              <a:path w="5786096" h="593075" extrusionOk="0">
                <a:moveTo>
                  <a:pt x="0" y="0"/>
                </a:moveTo>
                <a:lnTo>
                  <a:pt x="5786097" y="0"/>
                </a:lnTo>
                <a:lnTo>
                  <a:pt x="5786097" y="593075"/>
                </a:lnTo>
                <a:lnTo>
                  <a:pt x="0" y="593075"/>
                </a:lnTo>
                <a:lnTo>
                  <a:pt x="0" y="0"/>
                </a:lnTo>
                <a:close/>
              </a:path>
            </a:pathLst>
          </a:custGeom>
          <a:blipFill rotWithShape="1">
            <a:blip r:embed="rId14">
              <a:alphaModFix/>
            </a:blip>
            <a:stretch>
              <a:fillRect/>
            </a:stretch>
          </a:blipFill>
          <a:ln>
            <a:noFill/>
          </a:ln>
        </p:spPr>
        <p:txBody>
          <a:bodyPr/>
          <a:lstStyle/>
          <a:p>
            <a:endParaRPr lang="en-PH"/>
          </a:p>
        </p:txBody>
      </p:sp>
      <p:sp>
        <p:nvSpPr>
          <p:cNvPr id="214" name="Google Shape;214;p7"/>
          <p:cNvSpPr/>
          <p:nvPr/>
        </p:nvSpPr>
        <p:spPr>
          <a:xfrm>
            <a:off x="7320881" y="8570712"/>
            <a:ext cx="5478611" cy="513620"/>
          </a:xfrm>
          <a:custGeom>
            <a:avLst/>
            <a:gdLst/>
            <a:ahLst/>
            <a:cxnLst/>
            <a:rect l="l" t="t" r="r" b="b"/>
            <a:pathLst>
              <a:path w="5478611" h="513620" extrusionOk="0">
                <a:moveTo>
                  <a:pt x="0" y="0"/>
                </a:moveTo>
                <a:lnTo>
                  <a:pt x="5478611" y="0"/>
                </a:lnTo>
                <a:lnTo>
                  <a:pt x="5478611" y="513620"/>
                </a:lnTo>
                <a:lnTo>
                  <a:pt x="0" y="513620"/>
                </a:lnTo>
                <a:lnTo>
                  <a:pt x="0" y="0"/>
                </a:lnTo>
                <a:close/>
              </a:path>
            </a:pathLst>
          </a:custGeom>
          <a:blipFill rotWithShape="1">
            <a:blip r:embed="rId15">
              <a:alphaModFix/>
            </a:blip>
            <a:stretch>
              <a:fillRect/>
            </a:stretch>
          </a:blipFill>
          <a:ln w="38100" cap="sq" cmpd="sng">
            <a:solidFill>
              <a:srgbClr val="FFFFFF"/>
            </a:solidFill>
            <a:prstDash val="solid"/>
            <a:miter lim="8000"/>
            <a:headEnd type="none" w="sm" len="sm"/>
            <a:tailEnd type="none" w="sm" len="sm"/>
          </a:ln>
        </p:spPr>
        <p:txBody>
          <a:bodyPr/>
          <a:lstStyle/>
          <a:p>
            <a:endParaRPr lang="en-PH"/>
          </a:p>
        </p:txBody>
      </p:sp>
      <p:sp>
        <p:nvSpPr>
          <p:cNvPr id="215" name="Google Shape;215;p7"/>
          <p:cNvSpPr/>
          <p:nvPr/>
        </p:nvSpPr>
        <p:spPr>
          <a:xfrm>
            <a:off x="2096506" y="8480503"/>
            <a:ext cx="3657600" cy="1440180"/>
          </a:xfrm>
          <a:custGeom>
            <a:avLst/>
            <a:gdLst/>
            <a:ahLst/>
            <a:cxnLst/>
            <a:rect l="l" t="t" r="r" b="b"/>
            <a:pathLst>
              <a:path w="3657600" h="1440180" extrusionOk="0">
                <a:moveTo>
                  <a:pt x="0" y="0"/>
                </a:moveTo>
                <a:lnTo>
                  <a:pt x="3657600" y="0"/>
                </a:lnTo>
                <a:lnTo>
                  <a:pt x="3657600" y="1440180"/>
                </a:lnTo>
                <a:lnTo>
                  <a:pt x="0" y="1440180"/>
                </a:lnTo>
                <a:lnTo>
                  <a:pt x="0" y="0"/>
                </a:lnTo>
                <a:close/>
              </a:path>
            </a:pathLst>
          </a:custGeom>
          <a:blipFill rotWithShape="1">
            <a:blip r:embed="rId16">
              <a:alphaModFix/>
            </a:blip>
            <a:stretch>
              <a:fillRect/>
            </a:stretch>
          </a:blipFill>
          <a:ln>
            <a:noFill/>
          </a:ln>
        </p:spPr>
        <p:txBody>
          <a:bodyPr/>
          <a:lstStyle/>
          <a:p>
            <a:endParaRPr lang="en-PH"/>
          </a:p>
        </p:txBody>
      </p:sp>
      <p:sp>
        <p:nvSpPr>
          <p:cNvPr id="216" name="Google Shape;216;p7"/>
          <p:cNvSpPr/>
          <p:nvPr/>
        </p:nvSpPr>
        <p:spPr>
          <a:xfrm>
            <a:off x="12566517" y="8925449"/>
            <a:ext cx="809668" cy="768172"/>
          </a:xfrm>
          <a:custGeom>
            <a:avLst/>
            <a:gdLst/>
            <a:ahLst/>
            <a:cxnLst/>
            <a:rect l="l" t="t" r="r" b="b"/>
            <a:pathLst>
              <a:path w="809668" h="768172" extrusionOk="0">
                <a:moveTo>
                  <a:pt x="0" y="0"/>
                </a:moveTo>
                <a:lnTo>
                  <a:pt x="809668" y="0"/>
                </a:lnTo>
                <a:lnTo>
                  <a:pt x="809668" y="768172"/>
                </a:lnTo>
                <a:lnTo>
                  <a:pt x="0" y="768172"/>
                </a:lnTo>
                <a:lnTo>
                  <a:pt x="0" y="0"/>
                </a:lnTo>
                <a:close/>
              </a:path>
            </a:pathLst>
          </a:custGeom>
          <a:blipFill rotWithShape="1">
            <a:blip r:embed="rId17">
              <a:alphaModFix/>
            </a:blip>
            <a:stretch>
              <a:fillRect/>
            </a:stretch>
          </a:blipFill>
          <a:ln>
            <a:noFill/>
          </a:ln>
        </p:spPr>
        <p:txBody>
          <a:bodyPr/>
          <a:lstStyle/>
          <a:p>
            <a:endParaRPr lang="en-PH"/>
          </a:p>
        </p:txBody>
      </p:sp>
      <p:sp>
        <p:nvSpPr>
          <p:cNvPr id="2" name="Google Shape;111;p3">
            <a:extLst>
              <a:ext uri="{FF2B5EF4-FFF2-40B4-BE49-F238E27FC236}">
                <a16:creationId xmlns:a16="http://schemas.microsoft.com/office/drawing/2014/main" id="{9CF137F0-6B2C-E694-A15A-6431503F501C}"/>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18">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4ACC4D1A-19DF-F835-053C-B833ABFA1A1D}"/>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455"/>
        <p:cNvGrpSpPr/>
        <p:nvPr/>
      </p:nvGrpSpPr>
      <p:grpSpPr>
        <a:xfrm>
          <a:off x="0" y="0"/>
          <a:ext cx="0" cy="0"/>
          <a:chOff x="0" y="0"/>
          <a:chExt cx="0" cy="0"/>
        </a:xfrm>
      </p:grpSpPr>
      <p:sp>
        <p:nvSpPr>
          <p:cNvPr id="457" name="Google Shape;457;p8"/>
          <p:cNvSpPr/>
          <p:nvPr/>
        </p:nvSpPr>
        <p:spPr>
          <a:xfrm>
            <a:off x="2423190" y="8180430"/>
            <a:ext cx="3451051" cy="1701334"/>
          </a:xfrm>
          <a:custGeom>
            <a:avLst/>
            <a:gdLst/>
            <a:ahLst/>
            <a:cxnLst/>
            <a:rect l="l" t="t" r="r" b="b"/>
            <a:pathLst>
              <a:path w="3451051" h="1936903" extrusionOk="0">
                <a:moveTo>
                  <a:pt x="0" y="0"/>
                </a:moveTo>
                <a:lnTo>
                  <a:pt x="3451051" y="0"/>
                </a:lnTo>
                <a:lnTo>
                  <a:pt x="3451051" y="1936902"/>
                </a:lnTo>
                <a:lnTo>
                  <a:pt x="0" y="1936902"/>
                </a:lnTo>
                <a:lnTo>
                  <a:pt x="0" y="0"/>
                </a:lnTo>
                <a:close/>
              </a:path>
            </a:pathLst>
          </a:custGeom>
          <a:blipFill rotWithShape="1">
            <a:blip r:embed="rId3">
              <a:alphaModFix/>
            </a:blip>
            <a:stretch>
              <a:fillRect/>
            </a:stretch>
          </a:blipFill>
          <a:ln>
            <a:noFill/>
          </a:ln>
        </p:spPr>
        <p:txBody>
          <a:bodyPr/>
          <a:lstStyle/>
          <a:p>
            <a:endParaRPr lang="en-PH"/>
          </a:p>
        </p:txBody>
      </p:sp>
      <p:sp>
        <p:nvSpPr>
          <p:cNvPr id="458" name="Google Shape;458;p8"/>
          <p:cNvSpPr/>
          <p:nvPr/>
        </p:nvSpPr>
        <p:spPr>
          <a:xfrm>
            <a:off x="597264" y="4876863"/>
            <a:ext cx="1727938" cy="1492506"/>
          </a:xfrm>
          <a:custGeom>
            <a:avLst/>
            <a:gdLst/>
            <a:ahLst/>
            <a:cxnLst/>
            <a:rect l="l" t="t" r="r" b="b"/>
            <a:pathLst>
              <a:path w="1727938" h="1492506" extrusionOk="0">
                <a:moveTo>
                  <a:pt x="0" y="0"/>
                </a:moveTo>
                <a:lnTo>
                  <a:pt x="1727938" y="0"/>
                </a:lnTo>
                <a:lnTo>
                  <a:pt x="1727938" y="1492506"/>
                </a:lnTo>
                <a:lnTo>
                  <a:pt x="0" y="1492506"/>
                </a:lnTo>
                <a:lnTo>
                  <a:pt x="0" y="0"/>
                </a:lnTo>
                <a:close/>
              </a:path>
            </a:pathLst>
          </a:custGeom>
          <a:blipFill rotWithShape="1">
            <a:blip r:embed="rId4">
              <a:alphaModFix/>
            </a:blip>
            <a:stretch>
              <a:fillRect/>
            </a:stretch>
          </a:blipFill>
          <a:ln>
            <a:noFill/>
          </a:ln>
        </p:spPr>
        <p:txBody>
          <a:bodyPr/>
          <a:lstStyle/>
          <a:p>
            <a:endParaRPr lang="en-PH"/>
          </a:p>
        </p:txBody>
      </p:sp>
      <p:sp>
        <p:nvSpPr>
          <p:cNvPr id="459" name="Google Shape;459;p8"/>
          <p:cNvSpPr/>
          <p:nvPr/>
        </p:nvSpPr>
        <p:spPr>
          <a:xfrm rot="-1296269">
            <a:off x="786401" y="2542994"/>
            <a:ext cx="1322729" cy="1279740"/>
          </a:xfrm>
          <a:custGeom>
            <a:avLst/>
            <a:gdLst/>
            <a:ahLst/>
            <a:cxnLst/>
            <a:rect l="l" t="t" r="r" b="b"/>
            <a:pathLst>
              <a:path w="1322729" h="1279740" extrusionOk="0">
                <a:moveTo>
                  <a:pt x="0" y="0"/>
                </a:moveTo>
                <a:lnTo>
                  <a:pt x="1322729" y="0"/>
                </a:lnTo>
                <a:lnTo>
                  <a:pt x="1322729" y="1279741"/>
                </a:lnTo>
                <a:lnTo>
                  <a:pt x="0" y="1279741"/>
                </a:lnTo>
                <a:lnTo>
                  <a:pt x="0" y="0"/>
                </a:lnTo>
                <a:close/>
              </a:path>
            </a:pathLst>
          </a:custGeom>
          <a:blipFill rotWithShape="1">
            <a:blip r:embed="rId5">
              <a:alphaModFix/>
            </a:blip>
            <a:stretch>
              <a:fillRect/>
            </a:stretch>
          </a:blipFill>
          <a:ln>
            <a:noFill/>
          </a:ln>
        </p:spPr>
        <p:txBody>
          <a:bodyPr/>
          <a:lstStyle/>
          <a:p>
            <a:endParaRPr lang="en-PH"/>
          </a:p>
        </p:txBody>
      </p:sp>
      <p:sp>
        <p:nvSpPr>
          <p:cNvPr id="460" name="Google Shape;460;p8"/>
          <p:cNvSpPr/>
          <p:nvPr/>
        </p:nvSpPr>
        <p:spPr>
          <a:xfrm>
            <a:off x="6670637" y="7850695"/>
            <a:ext cx="2949260" cy="2001810"/>
          </a:xfrm>
          <a:custGeom>
            <a:avLst/>
            <a:gdLst/>
            <a:ahLst/>
            <a:cxnLst/>
            <a:rect l="l" t="t" r="r" b="b"/>
            <a:pathLst>
              <a:path w="2949260" h="2001810" extrusionOk="0">
                <a:moveTo>
                  <a:pt x="0" y="0"/>
                </a:moveTo>
                <a:lnTo>
                  <a:pt x="2949260" y="0"/>
                </a:lnTo>
                <a:lnTo>
                  <a:pt x="2949260" y="2001810"/>
                </a:lnTo>
                <a:lnTo>
                  <a:pt x="0" y="2001810"/>
                </a:lnTo>
                <a:lnTo>
                  <a:pt x="0" y="0"/>
                </a:lnTo>
                <a:close/>
              </a:path>
            </a:pathLst>
          </a:custGeom>
          <a:blipFill rotWithShape="1">
            <a:blip r:embed="rId6">
              <a:alphaModFix/>
            </a:blip>
            <a:stretch>
              <a:fillRect/>
            </a:stretch>
          </a:blipFill>
          <a:ln>
            <a:noFill/>
          </a:ln>
        </p:spPr>
        <p:txBody>
          <a:bodyPr/>
          <a:lstStyle/>
          <a:p>
            <a:endParaRPr lang="en-PH"/>
          </a:p>
        </p:txBody>
      </p:sp>
      <p:sp>
        <p:nvSpPr>
          <p:cNvPr id="461" name="Google Shape;461;p8"/>
          <p:cNvSpPr/>
          <p:nvPr/>
        </p:nvSpPr>
        <p:spPr>
          <a:xfrm>
            <a:off x="11617364" y="830132"/>
            <a:ext cx="5483321" cy="8093462"/>
          </a:xfrm>
          <a:custGeom>
            <a:avLst/>
            <a:gdLst/>
            <a:ahLst/>
            <a:cxnLst/>
            <a:rect l="l" t="t" r="r" b="b"/>
            <a:pathLst>
              <a:path w="5483321" h="8093462" extrusionOk="0">
                <a:moveTo>
                  <a:pt x="0" y="0"/>
                </a:moveTo>
                <a:lnTo>
                  <a:pt x="5483320" y="0"/>
                </a:lnTo>
                <a:lnTo>
                  <a:pt x="5483320" y="8093463"/>
                </a:lnTo>
                <a:lnTo>
                  <a:pt x="0" y="8093463"/>
                </a:lnTo>
                <a:lnTo>
                  <a:pt x="0" y="0"/>
                </a:lnTo>
                <a:close/>
              </a:path>
            </a:pathLst>
          </a:custGeom>
          <a:blipFill rotWithShape="1">
            <a:blip r:embed="rId7">
              <a:alphaModFix/>
            </a:blip>
            <a:stretch>
              <a:fillRect/>
            </a:stretch>
          </a:blipFill>
          <a:ln>
            <a:noFill/>
          </a:ln>
        </p:spPr>
        <p:txBody>
          <a:bodyPr/>
          <a:lstStyle/>
          <a:p>
            <a:endParaRPr lang="en-PH"/>
          </a:p>
        </p:txBody>
      </p:sp>
      <p:sp>
        <p:nvSpPr>
          <p:cNvPr id="462" name="Google Shape;462;p8"/>
          <p:cNvSpPr/>
          <p:nvPr/>
        </p:nvSpPr>
        <p:spPr>
          <a:xfrm>
            <a:off x="10385421" y="1418872"/>
            <a:ext cx="2187444" cy="1851125"/>
          </a:xfrm>
          <a:custGeom>
            <a:avLst/>
            <a:gdLst/>
            <a:ahLst/>
            <a:cxnLst/>
            <a:rect l="l" t="t" r="r" b="b"/>
            <a:pathLst>
              <a:path w="2187444" h="1851125" extrusionOk="0">
                <a:moveTo>
                  <a:pt x="0" y="0"/>
                </a:moveTo>
                <a:lnTo>
                  <a:pt x="2187444" y="0"/>
                </a:lnTo>
                <a:lnTo>
                  <a:pt x="2187444" y="1851124"/>
                </a:lnTo>
                <a:lnTo>
                  <a:pt x="0" y="1851124"/>
                </a:lnTo>
                <a:lnTo>
                  <a:pt x="0" y="0"/>
                </a:lnTo>
                <a:close/>
              </a:path>
            </a:pathLst>
          </a:custGeom>
          <a:blipFill rotWithShape="1">
            <a:blip r:embed="rId8">
              <a:alphaModFix/>
            </a:blip>
            <a:stretch>
              <a:fillRect/>
            </a:stretch>
          </a:blipFill>
          <a:ln>
            <a:noFill/>
          </a:ln>
        </p:spPr>
        <p:txBody>
          <a:bodyPr/>
          <a:lstStyle/>
          <a:p>
            <a:endParaRPr lang="en-PH"/>
          </a:p>
        </p:txBody>
      </p:sp>
      <p:sp>
        <p:nvSpPr>
          <p:cNvPr id="463" name="Google Shape;463;p8"/>
          <p:cNvSpPr txBox="1"/>
          <p:nvPr/>
        </p:nvSpPr>
        <p:spPr>
          <a:xfrm>
            <a:off x="1933147" y="2089241"/>
            <a:ext cx="8393100" cy="6161687"/>
          </a:xfrm>
          <a:prstGeom prst="rect">
            <a:avLst/>
          </a:prstGeom>
          <a:noFill/>
          <a:ln>
            <a:noFill/>
          </a:ln>
        </p:spPr>
        <p:txBody>
          <a:bodyPr spcFirstLastPara="1" wrap="square" lIns="0" tIns="0" rIns="0" bIns="0" anchor="t" anchorCtr="0">
            <a:spAutoFit/>
          </a:bodyPr>
          <a:lstStyle/>
          <a:p>
            <a:pPr marL="642135" marR="0" lvl="1" indent="-321066" algn="l" rtl="0">
              <a:lnSpc>
                <a:spcPct val="139979"/>
              </a:lnSpc>
              <a:spcBef>
                <a:spcPts val="0"/>
              </a:spcBef>
              <a:spcAft>
                <a:spcPts val="0"/>
              </a:spcAft>
              <a:buClr>
                <a:srgbClr val="000000"/>
              </a:buClr>
              <a:buSzPts val="2974"/>
              <a:buFont typeface="Arial"/>
              <a:buChar char="•"/>
            </a:pPr>
            <a:r>
              <a:rPr lang="en-MY" sz="2600" b="0" i="0" u="none" strike="noStrike" cap="none" dirty="0" err="1">
                <a:solidFill>
                  <a:srgbClr val="000000"/>
                </a:solidFill>
                <a:latin typeface="Open Sans" pitchFamily="2" charset="0"/>
                <a:ea typeface="Open Sans" pitchFamily="2" charset="0"/>
                <a:cs typeface="Open Sans" pitchFamily="2" charset="0"/>
                <a:sym typeface="Open Sans"/>
              </a:rPr>
              <a:t>Dermakan</a:t>
            </a:r>
            <a:r>
              <a:rPr lang="en-MY" sz="2600" b="0" i="0" u="none" strike="noStrike" cap="none" dirty="0">
                <a:solidFill>
                  <a:srgbClr val="000000"/>
                </a:solidFill>
                <a:latin typeface="Open Sans" pitchFamily="2" charset="0"/>
                <a:ea typeface="Open Sans" pitchFamily="2" charset="0"/>
                <a:cs typeface="Open Sans" pitchFamily="2" charset="0"/>
                <a:sym typeface="Open Sans"/>
              </a:rPr>
              <a:t>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pakaian</a:t>
            </a:r>
            <a:r>
              <a:rPr lang="en-MY" sz="2600" b="0" i="0" u="none" strike="noStrike" cap="none" dirty="0">
                <a:solidFill>
                  <a:srgbClr val="000000"/>
                </a:solidFill>
                <a:latin typeface="Open Sans" pitchFamily="2" charset="0"/>
                <a:ea typeface="Open Sans" pitchFamily="2" charset="0"/>
                <a:cs typeface="Open Sans" pitchFamily="2" charset="0"/>
                <a:sym typeface="Open Sans"/>
              </a:rPr>
              <a:t> yang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sudah</a:t>
            </a:r>
            <a:r>
              <a:rPr lang="en-MY" sz="2600" b="0" i="0" u="none" strike="noStrike" cap="none" dirty="0">
                <a:solidFill>
                  <a:srgbClr val="000000"/>
                </a:solidFill>
                <a:latin typeface="Open Sans" pitchFamily="2" charset="0"/>
                <a:ea typeface="Open Sans" pitchFamily="2" charset="0"/>
                <a:cs typeface="Open Sans" pitchFamily="2" charset="0"/>
                <a:sym typeface="Open Sans"/>
              </a:rPr>
              <a:t>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tidak</a:t>
            </a:r>
            <a:r>
              <a:rPr lang="en-MY" sz="2600" b="0" i="0" u="none" strike="noStrike" cap="none" dirty="0">
                <a:solidFill>
                  <a:srgbClr val="000000"/>
                </a:solidFill>
                <a:latin typeface="Open Sans" pitchFamily="2" charset="0"/>
                <a:ea typeface="Open Sans" pitchFamily="2" charset="0"/>
                <a:cs typeface="Open Sans" pitchFamily="2" charset="0"/>
                <a:sym typeface="Open Sans"/>
              </a:rPr>
              <a:t>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sesuai</a:t>
            </a:r>
            <a:r>
              <a:rPr lang="en-MY" sz="2600" b="0" i="0" u="none" strike="noStrike" cap="none" dirty="0">
                <a:solidFill>
                  <a:srgbClr val="000000"/>
                </a:solidFill>
                <a:latin typeface="Open Sans" pitchFamily="2" charset="0"/>
                <a:ea typeface="Open Sans" pitchFamily="2" charset="0"/>
                <a:cs typeface="Open Sans" pitchFamily="2" charset="0"/>
                <a:sym typeface="Open Sans"/>
              </a:rPr>
              <a:t>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saiznya</a:t>
            </a:r>
            <a:r>
              <a:rPr lang="en-MY" sz="2600" b="0" i="0" u="none" strike="noStrike" cap="none" dirty="0">
                <a:solidFill>
                  <a:srgbClr val="000000"/>
                </a:solidFill>
                <a:latin typeface="Open Sans" pitchFamily="2" charset="0"/>
                <a:ea typeface="Open Sans" pitchFamily="2" charset="0"/>
                <a:cs typeface="Open Sans" pitchFamily="2" charset="0"/>
                <a:sym typeface="Open Sans"/>
              </a:rPr>
              <a:t> untuk </a:t>
            </a:r>
            <a:r>
              <a:rPr lang="en-MY" sz="2600" b="0" i="0" u="none" strike="noStrike" cap="none" dirty="0" err="1">
                <a:solidFill>
                  <a:srgbClr val="000000"/>
                </a:solidFill>
                <a:latin typeface="Open Sans" pitchFamily="2" charset="0"/>
                <a:ea typeface="Open Sans" pitchFamily="2" charset="0"/>
                <a:cs typeface="Open Sans" pitchFamily="2" charset="0"/>
                <a:sym typeface="Open Sans"/>
              </a:rPr>
              <a:t>anda</a:t>
            </a:r>
            <a:r>
              <a:rPr lang="en-MY" sz="2600" b="0" i="0" u="none" strike="noStrike" cap="none" dirty="0">
                <a:solidFill>
                  <a:srgbClr val="000000"/>
                </a:solidFill>
                <a:latin typeface="Open Sans" pitchFamily="2" charset="0"/>
                <a:ea typeface="Open Sans" pitchFamily="2" charset="0"/>
                <a:cs typeface="Open Sans" pitchFamily="2" charset="0"/>
                <a:sym typeface="Open Sans"/>
              </a:rPr>
              <a:t>.</a:t>
            </a:r>
            <a:endParaRPr sz="2600" dirty="0">
              <a:latin typeface="Open Sans" pitchFamily="2" charset="0"/>
              <a:ea typeface="Open Sans" pitchFamily="2" charset="0"/>
              <a:cs typeface="Open Sans" pitchFamily="2" charset="0"/>
            </a:endParaRPr>
          </a:p>
          <a:p>
            <a:pPr marL="642135" marR="0" lvl="1" indent="-321066" algn="l" rtl="0">
              <a:lnSpc>
                <a:spcPct val="139979"/>
              </a:lnSpc>
              <a:spcBef>
                <a:spcPts val="0"/>
              </a:spcBef>
              <a:spcAft>
                <a:spcPts val="0"/>
              </a:spcAft>
              <a:buClr>
                <a:srgbClr val="000000"/>
              </a:buClr>
              <a:buSzPts val="2974"/>
              <a:buFont typeface="Arial"/>
              <a:buChar char="•"/>
            </a:pPr>
            <a:r>
              <a:rPr lang="en-US" sz="2600" b="0" i="0" u="none" strike="noStrike" cap="none" dirty="0" err="1">
                <a:solidFill>
                  <a:srgbClr val="000000"/>
                </a:solidFill>
                <a:latin typeface="Open Sans" pitchFamily="2" charset="0"/>
                <a:ea typeface="Open Sans" pitchFamily="2" charset="0"/>
                <a:cs typeface="Open Sans" pitchFamily="2" charset="0"/>
                <a:sym typeface="Open Sans"/>
              </a:rPr>
              <a:t>Asingkan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sampah</a:t>
            </a:r>
            <a:r>
              <a:rPr lang="ms-MY" sz="2600" dirty="0">
                <a:effectLst/>
                <a:latin typeface="Open Sans" pitchFamily="2" charset="0"/>
                <a:ea typeface="Open Sans" pitchFamily="2" charset="0"/>
                <a:cs typeface="Open Sans" pitchFamily="2" charset="0"/>
              </a:rPr>
              <a:t>—</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plastik</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kertas</a:t>
            </a:r>
            <a:r>
              <a:rPr lang="en-US" sz="2600" b="0" i="0" u="none" strike="noStrike" cap="none" dirty="0">
                <a:solidFill>
                  <a:srgbClr val="000000"/>
                </a:solidFill>
                <a:latin typeface="Open Sans" pitchFamily="2" charset="0"/>
                <a:ea typeface="Open Sans" pitchFamily="2" charset="0"/>
                <a:cs typeface="Open Sans" pitchFamily="2" charset="0"/>
                <a:sym typeface="Open Sans"/>
              </a:rPr>
              <a:t> dan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sisa</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makanan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a:t>
            </a:r>
            <a:endParaRPr sz="2600" dirty="0">
              <a:latin typeface="Open Sans" pitchFamily="2" charset="0"/>
              <a:ea typeface="Open Sans" pitchFamily="2" charset="0"/>
              <a:cs typeface="Open Sans" pitchFamily="2" charset="0"/>
            </a:endParaRPr>
          </a:p>
          <a:p>
            <a:pPr marL="642135" marR="0" lvl="1" indent="-321066" algn="l" rtl="0">
              <a:lnSpc>
                <a:spcPct val="139979"/>
              </a:lnSpc>
              <a:spcBef>
                <a:spcPts val="0"/>
              </a:spcBef>
              <a:spcAft>
                <a:spcPts val="0"/>
              </a:spcAft>
              <a:buClr>
                <a:srgbClr val="000000"/>
              </a:buClr>
              <a:buSzPts val="2974"/>
              <a:buFont typeface="Arial"/>
              <a:buChar char="•"/>
            </a:pPr>
            <a:r>
              <a:rPr lang="en-US" sz="2600" b="0" i="0" u="none" strike="noStrike" cap="none" dirty="0" err="1">
                <a:solidFill>
                  <a:srgbClr val="000000"/>
                </a:solidFill>
                <a:latin typeface="Open Sans" pitchFamily="2" charset="0"/>
                <a:ea typeface="Open Sans" pitchFamily="2" charset="0"/>
                <a:cs typeface="Open Sans" pitchFamily="2" charset="0"/>
                <a:sym typeface="Open Sans"/>
              </a:rPr>
              <a:t>Kurangkan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penggunaan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plastik</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dengan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membawa</a:t>
            </a:r>
            <a:r>
              <a:rPr lang="en-US" sz="2600" b="0" i="0" u="none" strike="noStrike" cap="none" dirty="0">
                <a:solidFill>
                  <a:srgbClr val="000000"/>
                </a:solidFill>
                <a:latin typeface="Open Sans" pitchFamily="2" charset="0"/>
                <a:ea typeface="Open Sans" pitchFamily="2" charset="0"/>
                <a:cs typeface="Open Sans" pitchFamily="2" charset="0"/>
                <a:sym typeface="Open Sans"/>
              </a:rPr>
              <a:t> beg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eko</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sendiri</a:t>
            </a:r>
            <a:r>
              <a:rPr lang="en-US" sz="2600" b="0" i="0" u="none" strike="noStrike" cap="none" dirty="0">
                <a:solidFill>
                  <a:srgbClr val="000000"/>
                </a:solidFill>
                <a:latin typeface="Open Sans" pitchFamily="2" charset="0"/>
                <a:ea typeface="Open Sans" pitchFamily="2" charset="0"/>
                <a:cs typeface="Open Sans" pitchFamily="2" charset="0"/>
                <a:sym typeface="Open Sans"/>
              </a:rPr>
              <a:t> untuk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membeli</a:t>
            </a:r>
            <a:r>
              <a:rPr lang="en-US" sz="2600" dirty="0" err="1">
                <a:latin typeface="Open Sans" pitchFamily="2" charset="0"/>
                <a:ea typeface="Open Sans" pitchFamily="2" charset="0"/>
                <a:cs typeface="Open Sans" pitchFamily="2" charset="0"/>
                <a:sym typeface="Open Sans"/>
              </a:rPr>
              <a:t>-</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belah</a:t>
            </a:r>
            <a:r>
              <a:rPr lang="en-US" sz="2600" b="0" i="0" u="none" strike="noStrike" cap="none" dirty="0">
                <a:solidFill>
                  <a:srgbClr val="000000"/>
                </a:solidFill>
                <a:latin typeface="Open Sans" pitchFamily="2" charset="0"/>
                <a:ea typeface="Open Sans" pitchFamily="2" charset="0"/>
                <a:cs typeface="Open Sans" pitchFamily="2" charset="0"/>
                <a:sym typeface="Open Sans"/>
              </a:rPr>
              <a:t> dan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bawa</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kontener</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sendiri</a:t>
            </a:r>
            <a:r>
              <a:rPr lang="en-US" sz="2600" b="0" i="0" u="none" strike="noStrike" cap="none" dirty="0">
                <a:solidFill>
                  <a:srgbClr val="000000"/>
                </a:solidFill>
                <a:latin typeface="Open Sans" pitchFamily="2" charset="0"/>
                <a:ea typeface="Open Sans" pitchFamily="2" charset="0"/>
                <a:cs typeface="Open Sans" pitchFamily="2" charset="0"/>
                <a:sym typeface="Open Sans"/>
              </a:rPr>
              <a:t> untuk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menyimpan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lebihan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makanan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a:t>
            </a:r>
            <a:endParaRPr sz="2600" dirty="0">
              <a:latin typeface="Open Sans" pitchFamily="2" charset="0"/>
              <a:ea typeface="Open Sans" pitchFamily="2" charset="0"/>
              <a:cs typeface="Open Sans" pitchFamily="2" charset="0"/>
            </a:endParaRPr>
          </a:p>
          <a:p>
            <a:pPr marL="642135" marR="0" lvl="1" indent="-321066" algn="l" rtl="0">
              <a:lnSpc>
                <a:spcPct val="139979"/>
              </a:lnSpc>
              <a:spcBef>
                <a:spcPts val="0"/>
              </a:spcBef>
              <a:spcAft>
                <a:spcPts val="0"/>
              </a:spcAft>
              <a:buClr>
                <a:srgbClr val="000000"/>
              </a:buClr>
              <a:buSzPts val="2974"/>
              <a:buFont typeface="Arial"/>
              <a:buChar char="•"/>
            </a:pPr>
            <a:r>
              <a:rPr lang="en-US" sz="2600" b="0" i="0" u="none" strike="noStrike" cap="none" dirty="0" err="1">
                <a:solidFill>
                  <a:srgbClr val="000000"/>
                </a:solidFill>
                <a:latin typeface="Open Sans" pitchFamily="2" charset="0"/>
                <a:ea typeface="Open Sans" pitchFamily="2" charset="0"/>
                <a:cs typeface="Open Sans" pitchFamily="2" charset="0"/>
                <a:sym typeface="Open Sans"/>
              </a:rPr>
              <a:t>Perbaiki</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bahan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yang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masih</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boleh</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digunakan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a:t>
            </a:r>
          </a:p>
          <a:p>
            <a:pPr marL="642135" marR="0" lvl="1" indent="-321066" algn="l" rtl="0">
              <a:lnSpc>
                <a:spcPct val="139979"/>
              </a:lnSpc>
              <a:spcBef>
                <a:spcPts val="0"/>
              </a:spcBef>
              <a:spcAft>
                <a:spcPts val="0"/>
              </a:spcAft>
              <a:buClr>
                <a:srgbClr val="000000"/>
              </a:buClr>
              <a:buSzPts val="2974"/>
              <a:buFont typeface="Arial"/>
              <a:buChar char="•"/>
            </a:pPr>
            <a:r>
              <a:rPr lang="en-US" sz="2600" b="0" i="0" u="none" strike="noStrike" cap="none" dirty="0" err="1">
                <a:solidFill>
                  <a:srgbClr val="000000"/>
                </a:solidFill>
                <a:latin typeface="Open Sans" pitchFamily="2" charset="0"/>
                <a:ea typeface="Open Sans" pitchFamily="2" charset="0"/>
                <a:cs typeface="Open Sans" pitchFamily="2" charset="0"/>
                <a:sym typeface="Open Sans"/>
              </a:rPr>
              <a:t>Gunakan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sisa</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makanan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sebagai</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kompos</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untuk</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taman</a:t>
            </a:r>
            <a:r>
              <a:rPr lang="en-US" sz="2600" b="0" i="0" u="none" strike="noStrike" cap="none" dirty="0">
                <a:solidFill>
                  <a:srgbClr val="000000"/>
                </a:solidFill>
                <a:latin typeface="Open Sans" pitchFamily="2" charset="0"/>
                <a:ea typeface="Open Sans" pitchFamily="2" charset="0"/>
                <a:cs typeface="Open Sans" pitchFamily="2" charset="0"/>
                <a:sym typeface="Open Sans"/>
              </a:rPr>
              <a:t> </a:t>
            </a:r>
            <a:r>
              <a:rPr lang="en-US" sz="2600" b="0" i="0" u="none" strike="noStrike" cap="none" dirty="0" err="1">
                <a:solidFill>
                  <a:srgbClr val="000000"/>
                </a:solidFill>
                <a:latin typeface="Open Sans" pitchFamily="2" charset="0"/>
                <a:ea typeface="Open Sans" pitchFamily="2" charset="0"/>
                <a:cs typeface="Open Sans" pitchFamily="2" charset="0"/>
                <a:sym typeface="Open Sans"/>
              </a:rPr>
              <a:t>anda</a:t>
            </a:r>
            <a:r>
              <a:rPr lang="en-US" sz="2600" b="0" i="0" u="none" strike="noStrike" cap="none" dirty="0">
                <a:solidFill>
                  <a:srgbClr val="000000"/>
                </a:solidFill>
                <a:latin typeface="Open Sans" pitchFamily="2" charset="0"/>
                <a:ea typeface="Open Sans" pitchFamily="2" charset="0"/>
                <a:cs typeface="Open Sans" pitchFamily="2" charset="0"/>
                <a:sym typeface="Open Sans"/>
              </a:rPr>
              <a:t>.</a:t>
            </a:r>
            <a:endParaRPr sz="2600" b="0" i="0" u="none" strike="noStrike" cap="none" dirty="0">
              <a:solidFill>
                <a:srgbClr val="000000"/>
              </a:solidFill>
              <a:latin typeface="Open Sans" pitchFamily="2" charset="0"/>
              <a:ea typeface="Open Sans" pitchFamily="2" charset="0"/>
              <a:cs typeface="Open Sans" pitchFamily="2" charset="0"/>
              <a:sym typeface="Open Sans"/>
            </a:endParaRPr>
          </a:p>
        </p:txBody>
      </p:sp>
      <p:sp>
        <p:nvSpPr>
          <p:cNvPr id="465" name="Google Shape;465;p8"/>
          <p:cNvSpPr txBox="1"/>
          <p:nvPr/>
        </p:nvSpPr>
        <p:spPr>
          <a:xfrm>
            <a:off x="1276398" y="725452"/>
            <a:ext cx="9370200" cy="1107996"/>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3600" b="1" i="0" u="none" strike="noStrike" cap="none" dirty="0">
                <a:solidFill>
                  <a:srgbClr val="000000"/>
                </a:solidFill>
                <a:latin typeface="Ink Free" panose="03080402000500000000" pitchFamily="66" charset="0"/>
                <a:sym typeface="Arial"/>
              </a:rPr>
              <a:t>Kita </a:t>
            </a:r>
            <a:r>
              <a:rPr lang="en-US" sz="3600" b="1" i="0" u="none" strike="noStrike" cap="none" dirty="0" err="1">
                <a:solidFill>
                  <a:srgbClr val="000000"/>
                </a:solidFill>
                <a:latin typeface="Ink Free" panose="03080402000500000000" pitchFamily="66" charset="0"/>
                <a:sym typeface="Arial"/>
              </a:rPr>
              <a:t>boleh</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melakukan</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bahagian</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kita</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dalam</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menjaga</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alam</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sekitar</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melalui</a:t>
            </a:r>
            <a:r>
              <a:rPr lang="en-US" sz="3600" b="1" i="0" u="none" strike="noStrike" cap="none" dirty="0">
                <a:solidFill>
                  <a:srgbClr val="000000"/>
                </a:solidFill>
                <a:latin typeface="Ink Free" panose="03080402000500000000" pitchFamily="66" charset="0"/>
                <a:sym typeface="Arial"/>
              </a:rPr>
              <a:t> </a:t>
            </a:r>
            <a:r>
              <a:rPr lang="en-US" sz="3600" b="1" i="0" u="none" strike="noStrike" cap="none" dirty="0" err="1">
                <a:solidFill>
                  <a:srgbClr val="000000"/>
                </a:solidFill>
                <a:latin typeface="Ink Free" panose="03080402000500000000" pitchFamily="66" charset="0"/>
                <a:sym typeface="Arial"/>
              </a:rPr>
              <a:t>tabiat</a:t>
            </a:r>
            <a:r>
              <a:rPr lang="en-US" sz="3600" b="1" i="0" u="none" strike="noStrike" cap="none" dirty="0">
                <a:solidFill>
                  <a:srgbClr val="000000"/>
                </a:solidFill>
                <a:latin typeface="Ink Free" panose="03080402000500000000" pitchFamily="66" charset="0"/>
                <a:sym typeface="Arial"/>
              </a:rPr>
              <a:t> yang </a:t>
            </a:r>
            <a:r>
              <a:rPr lang="en-US" sz="3600" b="1" i="0" u="none" strike="noStrike" cap="none" dirty="0" err="1">
                <a:solidFill>
                  <a:srgbClr val="000000"/>
                </a:solidFill>
                <a:latin typeface="Ink Free" panose="03080402000500000000" pitchFamily="66" charset="0"/>
                <a:sym typeface="Arial"/>
              </a:rPr>
              <a:t>baik</a:t>
            </a:r>
            <a:r>
              <a:rPr lang="en-US" sz="3600" b="1" i="0" u="none" strike="noStrike" cap="none" dirty="0">
                <a:solidFill>
                  <a:srgbClr val="000000"/>
                </a:solidFill>
                <a:latin typeface="Ink Free" panose="03080402000500000000" pitchFamily="66" charset="0"/>
                <a:sym typeface="Arial"/>
              </a:rPr>
              <a:t>. </a:t>
            </a:r>
            <a:endParaRPr sz="3600" b="1" dirty="0">
              <a:latin typeface="Ink Free" panose="03080402000500000000" pitchFamily="66" charset="0"/>
            </a:endParaRPr>
          </a:p>
        </p:txBody>
      </p:sp>
      <p:sp>
        <p:nvSpPr>
          <p:cNvPr id="466" name="Google Shape;466;p8"/>
          <p:cNvSpPr txBox="1"/>
          <p:nvPr/>
        </p:nvSpPr>
        <p:spPr>
          <a:xfrm>
            <a:off x="11966074" y="2410314"/>
            <a:ext cx="4785900" cy="6872266"/>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MY" sz="2400" b="1" i="0" u="none" strike="noStrike" cap="none" dirty="0">
                <a:solidFill>
                  <a:srgbClr val="000000"/>
                </a:solidFill>
                <a:latin typeface="Open Sans" pitchFamily="2" charset="0"/>
                <a:ea typeface="Open Sans" pitchFamily="2" charset="0"/>
                <a:cs typeface="Open Sans" pitchFamily="2" charset="0"/>
                <a:sym typeface="Open Sans"/>
              </a:rPr>
              <a:t>Saya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akan</a:t>
            </a:r>
            <a:r>
              <a:rPr lang="en-MY" sz="2400" b="1" i="0" u="none" strike="noStrike" cap="none" dirty="0">
                <a:solidFill>
                  <a:srgbClr val="000000"/>
                </a:solidFill>
                <a:latin typeface="Open Sans" pitchFamily="2" charset="0"/>
                <a:ea typeface="Open Sans" pitchFamily="2" charset="0"/>
                <a:cs typeface="Open Sans" pitchFamily="2" charset="0"/>
                <a:sym typeface="Open Sans"/>
              </a:rPr>
              <a:t>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melakukan</a:t>
            </a:r>
            <a:r>
              <a:rPr lang="en-MY" sz="2400" b="1" i="0" u="none" strike="noStrike" cap="none" dirty="0">
                <a:solidFill>
                  <a:srgbClr val="000000"/>
                </a:solidFill>
                <a:latin typeface="Open Sans" pitchFamily="2" charset="0"/>
                <a:ea typeface="Open Sans" pitchFamily="2" charset="0"/>
                <a:cs typeface="Open Sans" pitchFamily="2" charset="0"/>
                <a:sym typeface="Open Sans"/>
              </a:rPr>
              <a:t> yang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terbaik</a:t>
            </a:r>
            <a:r>
              <a:rPr lang="en-MY" sz="2400" b="1" i="0" u="none" strike="noStrike" cap="none" dirty="0">
                <a:solidFill>
                  <a:srgbClr val="000000"/>
                </a:solidFill>
                <a:latin typeface="Open Sans" pitchFamily="2" charset="0"/>
                <a:ea typeface="Open Sans" pitchFamily="2" charset="0"/>
                <a:cs typeface="Open Sans" pitchFamily="2" charset="0"/>
                <a:sym typeface="Open Sans"/>
              </a:rPr>
              <a:t>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untuk</a:t>
            </a:r>
            <a:r>
              <a:rPr lang="en-MY" sz="2400" b="1" i="0" u="none" strike="noStrike" cap="none" dirty="0">
                <a:solidFill>
                  <a:srgbClr val="000000"/>
                </a:solidFill>
                <a:latin typeface="Open Sans" pitchFamily="2" charset="0"/>
                <a:ea typeface="Open Sans" pitchFamily="2" charset="0"/>
                <a:cs typeface="Open Sans" pitchFamily="2" charset="0"/>
                <a:sym typeface="Open Sans"/>
              </a:rPr>
              <a:t>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memelihara</a:t>
            </a:r>
            <a:r>
              <a:rPr lang="en-MY" sz="2400" b="1" i="0" u="none" strike="noStrike" cap="none" dirty="0">
                <a:solidFill>
                  <a:srgbClr val="000000"/>
                </a:solidFill>
                <a:latin typeface="Open Sans" pitchFamily="2" charset="0"/>
                <a:ea typeface="Open Sans" pitchFamily="2" charset="0"/>
                <a:cs typeface="Open Sans" pitchFamily="2" charset="0"/>
                <a:sym typeface="Open Sans"/>
              </a:rPr>
              <a:t>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bumi</a:t>
            </a:r>
            <a:r>
              <a:rPr lang="en-MY" sz="2400" b="1" i="0" u="none" strike="noStrike" cap="none" dirty="0">
                <a:solidFill>
                  <a:srgbClr val="000000"/>
                </a:solidFill>
                <a:latin typeface="Open Sans" pitchFamily="2" charset="0"/>
                <a:ea typeface="Open Sans" pitchFamily="2" charset="0"/>
                <a:cs typeface="Open Sans" pitchFamily="2" charset="0"/>
                <a:sym typeface="Open Sans"/>
              </a:rPr>
              <a:t> </a:t>
            </a:r>
            <a:r>
              <a:rPr lang="en-MY" sz="2400" b="1" i="0" u="none" strike="noStrike" cap="none" dirty="0" err="1">
                <a:solidFill>
                  <a:srgbClr val="000000"/>
                </a:solidFill>
                <a:latin typeface="Open Sans" pitchFamily="2" charset="0"/>
                <a:ea typeface="Open Sans" pitchFamily="2" charset="0"/>
                <a:cs typeface="Open Sans" pitchFamily="2" charset="0"/>
                <a:sym typeface="Open Sans"/>
              </a:rPr>
              <a:t>dengan</a:t>
            </a:r>
            <a:r>
              <a:rPr lang="en-MY" sz="2400" b="1" i="0" u="none" strike="noStrike" cap="none" dirty="0">
                <a:solidFill>
                  <a:srgbClr val="000000"/>
                </a:solidFill>
                <a:latin typeface="Open Sans" pitchFamily="2" charset="0"/>
                <a:ea typeface="Open Sans" pitchFamily="2" charset="0"/>
                <a:cs typeface="Open Sans" pitchFamily="2" charset="0"/>
                <a:sym typeface="Open Sans"/>
              </a:rPr>
              <a:t>:</a:t>
            </a:r>
            <a:endParaRPr sz="2400"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MY" sz="2400" i="1" dirty="0" err="1">
                <a:latin typeface="Open Sans" pitchFamily="2" charset="0"/>
                <a:ea typeface="Open Sans" pitchFamily="2" charset="0"/>
                <a:cs typeface="Open Sans" pitchFamily="2" charset="0"/>
                <a:sym typeface="Open Sans"/>
              </a:rPr>
              <a:t>Meng</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itar</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semula</a:t>
            </a:r>
            <a:endParaRPr sz="2400" i="1"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US" sz="2400" i="1" dirty="0" err="1">
                <a:latin typeface="Open Sans" pitchFamily="2" charset="0"/>
                <a:ea typeface="Open Sans" pitchFamily="2" charset="0"/>
                <a:cs typeface="Open Sans" pitchFamily="2" charset="0"/>
                <a:sym typeface="Open Sans"/>
              </a:rPr>
              <a:t>Menjimat</a:t>
            </a:r>
            <a:r>
              <a:rPr lang="en-US" sz="2400" i="1" dirty="0">
                <a:latin typeface="Open Sans" pitchFamily="2" charset="0"/>
                <a:ea typeface="Open Sans" pitchFamily="2" charset="0"/>
                <a:cs typeface="Open Sans" pitchFamily="2" charset="0"/>
                <a:sym typeface="Open Sans"/>
              </a:rPr>
              <a:t> air</a:t>
            </a:r>
            <a:endParaRPr sz="2400" i="1"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MY" sz="2400" b="0" i="1" u="none" strike="noStrike" cap="none" dirty="0" err="1">
                <a:solidFill>
                  <a:srgbClr val="000000"/>
                </a:solidFill>
                <a:latin typeface="Open Sans" pitchFamily="2" charset="0"/>
                <a:ea typeface="Open Sans" pitchFamily="2" charset="0"/>
                <a:cs typeface="Open Sans" pitchFamily="2" charset="0"/>
                <a:sym typeface="Open Sans"/>
              </a:rPr>
              <a:t>Menggunakan</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semula</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endParaRPr sz="2400" i="1"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MY" sz="2400" b="0" i="1" u="none" strike="noStrike" cap="none" dirty="0" err="1">
                <a:solidFill>
                  <a:srgbClr val="000000"/>
                </a:solidFill>
                <a:latin typeface="Open Sans" pitchFamily="2" charset="0"/>
                <a:ea typeface="Open Sans" pitchFamily="2" charset="0"/>
                <a:cs typeface="Open Sans" pitchFamily="2" charset="0"/>
                <a:sym typeface="Open Sans"/>
              </a:rPr>
              <a:t>Tidak</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membuang</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merata</a:t>
            </a:r>
            <a:r>
              <a:rPr lang="en-MY" sz="2400" b="0" i="1" u="none" strike="noStrike" cap="none" dirty="0">
                <a:solidFill>
                  <a:srgbClr val="000000"/>
                </a:solidFill>
                <a:latin typeface="Open Sans" pitchFamily="2" charset="0"/>
                <a:ea typeface="Open Sans" pitchFamily="2" charset="0"/>
                <a:cs typeface="Open Sans" pitchFamily="2" charset="0"/>
                <a:sym typeface="Open Sans"/>
              </a:rPr>
              <a:t>-rata</a:t>
            </a:r>
            <a:endParaRPr sz="2400" i="1"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MY" sz="2400" b="0" i="1" u="none" strike="noStrike" cap="none" dirty="0" err="1">
                <a:solidFill>
                  <a:srgbClr val="000000"/>
                </a:solidFill>
                <a:latin typeface="Open Sans" pitchFamily="2" charset="0"/>
                <a:ea typeface="Open Sans" pitchFamily="2" charset="0"/>
                <a:cs typeface="Open Sans" pitchFamily="2" charset="0"/>
                <a:sym typeface="Open Sans"/>
              </a:rPr>
              <a:t>Memelihara</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tumbuhan</a:t>
            </a:r>
            <a:endParaRPr sz="2400" i="1" dirty="0">
              <a:latin typeface="Open Sans" pitchFamily="2" charset="0"/>
              <a:ea typeface="Open Sans" pitchFamily="2" charset="0"/>
              <a:cs typeface="Open Sans" pitchFamily="2" charset="0"/>
            </a:endParaRPr>
          </a:p>
          <a:p>
            <a:pPr marL="755649" marR="0" lvl="1" indent="-377823" algn="l" rtl="0">
              <a:lnSpc>
                <a:spcPct val="140011"/>
              </a:lnSpc>
              <a:spcBef>
                <a:spcPts val="0"/>
              </a:spcBef>
              <a:spcAft>
                <a:spcPts val="0"/>
              </a:spcAft>
              <a:buClr>
                <a:srgbClr val="000000"/>
              </a:buClr>
              <a:buSzPts val="3499"/>
              <a:buFont typeface="Arial"/>
              <a:buChar char="•"/>
            </a:pPr>
            <a:r>
              <a:rPr lang="en-MY" sz="2400" b="0" i="1" u="none" strike="noStrike" cap="none" dirty="0" err="1">
                <a:solidFill>
                  <a:srgbClr val="000000"/>
                </a:solidFill>
                <a:latin typeface="Open Sans" pitchFamily="2" charset="0"/>
                <a:ea typeface="Open Sans" pitchFamily="2" charset="0"/>
                <a:cs typeface="Open Sans" pitchFamily="2" charset="0"/>
                <a:sym typeface="Open Sans"/>
              </a:rPr>
              <a:t>Menyayangi</a:t>
            </a:r>
            <a:r>
              <a:rPr lang="en-MY" sz="2400" b="0" i="1" u="none" strike="noStrike" cap="none" dirty="0">
                <a:solidFill>
                  <a:srgbClr val="000000"/>
                </a:solidFill>
                <a:latin typeface="Open Sans" pitchFamily="2" charset="0"/>
                <a:ea typeface="Open Sans" pitchFamily="2" charset="0"/>
                <a:cs typeface="Open Sans" pitchFamily="2" charset="0"/>
                <a:sym typeface="Open Sans"/>
              </a:rPr>
              <a:t> </a:t>
            </a:r>
            <a:r>
              <a:rPr lang="en-MY" sz="2400" b="0" i="1" u="none" strike="noStrike" cap="none" dirty="0" err="1">
                <a:solidFill>
                  <a:srgbClr val="000000"/>
                </a:solidFill>
                <a:latin typeface="Open Sans" pitchFamily="2" charset="0"/>
                <a:ea typeface="Open Sans" pitchFamily="2" charset="0"/>
                <a:cs typeface="Open Sans" pitchFamily="2" charset="0"/>
                <a:sym typeface="Open Sans"/>
              </a:rPr>
              <a:t>haiwan</a:t>
            </a:r>
            <a:endParaRPr sz="2400" i="1" dirty="0">
              <a:latin typeface="Open Sans" pitchFamily="2" charset="0"/>
              <a:ea typeface="Open Sans" pitchFamily="2" charset="0"/>
              <a:cs typeface="Open Sans" pitchFamily="2" charset="0"/>
            </a:endParaRPr>
          </a:p>
          <a:p>
            <a:pPr marL="0" marR="0" lvl="0" indent="0" algn="ctr" rtl="0">
              <a:lnSpc>
                <a:spcPct val="100028"/>
              </a:lnSpc>
              <a:spcBef>
                <a:spcPts val="0"/>
              </a:spcBef>
              <a:spcAft>
                <a:spcPts val="0"/>
              </a:spcAft>
              <a:buNone/>
            </a:pPr>
            <a:endParaRPr sz="3499" b="0" i="0" u="none" strike="noStrike" cap="none" dirty="0">
              <a:solidFill>
                <a:srgbClr val="000000"/>
              </a:solidFill>
              <a:latin typeface="Open Sans" pitchFamily="2" charset="0"/>
              <a:ea typeface="Open Sans" pitchFamily="2" charset="0"/>
              <a:cs typeface="Open Sans" pitchFamily="2" charset="0"/>
              <a:sym typeface="Open Sans"/>
            </a:endParaRPr>
          </a:p>
          <a:p>
            <a:pPr marL="0" marR="0" lvl="0" indent="0" algn="ctr" rtl="0">
              <a:lnSpc>
                <a:spcPct val="216033"/>
              </a:lnSpc>
              <a:spcBef>
                <a:spcPts val="0"/>
              </a:spcBef>
              <a:spcAft>
                <a:spcPts val="0"/>
              </a:spcAft>
              <a:buNone/>
            </a:pPr>
            <a:endParaRPr sz="3499" b="0" i="0" u="none" strike="noStrike" cap="none" dirty="0">
              <a:solidFill>
                <a:srgbClr val="000000"/>
              </a:solidFill>
              <a:latin typeface="Open Sans" pitchFamily="2" charset="0"/>
              <a:ea typeface="Open Sans" pitchFamily="2" charset="0"/>
              <a:cs typeface="Open Sans" pitchFamily="2" charset="0"/>
              <a:sym typeface="Open Sans"/>
            </a:endParaRPr>
          </a:p>
        </p:txBody>
      </p:sp>
      <p:sp>
        <p:nvSpPr>
          <p:cNvPr id="467" name="Google Shape;467;p8"/>
          <p:cNvSpPr txBox="1"/>
          <p:nvPr/>
        </p:nvSpPr>
        <p:spPr>
          <a:xfrm>
            <a:off x="11750581" y="998125"/>
            <a:ext cx="4327620" cy="947952"/>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4400" i="0" u="none" strike="noStrike" cap="none" dirty="0" err="1">
                <a:solidFill>
                  <a:srgbClr val="000000"/>
                </a:solidFill>
                <a:latin typeface="Ink Free" panose="03080402000500000000" pitchFamily="66" charset="0"/>
                <a:sym typeface="Arial"/>
              </a:rPr>
              <a:t>Ikrar</a:t>
            </a:r>
            <a:r>
              <a:rPr lang="en-US" sz="4400" i="0" u="none" strike="noStrike" cap="none" dirty="0">
                <a:solidFill>
                  <a:srgbClr val="000000"/>
                </a:solidFill>
                <a:latin typeface="Ink Free" panose="03080402000500000000" pitchFamily="66" charset="0"/>
                <a:sym typeface="Arial"/>
              </a:rPr>
              <a:t> Saya</a:t>
            </a:r>
            <a:endParaRPr sz="4400" dirty="0">
              <a:latin typeface="Ink Free" panose="03080402000500000000" pitchFamily="66" charset="0"/>
            </a:endParaRPr>
          </a:p>
        </p:txBody>
      </p:sp>
      <p:sp>
        <p:nvSpPr>
          <p:cNvPr id="2" name="Google Shape;111;p3">
            <a:extLst>
              <a:ext uri="{FF2B5EF4-FFF2-40B4-BE49-F238E27FC236}">
                <a16:creationId xmlns:a16="http://schemas.microsoft.com/office/drawing/2014/main" id="{3A07E9D9-0684-B489-FB02-2EA792EB259B}"/>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9">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264230D4-ED16-647C-72C3-E9E162942A7D}"/>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AEDD7"/>
        </a:solidFill>
        <a:effectLst/>
      </p:bgPr>
    </p:bg>
    <p:spTree>
      <p:nvGrpSpPr>
        <p:cNvPr id="1" name="Shape 471"/>
        <p:cNvGrpSpPr/>
        <p:nvPr/>
      </p:nvGrpSpPr>
      <p:grpSpPr>
        <a:xfrm>
          <a:off x="0" y="0"/>
          <a:ext cx="0" cy="0"/>
          <a:chOff x="0" y="0"/>
          <a:chExt cx="0" cy="0"/>
        </a:xfrm>
      </p:grpSpPr>
      <p:sp>
        <p:nvSpPr>
          <p:cNvPr id="523" name="Google Shape;523;p9"/>
          <p:cNvSpPr/>
          <p:nvPr/>
        </p:nvSpPr>
        <p:spPr>
          <a:xfrm>
            <a:off x="11712574" y="528114"/>
            <a:ext cx="4184229" cy="7357269"/>
          </a:xfrm>
          <a:custGeom>
            <a:avLst/>
            <a:gdLst/>
            <a:ahLst/>
            <a:cxnLst/>
            <a:rect l="l" t="t" r="r" b="b"/>
            <a:pathLst>
              <a:path w="4184229" h="6973715" extrusionOk="0">
                <a:moveTo>
                  <a:pt x="0" y="0"/>
                </a:moveTo>
                <a:lnTo>
                  <a:pt x="4184229" y="0"/>
                </a:lnTo>
                <a:lnTo>
                  <a:pt x="4184229" y="6973714"/>
                </a:lnTo>
                <a:lnTo>
                  <a:pt x="0" y="6973714"/>
                </a:lnTo>
                <a:lnTo>
                  <a:pt x="0" y="0"/>
                </a:lnTo>
                <a:close/>
              </a:path>
            </a:pathLst>
          </a:custGeom>
          <a:blipFill rotWithShape="1">
            <a:blip r:embed="rId3">
              <a:alphaModFix/>
            </a:blip>
            <a:stretch>
              <a:fillRect/>
            </a:stretch>
          </a:blipFill>
          <a:ln>
            <a:noFill/>
          </a:ln>
        </p:spPr>
        <p:txBody>
          <a:bodyPr/>
          <a:lstStyle/>
          <a:p>
            <a:endParaRPr lang="en-PH"/>
          </a:p>
        </p:txBody>
      </p:sp>
      <p:sp>
        <p:nvSpPr>
          <p:cNvPr id="524" name="Google Shape;524;p9"/>
          <p:cNvSpPr/>
          <p:nvPr/>
        </p:nvSpPr>
        <p:spPr>
          <a:xfrm>
            <a:off x="9388948" y="7666374"/>
            <a:ext cx="5051774" cy="2285928"/>
          </a:xfrm>
          <a:custGeom>
            <a:avLst/>
            <a:gdLst/>
            <a:ahLst/>
            <a:cxnLst/>
            <a:rect l="l" t="t" r="r" b="b"/>
            <a:pathLst>
              <a:path w="5051774" h="2285928" extrusionOk="0">
                <a:moveTo>
                  <a:pt x="0" y="0"/>
                </a:moveTo>
                <a:lnTo>
                  <a:pt x="5051774" y="0"/>
                </a:lnTo>
                <a:lnTo>
                  <a:pt x="5051774" y="2285928"/>
                </a:lnTo>
                <a:lnTo>
                  <a:pt x="0" y="2285928"/>
                </a:lnTo>
                <a:lnTo>
                  <a:pt x="0" y="0"/>
                </a:lnTo>
                <a:close/>
              </a:path>
            </a:pathLst>
          </a:custGeom>
          <a:blipFill rotWithShape="1">
            <a:blip r:embed="rId4">
              <a:alphaModFix/>
            </a:blip>
            <a:stretch>
              <a:fillRect/>
            </a:stretch>
          </a:blipFill>
          <a:ln>
            <a:noFill/>
          </a:ln>
        </p:spPr>
        <p:txBody>
          <a:bodyPr/>
          <a:lstStyle/>
          <a:p>
            <a:endParaRPr lang="en-PH"/>
          </a:p>
        </p:txBody>
      </p:sp>
      <p:sp>
        <p:nvSpPr>
          <p:cNvPr id="525" name="Google Shape;525;p9"/>
          <p:cNvSpPr/>
          <p:nvPr/>
        </p:nvSpPr>
        <p:spPr>
          <a:xfrm>
            <a:off x="3938446" y="9149549"/>
            <a:ext cx="1495282" cy="794368"/>
          </a:xfrm>
          <a:custGeom>
            <a:avLst/>
            <a:gdLst/>
            <a:ahLst/>
            <a:cxnLst/>
            <a:rect l="l" t="t" r="r" b="b"/>
            <a:pathLst>
              <a:path w="1495282" h="794368" extrusionOk="0">
                <a:moveTo>
                  <a:pt x="0" y="0"/>
                </a:moveTo>
                <a:lnTo>
                  <a:pt x="1495282" y="0"/>
                </a:lnTo>
                <a:lnTo>
                  <a:pt x="1495282" y="794368"/>
                </a:lnTo>
                <a:lnTo>
                  <a:pt x="0" y="794368"/>
                </a:lnTo>
                <a:lnTo>
                  <a:pt x="0" y="0"/>
                </a:lnTo>
                <a:close/>
              </a:path>
            </a:pathLst>
          </a:custGeom>
          <a:blipFill rotWithShape="1">
            <a:blip r:embed="rId5">
              <a:alphaModFix/>
            </a:blip>
            <a:stretch>
              <a:fillRect/>
            </a:stretch>
          </a:blipFill>
          <a:ln>
            <a:noFill/>
          </a:ln>
        </p:spPr>
        <p:txBody>
          <a:bodyPr/>
          <a:lstStyle/>
          <a:p>
            <a:endParaRPr lang="en-PH"/>
          </a:p>
        </p:txBody>
      </p:sp>
      <p:sp>
        <p:nvSpPr>
          <p:cNvPr id="526" name="Google Shape;526;p9"/>
          <p:cNvSpPr/>
          <p:nvPr/>
        </p:nvSpPr>
        <p:spPr>
          <a:xfrm>
            <a:off x="621483" y="9743098"/>
            <a:ext cx="2039201" cy="469016"/>
          </a:xfrm>
          <a:custGeom>
            <a:avLst/>
            <a:gdLst/>
            <a:ahLst/>
            <a:cxnLst/>
            <a:rect l="l" t="t" r="r" b="b"/>
            <a:pathLst>
              <a:path w="2039201" h="469016" extrusionOk="0">
                <a:moveTo>
                  <a:pt x="0" y="0"/>
                </a:moveTo>
                <a:lnTo>
                  <a:pt x="2039202" y="0"/>
                </a:lnTo>
                <a:lnTo>
                  <a:pt x="2039202" y="469016"/>
                </a:lnTo>
                <a:lnTo>
                  <a:pt x="0" y="469016"/>
                </a:lnTo>
                <a:lnTo>
                  <a:pt x="0" y="0"/>
                </a:lnTo>
                <a:close/>
              </a:path>
            </a:pathLst>
          </a:custGeom>
          <a:blipFill rotWithShape="1">
            <a:blip r:embed="rId6">
              <a:alphaModFix/>
            </a:blip>
            <a:stretch>
              <a:fillRect/>
            </a:stretch>
          </a:blipFill>
          <a:ln>
            <a:noFill/>
          </a:ln>
        </p:spPr>
        <p:txBody>
          <a:bodyPr/>
          <a:lstStyle/>
          <a:p>
            <a:endParaRPr lang="en-PH"/>
          </a:p>
        </p:txBody>
      </p:sp>
      <p:sp>
        <p:nvSpPr>
          <p:cNvPr id="527" name="Google Shape;527;p9"/>
          <p:cNvSpPr/>
          <p:nvPr/>
        </p:nvSpPr>
        <p:spPr>
          <a:xfrm>
            <a:off x="406595" y="7602452"/>
            <a:ext cx="3033177" cy="2293840"/>
          </a:xfrm>
          <a:custGeom>
            <a:avLst/>
            <a:gdLst/>
            <a:ahLst/>
            <a:cxnLst/>
            <a:rect l="l" t="t" r="r" b="b"/>
            <a:pathLst>
              <a:path w="3033177" h="2293840" extrusionOk="0">
                <a:moveTo>
                  <a:pt x="0" y="0"/>
                </a:moveTo>
                <a:lnTo>
                  <a:pt x="3033176" y="0"/>
                </a:lnTo>
                <a:lnTo>
                  <a:pt x="3033176" y="2293840"/>
                </a:lnTo>
                <a:lnTo>
                  <a:pt x="0" y="2293840"/>
                </a:lnTo>
                <a:lnTo>
                  <a:pt x="0" y="0"/>
                </a:lnTo>
                <a:close/>
              </a:path>
            </a:pathLst>
          </a:custGeom>
          <a:blipFill rotWithShape="1">
            <a:blip r:embed="rId7">
              <a:alphaModFix/>
            </a:blip>
            <a:stretch>
              <a:fillRect/>
            </a:stretch>
          </a:blipFill>
          <a:ln>
            <a:noFill/>
          </a:ln>
        </p:spPr>
        <p:txBody>
          <a:bodyPr/>
          <a:lstStyle/>
          <a:p>
            <a:endParaRPr lang="en-PH"/>
          </a:p>
        </p:txBody>
      </p:sp>
      <p:sp>
        <p:nvSpPr>
          <p:cNvPr id="528" name="Google Shape;528;p9"/>
          <p:cNvSpPr/>
          <p:nvPr/>
        </p:nvSpPr>
        <p:spPr>
          <a:xfrm>
            <a:off x="16311961" y="2114955"/>
            <a:ext cx="892809" cy="617727"/>
          </a:xfrm>
          <a:custGeom>
            <a:avLst/>
            <a:gdLst/>
            <a:ahLst/>
            <a:cxnLst/>
            <a:rect l="l" t="t" r="r" b="b"/>
            <a:pathLst>
              <a:path w="892809" h="617727" extrusionOk="0">
                <a:moveTo>
                  <a:pt x="0" y="0"/>
                </a:moveTo>
                <a:lnTo>
                  <a:pt x="892809" y="0"/>
                </a:lnTo>
                <a:lnTo>
                  <a:pt x="892809" y="617728"/>
                </a:lnTo>
                <a:lnTo>
                  <a:pt x="0" y="617728"/>
                </a:lnTo>
                <a:lnTo>
                  <a:pt x="0" y="0"/>
                </a:lnTo>
                <a:close/>
              </a:path>
            </a:pathLst>
          </a:custGeom>
          <a:blipFill rotWithShape="1">
            <a:blip r:embed="rId8">
              <a:alphaModFix/>
            </a:blip>
            <a:stretch>
              <a:fillRect/>
            </a:stretch>
          </a:blipFill>
          <a:ln>
            <a:noFill/>
          </a:ln>
        </p:spPr>
        <p:txBody>
          <a:bodyPr/>
          <a:lstStyle/>
          <a:p>
            <a:endParaRPr lang="en-PH"/>
          </a:p>
        </p:txBody>
      </p:sp>
      <p:sp>
        <p:nvSpPr>
          <p:cNvPr id="530" name="Google Shape;530;p9"/>
          <p:cNvSpPr txBox="1"/>
          <p:nvPr/>
        </p:nvSpPr>
        <p:spPr>
          <a:xfrm>
            <a:off x="6154233" y="528114"/>
            <a:ext cx="5304763" cy="1809726"/>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MY" sz="3600" b="1" i="0" u="none" strike="noStrike" cap="none" dirty="0">
                <a:solidFill>
                  <a:srgbClr val="000000"/>
                </a:solidFill>
                <a:latin typeface="Ink Free" panose="03080402000500000000" pitchFamily="66" charset="0"/>
                <a:sym typeface="Arial"/>
              </a:rPr>
              <a:t>Kata Silang </a:t>
            </a:r>
            <a:endParaRPr sz="3600" b="1" dirty="0">
              <a:latin typeface="Ink Free" panose="03080402000500000000" pitchFamily="66" charset="0"/>
            </a:endParaRPr>
          </a:p>
          <a:p>
            <a:pPr marL="0" marR="0" lvl="0" indent="0" algn="ctr" rtl="0">
              <a:lnSpc>
                <a:spcPct val="140000"/>
              </a:lnSpc>
              <a:spcBef>
                <a:spcPts val="0"/>
              </a:spcBef>
              <a:spcAft>
                <a:spcPts val="0"/>
              </a:spcAft>
              <a:buNone/>
            </a:pPr>
            <a:r>
              <a:rPr lang="en-US" sz="2400" b="0" i="0" u="none" strike="noStrike" cap="none" dirty="0" err="1">
                <a:solidFill>
                  <a:srgbClr val="000000"/>
                </a:solidFill>
                <a:latin typeface="Open Sans" pitchFamily="2" charset="0"/>
                <a:ea typeface="Open Sans" pitchFamily="2" charset="0"/>
                <a:cs typeface="Open Sans" pitchFamily="2" charset="0"/>
                <a:sym typeface="Arial"/>
              </a:rPr>
              <a:t>Perkataan</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r>
              <a:rPr lang="en-US" sz="2400" b="0" i="0" u="none" strike="noStrike" cap="none" dirty="0" err="1">
                <a:solidFill>
                  <a:srgbClr val="000000"/>
                </a:solidFill>
                <a:latin typeface="Open Sans" pitchFamily="2" charset="0"/>
                <a:ea typeface="Open Sans" pitchFamily="2" charset="0"/>
                <a:cs typeface="Open Sans" pitchFamily="2" charset="0"/>
                <a:sym typeface="Arial"/>
              </a:rPr>
              <a:t>diambil</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r>
              <a:rPr lang="en-US" sz="2400" b="0" i="0" u="none" strike="noStrike" cap="none" dirty="0" err="1">
                <a:solidFill>
                  <a:srgbClr val="000000"/>
                </a:solidFill>
                <a:latin typeface="Open Sans" pitchFamily="2" charset="0"/>
                <a:ea typeface="Open Sans" pitchFamily="2" charset="0"/>
                <a:cs typeface="Open Sans" pitchFamily="2" charset="0"/>
                <a:sym typeface="Arial"/>
              </a:rPr>
              <a:t>dari</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r>
              <a:rPr lang="en-US" sz="2400" b="0" i="0" u="none" strike="noStrike" cap="none" dirty="0" err="1">
                <a:solidFill>
                  <a:srgbClr val="000000"/>
                </a:solidFill>
                <a:latin typeface="Open Sans" pitchFamily="2" charset="0"/>
                <a:ea typeface="Open Sans" pitchFamily="2" charset="0"/>
                <a:cs typeface="Open Sans" pitchFamily="2" charset="0"/>
                <a:sym typeface="Arial"/>
              </a:rPr>
              <a:t>lagu</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r>
              <a:rPr lang="en-US" sz="2400" b="0" i="0" u="none" strike="noStrike" cap="none" dirty="0" err="1">
                <a:solidFill>
                  <a:srgbClr val="000000"/>
                </a:solidFill>
                <a:latin typeface="Open Sans" pitchFamily="2" charset="0"/>
                <a:ea typeface="Open Sans" pitchFamily="2" charset="0"/>
                <a:cs typeface="Open Sans" pitchFamily="2" charset="0"/>
                <a:sym typeface="Arial"/>
              </a:rPr>
              <a:t>tema</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endParaRPr dirty="0">
              <a:latin typeface="Open Sans" pitchFamily="2" charset="0"/>
              <a:ea typeface="Open Sans" pitchFamily="2" charset="0"/>
              <a:cs typeface="Open Sans" pitchFamily="2" charset="0"/>
            </a:endParaRPr>
          </a:p>
          <a:p>
            <a:pPr marL="0" marR="0" lvl="0" indent="0" algn="ctr" rtl="0">
              <a:lnSpc>
                <a:spcPct val="140000"/>
              </a:lnSpc>
              <a:spcBef>
                <a:spcPts val="0"/>
              </a:spcBef>
              <a:spcAft>
                <a:spcPts val="0"/>
              </a:spcAft>
              <a:buNone/>
            </a:pPr>
            <a:r>
              <a:rPr lang="en-US" sz="2400" b="0" i="0" u="none" strike="noStrike" cap="none" dirty="0" err="1">
                <a:solidFill>
                  <a:srgbClr val="000000"/>
                </a:solidFill>
                <a:latin typeface="Open Sans" pitchFamily="2" charset="0"/>
                <a:ea typeface="Open Sans" pitchFamily="2" charset="0"/>
                <a:cs typeface="Open Sans" pitchFamily="2" charset="0"/>
                <a:sym typeface="Arial"/>
              </a:rPr>
              <a:t>Petunjuk</a:t>
            </a:r>
            <a:r>
              <a:rPr lang="en-US" sz="2400" b="0" i="0" u="none" strike="noStrike" cap="none" dirty="0">
                <a:solidFill>
                  <a:srgbClr val="000000"/>
                </a:solidFill>
                <a:latin typeface="Open Sans" pitchFamily="2" charset="0"/>
                <a:ea typeface="Open Sans" pitchFamily="2" charset="0"/>
                <a:cs typeface="Open Sans" pitchFamily="2" charset="0"/>
                <a:sym typeface="Arial"/>
              </a:rPr>
              <a:t> </a:t>
            </a:r>
            <a:r>
              <a:rPr lang="en-US" sz="2400" b="0" i="0" u="none" strike="noStrike" cap="none" dirty="0" err="1">
                <a:solidFill>
                  <a:srgbClr val="000000"/>
                </a:solidFill>
                <a:latin typeface="Open Sans" pitchFamily="2" charset="0"/>
                <a:ea typeface="Open Sans" pitchFamily="2" charset="0"/>
                <a:cs typeface="Open Sans" pitchFamily="2" charset="0"/>
                <a:sym typeface="Arial"/>
              </a:rPr>
              <a:t>diberikan</a:t>
            </a:r>
            <a:endParaRPr dirty="0">
              <a:latin typeface="Open Sans" pitchFamily="2" charset="0"/>
              <a:ea typeface="Open Sans" pitchFamily="2" charset="0"/>
              <a:cs typeface="Open Sans" pitchFamily="2" charset="0"/>
            </a:endParaRPr>
          </a:p>
        </p:txBody>
      </p:sp>
      <p:sp>
        <p:nvSpPr>
          <p:cNvPr id="531" name="Google Shape;531;p9"/>
          <p:cNvSpPr txBox="1"/>
          <p:nvPr/>
        </p:nvSpPr>
        <p:spPr>
          <a:xfrm>
            <a:off x="12661988" y="1494380"/>
            <a:ext cx="2285400" cy="62478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1. </a:t>
            </a:r>
            <a:r>
              <a:rPr lang="en-US" sz="2900" dirty="0"/>
              <a:t>Dunia</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2. </a:t>
            </a:r>
            <a:r>
              <a:rPr lang="en-MY" sz="2900" b="0" i="0" u="none" strike="noStrike" cap="none" dirty="0" err="1">
                <a:solidFill>
                  <a:srgbClr val="000000"/>
                </a:solidFill>
                <a:latin typeface="Arial"/>
                <a:ea typeface="Arial"/>
                <a:cs typeface="Arial"/>
                <a:sym typeface="Arial"/>
              </a:rPr>
              <a:t>C</a:t>
            </a:r>
            <a:r>
              <a:rPr lang="en-MY" sz="2900" dirty="0" err="1"/>
              <a:t>iptakan</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3. </a:t>
            </a:r>
            <a:r>
              <a:rPr lang="en-US" sz="2900" dirty="0" err="1"/>
              <a:t>Warna</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4. </a:t>
            </a:r>
            <a:r>
              <a:rPr lang="en-US" sz="2900" dirty="0"/>
              <a:t>Ajaib</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5. </a:t>
            </a:r>
            <a:r>
              <a:rPr lang="en-US" sz="2900" dirty="0" err="1"/>
              <a:t>Merdu</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6. </a:t>
            </a:r>
            <a:r>
              <a:rPr lang="en-US" sz="2900" dirty="0"/>
              <a:t>Indah</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7. </a:t>
            </a:r>
            <a:r>
              <a:rPr lang="en-US" sz="2900" dirty="0" err="1"/>
              <a:t>Terang</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8. </a:t>
            </a:r>
            <a:r>
              <a:rPr lang="en-US" sz="2900" dirty="0"/>
              <a:t>Bunga</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9. </a:t>
            </a:r>
            <a:r>
              <a:rPr lang="en-US" sz="2900" dirty="0" err="1"/>
              <a:t>Sempurna</a:t>
            </a:r>
            <a:endParaRPr dirty="0"/>
          </a:p>
          <a:p>
            <a:pPr marL="0" marR="0" lvl="0" indent="0" algn="l" rtl="0">
              <a:lnSpc>
                <a:spcPct val="140000"/>
              </a:lnSpc>
              <a:spcBef>
                <a:spcPts val="0"/>
              </a:spcBef>
              <a:spcAft>
                <a:spcPts val="0"/>
              </a:spcAft>
              <a:buNone/>
            </a:pPr>
            <a:r>
              <a:rPr lang="en-US" sz="2900" b="0" i="0" u="none" strike="noStrike" cap="none" dirty="0">
                <a:solidFill>
                  <a:srgbClr val="000000"/>
                </a:solidFill>
                <a:latin typeface="Arial"/>
                <a:ea typeface="Arial"/>
                <a:cs typeface="Arial"/>
                <a:sym typeface="Arial"/>
              </a:rPr>
              <a:t>10. </a:t>
            </a:r>
            <a:r>
              <a:rPr lang="en-US" sz="2900" b="0" i="0" u="none" strike="noStrike" cap="none" dirty="0" err="1">
                <a:solidFill>
                  <a:srgbClr val="000000"/>
                </a:solidFill>
                <a:latin typeface="Arial"/>
                <a:ea typeface="Arial"/>
                <a:cs typeface="Arial"/>
                <a:sym typeface="Arial"/>
              </a:rPr>
              <a:t>Burung</a:t>
            </a:r>
            <a:endParaRPr dirty="0"/>
          </a:p>
        </p:txBody>
      </p:sp>
      <p:sp>
        <p:nvSpPr>
          <p:cNvPr id="533" name="Google Shape;533;p9"/>
          <p:cNvSpPr txBox="1"/>
          <p:nvPr/>
        </p:nvSpPr>
        <p:spPr>
          <a:xfrm>
            <a:off x="11963400" y="708667"/>
            <a:ext cx="3428999" cy="861583"/>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en-US" sz="3999" b="1" i="0" u="none" strike="noStrike" cap="none" dirty="0">
                <a:solidFill>
                  <a:srgbClr val="00B050"/>
                </a:solidFill>
                <a:latin typeface="Ink Free" panose="03080402000500000000" pitchFamily="66" charset="0"/>
                <a:sym typeface="Arial"/>
              </a:rPr>
              <a:t>Word Bank</a:t>
            </a:r>
            <a:endParaRPr b="1" dirty="0">
              <a:latin typeface="Ink Free" panose="03080402000500000000" pitchFamily="66" charset="0"/>
            </a:endParaRPr>
          </a:p>
        </p:txBody>
      </p:sp>
      <p:sp>
        <p:nvSpPr>
          <p:cNvPr id="2" name="Google Shape;111;p3">
            <a:extLst>
              <a:ext uri="{FF2B5EF4-FFF2-40B4-BE49-F238E27FC236}">
                <a16:creationId xmlns:a16="http://schemas.microsoft.com/office/drawing/2014/main" id="{2387A3DA-3175-0B85-2BA9-DA76F96C72B3}"/>
              </a:ext>
            </a:extLst>
          </p:cNvPr>
          <p:cNvSpPr/>
          <p:nvPr/>
        </p:nvSpPr>
        <p:spPr>
          <a:xfrm>
            <a:off x="15905111" y="9282580"/>
            <a:ext cx="377108" cy="303872"/>
          </a:xfrm>
          <a:custGeom>
            <a:avLst/>
            <a:gdLst/>
            <a:ahLst/>
            <a:cxnLst/>
            <a:rect l="l" t="t" r="r" b="b"/>
            <a:pathLst>
              <a:path w="299542" h="387642" extrusionOk="0">
                <a:moveTo>
                  <a:pt x="0" y="0"/>
                </a:moveTo>
                <a:lnTo>
                  <a:pt x="299542" y="0"/>
                </a:lnTo>
                <a:lnTo>
                  <a:pt x="299542" y="387642"/>
                </a:lnTo>
                <a:lnTo>
                  <a:pt x="0" y="387642"/>
                </a:lnTo>
                <a:lnTo>
                  <a:pt x="0" y="0"/>
                </a:lnTo>
                <a:close/>
              </a:path>
            </a:pathLst>
          </a:custGeom>
          <a:blipFill rotWithShape="1">
            <a:blip r:embed="rId9">
              <a:alphaModFix/>
            </a:blip>
            <a:stretch>
              <a:fillRect/>
            </a:stretch>
          </a:blipFill>
          <a:ln>
            <a:noFill/>
          </a:ln>
        </p:spPr>
        <p:txBody>
          <a:bodyPr/>
          <a:lstStyle/>
          <a:p>
            <a:endParaRPr lang="en-PH"/>
          </a:p>
        </p:txBody>
      </p:sp>
      <p:sp>
        <p:nvSpPr>
          <p:cNvPr id="3" name="Google Shape;115;p3">
            <a:extLst>
              <a:ext uri="{FF2B5EF4-FFF2-40B4-BE49-F238E27FC236}">
                <a16:creationId xmlns:a16="http://schemas.microsoft.com/office/drawing/2014/main" id="{1D151EF5-AF28-7BBF-F7F3-54E10630DEFA}"/>
              </a:ext>
            </a:extLst>
          </p:cNvPr>
          <p:cNvSpPr txBox="1"/>
          <p:nvPr/>
        </p:nvSpPr>
        <p:spPr>
          <a:xfrm>
            <a:off x="15568595" y="9282580"/>
            <a:ext cx="2384105" cy="738664"/>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MY" sz="2400" dirty="0"/>
              <a:t>SABAT</a:t>
            </a:r>
            <a:endParaRPr dirty="0"/>
          </a:p>
          <a:p>
            <a:pPr marL="0" marR="0" lvl="0" indent="0" algn="ctr" rtl="0">
              <a:spcBef>
                <a:spcPts val="0"/>
              </a:spcBef>
              <a:spcAft>
                <a:spcPts val="0"/>
              </a:spcAft>
              <a:buNone/>
            </a:pPr>
            <a:r>
              <a:rPr lang="en-US" sz="2400" b="0" i="0" u="none" strike="noStrike" cap="none" dirty="0" err="1">
                <a:solidFill>
                  <a:srgbClr val="000000"/>
                </a:solidFill>
                <a:latin typeface="Arial"/>
                <a:ea typeface="Arial"/>
                <a:cs typeface="Arial"/>
                <a:sym typeface="Arial"/>
              </a:rPr>
              <a:t>Penciptaan</a:t>
            </a:r>
            <a:r>
              <a:rPr lang="en-US" sz="2400" b="0" i="0" u="none" strike="noStrike" cap="none" dirty="0">
                <a:solidFill>
                  <a:srgbClr val="000000"/>
                </a:solidFill>
                <a:latin typeface="Arial"/>
                <a:ea typeface="Arial"/>
                <a:cs typeface="Arial"/>
                <a:sym typeface="Arial"/>
              </a:rPr>
              <a:t> 2023</a:t>
            </a:r>
            <a:endParaRPr dirty="0"/>
          </a:p>
        </p:txBody>
      </p:sp>
      <p:graphicFrame>
        <p:nvGraphicFramePr>
          <p:cNvPr id="4" name="Table 3">
            <a:extLst>
              <a:ext uri="{FF2B5EF4-FFF2-40B4-BE49-F238E27FC236}">
                <a16:creationId xmlns:a16="http://schemas.microsoft.com/office/drawing/2014/main" id="{9F149485-3F91-69E2-20D8-BEAD7B0F2658}"/>
              </a:ext>
            </a:extLst>
          </p:cNvPr>
          <p:cNvGraphicFramePr>
            <a:graphicFrameLocks noGrp="1"/>
          </p:cNvGraphicFramePr>
          <p:nvPr>
            <p:extLst>
              <p:ext uri="{D42A27DB-BD31-4B8C-83A1-F6EECF244321}">
                <p14:modId xmlns:p14="http://schemas.microsoft.com/office/powerpoint/2010/main" val="3036196262"/>
              </p:ext>
            </p:extLst>
          </p:nvPr>
        </p:nvGraphicFramePr>
        <p:xfrm>
          <a:off x="1083230" y="1049290"/>
          <a:ext cx="8305713" cy="8928316"/>
        </p:xfrm>
        <a:graphic>
          <a:graphicData uri="http://schemas.openxmlformats.org/drawingml/2006/table">
            <a:tbl>
              <a:tblPr firstRow="1" bandRow="1">
                <a:tableStyleId>{5940675A-B579-460E-94D1-54222C63F5DA}</a:tableStyleId>
              </a:tblPr>
              <a:tblGrid>
                <a:gridCol w="638901">
                  <a:extLst>
                    <a:ext uri="{9D8B030D-6E8A-4147-A177-3AD203B41FA5}">
                      <a16:colId xmlns:a16="http://schemas.microsoft.com/office/drawing/2014/main" val="3104285173"/>
                    </a:ext>
                  </a:extLst>
                </a:gridCol>
                <a:gridCol w="638901">
                  <a:extLst>
                    <a:ext uri="{9D8B030D-6E8A-4147-A177-3AD203B41FA5}">
                      <a16:colId xmlns:a16="http://schemas.microsoft.com/office/drawing/2014/main" val="872743880"/>
                    </a:ext>
                  </a:extLst>
                </a:gridCol>
                <a:gridCol w="638901">
                  <a:extLst>
                    <a:ext uri="{9D8B030D-6E8A-4147-A177-3AD203B41FA5}">
                      <a16:colId xmlns:a16="http://schemas.microsoft.com/office/drawing/2014/main" val="1801116671"/>
                    </a:ext>
                  </a:extLst>
                </a:gridCol>
                <a:gridCol w="638901">
                  <a:extLst>
                    <a:ext uri="{9D8B030D-6E8A-4147-A177-3AD203B41FA5}">
                      <a16:colId xmlns:a16="http://schemas.microsoft.com/office/drawing/2014/main" val="1186869275"/>
                    </a:ext>
                  </a:extLst>
                </a:gridCol>
                <a:gridCol w="638901">
                  <a:extLst>
                    <a:ext uri="{9D8B030D-6E8A-4147-A177-3AD203B41FA5}">
                      <a16:colId xmlns:a16="http://schemas.microsoft.com/office/drawing/2014/main" val="2290874589"/>
                    </a:ext>
                  </a:extLst>
                </a:gridCol>
                <a:gridCol w="638901">
                  <a:extLst>
                    <a:ext uri="{9D8B030D-6E8A-4147-A177-3AD203B41FA5}">
                      <a16:colId xmlns:a16="http://schemas.microsoft.com/office/drawing/2014/main" val="3663857681"/>
                    </a:ext>
                  </a:extLst>
                </a:gridCol>
                <a:gridCol w="638901">
                  <a:extLst>
                    <a:ext uri="{9D8B030D-6E8A-4147-A177-3AD203B41FA5}">
                      <a16:colId xmlns:a16="http://schemas.microsoft.com/office/drawing/2014/main" val="1405043352"/>
                    </a:ext>
                  </a:extLst>
                </a:gridCol>
                <a:gridCol w="638901">
                  <a:extLst>
                    <a:ext uri="{9D8B030D-6E8A-4147-A177-3AD203B41FA5}">
                      <a16:colId xmlns:a16="http://schemas.microsoft.com/office/drawing/2014/main" val="538241810"/>
                    </a:ext>
                  </a:extLst>
                </a:gridCol>
                <a:gridCol w="641486">
                  <a:extLst>
                    <a:ext uri="{9D8B030D-6E8A-4147-A177-3AD203B41FA5}">
                      <a16:colId xmlns:a16="http://schemas.microsoft.com/office/drawing/2014/main" val="74067741"/>
                    </a:ext>
                  </a:extLst>
                </a:gridCol>
                <a:gridCol w="636316">
                  <a:extLst>
                    <a:ext uri="{9D8B030D-6E8A-4147-A177-3AD203B41FA5}">
                      <a16:colId xmlns:a16="http://schemas.microsoft.com/office/drawing/2014/main" val="3950501304"/>
                    </a:ext>
                  </a:extLst>
                </a:gridCol>
                <a:gridCol w="638901">
                  <a:extLst>
                    <a:ext uri="{9D8B030D-6E8A-4147-A177-3AD203B41FA5}">
                      <a16:colId xmlns:a16="http://schemas.microsoft.com/office/drawing/2014/main" val="2703928006"/>
                    </a:ext>
                  </a:extLst>
                </a:gridCol>
                <a:gridCol w="638901">
                  <a:extLst>
                    <a:ext uri="{9D8B030D-6E8A-4147-A177-3AD203B41FA5}">
                      <a16:colId xmlns:a16="http://schemas.microsoft.com/office/drawing/2014/main" val="1977268542"/>
                    </a:ext>
                  </a:extLst>
                </a:gridCol>
                <a:gridCol w="638901">
                  <a:extLst>
                    <a:ext uri="{9D8B030D-6E8A-4147-A177-3AD203B41FA5}">
                      <a16:colId xmlns:a16="http://schemas.microsoft.com/office/drawing/2014/main" val="537737471"/>
                    </a:ext>
                  </a:extLst>
                </a:gridCol>
              </a:tblGrid>
              <a:tr h="576000">
                <a:tc rowSpan="8">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noFill/>
                  </a:tcPr>
                </a:tc>
                <a:tc rowSpan="4" gridSpan="2">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noFill/>
                  </a:tcPr>
                </a:tc>
                <a:tc rowSpan="4" h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noFill/>
                  </a:tcPr>
                </a:tc>
                <a:tc rowSpan="4">
                  <a:txBody>
                    <a:bodyPr/>
                    <a:lstStyle/>
                    <a:p>
                      <a:endParaRPr lang="ms-MY" dirty="0">
                        <a:latin typeface="Open Sans" pitchFamily="2" charset="0"/>
                        <a:ea typeface="Open Sans" pitchFamily="2" charset="0"/>
                        <a:cs typeface="Open Sans" pitchFamily="2" charset="0"/>
                      </a:endParaRPr>
                    </a:p>
                  </a:txBody>
                  <a:tcPr>
                    <a:lnL w="12700" cmpd="sng">
                      <a:noFill/>
                    </a:lnL>
                    <a:lnT w="12700" cmpd="sng">
                      <a:noFill/>
                    </a:lnT>
                    <a:noFill/>
                  </a:tcPr>
                </a:tc>
                <a:tc>
                  <a:txBody>
                    <a:bodyPr/>
                    <a:lstStyle/>
                    <a:p>
                      <a:endParaRPr lang="ms-MY" dirty="0">
                        <a:latin typeface="Open Sans" pitchFamily="2" charset="0"/>
                        <a:ea typeface="Open Sans" pitchFamily="2" charset="0"/>
                        <a:cs typeface="Open Sans" pitchFamily="2" charset="0"/>
                      </a:endParaRPr>
                    </a:p>
                  </a:txBody>
                  <a:tcPr>
                    <a:noFill/>
                  </a:tcPr>
                </a:tc>
                <a:tc rowSpan="3" gridSpan="2">
                  <a:txBody>
                    <a:bodyPr/>
                    <a:lstStyle/>
                    <a:p>
                      <a:endParaRPr lang="ms-MY" dirty="0">
                        <a:latin typeface="Open Sans" pitchFamily="2" charset="0"/>
                        <a:ea typeface="Open Sans" pitchFamily="2" charset="0"/>
                        <a:cs typeface="Open Sans" pitchFamily="2" charset="0"/>
                      </a:endParaRPr>
                    </a:p>
                  </a:txBody>
                  <a:tcPr>
                    <a:lnR w="12700" cmpd="sng">
                      <a:noFill/>
                    </a:lnR>
                    <a:lnT w="12700" cmpd="sng">
                      <a:noFill/>
                    </a:lnT>
                    <a:lnB w="12700" cmpd="sng">
                      <a:noFill/>
                    </a:lnB>
                    <a:noFill/>
                  </a:tcPr>
                </a:tc>
                <a:tc rowSpan="3" hMerge="1">
                  <a:txBody>
                    <a:bodyPr/>
                    <a:lstStyle/>
                    <a:p>
                      <a:endParaRPr lang="ms-MY"/>
                    </a:p>
                  </a:txBody>
                  <a:tcPr/>
                </a:tc>
                <a:tc rowSpan="2">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noFill/>
                  </a:tcPr>
                </a:tc>
                <a:tc rowSpan="6" gridSpan="4">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noFill/>
                  </a:tcPr>
                </a:tc>
                <a:tc rowSpan="6" hMerge="1">
                  <a:txBody>
                    <a:bodyPr/>
                    <a:lstStyle/>
                    <a:p>
                      <a:endParaRPr lang="ms-MY" dirty="0"/>
                    </a:p>
                  </a:txBody>
                  <a:tcPr>
                    <a:lnR w="12700" cmpd="sng">
                      <a:noFill/>
                    </a:lnR>
                  </a:tcPr>
                </a:tc>
                <a:tc rowSpan="6" hMerge="1">
                  <a:txBody>
                    <a:bodyPr/>
                    <a:lstStyle/>
                    <a:p>
                      <a:endParaRPr lang="ms-MY" dirty="0"/>
                    </a:p>
                  </a:txBody>
                  <a:tcPr>
                    <a:lnR w="12700" cmpd="sng">
                      <a:noFill/>
                    </a:lnR>
                  </a:tcPr>
                </a:tc>
                <a:tc rowSpan="6" hMerge="1">
                  <a:txBody>
                    <a:bodyPr/>
                    <a:lstStyle/>
                    <a:p>
                      <a:endParaRPr lang="ms-MY" dirty="0"/>
                    </a:p>
                  </a:txBody>
                  <a:tcPr/>
                </a:tc>
                <a:extLst>
                  <a:ext uri="{0D108BD9-81ED-4DB2-BD59-A6C34878D82A}">
                    <a16:rowId xmlns:a16="http://schemas.microsoft.com/office/drawing/2014/main" val="2160963488"/>
                  </a:ext>
                </a:extLst>
              </a:tr>
              <a:tr h="596594">
                <a:tc vMerge="1">
                  <a:txBody>
                    <a:bodyPr/>
                    <a:lstStyle/>
                    <a:p>
                      <a:endParaRPr lang="ms-MY"/>
                    </a:p>
                  </a:txBody>
                  <a:tcPr/>
                </a:tc>
                <a:tc gridSpan="2" vMerge="1">
                  <a:txBody>
                    <a:bodyPr/>
                    <a:lstStyle/>
                    <a:p>
                      <a:endParaRPr lang="ms-MY" dirty="0"/>
                    </a:p>
                  </a:txBody>
                  <a:tcPr/>
                </a:tc>
                <a:tc hMerge="1" vMerge="1">
                  <a:txBody>
                    <a:bodyPr/>
                    <a:lstStyle/>
                    <a:p>
                      <a:endParaRPr lang="ms-MY"/>
                    </a:p>
                  </a:txBody>
                  <a:tcPr/>
                </a:tc>
                <a:tc>
                  <a:txBody>
                    <a:bodyPr/>
                    <a:lstStyle/>
                    <a:p>
                      <a:r>
                        <a:rPr lang="en-MY" dirty="0">
                          <a:latin typeface="Open Sans" pitchFamily="2" charset="0"/>
                          <a:ea typeface="Open Sans" pitchFamily="2" charset="0"/>
                          <a:cs typeface="Open Sans" pitchFamily="2" charset="0"/>
                        </a:rPr>
                        <a:t>9</a:t>
                      </a:r>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noFill/>
                  </a:tcPr>
                </a:tc>
                <a:tc gridSpan="2" vMerge="1">
                  <a:txBody>
                    <a:bodyPr/>
                    <a:lstStyle/>
                    <a:p>
                      <a:endParaRPr lang="ms-MY"/>
                    </a:p>
                  </a:txBody>
                  <a:tcPr>
                    <a:lnB w="12700" cmpd="sng">
                      <a:noFill/>
                    </a:lnB>
                  </a:tcPr>
                </a:tc>
                <a:tc hMerge="1" vMerge="1">
                  <a:txBody>
                    <a:bodyPr/>
                    <a:lstStyle/>
                    <a:p>
                      <a:endParaRPr lang="ms-MY"/>
                    </a:p>
                  </a:txBody>
                  <a:tcPr/>
                </a:tc>
                <a:tc vMerge="1">
                  <a:txBody>
                    <a:bodyPr/>
                    <a:lstStyle/>
                    <a:p>
                      <a:endParaRPr lang="ms-MY"/>
                    </a:p>
                  </a:txBody>
                  <a:tcPr/>
                </a:tc>
                <a:tc gridSpan="4" vMerge="1">
                  <a:txBody>
                    <a:bodyPr/>
                    <a:lstStyle/>
                    <a:p>
                      <a:endParaRPr lang="ms-MY" dirty="0"/>
                    </a:p>
                  </a:txBody>
                  <a:tcPr/>
                </a:tc>
                <a:tc hMerge="1" vMerge="1">
                  <a:txBody>
                    <a:bodyPr/>
                    <a:lstStyle/>
                    <a:p>
                      <a:endParaRPr lang="ms-MY" dirty="0"/>
                    </a:p>
                  </a:txBody>
                  <a:tcPr/>
                </a:tc>
                <a:tc hMerge="1" vMerge="1">
                  <a:txBody>
                    <a:bodyPr/>
                    <a:lstStyle/>
                    <a:p>
                      <a:endParaRPr lang="ms-MY"/>
                    </a:p>
                  </a:txBody>
                  <a:tcPr/>
                </a:tc>
                <a:tc hMerge="1" vMerge="1">
                  <a:txBody>
                    <a:bodyPr/>
                    <a:lstStyle/>
                    <a:p>
                      <a:endParaRPr lang="ms-MY"/>
                    </a:p>
                  </a:txBody>
                  <a:tcPr/>
                </a:tc>
                <a:extLst>
                  <a:ext uri="{0D108BD9-81ED-4DB2-BD59-A6C34878D82A}">
                    <a16:rowId xmlns:a16="http://schemas.microsoft.com/office/drawing/2014/main" val="355956504"/>
                  </a:ext>
                </a:extLst>
              </a:tr>
              <a:tr h="596594">
                <a:tc vMerge="1">
                  <a:txBody>
                    <a:bodyPr/>
                    <a:lstStyle/>
                    <a:p>
                      <a:endParaRPr lang="ms-MY"/>
                    </a:p>
                  </a:txBody>
                  <a:tcPr/>
                </a:tc>
                <a:tc gridSpan="2" vMerge="1">
                  <a:txBody>
                    <a:bodyPr/>
                    <a:lstStyle/>
                    <a:p>
                      <a:endParaRPr lang="ms-MY" dirty="0"/>
                    </a:p>
                  </a:txBody>
                  <a:tcPr/>
                </a:tc>
                <a:tc hMerge="1" vMerge="1">
                  <a:txBody>
                    <a:bodyPr/>
                    <a:lstStyle/>
                    <a:p>
                      <a:endParaRPr lang="ms-MY"/>
                    </a:p>
                  </a:txBody>
                  <a:tcPr/>
                </a:tc>
                <a:tc>
                  <a:txBody>
                    <a:bodyPr/>
                    <a:lstStyle/>
                    <a:p>
                      <a:endParaRPr lang="ms-MY">
                        <a:latin typeface="Open Sans" pitchFamily="2" charset="0"/>
                        <a:ea typeface="Open Sans" pitchFamily="2" charset="0"/>
                        <a:cs typeface="Open Sans" pitchFamily="2" charset="0"/>
                      </a:endParaRPr>
                    </a:p>
                  </a:txBody>
                  <a:tcPr>
                    <a:noFill/>
                  </a:tcPr>
                </a:tc>
                <a:tc v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noFill/>
                  </a:tcPr>
                </a:tc>
                <a:tc gridSpan="2" vMerge="1">
                  <a:txBody>
                    <a:bodyPr/>
                    <a:lstStyle/>
                    <a:p>
                      <a:endParaRPr lang="ms-MY" dirty="0"/>
                    </a:p>
                  </a:txBody>
                  <a:tcPr>
                    <a:lnB w="12700" cmpd="sng">
                      <a:noFill/>
                    </a:lnB>
                  </a:tcPr>
                </a:tc>
                <a:tc hMerge="1" vMerge="1">
                  <a:txBody>
                    <a:bodyPr/>
                    <a:lstStyle/>
                    <a:p>
                      <a:endParaRPr lang="ms-MY"/>
                    </a:p>
                  </a:txBody>
                  <a:tcPr/>
                </a:tc>
                <a:tc>
                  <a:txBody>
                    <a:bodyPr/>
                    <a:lstStyle/>
                    <a:p>
                      <a:r>
                        <a:rPr lang="en-MY" dirty="0">
                          <a:latin typeface="Open Sans" pitchFamily="2" charset="0"/>
                          <a:ea typeface="Open Sans" pitchFamily="2" charset="0"/>
                          <a:cs typeface="Open Sans" pitchFamily="2" charset="0"/>
                        </a:rPr>
                        <a:t>1</a:t>
                      </a:r>
                      <a:endParaRPr lang="ms-MY" dirty="0">
                        <a:latin typeface="Open Sans" pitchFamily="2" charset="0"/>
                        <a:ea typeface="Open Sans" pitchFamily="2" charset="0"/>
                        <a:cs typeface="Open Sans" pitchFamily="2" charset="0"/>
                      </a:endParaRPr>
                    </a:p>
                  </a:txBody>
                  <a:tcPr>
                    <a:noFill/>
                  </a:tcPr>
                </a:tc>
                <a:tc gridSpan="4" vMerge="1">
                  <a:txBody>
                    <a:bodyPr/>
                    <a:lstStyle/>
                    <a:p>
                      <a:endParaRPr lang="ms-MY" dirty="0"/>
                    </a:p>
                  </a:txBody>
                  <a:tcPr/>
                </a:tc>
                <a:tc hMerge="1" vMerge="1">
                  <a:txBody>
                    <a:bodyPr/>
                    <a:lstStyle/>
                    <a:p>
                      <a:endParaRPr lang="ms-MY"/>
                    </a:p>
                  </a:txBody>
                  <a:tcPr/>
                </a:tc>
                <a:tc hMerge="1" vMerge="1">
                  <a:txBody>
                    <a:bodyPr/>
                    <a:lstStyle/>
                    <a:p>
                      <a:endParaRPr lang="ms-MY" dirty="0"/>
                    </a:p>
                  </a:txBody>
                  <a:tcPr/>
                </a:tc>
                <a:tc hMerge="1" vMerge="1">
                  <a:txBody>
                    <a:bodyPr/>
                    <a:lstStyle/>
                    <a:p>
                      <a:endParaRPr lang="ms-MY"/>
                    </a:p>
                  </a:txBody>
                  <a:tcPr/>
                </a:tc>
                <a:extLst>
                  <a:ext uri="{0D108BD9-81ED-4DB2-BD59-A6C34878D82A}">
                    <a16:rowId xmlns:a16="http://schemas.microsoft.com/office/drawing/2014/main" val="2545699692"/>
                  </a:ext>
                </a:extLst>
              </a:tr>
              <a:tr h="596594">
                <a:tc vMerge="1">
                  <a:txBody>
                    <a:bodyPr/>
                    <a:lstStyle/>
                    <a:p>
                      <a:endParaRPr lang="ms-MY"/>
                    </a:p>
                  </a:txBody>
                  <a:tcPr/>
                </a:tc>
                <a:tc gridSpan="2" vMerge="1">
                  <a:txBody>
                    <a:bodyPr/>
                    <a:lstStyle/>
                    <a:p>
                      <a:endParaRPr lang="ms-MY"/>
                    </a:p>
                  </a:txBody>
                  <a:tcPr/>
                </a:tc>
                <a:tc hMerge="1" vMerge="1">
                  <a:txBody>
                    <a:bodyPr/>
                    <a:lstStyle/>
                    <a:p>
                      <a:endParaRPr lang="ms-MY"/>
                    </a:p>
                  </a:txBody>
                  <a:tcPr/>
                </a:tc>
                <a:tc>
                  <a:txBody>
                    <a:bodyPr/>
                    <a:lstStyle/>
                    <a:p>
                      <a:endParaRPr lang="ms-MY">
                        <a:latin typeface="Open Sans" pitchFamily="2" charset="0"/>
                        <a:ea typeface="Open Sans" pitchFamily="2" charset="0"/>
                        <a:cs typeface="Open Sans" pitchFamily="2" charset="0"/>
                      </a:endParaRPr>
                    </a:p>
                  </a:txBody>
                  <a:tcPr>
                    <a:noFill/>
                  </a:tcPr>
                </a:tc>
                <a:tc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noFill/>
                  </a:tcPr>
                </a:tc>
                <a:tc gridSpan="2">
                  <a:txBody>
                    <a:bodyPr/>
                    <a:lstStyle/>
                    <a:p>
                      <a:endParaRPr lang="ms-MY">
                        <a:latin typeface="Open Sans" pitchFamily="2" charset="0"/>
                        <a:ea typeface="Open Sans" pitchFamily="2" charset="0"/>
                        <a:cs typeface="Open Sans" pitchFamily="2" charset="0"/>
                      </a:endParaRPr>
                    </a:p>
                  </a:txBody>
                  <a:tcPr>
                    <a:lnT w="12700" cmpd="sng">
                      <a:noFill/>
                    </a:lnT>
                    <a:noFill/>
                  </a:tcPr>
                </a:tc>
                <a:tc h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noFill/>
                  </a:tcPr>
                </a:tc>
                <a:tc gridSpan="4" vMerge="1">
                  <a:txBody>
                    <a:bodyPr/>
                    <a:lstStyle/>
                    <a:p>
                      <a:endParaRPr lang="ms-MY" dirty="0"/>
                    </a:p>
                  </a:txBody>
                  <a:tcPr/>
                </a:tc>
                <a:tc hMerge="1" vMerge="1">
                  <a:txBody>
                    <a:bodyPr/>
                    <a:lstStyle/>
                    <a:p>
                      <a:endParaRPr lang="ms-MY" dirty="0"/>
                    </a:p>
                  </a:txBody>
                  <a:tcPr/>
                </a:tc>
                <a:tc hMerge="1" vMerge="1">
                  <a:txBody>
                    <a:bodyPr/>
                    <a:lstStyle/>
                    <a:p>
                      <a:endParaRPr lang="ms-MY" dirty="0"/>
                    </a:p>
                  </a:txBody>
                  <a:tcPr/>
                </a:tc>
                <a:tc hMerge="1" vMerge="1">
                  <a:txBody>
                    <a:bodyPr/>
                    <a:lstStyle/>
                    <a:p>
                      <a:endParaRPr lang="ms-MY" dirty="0"/>
                    </a:p>
                  </a:txBody>
                  <a:tcPr/>
                </a:tc>
                <a:extLst>
                  <a:ext uri="{0D108BD9-81ED-4DB2-BD59-A6C34878D82A}">
                    <a16:rowId xmlns:a16="http://schemas.microsoft.com/office/drawing/2014/main" val="1485115990"/>
                  </a:ext>
                </a:extLst>
              </a:tr>
              <a:tr h="596594">
                <a:tc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gridSpan="4" vMerge="1">
                  <a:txBody>
                    <a:bodyPr/>
                    <a:lstStyle/>
                    <a:p>
                      <a:endParaRPr lang="ms-MY" dirty="0"/>
                    </a:p>
                  </a:txBody>
                  <a:tcPr/>
                </a:tc>
                <a:tc hMerge="1" vMerge="1">
                  <a:txBody>
                    <a:bodyPr/>
                    <a:lstStyle/>
                    <a:p>
                      <a:endParaRPr lang="ms-MY"/>
                    </a:p>
                  </a:txBody>
                  <a:tcPr/>
                </a:tc>
                <a:tc hMerge="1" vMerge="1">
                  <a:txBody>
                    <a:bodyPr/>
                    <a:lstStyle/>
                    <a:p>
                      <a:endParaRPr lang="ms-MY" dirty="0"/>
                    </a:p>
                  </a:txBody>
                  <a:tcPr/>
                </a:tc>
                <a:tc hMerge="1" vMerge="1">
                  <a:txBody>
                    <a:bodyPr/>
                    <a:lstStyle/>
                    <a:p>
                      <a:endParaRPr lang="ms-MY" dirty="0"/>
                    </a:p>
                  </a:txBody>
                  <a:tcPr/>
                </a:tc>
                <a:extLst>
                  <a:ext uri="{0D108BD9-81ED-4DB2-BD59-A6C34878D82A}">
                    <a16:rowId xmlns:a16="http://schemas.microsoft.com/office/drawing/2014/main" val="3118891785"/>
                  </a:ext>
                </a:extLst>
              </a:tr>
              <a:tr h="596594">
                <a:tc vMerge="1">
                  <a:txBody>
                    <a:bodyPr/>
                    <a:lstStyle/>
                    <a:p>
                      <a:endParaRPr lang="ms-MY"/>
                    </a:p>
                  </a:txBody>
                  <a:tcPr/>
                </a:tc>
                <a:tc gridSpan="2">
                  <a:txBody>
                    <a:bodyPr/>
                    <a:lstStyle/>
                    <a:p>
                      <a:endParaRPr lang="ms-MY">
                        <a:latin typeface="Open Sans" pitchFamily="2" charset="0"/>
                        <a:ea typeface="Open Sans" pitchFamily="2" charset="0"/>
                        <a:cs typeface="Open Sans" pitchFamily="2" charset="0"/>
                      </a:endParaRPr>
                    </a:p>
                  </a:txBody>
                  <a:tcPr>
                    <a:lnL w="12700" cmpd="sng">
                      <a:noFill/>
                    </a:lnL>
                    <a:noFill/>
                  </a:tcPr>
                </a:tc>
                <a:tc hMerge="1">
                  <a:txBody>
                    <a:bodyPr/>
                    <a:lstStyle/>
                    <a:p>
                      <a:endParaRPr lang="ms-MY"/>
                    </a:p>
                  </a:txBody>
                  <a:tcPr/>
                </a:tc>
                <a:tc>
                  <a:txBody>
                    <a:bodyPr/>
                    <a:lstStyle/>
                    <a:p>
                      <a:endParaRPr lang="ms-MY">
                        <a:latin typeface="Open Sans" pitchFamily="2" charset="0"/>
                        <a:ea typeface="Open Sans" pitchFamily="2" charset="0"/>
                        <a:cs typeface="Open Sans" pitchFamily="2" charset="0"/>
                      </a:endParaRPr>
                    </a:p>
                  </a:txBody>
                  <a:tcPr>
                    <a:noFill/>
                  </a:tcPr>
                </a:tc>
                <a:tc gridSpan="4">
                  <a:txBody>
                    <a:bodyPr/>
                    <a:lstStyle/>
                    <a:p>
                      <a:endParaRPr lang="ms-MY" dirty="0">
                        <a:latin typeface="Open Sans" pitchFamily="2" charset="0"/>
                        <a:ea typeface="Open Sans" pitchFamily="2" charset="0"/>
                        <a:cs typeface="Open Sans" pitchFamily="2" charset="0"/>
                      </a:endParaRPr>
                    </a:p>
                  </a:txBody>
                  <a:tcPr>
                    <a:noFill/>
                  </a:tcPr>
                </a:tc>
                <a:tc hMerge="1">
                  <a:txBody>
                    <a:bodyPr/>
                    <a:lstStyle/>
                    <a:p>
                      <a:endParaRPr lang="ms-MY"/>
                    </a:p>
                  </a:txBody>
                  <a:tcPr/>
                </a:tc>
                <a:tc hMerge="1">
                  <a:txBody>
                    <a:bodyPr/>
                    <a:lstStyle/>
                    <a:p>
                      <a:endParaRPr lang="ms-MY"/>
                    </a:p>
                  </a:txBody>
                  <a:tcPr/>
                </a:tc>
                <a:tc h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noFill/>
                  </a:tcPr>
                </a:tc>
                <a:tc gridSpan="4"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dirty="0"/>
                    </a:p>
                  </a:txBody>
                  <a:tcPr/>
                </a:tc>
                <a:extLst>
                  <a:ext uri="{0D108BD9-81ED-4DB2-BD59-A6C34878D82A}">
                    <a16:rowId xmlns:a16="http://schemas.microsoft.com/office/drawing/2014/main" val="1168973640"/>
                  </a:ext>
                </a:extLst>
              </a:tr>
              <a:tr h="596594">
                <a:tc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lnR w="12700" cmpd="sng">
                      <a:noFill/>
                    </a:lnR>
                    <a:lnT w="12700" cmpd="sng">
                      <a:noFill/>
                    </a:lnT>
                    <a:lnB w="12700" cmpd="sng">
                      <a:noFill/>
                    </a:lnB>
                    <a:noFill/>
                  </a:tcPr>
                </a:tc>
                <a:tc rowSpan="3">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T w="12700" cmpd="sng">
                      <a:noFill/>
                    </a:lnT>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extLst>
                  <a:ext uri="{0D108BD9-81ED-4DB2-BD59-A6C34878D82A}">
                    <a16:rowId xmlns:a16="http://schemas.microsoft.com/office/drawing/2014/main" val="3515663711"/>
                  </a:ext>
                </a:extLst>
              </a:tr>
              <a:tr h="596594">
                <a:tc vMerge="1">
                  <a:txBody>
                    <a:bodyPr/>
                    <a:lstStyle/>
                    <a:p>
                      <a:endParaRPr lang="ms-MY"/>
                    </a:p>
                  </a:txBody>
                  <a:tcPr/>
                </a:tc>
                <a:tc gridSpan="2">
                  <a:txBody>
                    <a:bodyPr/>
                    <a:lstStyle/>
                    <a:p>
                      <a:endParaRPr lang="ms-MY">
                        <a:latin typeface="Open Sans" pitchFamily="2" charset="0"/>
                        <a:ea typeface="Open Sans" pitchFamily="2" charset="0"/>
                        <a:cs typeface="Open Sans" pitchFamily="2" charset="0"/>
                      </a:endParaRPr>
                    </a:p>
                  </a:txBody>
                  <a:tcPr>
                    <a:lnL w="12700" cmpd="sng">
                      <a:noFill/>
                    </a:lnL>
                    <a:noFill/>
                  </a:tcPr>
                </a:tc>
                <a:tc hMerge="1">
                  <a:txBody>
                    <a:bodyPr/>
                    <a:lstStyle/>
                    <a:p>
                      <a:endParaRPr lang="ms-MY"/>
                    </a:p>
                  </a:txBody>
                  <a:tcPr/>
                </a:tc>
                <a:tc>
                  <a:txBody>
                    <a:bodyPr/>
                    <a:lstStyle/>
                    <a:p>
                      <a:endParaRPr lang="ms-MY">
                        <a:latin typeface="Open Sans" pitchFamily="2" charset="0"/>
                        <a:ea typeface="Open Sans" pitchFamily="2" charset="0"/>
                        <a:cs typeface="Open Sans" pitchFamily="2" charset="0"/>
                      </a:endParaRPr>
                    </a:p>
                  </a:txBody>
                  <a:tcPr>
                    <a:noFill/>
                  </a:tcPr>
                </a:tc>
                <a:tc gridSpan="3">
                  <a:txBody>
                    <a:bodyPr/>
                    <a:lstStyle/>
                    <a:p>
                      <a:endParaRPr lang="ms-MY" dirty="0">
                        <a:latin typeface="Open Sans" pitchFamily="2" charset="0"/>
                        <a:ea typeface="Open Sans" pitchFamily="2" charset="0"/>
                        <a:cs typeface="Open Sans" pitchFamily="2" charset="0"/>
                      </a:endParaRPr>
                    </a:p>
                  </a:txBody>
                  <a:tcPr>
                    <a:lnR w="12700" cmpd="sng">
                      <a:noFill/>
                    </a:lnR>
                    <a:noFill/>
                  </a:tcPr>
                </a:tc>
                <a:tc hMerge="1">
                  <a:txBody>
                    <a:bodyPr/>
                    <a:lstStyle/>
                    <a:p>
                      <a:endParaRPr lang="ms-MY"/>
                    </a:p>
                  </a:txBody>
                  <a:tcPr/>
                </a:tc>
                <a:tc hMerge="1">
                  <a:txBody>
                    <a:bodyPr/>
                    <a:lstStyle/>
                    <a:p>
                      <a:endParaRPr lang="ms-MY"/>
                    </a:p>
                  </a:txBody>
                  <a:tcPr/>
                </a:tc>
                <a:tc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rowSpan="2" gridSpan="2">
                  <a:txBody>
                    <a:bodyPr/>
                    <a:lstStyle/>
                    <a:p>
                      <a:endParaRPr lang="ms-MY" dirty="0">
                        <a:latin typeface="Open Sans" pitchFamily="2" charset="0"/>
                        <a:ea typeface="Open Sans" pitchFamily="2" charset="0"/>
                        <a:cs typeface="Open Sans" pitchFamily="2" charset="0"/>
                      </a:endParaRPr>
                    </a:p>
                  </a:txBody>
                  <a:tcPr>
                    <a:lnL w="12700" cap="flat" cmpd="sng" algn="ctr">
                      <a:noFill/>
                      <a:prstDash val="solid"/>
                      <a:round/>
                      <a:headEnd type="none" w="med" len="med"/>
                      <a:tailEnd type="none" w="med" len="med"/>
                    </a:lnL>
                    <a:noFill/>
                  </a:tcPr>
                </a:tc>
                <a:tc rowSpan="2" h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noFill/>
                  </a:tcPr>
                </a:tc>
                <a:tc rowSpan="8">
                  <a:txBody>
                    <a:bodyPr/>
                    <a:lstStyle/>
                    <a:p>
                      <a:endParaRPr lang="ms-MY" dirty="0">
                        <a:latin typeface="Open Sans" pitchFamily="2" charset="0"/>
                        <a:ea typeface="Open Sans" pitchFamily="2" charset="0"/>
                        <a:cs typeface="Open Sans" pitchFamily="2" charset="0"/>
                      </a:endParaRPr>
                    </a:p>
                  </a:txBody>
                  <a:tcPr>
                    <a:lnR w="12700" cmpd="sng">
                      <a:noFill/>
                    </a:lnR>
                    <a:lnB w="12700" cmpd="sng">
                      <a:noFill/>
                    </a:lnB>
                    <a:noFill/>
                  </a:tcPr>
                </a:tc>
                <a:extLst>
                  <a:ext uri="{0D108BD9-81ED-4DB2-BD59-A6C34878D82A}">
                    <a16:rowId xmlns:a16="http://schemas.microsoft.com/office/drawing/2014/main" val="3457158860"/>
                  </a:ext>
                </a:extLst>
              </a:tr>
              <a:tr h="596594">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rowSpan="3">
                  <a:txBody>
                    <a:bodyPr/>
                    <a:lstStyle/>
                    <a:p>
                      <a:endParaRPr lang="ms-MY" dirty="0">
                        <a:latin typeface="Open Sans" pitchFamily="2" charset="0"/>
                        <a:ea typeface="Open Sans" pitchFamily="2" charset="0"/>
                        <a:cs typeface="Open Sans" pitchFamily="2" charset="0"/>
                      </a:endParaRPr>
                    </a:p>
                  </a:txBody>
                  <a:tcPr>
                    <a:lnR w="12700" cmpd="sng">
                      <a:noFill/>
                    </a:lnR>
                    <a:lnT w="12700" cmpd="sng">
                      <a:noFill/>
                    </a:lnT>
                    <a:lnB w="12700" cmpd="sng">
                      <a:noFill/>
                    </a:lnB>
                    <a:noFill/>
                  </a:tcPr>
                </a:tc>
                <a:tc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gridSpan="2" vMerge="1">
                  <a:txBody>
                    <a:bodyPr/>
                    <a:lstStyle/>
                    <a:p>
                      <a:endParaRPr lang="ms-MY" dirty="0"/>
                    </a:p>
                  </a:txBody>
                  <a:tcPr/>
                </a:tc>
                <a:tc hMerge="1" v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p>
                  </a:txBody>
                  <a:tcPr/>
                </a:tc>
                <a:extLst>
                  <a:ext uri="{0D108BD9-81ED-4DB2-BD59-A6C34878D82A}">
                    <a16:rowId xmlns:a16="http://schemas.microsoft.com/office/drawing/2014/main" val="3740098172"/>
                  </a:ext>
                </a:extLst>
              </a:tr>
              <a:tr h="596594">
                <a:tc rowSpan="6" gridSpan="6">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B w="12700" cmpd="sng">
                      <a:noFill/>
                    </a:lnB>
                    <a:noFill/>
                  </a:tcPr>
                </a:tc>
                <a:tc rowSpan="6" hMerge="1">
                  <a:txBody>
                    <a:bodyPr/>
                    <a:lstStyle/>
                    <a:p>
                      <a:endParaRPr lang="ms-MY"/>
                    </a:p>
                  </a:txBody>
                  <a:tcPr/>
                </a:tc>
                <a:tc rowSpan="6" hMerge="1">
                  <a:txBody>
                    <a:bodyPr/>
                    <a:lstStyle/>
                    <a:p>
                      <a:endParaRPr lang="ms-MY"/>
                    </a:p>
                  </a:txBody>
                  <a:tcPr/>
                </a:tc>
                <a:tc rowSpan="6" hMerge="1">
                  <a:txBody>
                    <a:bodyPr/>
                    <a:lstStyle/>
                    <a:p>
                      <a:endParaRPr lang="ms-MY"/>
                    </a:p>
                  </a:txBody>
                  <a:tcPr/>
                </a:tc>
                <a:tc rowSpan="6" hMerge="1">
                  <a:txBody>
                    <a:bodyPr/>
                    <a:lstStyle/>
                    <a:p>
                      <a:endParaRPr lang="ms-MY"/>
                    </a:p>
                  </a:txBody>
                  <a:tcPr/>
                </a:tc>
                <a:tc rowSpan="6" hMerge="1">
                  <a:txBody>
                    <a:bodyPr/>
                    <a:lstStyle/>
                    <a:p>
                      <a:endParaRPr lang="ms-MY"/>
                    </a:p>
                  </a:txBody>
                  <a:tcPr/>
                </a:tc>
                <a:tc vMerge="1">
                  <a:txBody>
                    <a:bodyPr/>
                    <a:lstStyle/>
                    <a:p>
                      <a:endParaRPr lang="ms-MY"/>
                    </a:p>
                  </a:txBody>
                  <a:tcPr/>
                </a:tc>
                <a:tc>
                  <a:txBody>
                    <a:bodyPr/>
                    <a:lstStyle/>
                    <a:p>
                      <a:r>
                        <a:rPr lang="en-MY" dirty="0">
                          <a:latin typeface="Open Sans" pitchFamily="2" charset="0"/>
                          <a:ea typeface="Open Sans" pitchFamily="2" charset="0"/>
                          <a:cs typeface="Open Sans" pitchFamily="2" charset="0"/>
                        </a:rPr>
                        <a:t>8</a:t>
                      </a:r>
                      <a:endParaRPr lang="ms-MY" dirty="0">
                        <a:latin typeface="Open Sans" pitchFamily="2" charset="0"/>
                        <a:ea typeface="Open Sans" pitchFamily="2" charset="0"/>
                        <a:cs typeface="Open Sans" pitchFamily="2" charset="0"/>
                      </a:endParaRPr>
                    </a:p>
                  </a:txBody>
                  <a:tcPr>
                    <a:noFill/>
                  </a:tcPr>
                </a:tc>
                <a:tc>
                  <a:txBody>
                    <a:bodyPr/>
                    <a:lstStyle/>
                    <a:p>
                      <a:endParaRPr lang="ms-MY">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p>
                  </a:txBody>
                  <a:tcPr/>
                </a:tc>
                <a:extLst>
                  <a:ext uri="{0D108BD9-81ED-4DB2-BD59-A6C34878D82A}">
                    <a16:rowId xmlns:a16="http://schemas.microsoft.com/office/drawing/2014/main" val="398275528"/>
                  </a:ext>
                </a:extLst>
              </a:tr>
              <a:tr h="596594">
                <a:tc gridSpan="6"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vMerge="1">
                  <a:txBody>
                    <a:bodyPr/>
                    <a:lstStyle/>
                    <a:p>
                      <a:endParaRPr lang="ms-MY"/>
                    </a:p>
                  </a:txBody>
                  <a:tcPr/>
                </a:tc>
                <a:tc rowSpan="5">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B w="12700" cmpd="sng">
                      <a:noFill/>
                    </a:lnB>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rowSpan="5" gridSpan="2">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B w="12700" cmpd="sng">
                      <a:noFill/>
                    </a:lnB>
                    <a:noFill/>
                  </a:tcPr>
                </a:tc>
                <a:tc rowSpan="5" hMerge="1">
                  <a:txBody>
                    <a:bodyPr/>
                    <a:lstStyle/>
                    <a:p>
                      <a:endParaRPr lang="ms-MY" dirty="0"/>
                    </a:p>
                  </a:txBody>
                  <a:tcPr/>
                </a:tc>
                <a:tc>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p>
                  </a:txBody>
                  <a:tcPr/>
                </a:tc>
                <a:extLst>
                  <a:ext uri="{0D108BD9-81ED-4DB2-BD59-A6C34878D82A}">
                    <a16:rowId xmlns:a16="http://schemas.microsoft.com/office/drawing/2014/main" val="378830380"/>
                  </a:ext>
                </a:extLst>
              </a:tr>
              <a:tr h="596594">
                <a:tc gridSpan="6" vMerge="1">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noFill/>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lnB w="12700" cmpd="sng">
                      <a:noFill/>
                    </a:lnB>
                    <a:noFill/>
                  </a:tcPr>
                </a:tc>
                <a:tc vMerge="1">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B w="12700" cmpd="sng">
                      <a:noFill/>
                    </a:lnB>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gridSpan="2" vMerge="1">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noFill/>
                  </a:tcPr>
                </a:tc>
                <a:tc hMerge="1" vMerge="1">
                  <a:txBody>
                    <a:bodyPr/>
                    <a:lstStyle/>
                    <a:p>
                      <a:endParaRPr lang="ms-MY"/>
                    </a:p>
                  </a:txBody>
                  <a:tcPr/>
                </a:tc>
                <a:tc rowSpan="4">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B w="12700" cmpd="sng">
                      <a:noFill/>
                    </a:lnB>
                    <a:noFill/>
                  </a:tcPr>
                </a:tc>
                <a:tc vMerge="1">
                  <a:txBody>
                    <a:bodyPr/>
                    <a:lstStyle/>
                    <a:p>
                      <a:endParaRPr lang="ms-MY" dirty="0">
                        <a:latin typeface="Open Sans" pitchFamily="2" charset="0"/>
                        <a:ea typeface="Open Sans" pitchFamily="2" charset="0"/>
                        <a:cs typeface="Open Sans" pitchFamily="2" charset="0"/>
                      </a:endParaRPr>
                    </a:p>
                  </a:txBody>
                  <a:tcPr>
                    <a:lnR w="12700" cmpd="sng">
                      <a:noFill/>
                    </a:lnR>
                    <a:lnB w="12700" cmpd="sng">
                      <a:noFill/>
                    </a:lnB>
                    <a:noFill/>
                  </a:tcPr>
                </a:tc>
                <a:extLst>
                  <a:ext uri="{0D108BD9-81ED-4DB2-BD59-A6C34878D82A}">
                    <a16:rowId xmlns:a16="http://schemas.microsoft.com/office/drawing/2014/main" val="2702603026"/>
                  </a:ext>
                </a:extLst>
              </a:tr>
              <a:tr h="596594">
                <a:tc gridSpan="6" vMerge="1">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noFill/>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lnB w="12700" cmpd="sng">
                      <a:noFill/>
                    </a:lnB>
                    <a:noFill/>
                  </a:tcPr>
                </a:tc>
                <a:tc vMerge="1">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B w="12700" cmpd="sng">
                      <a:noFill/>
                    </a:lnB>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gridSpan="2" vMerge="1">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noFill/>
                  </a:tcPr>
                </a:tc>
                <a:tc hMerge="1" vMerge="1">
                  <a:txBody>
                    <a:bodyPr/>
                    <a:lstStyle/>
                    <a:p>
                      <a:endParaRPr lang="ms-MY"/>
                    </a:p>
                  </a:txBody>
                  <a:tcPr/>
                </a:tc>
                <a:tc vMerge="1">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latin typeface="Open Sans" pitchFamily="2" charset="0"/>
                        <a:ea typeface="Open Sans" pitchFamily="2" charset="0"/>
                        <a:cs typeface="Open Sans" pitchFamily="2" charset="0"/>
                      </a:endParaRPr>
                    </a:p>
                  </a:txBody>
                  <a:tcPr>
                    <a:lnR w="12700" cmpd="sng">
                      <a:noFill/>
                    </a:lnR>
                    <a:lnB w="12700" cmpd="sng">
                      <a:noFill/>
                    </a:lnB>
                    <a:noFill/>
                  </a:tcPr>
                </a:tc>
                <a:extLst>
                  <a:ext uri="{0D108BD9-81ED-4DB2-BD59-A6C34878D82A}">
                    <a16:rowId xmlns:a16="http://schemas.microsoft.com/office/drawing/2014/main" val="2181312471"/>
                  </a:ext>
                </a:extLst>
              </a:tr>
              <a:tr h="596594">
                <a:tc gridSpan="6" vMerge="1">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B w="12700" cmpd="sng">
                      <a:noFill/>
                    </a:lnB>
                    <a:noFill/>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lnB w="12700" cmpd="sng">
                      <a:noFill/>
                    </a:lnB>
                    <a:noFill/>
                  </a:tcPr>
                </a:tc>
                <a:tc vMerge="1">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B w="12700" cmpd="sng">
                      <a:noFill/>
                    </a:lnB>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gridSpan="2" vMerge="1">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B w="12700" cmpd="sng">
                      <a:noFill/>
                    </a:lnB>
                    <a:noFill/>
                  </a:tcPr>
                </a:tc>
                <a:tc hMerge="1" vMerge="1">
                  <a:txBody>
                    <a:bodyPr/>
                    <a:lstStyle/>
                    <a:p>
                      <a:endParaRPr lang="ms-MY"/>
                    </a:p>
                  </a:txBody>
                  <a:tcPr/>
                </a:tc>
                <a:tc vMerge="1">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latin typeface="Open Sans" pitchFamily="2" charset="0"/>
                        <a:ea typeface="Open Sans" pitchFamily="2" charset="0"/>
                        <a:cs typeface="Open Sans" pitchFamily="2" charset="0"/>
                      </a:endParaRPr>
                    </a:p>
                  </a:txBody>
                  <a:tcPr>
                    <a:lnR w="12700" cmpd="sng">
                      <a:noFill/>
                    </a:lnR>
                    <a:lnB w="12700" cmpd="sng">
                      <a:noFill/>
                    </a:lnB>
                    <a:noFill/>
                  </a:tcPr>
                </a:tc>
                <a:extLst>
                  <a:ext uri="{0D108BD9-81ED-4DB2-BD59-A6C34878D82A}">
                    <a16:rowId xmlns:a16="http://schemas.microsoft.com/office/drawing/2014/main" val="1800917881"/>
                  </a:ext>
                </a:extLst>
              </a:tr>
              <a:tr h="596594">
                <a:tc gridSpan="6" vMerge="1">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B w="12700" cmpd="sng">
                      <a:noFill/>
                    </a:lnB>
                    <a:noFill/>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hMerge="1" vMerge="1">
                  <a:txBody>
                    <a:bodyPr/>
                    <a:lstStyle/>
                    <a:p>
                      <a:endParaRPr lang="ms-MY"/>
                    </a:p>
                  </a:txBody>
                  <a:tcPr/>
                </a:tc>
                <a:tc>
                  <a:txBody>
                    <a:bodyPr/>
                    <a:lstStyle/>
                    <a:p>
                      <a:endParaRPr lang="ms-MY" dirty="0">
                        <a:latin typeface="Open Sans" pitchFamily="2" charset="0"/>
                        <a:ea typeface="Open Sans" pitchFamily="2" charset="0"/>
                        <a:cs typeface="Open Sans" pitchFamily="2" charset="0"/>
                      </a:endParaRPr>
                    </a:p>
                  </a:txBody>
                  <a:tcPr>
                    <a:lnL w="12700" cmpd="sng">
                      <a:noFill/>
                    </a:lnL>
                    <a:lnR w="12700" cmpd="sng">
                      <a:noFill/>
                    </a:lnR>
                    <a:lnT w="12700" cmpd="sng">
                      <a:noFill/>
                    </a:lnT>
                    <a:lnB w="12700" cmpd="sng">
                      <a:noFill/>
                    </a:lnB>
                    <a:noFill/>
                  </a:tcPr>
                </a:tc>
                <a:tc vMerge="1">
                  <a:txBody>
                    <a:bodyPr/>
                    <a:lstStyle/>
                    <a:p>
                      <a:endParaRPr lang="ms-MY" dirty="0">
                        <a:latin typeface="Open Sans" pitchFamily="2" charset="0"/>
                        <a:ea typeface="Open Sans" pitchFamily="2" charset="0"/>
                        <a:cs typeface="Open Sans" pitchFamily="2" charset="0"/>
                      </a:endParaRPr>
                    </a:p>
                  </a:txBody>
                  <a:tcPr>
                    <a:lnL w="12700" cmpd="sng">
                      <a:noFill/>
                    </a:lnL>
                    <a:lnR w="12700" cap="flat" cmpd="sng" algn="ctr">
                      <a:solidFill>
                        <a:schemeClr val="tx1"/>
                      </a:solidFill>
                      <a:prstDash val="solid"/>
                      <a:round/>
                      <a:headEnd type="none" w="med" len="med"/>
                      <a:tailEnd type="none" w="med" len="med"/>
                    </a:lnR>
                    <a:lnB w="12700" cmpd="sng">
                      <a:noFill/>
                    </a:lnB>
                    <a:noFill/>
                  </a:tcPr>
                </a:tc>
                <a:tc>
                  <a:txBody>
                    <a:bodyPr/>
                    <a:lstStyle/>
                    <a:p>
                      <a:endParaRPr lang="ms-MY" dirty="0">
                        <a:latin typeface="Open Sans" pitchFamily="2" charset="0"/>
                        <a:ea typeface="Open Sans" pitchFamily="2" charset="0"/>
                        <a:cs typeface="Open Sans"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mpd="sng">
                      <a:noFill/>
                    </a:lnB>
                    <a:noFill/>
                  </a:tcPr>
                </a:tc>
                <a:tc gridSpan="2" vMerge="1">
                  <a:txBody>
                    <a:bodyPr/>
                    <a:lstStyle/>
                    <a:p>
                      <a:endParaRPr lang="ms-MY"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B w="12700" cmpd="sng">
                      <a:noFill/>
                    </a:lnB>
                    <a:noFill/>
                  </a:tcPr>
                </a:tc>
                <a:tc hMerge="1" vMerge="1">
                  <a:txBody>
                    <a:bodyPr/>
                    <a:lstStyle/>
                    <a:p>
                      <a:endParaRPr lang="ms-MY"/>
                    </a:p>
                  </a:txBody>
                  <a:tcPr/>
                </a:tc>
                <a:tc vMerge="1">
                  <a:txBody>
                    <a:bodyPr/>
                    <a:lstStyle/>
                    <a:p>
                      <a:endParaRPr lang="ms-MY" dirty="0">
                        <a:latin typeface="Open Sans" pitchFamily="2" charset="0"/>
                        <a:ea typeface="Open Sans" pitchFamily="2" charset="0"/>
                        <a:cs typeface="Open Sans" pitchFamily="2" charset="0"/>
                      </a:endParaRPr>
                    </a:p>
                  </a:txBody>
                  <a:tcPr>
                    <a:noFill/>
                  </a:tcPr>
                </a:tc>
                <a:tc vMerge="1">
                  <a:txBody>
                    <a:bodyPr/>
                    <a:lstStyle/>
                    <a:p>
                      <a:endParaRPr lang="ms-MY" dirty="0">
                        <a:latin typeface="Open Sans" pitchFamily="2" charset="0"/>
                        <a:ea typeface="Open Sans" pitchFamily="2" charset="0"/>
                        <a:cs typeface="Open Sans" pitchFamily="2" charset="0"/>
                      </a:endParaRPr>
                    </a:p>
                  </a:txBody>
                  <a:tcPr>
                    <a:lnR w="12700" cmpd="sng">
                      <a:noFill/>
                    </a:lnR>
                    <a:lnB w="12700" cmpd="sng">
                      <a:noFill/>
                    </a:lnB>
                    <a:noFill/>
                  </a:tcPr>
                </a:tc>
                <a:extLst>
                  <a:ext uri="{0D108BD9-81ED-4DB2-BD59-A6C34878D82A}">
                    <a16:rowId xmlns:a16="http://schemas.microsoft.com/office/drawing/2014/main" val="2898503087"/>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TotalTime>
  <Words>986</Words>
  <Application>Microsoft Office PowerPoint</Application>
  <PresentationFormat>Custom</PresentationFormat>
  <Paragraphs>154</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Oi</vt:lpstr>
      <vt:lpstr>LEMON MILK Medium</vt:lpstr>
      <vt:lpstr>Ink Free</vt:lpstr>
      <vt:lpstr>system-ui</vt:lpstr>
      <vt:lpstr>Beach Resort</vt:lpstr>
      <vt:lpstr>Arial</vt:lpstr>
      <vt:lpstr>Calibri</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Danita Caderma</dc:creator>
  <cp:lastModifiedBy>VIVOBOOK ASUS</cp:lastModifiedBy>
  <cp:revision>19</cp:revision>
  <dcterms:created xsi:type="dcterms:W3CDTF">2006-08-16T00:00:00Z</dcterms:created>
  <dcterms:modified xsi:type="dcterms:W3CDTF">2023-10-11T09:16:06Z</dcterms:modified>
</cp:coreProperties>
</file>