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2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8228013" cy="11833225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Poppins" panose="00000500000000000000" pitchFamily="2" charset="0"/>
      <p:regular r:id="rId22"/>
      <p:bold r:id="rId23"/>
      <p:italic r:id="rId24"/>
      <p:boldItalic r:id="rId25"/>
    </p:embeddedFont>
    <p:embeddedFont>
      <p:font typeface="Poppins ExtraBold" panose="00000900000000000000" pitchFamily="2" charset="0"/>
      <p:bold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41" autoAdjust="0"/>
  </p:normalViewPr>
  <p:slideViewPr>
    <p:cSldViewPr snapToGrid="0">
      <p:cViewPr varScale="1">
        <p:scale>
          <a:sx n="76" d="100"/>
          <a:sy n="76" d="100"/>
        </p:scale>
        <p:origin x="4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3341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1" y="0"/>
            <a:ext cx="3565472" cy="591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4600" tIns="57300" rIns="114600" bIns="573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4660638" y="0"/>
            <a:ext cx="3565472" cy="591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4600" tIns="57300" rIns="114600" bIns="573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68275" y="885825"/>
            <a:ext cx="7891463" cy="44386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822803" y="5620781"/>
            <a:ext cx="6582410" cy="5324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4600" tIns="57300" rIns="114600" bIns="573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1" y="11239510"/>
            <a:ext cx="3565472" cy="591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4600" tIns="57300" rIns="114600" bIns="573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4660638" y="11239510"/>
            <a:ext cx="3565472" cy="591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4600" tIns="57300" rIns="114600" bIns="573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5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241c7733e44_0_5:notes"/>
          <p:cNvSpPr txBox="1">
            <a:spLocks noGrp="1"/>
          </p:cNvSpPr>
          <p:nvPr>
            <p:ph type="body" idx="1"/>
          </p:nvPr>
        </p:nvSpPr>
        <p:spPr>
          <a:xfrm>
            <a:off x="822803" y="5620781"/>
            <a:ext cx="6582300" cy="5325000"/>
          </a:xfrm>
          <a:prstGeom prst="rect">
            <a:avLst/>
          </a:prstGeom>
        </p:spPr>
        <p:txBody>
          <a:bodyPr spcFirstLastPara="1" wrap="square" lIns="114600" tIns="57300" rIns="114600" bIns="573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g241c7733e44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885825"/>
            <a:ext cx="7891463" cy="44386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0:notes"/>
          <p:cNvSpPr txBox="1">
            <a:spLocks noGrp="1"/>
          </p:cNvSpPr>
          <p:nvPr>
            <p:ph type="body" idx="1"/>
          </p:nvPr>
        </p:nvSpPr>
        <p:spPr>
          <a:xfrm>
            <a:off x="822803" y="5620781"/>
            <a:ext cx="6582410" cy="5324952"/>
          </a:xfrm>
          <a:prstGeom prst="rect">
            <a:avLst/>
          </a:prstGeom>
        </p:spPr>
        <p:txBody>
          <a:bodyPr spcFirstLastPara="1" wrap="square" lIns="114600" tIns="57300" rIns="114600" bIns="573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885825"/>
            <a:ext cx="7891463" cy="44386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1:notes"/>
          <p:cNvSpPr txBox="1">
            <a:spLocks noGrp="1"/>
          </p:cNvSpPr>
          <p:nvPr>
            <p:ph type="body" idx="1"/>
          </p:nvPr>
        </p:nvSpPr>
        <p:spPr>
          <a:xfrm>
            <a:off x="822803" y="5620781"/>
            <a:ext cx="6582410" cy="5324952"/>
          </a:xfrm>
          <a:prstGeom prst="rect">
            <a:avLst/>
          </a:prstGeom>
        </p:spPr>
        <p:txBody>
          <a:bodyPr spcFirstLastPara="1" wrap="square" lIns="114600" tIns="57300" rIns="114600" bIns="573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885825"/>
            <a:ext cx="7891463" cy="44386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2:notes"/>
          <p:cNvSpPr txBox="1">
            <a:spLocks noGrp="1"/>
          </p:cNvSpPr>
          <p:nvPr>
            <p:ph type="body" idx="1"/>
          </p:nvPr>
        </p:nvSpPr>
        <p:spPr>
          <a:xfrm>
            <a:off x="822803" y="5620781"/>
            <a:ext cx="6582410" cy="5324952"/>
          </a:xfrm>
          <a:prstGeom prst="rect">
            <a:avLst/>
          </a:prstGeom>
        </p:spPr>
        <p:txBody>
          <a:bodyPr spcFirstLastPara="1" wrap="square" lIns="114600" tIns="57300" rIns="114600" bIns="573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885825"/>
            <a:ext cx="7891463" cy="44386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885825"/>
            <a:ext cx="7891463" cy="44386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4" name="Google Shape;124;p13:notes"/>
          <p:cNvSpPr txBox="1">
            <a:spLocks noGrp="1"/>
          </p:cNvSpPr>
          <p:nvPr>
            <p:ph type="body" idx="1"/>
          </p:nvPr>
        </p:nvSpPr>
        <p:spPr>
          <a:xfrm>
            <a:off x="822803" y="5620781"/>
            <a:ext cx="6582410" cy="5324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4600" tIns="57300" rIns="114600" bIns="573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13:notes"/>
          <p:cNvSpPr txBox="1">
            <a:spLocks noGrp="1"/>
          </p:cNvSpPr>
          <p:nvPr>
            <p:ph type="sldNum" idx="12"/>
          </p:nvPr>
        </p:nvSpPr>
        <p:spPr>
          <a:xfrm>
            <a:off x="4660638" y="11239510"/>
            <a:ext cx="3565472" cy="591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4600" tIns="57300" rIns="114600" bIns="573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4:notes"/>
          <p:cNvSpPr txBox="1">
            <a:spLocks noGrp="1"/>
          </p:cNvSpPr>
          <p:nvPr>
            <p:ph type="body" idx="1"/>
          </p:nvPr>
        </p:nvSpPr>
        <p:spPr>
          <a:xfrm>
            <a:off x="822803" y="5620781"/>
            <a:ext cx="6582410" cy="5324952"/>
          </a:xfrm>
          <a:prstGeom prst="rect">
            <a:avLst/>
          </a:prstGeom>
        </p:spPr>
        <p:txBody>
          <a:bodyPr spcFirstLastPara="1" wrap="square" lIns="114600" tIns="57300" rIns="114600" bIns="573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885825"/>
            <a:ext cx="7891463" cy="44386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242b255b408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885825"/>
            <a:ext cx="7891500" cy="4438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242b255b408_0_19:notes"/>
          <p:cNvSpPr txBox="1">
            <a:spLocks noGrp="1"/>
          </p:cNvSpPr>
          <p:nvPr>
            <p:ph type="body" idx="1"/>
          </p:nvPr>
        </p:nvSpPr>
        <p:spPr>
          <a:xfrm>
            <a:off x="822803" y="5620781"/>
            <a:ext cx="6582300" cy="5325000"/>
          </a:xfrm>
          <a:prstGeom prst="rect">
            <a:avLst/>
          </a:prstGeom>
        </p:spPr>
        <p:txBody>
          <a:bodyPr spcFirstLastPara="1" wrap="square" lIns="114600" tIns="57300" rIns="114600" bIns="573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g242b255b408_0_19:notes"/>
          <p:cNvSpPr txBox="1">
            <a:spLocks noGrp="1"/>
          </p:cNvSpPr>
          <p:nvPr>
            <p:ph type="sldNum" idx="12"/>
          </p:nvPr>
        </p:nvSpPr>
        <p:spPr>
          <a:xfrm>
            <a:off x="4660638" y="11239510"/>
            <a:ext cx="3565500" cy="591600"/>
          </a:xfrm>
          <a:prstGeom prst="rect">
            <a:avLst/>
          </a:prstGeom>
        </p:spPr>
        <p:txBody>
          <a:bodyPr spcFirstLastPara="1" wrap="square" lIns="114600" tIns="57300" rIns="114600" bIns="573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15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g241c7733e44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885825"/>
            <a:ext cx="7891463" cy="44386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" name="Google Shape;44;g241c7733e44_0_11:notes"/>
          <p:cNvSpPr txBox="1">
            <a:spLocks noGrp="1"/>
          </p:cNvSpPr>
          <p:nvPr>
            <p:ph type="body" idx="1"/>
          </p:nvPr>
        </p:nvSpPr>
        <p:spPr>
          <a:xfrm>
            <a:off x="822803" y="5620781"/>
            <a:ext cx="6582300" cy="53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4600" tIns="57300" rIns="114600" bIns="573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g241c7733e44_0_11:notes"/>
          <p:cNvSpPr txBox="1">
            <a:spLocks noGrp="1"/>
          </p:cNvSpPr>
          <p:nvPr>
            <p:ph type="sldNum" idx="12"/>
          </p:nvPr>
        </p:nvSpPr>
        <p:spPr>
          <a:xfrm>
            <a:off x="4660638" y="11239510"/>
            <a:ext cx="3565500" cy="59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4600" tIns="57300" rIns="114600" bIns="573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241c7733e44_0_19:notes"/>
          <p:cNvSpPr txBox="1">
            <a:spLocks noGrp="1"/>
          </p:cNvSpPr>
          <p:nvPr>
            <p:ph type="body" idx="1"/>
          </p:nvPr>
        </p:nvSpPr>
        <p:spPr>
          <a:xfrm>
            <a:off x="822803" y="5620781"/>
            <a:ext cx="6582300" cy="5325000"/>
          </a:xfrm>
          <a:prstGeom prst="rect">
            <a:avLst/>
          </a:prstGeom>
        </p:spPr>
        <p:txBody>
          <a:bodyPr spcFirstLastPara="1" wrap="square" lIns="114600" tIns="57300" rIns="114600" bIns="573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g241c7733e44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885825"/>
            <a:ext cx="7891463" cy="44386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4:notes"/>
          <p:cNvSpPr txBox="1">
            <a:spLocks noGrp="1"/>
          </p:cNvSpPr>
          <p:nvPr>
            <p:ph type="body" idx="1"/>
          </p:nvPr>
        </p:nvSpPr>
        <p:spPr>
          <a:xfrm>
            <a:off x="822803" y="5620781"/>
            <a:ext cx="6582410" cy="5324952"/>
          </a:xfrm>
          <a:prstGeom prst="rect">
            <a:avLst/>
          </a:prstGeom>
        </p:spPr>
        <p:txBody>
          <a:bodyPr spcFirstLastPara="1" wrap="square" lIns="114600" tIns="57300" rIns="114600" bIns="573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885825"/>
            <a:ext cx="7891463" cy="44386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5:notes"/>
          <p:cNvSpPr txBox="1">
            <a:spLocks noGrp="1"/>
          </p:cNvSpPr>
          <p:nvPr>
            <p:ph type="body" idx="1"/>
          </p:nvPr>
        </p:nvSpPr>
        <p:spPr>
          <a:xfrm>
            <a:off x="822803" y="5620781"/>
            <a:ext cx="6582410" cy="5324952"/>
          </a:xfrm>
          <a:prstGeom prst="rect">
            <a:avLst/>
          </a:prstGeom>
        </p:spPr>
        <p:txBody>
          <a:bodyPr spcFirstLastPara="1" wrap="square" lIns="114600" tIns="57300" rIns="114600" bIns="573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885825"/>
            <a:ext cx="7891463" cy="44386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6:notes"/>
          <p:cNvSpPr txBox="1">
            <a:spLocks noGrp="1"/>
          </p:cNvSpPr>
          <p:nvPr>
            <p:ph type="body" idx="1"/>
          </p:nvPr>
        </p:nvSpPr>
        <p:spPr>
          <a:xfrm>
            <a:off x="822803" y="5620781"/>
            <a:ext cx="6582410" cy="5324952"/>
          </a:xfrm>
          <a:prstGeom prst="rect">
            <a:avLst/>
          </a:prstGeom>
        </p:spPr>
        <p:txBody>
          <a:bodyPr spcFirstLastPara="1" wrap="square" lIns="114600" tIns="57300" rIns="114600" bIns="573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885825"/>
            <a:ext cx="7891463" cy="44386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7:notes"/>
          <p:cNvSpPr txBox="1">
            <a:spLocks noGrp="1"/>
          </p:cNvSpPr>
          <p:nvPr>
            <p:ph type="body" idx="1"/>
          </p:nvPr>
        </p:nvSpPr>
        <p:spPr>
          <a:xfrm>
            <a:off x="822803" y="5620781"/>
            <a:ext cx="6582410" cy="5324952"/>
          </a:xfrm>
          <a:prstGeom prst="rect">
            <a:avLst/>
          </a:prstGeom>
        </p:spPr>
        <p:txBody>
          <a:bodyPr spcFirstLastPara="1" wrap="square" lIns="114600" tIns="57300" rIns="114600" bIns="573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885825"/>
            <a:ext cx="7891463" cy="44386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8:notes"/>
          <p:cNvSpPr txBox="1">
            <a:spLocks noGrp="1"/>
          </p:cNvSpPr>
          <p:nvPr>
            <p:ph type="body" idx="1"/>
          </p:nvPr>
        </p:nvSpPr>
        <p:spPr>
          <a:xfrm>
            <a:off x="822803" y="5620781"/>
            <a:ext cx="6582410" cy="5324952"/>
          </a:xfrm>
          <a:prstGeom prst="rect">
            <a:avLst/>
          </a:prstGeom>
        </p:spPr>
        <p:txBody>
          <a:bodyPr spcFirstLastPara="1" wrap="square" lIns="114600" tIns="57300" rIns="114600" bIns="573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885825"/>
            <a:ext cx="7891463" cy="44386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9:notes"/>
          <p:cNvSpPr txBox="1">
            <a:spLocks noGrp="1"/>
          </p:cNvSpPr>
          <p:nvPr>
            <p:ph type="body" idx="1"/>
          </p:nvPr>
        </p:nvSpPr>
        <p:spPr>
          <a:xfrm>
            <a:off x="822803" y="5620781"/>
            <a:ext cx="6582410" cy="5324952"/>
          </a:xfrm>
          <a:prstGeom prst="rect">
            <a:avLst/>
          </a:prstGeom>
        </p:spPr>
        <p:txBody>
          <a:bodyPr spcFirstLastPara="1" wrap="square" lIns="114600" tIns="57300" rIns="114600" bIns="573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885825"/>
            <a:ext cx="7891463" cy="44386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Key Points">
  <p:cSld name="2_Key Points">
    <p:bg>
      <p:bgPr>
        <a:solidFill>
          <a:schemeClr val="accent3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/>
          <p:nvPr/>
        </p:nvSpPr>
        <p:spPr>
          <a:xfrm rot="1240963">
            <a:off x="5847982" y="-2501789"/>
            <a:ext cx="7489909" cy="9146956"/>
          </a:xfrm>
          <a:prstGeom prst="ellipse">
            <a:avLst/>
          </a:prstGeom>
          <a:solidFill>
            <a:schemeClr val="accent6">
              <a:alpha val="60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17" name="Google Shape;17;p2" descr="A picture containing drawing  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194054" y="5712178"/>
            <a:ext cx="1997946" cy="1145822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2"/>
          <p:cNvSpPr/>
          <p:nvPr/>
        </p:nvSpPr>
        <p:spPr>
          <a:xfrm rot="1240963">
            <a:off x="-359812" y="749600"/>
            <a:ext cx="7489909" cy="9146956"/>
          </a:xfrm>
          <a:prstGeom prst="ellipse">
            <a:avLst/>
          </a:prstGeom>
          <a:solidFill>
            <a:schemeClr val="accent6">
              <a:alpha val="60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" name="Google Shape;19;p2"/>
          <p:cNvSpPr txBox="1">
            <a:spLocks noGrp="1"/>
          </p:cNvSpPr>
          <p:nvPr>
            <p:ph type="body" idx="1"/>
          </p:nvPr>
        </p:nvSpPr>
        <p:spPr>
          <a:xfrm>
            <a:off x="1219443" y="2071688"/>
            <a:ext cx="9331325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 b="0">
                <a:latin typeface="Poppins ExtraBold"/>
                <a:ea typeface="Poppins ExtraBold"/>
                <a:cs typeface="Poppins ExtraBold"/>
                <a:sym typeface="Poppins ExtraBold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body" idx="2"/>
          </p:nvPr>
        </p:nvSpPr>
        <p:spPr>
          <a:xfrm>
            <a:off x="1219443" y="3567802"/>
            <a:ext cx="9331325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 b="0">
                <a:latin typeface="Poppins"/>
                <a:ea typeface="Poppins"/>
                <a:cs typeface="Poppins"/>
                <a:sym typeface="Poppins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transition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ontent">
  <p:cSld name="1_Content">
    <p:bg>
      <p:bgPr>
        <a:solidFill>
          <a:schemeClr val="lt1"/>
        </a:solid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 rot="1240963">
            <a:off x="7359750" y="3463584"/>
            <a:ext cx="10704478" cy="1368993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3" name="Google Shape;23;p3"/>
          <p:cNvSpPr/>
          <p:nvPr/>
        </p:nvSpPr>
        <p:spPr>
          <a:xfrm rot="1240963">
            <a:off x="3643533" y="4878218"/>
            <a:ext cx="10704478" cy="13689930"/>
          </a:xfrm>
          <a:prstGeom prst="ellipse">
            <a:avLst/>
          </a:prstGeom>
          <a:solidFill>
            <a:schemeClr val="accent6">
              <a:alpha val="5882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24" name="Google Shape;24;p3" descr="A picture containing drawing  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194054" y="5712178"/>
            <a:ext cx="1997946" cy="1145822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3"/>
          <p:cNvSpPr txBox="1">
            <a:spLocks noGrp="1"/>
          </p:cNvSpPr>
          <p:nvPr>
            <p:ph type="body" idx="1"/>
          </p:nvPr>
        </p:nvSpPr>
        <p:spPr>
          <a:xfrm>
            <a:off x="360000" y="360001"/>
            <a:ext cx="11473200" cy="1296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body" idx="2"/>
          </p:nvPr>
        </p:nvSpPr>
        <p:spPr>
          <a:xfrm>
            <a:off x="359400" y="1774634"/>
            <a:ext cx="11473200" cy="3937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transition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End Slide">
  <p:cSld name="2_End Slide">
    <p:bg>
      <p:bgPr>
        <a:solidFill>
          <a:schemeClr val="accent6"/>
        </a:solidFill>
        <a:effectLst/>
      </p:bgPr>
    </p:bg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/>
          <p:nvPr/>
        </p:nvSpPr>
        <p:spPr>
          <a:xfrm rot="1240963">
            <a:off x="1291607" y="-2638193"/>
            <a:ext cx="9936138" cy="12134384"/>
          </a:xfrm>
          <a:prstGeom prst="ellipse">
            <a:avLst/>
          </a:prstGeom>
          <a:solidFill>
            <a:schemeClr val="accent3">
              <a:alpha val="60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29" name="Google Shape;29;p4" descr="A picture containing drawing  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106463" y="-471054"/>
            <a:ext cx="5979074" cy="3429000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4"/>
          <p:cNvSpPr txBox="1"/>
          <p:nvPr/>
        </p:nvSpPr>
        <p:spPr>
          <a:xfrm>
            <a:off x="1170825" y="3441680"/>
            <a:ext cx="10190018" cy="3416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b="0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For more stories and information about our work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Poppins ExtraBold"/>
              <a:buNone/>
            </a:pPr>
            <a:r>
              <a:rPr lang="en-GB" sz="4000" b="0" i="0" u="none" strike="noStrike" cap="none">
                <a:solidFill>
                  <a:schemeClr val="lt1"/>
                </a:solidFill>
                <a:latin typeface="Poppins ExtraBold"/>
                <a:ea typeface="Poppins ExtraBold"/>
                <a:cs typeface="Poppins ExtraBold"/>
                <a:sym typeface="Poppins ExtraBold"/>
              </a:rPr>
              <a:t>www.viva.org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b="0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If you want to contact us please email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0" i="0" u="none" strike="noStrike" cap="none">
                <a:solidFill>
                  <a:schemeClr val="lt1"/>
                </a:solidFill>
                <a:latin typeface="Poppins ExtraBold"/>
                <a:ea typeface="Poppins ExtraBold"/>
                <a:cs typeface="Poppins ExtraBold"/>
                <a:sym typeface="Poppins ExtraBold"/>
              </a:rPr>
              <a:t>info@viva.org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b="0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To support our work with vulnerable children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0" i="0" u="none" strike="noStrike" cap="none">
                <a:solidFill>
                  <a:schemeClr val="lt1"/>
                </a:solidFill>
                <a:latin typeface="Poppins ExtraBold"/>
                <a:ea typeface="Poppins ExtraBold"/>
                <a:cs typeface="Poppins ExtraBold"/>
                <a:sym typeface="Poppins ExtraBold"/>
              </a:rPr>
              <a:t>www.viva.org/give</a:t>
            </a:r>
            <a:endParaRPr/>
          </a:p>
        </p:txBody>
      </p:sp>
    </p:spTree>
  </p:cSld>
  <p:clrMapOvr>
    <a:masterClrMapping/>
  </p:clrMapOvr>
  <p:transition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ummary" type="title">
  <p:cSld name="TITLE">
    <p:bg>
      <p:bgPr>
        <a:solidFill>
          <a:schemeClr val="accent3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 rot="1240963">
            <a:off x="1027781" y="-2249578"/>
            <a:ext cx="10449642" cy="12761493"/>
          </a:xfrm>
          <a:prstGeom prst="ellipse">
            <a:avLst/>
          </a:prstGeom>
          <a:solidFill>
            <a:schemeClr val="accent6">
              <a:alpha val="60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33" name="Google Shape;33;p5" descr="A picture containing drawing  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194054" y="5712178"/>
            <a:ext cx="1997946" cy="1145822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5"/>
          <p:cNvSpPr txBox="1">
            <a:spLocks noGrp="1"/>
          </p:cNvSpPr>
          <p:nvPr>
            <p:ph type="ctrTitle"/>
          </p:nvPr>
        </p:nvSpPr>
        <p:spPr>
          <a:xfrm>
            <a:off x="809187" y="1723"/>
            <a:ext cx="10886830" cy="1145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800"/>
              <a:buFont typeface="Poppins ExtraBold"/>
              <a:buNone/>
              <a:defRPr sz="4800">
                <a:solidFill>
                  <a:schemeClr val="accent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ubTitle" idx="1"/>
          </p:nvPr>
        </p:nvSpPr>
        <p:spPr>
          <a:xfrm>
            <a:off x="1524000" y="1367692"/>
            <a:ext cx="9144000" cy="44782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  <p:transition>
    <p:push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oppins ExtraBold"/>
              <a:buNone/>
              <a:defRPr sz="4400" b="0" i="0" u="none" strike="noStrike" cap="none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</p:sldLayoutIdLst>
  <p:transition>
    <p:push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iva.org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www.viva.org/give" TargetMode="External"/><Relationship Id="rId4" Type="http://schemas.openxmlformats.org/officeDocument/2006/relationships/hyperlink" Target="mailto:info@viva.or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>
            <a:spLocks noGrp="1"/>
          </p:cNvSpPr>
          <p:nvPr>
            <p:ph type="body" idx="1"/>
          </p:nvPr>
        </p:nvSpPr>
        <p:spPr>
          <a:xfrm>
            <a:off x="1159153" y="4774616"/>
            <a:ext cx="93312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</a:pPr>
            <a:r>
              <a:rPr lang="en-GB" dirty="0" err="1"/>
              <a:t>Sumber</a:t>
            </a:r>
            <a:r>
              <a:rPr lang="en-GB" dirty="0"/>
              <a:t> </a:t>
            </a:r>
            <a:r>
              <a:rPr lang="en-GB" dirty="0" err="1"/>
              <a:t>powerpoint</a:t>
            </a:r>
            <a:r>
              <a:rPr lang="en-GB" dirty="0"/>
              <a:t>: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</a:pPr>
            <a:r>
              <a:rPr lang="en-GB" dirty="0"/>
              <a:t>Untuk </a:t>
            </a:r>
            <a:r>
              <a:rPr lang="en-GB" dirty="0" err="1"/>
              <a:t>ceramah</a:t>
            </a:r>
            <a:r>
              <a:rPr lang="en-GB" dirty="0"/>
              <a:t> atau </a:t>
            </a:r>
            <a:r>
              <a:rPr lang="en-GB" dirty="0" err="1"/>
              <a:t>khotbah</a:t>
            </a:r>
            <a:endParaRPr dirty="0"/>
          </a:p>
        </p:txBody>
      </p:sp>
      <p:pic>
        <p:nvPicPr>
          <p:cNvPr id="41" name="Google Shape;41;p6" descr="WWP Final Landscape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01544" y="522496"/>
            <a:ext cx="7378926" cy="38876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push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5"/>
          <p:cNvSpPr txBox="1">
            <a:spLocks noGrp="1"/>
          </p:cNvSpPr>
          <p:nvPr>
            <p:ph type="body" idx="1"/>
          </p:nvPr>
        </p:nvSpPr>
        <p:spPr>
          <a:xfrm>
            <a:off x="6920346" y="443126"/>
            <a:ext cx="4887192" cy="39937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14350" lvl="0" indent="-514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</a:pPr>
            <a:r>
              <a:rPr lang="en-GB" sz="2400" dirty="0" err="1"/>
              <a:t>Ciptaan</a:t>
            </a:r>
            <a:r>
              <a:rPr lang="en-GB" sz="2400" dirty="0"/>
              <a:t> </a:t>
            </a:r>
            <a:r>
              <a:rPr lang="en-GB" sz="2400" dirty="0" err="1"/>
              <a:t>hari</a:t>
            </a:r>
            <a:r>
              <a:rPr lang="en-GB" sz="2400" dirty="0"/>
              <a:t> 7</a:t>
            </a:r>
            <a:endParaRPr sz="2400" dirty="0"/>
          </a:p>
          <a:p>
            <a:pPr marL="514350" lvl="0" indent="-5143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Noto Sans Symbols"/>
              <a:buChar char="❖"/>
            </a:pPr>
            <a:r>
              <a:rPr lang="en-GB" sz="2400" dirty="0"/>
              <a:t>Satu </a:t>
            </a:r>
            <a:r>
              <a:rPr lang="en-GB" sz="2400" dirty="0" err="1"/>
              <a:t>hari</a:t>
            </a:r>
            <a:r>
              <a:rPr lang="en-GB" sz="2400" dirty="0"/>
              <a:t> </a:t>
            </a:r>
            <a:r>
              <a:rPr lang="en-GB" sz="2400" dirty="0" err="1"/>
              <a:t>rehat</a:t>
            </a:r>
            <a:endParaRPr sz="2400" dirty="0"/>
          </a:p>
          <a:p>
            <a:pPr marL="514350" lvl="0" indent="-5143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Noto Sans Symbols"/>
              <a:buChar char="❖"/>
            </a:pPr>
            <a:r>
              <a:rPr lang="en-GB" sz="2400" dirty="0" err="1"/>
              <a:t>Terima</a:t>
            </a:r>
            <a:r>
              <a:rPr lang="en-GB" sz="2400" dirty="0"/>
              <a:t> kasih </a:t>
            </a:r>
            <a:r>
              <a:rPr lang="en-GB" sz="2400" dirty="0" err="1"/>
              <a:t>atas</a:t>
            </a:r>
            <a:r>
              <a:rPr lang="en-GB" sz="2400" dirty="0"/>
              <a:t> </a:t>
            </a:r>
            <a:r>
              <a:rPr lang="en-GB" sz="2400" dirty="0" err="1"/>
              <a:t>hari</a:t>
            </a:r>
            <a:r>
              <a:rPr lang="en-GB" sz="2400" dirty="0"/>
              <a:t> Sabat. </a:t>
            </a:r>
            <a:endParaRPr sz="2400" dirty="0"/>
          </a:p>
          <a:p>
            <a:pPr marL="514350" lvl="0" indent="-5143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Noto Sans Symbols"/>
              <a:buChar char="❖"/>
            </a:pPr>
            <a:r>
              <a:rPr lang="en-GB" sz="2400" dirty="0" err="1"/>
              <a:t>Bagaimanakah</a:t>
            </a:r>
            <a:r>
              <a:rPr lang="en-GB" sz="2400" dirty="0"/>
              <a:t> </a:t>
            </a:r>
            <a:r>
              <a:rPr lang="en-GB" sz="2400" dirty="0" err="1"/>
              <a:t>kamu</a:t>
            </a:r>
            <a:r>
              <a:rPr lang="en-GB" sz="2400" dirty="0"/>
              <a:t> </a:t>
            </a:r>
            <a:r>
              <a:rPr lang="en-GB" sz="2400" dirty="0" err="1"/>
              <a:t>menjadikan</a:t>
            </a:r>
            <a:r>
              <a:rPr lang="en-GB" sz="2400" dirty="0"/>
              <a:t> </a:t>
            </a:r>
            <a:r>
              <a:rPr lang="en-GB" sz="2400" dirty="0" err="1"/>
              <a:t>hari</a:t>
            </a:r>
            <a:r>
              <a:rPr lang="en-GB" sz="2400" dirty="0"/>
              <a:t> 7 </a:t>
            </a:r>
            <a:r>
              <a:rPr lang="en-GB" sz="2400" dirty="0" err="1"/>
              <a:t>istimewa</a:t>
            </a:r>
            <a:r>
              <a:rPr lang="en-GB" sz="2400" dirty="0"/>
              <a:t>?</a:t>
            </a:r>
            <a:endParaRPr sz="2400" dirty="0"/>
          </a:p>
        </p:txBody>
      </p:sp>
      <p:pic>
        <p:nvPicPr>
          <p:cNvPr id="105" name="Google Shape;105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1938" y="731693"/>
            <a:ext cx="6457361" cy="39130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push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 txBox="1">
            <a:spLocks noGrp="1"/>
          </p:cNvSpPr>
          <p:nvPr>
            <p:ph type="body" idx="1"/>
          </p:nvPr>
        </p:nvSpPr>
        <p:spPr>
          <a:xfrm>
            <a:off x="5164853" y="578210"/>
            <a:ext cx="6360606" cy="44094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14350" lvl="0" indent="-514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ct val="100000"/>
              <a:buNone/>
            </a:pPr>
            <a:r>
              <a:rPr lang="en-GB" sz="2000" dirty="0"/>
              <a:t>2) </a:t>
            </a:r>
            <a:r>
              <a:rPr lang="en-GB" sz="2000" dirty="0" err="1"/>
              <a:t>Peduli</a:t>
            </a:r>
            <a:r>
              <a:rPr lang="en-GB" sz="2000" dirty="0"/>
              <a:t> </a:t>
            </a:r>
            <a:r>
              <a:rPr lang="en-GB" sz="2000" dirty="0" err="1"/>
              <a:t>akan</a:t>
            </a:r>
            <a:r>
              <a:rPr lang="en-GB" sz="2000" dirty="0"/>
              <a:t> dunia: </a:t>
            </a:r>
            <a:r>
              <a:rPr lang="en-GB" sz="2000" dirty="0" err="1"/>
              <a:t>rumah</a:t>
            </a:r>
            <a:r>
              <a:rPr lang="en-GB" sz="2000" dirty="0"/>
              <a:t> kita</a:t>
            </a:r>
            <a:endParaRPr sz="2000" dirty="0"/>
          </a:p>
          <a:p>
            <a:pPr marL="514350" lvl="0" indent="-50006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00000"/>
              <a:buFont typeface="Noto Sans Symbols"/>
              <a:buChar char="❖"/>
            </a:pPr>
            <a:r>
              <a:rPr lang="en-GB" sz="2000" dirty="0" err="1"/>
              <a:t>Sumber</a:t>
            </a:r>
            <a:r>
              <a:rPr lang="en-GB" sz="2000" dirty="0"/>
              <a:t> </a:t>
            </a:r>
            <a:r>
              <a:rPr lang="en-GB" sz="2000" dirty="0" err="1"/>
              <a:t>boleh</a:t>
            </a:r>
            <a:r>
              <a:rPr lang="en-GB" sz="2000" dirty="0"/>
              <a:t> </a:t>
            </a:r>
            <a:r>
              <a:rPr lang="en-GB" sz="2000" dirty="0" err="1"/>
              <a:t>diperbaharui</a:t>
            </a:r>
            <a:r>
              <a:rPr lang="en-GB" sz="2000" dirty="0"/>
              <a:t> </a:t>
            </a:r>
            <a:r>
              <a:rPr lang="en-GB" sz="2000" dirty="0" err="1"/>
              <a:t>untuk</a:t>
            </a:r>
            <a:r>
              <a:rPr lang="en-GB" sz="2000" dirty="0"/>
              <a:t> </a:t>
            </a:r>
            <a:r>
              <a:rPr lang="en-GB" sz="2000" dirty="0" err="1"/>
              <a:t>elektrik</a:t>
            </a:r>
            <a:endParaRPr sz="2000" dirty="0"/>
          </a:p>
          <a:p>
            <a:pPr marL="514350" lvl="0" indent="-50101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00000"/>
              <a:buFont typeface="Noto Sans Symbols"/>
              <a:buChar char="❖"/>
            </a:pPr>
            <a:r>
              <a:rPr lang="en-GB" sz="2000" dirty="0" err="1"/>
              <a:t>Penggunaan</a:t>
            </a:r>
            <a:r>
              <a:rPr lang="en-GB" sz="2000" dirty="0"/>
              <a:t> air yang </a:t>
            </a:r>
            <a:r>
              <a:rPr lang="en-GB" sz="2000" dirty="0" err="1"/>
              <a:t>bijak</a:t>
            </a:r>
            <a:r>
              <a:rPr lang="en-GB" sz="2000" dirty="0"/>
              <a:t>: </a:t>
            </a:r>
            <a:r>
              <a:rPr lang="en-GB" sz="2000" dirty="0" err="1"/>
              <a:t>empangan</a:t>
            </a:r>
            <a:r>
              <a:rPr lang="en-GB" sz="2000" dirty="0"/>
              <a:t>, </a:t>
            </a:r>
            <a:r>
              <a:rPr lang="en-GB" sz="2000" dirty="0" err="1"/>
              <a:t>pengairan</a:t>
            </a:r>
            <a:r>
              <a:rPr lang="en-GB" sz="2000" dirty="0"/>
              <a:t>, pam dan </a:t>
            </a:r>
            <a:r>
              <a:rPr lang="en-GB" sz="2000" dirty="0" err="1"/>
              <a:t>paip</a:t>
            </a:r>
            <a:endParaRPr sz="2000" dirty="0"/>
          </a:p>
          <a:p>
            <a:pPr marL="514350" lvl="0" indent="-50101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00000"/>
              <a:buFont typeface="Noto Sans Symbols"/>
              <a:buChar char="❖"/>
            </a:pPr>
            <a:r>
              <a:rPr lang="en-GB" sz="2000" dirty="0" err="1"/>
              <a:t>Penjagaan</a:t>
            </a:r>
            <a:r>
              <a:rPr lang="en-GB" sz="2000" dirty="0"/>
              <a:t> </a:t>
            </a:r>
            <a:r>
              <a:rPr lang="en-GB" sz="2000" dirty="0" err="1"/>
              <a:t>tanah</a:t>
            </a:r>
            <a:r>
              <a:rPr lang="en-GB" sz="2000" dirty="0"/>
              <a:t> </a:t>
            </a:r>
            <a:r>
              <a:rPr lang="en-GB" sz="2000" dirty="0" err="1"/>
              <a:t>untuk</a:t>
            </a:r>
            <a:r>
              <a:rPr lang="en-GB" sz="2000" dirty="0"/>
              <a:t> masa </a:t>
            </a:r>
            <a:r>
              <a:rPr lang="en-GB" sz="2000" dirty="0" err="1"/>
              <a:t>depan</a:t>
            </a:r>
            <a:r>
              <a:rPr lang="en-GB" sz="2000" dirty="0"/>
              <a:t>. </a:t>
            </a:r>
            <a:r>
              <a:rPr lang="en-GB" sz="2000" dirty="0" err="1"/>
              <a:t>Hadkan</a:t>
            </a:r>
            <a:r>
              <a:rPr lang="en-GB" sz="2000" dirty="0"/>
              <a:t> </a:t>
            </a:r>
            <a:r>
              <a:rPr lang="en-GB" sz="2000" dirty="0" err="1"/>
              <a:t>penebangan</a:t>
            </a:r>
            <a:r>
              <a:rPr lang="en-GB" sz="2000" dirty="0"/>
              <a:t> </a:t>
            </a:r>
            <a:r>
              <a:rPr lang="en-GB" sz="2000" dirty="0" err="1"/>
              <a:t>hutan</a:t>
            </a:r>
            <a:r>
              <a:rPr lang="en-GB" sz="2000" dirty="0"/>
              <a:t>.</a:t>
            </a:r>
            <a:endParaRPr sz="2000" dirty="0"/>
          </a:p>
          <a:p>
            <a:pPr marL="514350" lvl="0" indent="-50101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00000"/>
              <a:buFont typeface="Noto Sans Symbols"/>
              <a:buChar char="❖"/>
            </a:pPr>
            <a:r>
              <a:rPr lang="en-GB" sz="2000" dirty="0" err="1"/>
              <a:t>Pengurangan</a:t>
            </a:r>
            <a:r>
              <a:rPr lang="en-GB" sz="2000" dirty="0"/>
              <a:t> </a:t>
            </a:r>
            <a:r>
              <a:rPr lang="en-GB" sz="2000" dirty="0" err="1"/>
              <a:t>pengaruh</a:t>
            </a:r>
            <a:r>
              <a:rPr lang="en-GB" sz="2000" dirty="0"/>
              <a:t> </a:t>
            </a:r>
            <a:r>
              <a:rPr lang="en-GB" sz="2000" dirty="0" err="1"/>
              <a:t>manusia</a:t>
            </a:r>
            <a:r>
              <a:rPr lang="en-GB" sz="2000" dirty="0"/>
              <a:t> </a:t>
            </a:r>
            <a:r>
              <a:rPr lang="en-GB" sz="2000" dirty="0" err="1"/>
              <a:t>terhadap</a:t>
            </a:r>
            <a:r>
              <a:rPr lang="en-GB" sz="2000" dirty="0"/>
              <a:t> </a:t>
            </a:r>
            <a:r>
              <a:rPr lang="en-GB" sz="2000" dirty="0" err="1"/>
              <a:t>iklim</a:t>
            </a:r>
            <a:r>
              <a:rPr lang="en-GB" sz="2000" dirty="0"/>
              <a:t>.</a:t>
            </a:r>
            <a:endParaRPr sz="2000" dirty="0"/>
          </a:p>
          <a:p>
            <a:pPr marL="514350" lvl="0" indent="-50101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00000"/>
              <a:buFont typeface="Noto Sans Symbols"/>
              <a:buChar char="❖"/>
            </a:pPr>
            <a:r>
              <a:rPr lang="en-GB" sz="2000" dirty="0" err="1"/>
              <a:t>mengelakkan</a:t>
            </a:r>
            <a:r>
              <a:rPr lang="en-GB" sz="2000" dirty="0"/>
              <a:t> </a:t>
            </a:r>
            <a:r>
              <a:rPr lang="en-GB" sz="2000" dirty="0" err="1"/>
              <a:t>penangkapan</a:t>
            </a:r>
            <a:r>
              <a:rPr lang="en-GB" sz="2000" dirty="0"/>
              <a:t> ikan yang </a:t>
            </a:r>
            <a:r>
              <a:rPr lang="en-GB" sz="2000" dirty="0" err="1"/>
              <a:t>berlebihan</a:t>
            </a:r>
            <a:r>
              <a:rPr lang="en-GB" sz="2000" dirty="0"/>
              <a:t>. </a:t>
            </a:r>
            <a:r>
              <a:rPr lang="en-GB" sz="2000" dirty="0" err="1"/>
              <a:t>Sistem</a:t>
            </a:r>
            <a:r>
              <a:rPr lang="en-GB" sz="2000" dirty="0"/>
              <a:t> </a:t>
            </a:r>
            <a:r>
              <a:rPr lang="en-GB" sz="2000" dirty="0" err="1"/>
              <a:t>pertanian</a:t>
            </a:r>
            <a:r>
              <a:rPr lang="en-GB" sz="2000" dirty="0"/>
              <a:t> yang </a:t>
            </a:r>
            <a:r>
              <a:rPr lang="en-GB" sz="2000" dirty="0" err="1"/>
              <a:t>mampan</a:t>
            </a:r>
            <a:r>
              <a:rPr lang="en-GB" sz="2000" dirty="0"/>
              <a:t>.</a:t>
            </a:r>
            <a:endParaRPr sz="2000" dirty="0"/>
          </a:p>
          <a:p>
            <a:pPr marL="514350" lvl="0" indent="-50101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00000"/>
              <a:buFont typeface="Noto Sans Symbols"/>
              <a:buChar char="❖"/>
            </a:pPr>
            <a:r>
              <a:rPr lang="en-GB" sz="2000" dirty="0" err="1"/>
              <a:t>Keperluan</a:t>
            </a:r>
            <a:r>
              <a:rPr lang="en-GB" sz="2000" dirty="0"/>
              <a:t> </a:t>
            </a:r>
            <a:r>
              <a:rPr lang="en-GB" sz="2000" dirty="0" err="1"/>
              <a:t>populasi</a:t>
            </a:r>
            <a:r>
              <a:rPr lang="en-GB" sz="2000" dirty="0"/>
              <a:t> </a:t>
            </a:r>
            <a:r>
              <a:rPr lang="en-GB" sz="2000" dirty="0" err="1"/>
              <a:t>manusia</a:t>
            </a:r>
            <a:r>
              <a:rPr lang="en-GB" sz="2000" dirty="0"/>
              <a:t> yang </a:t>
            </a:r>
            <a:r>
              <a:rPr lang="en-GB" sz="2000" dirty="0" err="1"/>
              <a:t>seimbang</a:t>
            </a:r>
            <a:r>
              <a:rPr lang="en-GB" sz="2000" dirty="0"/>
              <a:t> dan </a:t>
            </a:r>
            <a:r>
              <a:rPr lang="en-GB" sz="2000" dirty="0" err="1"/>
              <a:t>hidupan</a:t>
            </a:r>
            <a:r>
              <a:rPr lang="en-GB" sz="2000" dirty="0"/>
              <a:t> liar.</a:t>
            </a:r>
            <a:endParaRPr sz="2000" dirty="0"/>
          </a:p>
          <a:p>
            <a:pPr marL="514350" lvl="0" indent="-50101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00000"/>
              <a:buFont typeface="Noto Sans Symbols"/>
              <a:buChar char="❖"/>
            </a:pPr>
            <a:r>
              <a:rPr lang="en-GB" sz="2000" dirty="0" err="1"/>
              <a:t>Rutin</a:t>
            </a:r>
            <a:r>
              <a:rPr lang="en-GB" sz="2000" dirty="0"/>
              <a:t> yang </a:t>
            </a:r>
            <a:r>
              <a:rPr lang="en-GB" sz="2000" dirty="0" err="1"/>
              <a:t>baik</a:t>
            </a:r>
            <a:r>
              <a:rPr lang="en-GB" sz="2000" dirty="0"/>
              <a:t> dan </a:t>
            </a:r>
            <a:r>
              <a:rPr lang="en-GB" sz="2000" dirty="0" err="1"/>
              <a:t>kerja</a:t>
            </a:r>
            <a:r>
              <a:rPr lang="en-GB" sz="2000" dirty="0"/>
              <a:t> yang </a:t>
            </a:r>
            <a:r>
              <a:rPr lang="en-GB" sz="2000" dirty="0" err="1"/>
              <a:t>seimbang</a:t>
            </a:r>
            <a:r>
              <a:rPr lang="en-GB" sz="2000" dirty="0"/>
              <a:t>, </a:t>
            </a:r>
            <a:r>
              <a:rPr lang="en-GB" sz="2000" dirty="0" err="1"/>
              <a:t>rehat</a:t>
            </a:r>
            <a:r>
              <a:rPr lang="en-GB" sz="2000" dirty="0"/>
              <a:t> dan </a:t>
            </a:r>
            <a:r>
              <a:rPr lang="en-GB" sz="2000" dirty="0" err="1"/>
              <a:t>bermain</a:t>
            </a:r>
            <a:r>
              <a:rPr lang="en-GB" sz="2000" dirty="0"/>
              <a:t>.</a:t>
            </a:r>
            <a:endParaRPr sz="2000" dirty="0"/>
          </a:p>
        </p:txBody>
      </p:sp>
      <p:grpSp>
        <p:nvGrpSpPr>
          <p:cNvPr id="111" name="Google Shape;111;p16"/>
          <p:cNvGrpSpPr/>
          <p:nvPr/>
        </p:nvGrpSpPr>
        <p:grpSpPr>
          <a:xfrm>
            <a:off x="344387" y="270163"/>
            <a:ext cx="4653640" cy="6380019"/>
            <a:chOff x="2038105" y="976745"/>
            <a:chExt cx="2901562" cy="3799609"/>
          </a:xfrm>
        </p:grpSpPr>
        <p:pic>
          <p:nvPicPr>
            <p:cNvPr id="112" name="Google Shape;112;p16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041570" y="976745"/>
              <a:ext cx="2898097" cy="366799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3" name="Google Shape;113;p16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038105" y="1108363"/>
              <a:ext cx="2898097" cy="366799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4" name="Google Shape;114;p16"/>
          <p:cNvSpPr/>
          <p:nvPr/>
        </p:nvSpPr>
        <p:spPr>
          <a:xfrm>
            <a:off x="7517961" y="5834535"/>
            <a:ext cx="2010487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i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Karya seni oleh</a:t>
            </a:r>
            <a:r>
              <a:rPr lang="en-GB" sz="1100" b="0" i="1" u="none" strike="noStrike" cap="non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: Jatin (16) India</a:t>
            </a:r>
            <a:endParaRPr/>
          </a:p>
        </p:txBody>
      </p:sp>
    </p:spTree>
  </p:cSld>
  <p:clrMapOvr>
    <a:masterClrMapping/>
  </p:clrMapOvr>
  <p:transition>
    <p:pu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7"/>
          <p:cNvSpPr txBox="1">
            <a:spLocks noGrp="1"/>
          </p:cNvSpPr>
          <p:nvPr>
            <p:ph type="body" idx="1"/>
          </p:nvPr>
        </p:nvSpPr>
        <p:spPr>
          <a:xfrm>
            <a:off x="6451042" y="351691"/>
            <a:ext cx="5325625" cy="4583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14350" lvl="0" indent="-514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ct val="100000"/>
              <a:buNone/>
            </a:pPr>
            <a:r>
              <a:rPr lang="en-GB" sz="1600" dirty="0"/>
              <a:t>3) Kanak-</a:t>
            </a:r>
            <a:r>
              <a:rPr lang="en-GB" sz="1600" dirty="0" err="1"/>
              <a:t>kanak</a:t>
            </a:r>
            <a:r>
              <a:rPr lang="en-GB" sz="1600" dirty="0"/>
              <a:t> </a:t>
            </a:r>
            <a:r>
              <a:rPr lang="en-GB" sz="1600" dirty="0" err="1"/>
              <a:t>memerlukan</a:t>
            </a:r>
            <a:r>
              <a:rPr lang="en-GB" sz="1600" dirty="0"/>
              <a:t> </a:t>
            </a:r>
            <a:r>
              <a:rPr lang="en-GB" sz="1600" dirty="0" err="1"/>
              <a:t>rumah</a:t>
            </a:r>
            <a:r>
              <a:rPr lang="en-GB" sz="1600" dirty="0"/>
              <a:t> yang </a:t>
            </a:r>
            <a:r>
              <a:rPr lang="en-GB" sz="1600" dirty="0" err="1"/>
              <a:t>baik</a:t>
            </a:r>
            <a:r>
              <a:rPr lang="en-GB" sz="1600" dirty="0"/>
              <a:t>.</a:t>
            </a:r>
            <a:endParaRPr sz="1600" dirty="0"/>
          </a:p>
          <a:p>
            <a:pPr marL="514350" lvl="0" indent="-50057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00000"/>
              <a:buFont typeface="Noto Sans Symbols"/>
              <a:buChar char="❖"/>
            </a:pPr>
            <a:r>
              <a:rPr lang="en-GB" sz="1600" dirty="0" err="1"/>
              <a:t>Yesus</a:t>
            </a:r>
            <a:r>
              <a:rPr lang="en-GB" sz="1600" dirty="0"/>
              <a:t> </a:t>
            </a:r>
            <a:r>
              <a:rPr lang="en-GB" sz="1600" dirty="0" err="1"/>
              <a:t>menyinarkan</a:t>
            </a:r>
            <a:r>
              <a:rPr lang="en-GB" sz="1600" dirty="0"/>
              <a:t> </a:t>
            </a:r>
            <a:r>
              <a:rPr lang="en-GB" sz="1600" dirty="0" err="1"/>
              <a:t>cahaya</a:t>
            </a:r>
            <a:r>
              <a:rPr lang="en-GB" sz="1600" dirty="0"/>
              <a:t> di mana </a:t>
            </a:r>
            <a:r>
              <a:rPr lang="en-GB" sz="1600" dirty="0" err="1"/>
              <a:t>sifat</a:t>
            </a:r>
            <a:r>
              <a:rPr lang="en-GB" sz="1600" dirty="0"/>
              <a:t> </a:t>
            </a:r>
            <a:r>
              <a:rPr lang="en-GB" sz="1600" dirty="0" err="1"/>
              <a:t>jahat</a:t>
            </a:r>
            <a:r>
              <a:rPr lang="en-GB" sz="1600" dirty="0"/>
              <a:t> </a:t>
            </a:r>
            <a:r>
              <a:rPr lang="en-GB" sz="1600" dirty="0" err="1"/>
              <a:t>adalah</a:t>
            </a:r>
            <a:r>
              <a:rPr lang="en-GB" sz="1600" dirty="0"/>
              <a:t> </a:t>
            </a:r>
            <a:r>
              <a:rPr lang="en-GB" sz="1600" dirty="0" err="1"/>
              <a:t>ancaman</a:t>
            </a:r>
            <a:r>
              <a:rPr lang="en-GB" sz="1600" dirty="0"/>
              <a:t>.</a:t>
            </a:r>
            <a:endParaRPr sz="1600" dirty="0"/>
          </a:p>
          <a:p>
            <a:pPr marL="514350" lvl="0" indent="-50101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00000"/>
              <a:buFont typeface="Noto Sans Symbols"/>
              <a:buChar char="❖"/>
            </a:pPr>
            <a:r>
              <a:rPr lang="en-GB" sz="1600" dirty="0"/>
              <a:t>Air </a:t>
            </a:r>
            <a:r>
              <a:rPr lang="en-GB" sz="1600" dirty="0" err="1"/>
              <a:t>bersih</a:t>
            </a:r>
            <a:r>
              <a:rPr lang="en-GB" sz="1600" dirty="0"/>
              <a:t>, </a:t>
            </a:r>
            <a:r>
              <a:rPr lang="en-GB" sz="1600" dirty="0" err="1"/>
              <a:t>tidak</a:t>
            </a:r>
            <a:r>
              <a:rPr lang="en-GB" sz="1600" dirty="0"/>
              <a:t> </a:t>
            </a:r>
            <a:r>
              <a:rPr lang="en-GB" sz="1600" dirty="0" err="1"/>
              <a:t>tercemar</a:t>
            </a:r>
            <a:r>
              <a:rPr lang="en-GB" sz="1600" dirty="0"/>
              <a:t> </a:t>
            </a:r>
            <a:r>
              <a:rPr lang="en-GB" sz="1600" dirty="0" err="1"/>
              <a:t>untuk</a:t>
            </a:r>
            <a:r>
              <a:rPr lang="en-GB" sz="1600" dirty="0"/>
              <a:t> </a:t>
            </a:r>
            <a:r>
              <a:rPr lang="en-GB" sz="1600" dirty="0" err="1"/>
              <a:t>semua</a:t>
            </a:r>
            <a:r>
              <a:rPr lang="en-GB" sz="1600" dirty="0"/>
              <a:t>.</a:t>
            </a:r>
            <a:endParaRPr sz="1600" dirty="0"/>
          </a:p>
          <a:p>
            <a:pPr marL="514350" lvl="0" indent="-50101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00000"/>
              <a:buFont typeface="Noto Sans Symbols"/>
              <a:buChar char="❖"/>
            </a:pPr>
            <a:r>
              <a:rPr lang="en-GB" sz="1600" dirty="0" err="1"/>
              <a:t>Buah</a:t>
            </a:r>
            <a:r>
              <a:rPr lang="en-GB" sz="1600" dirty="0"/>
              <a:t> dan </a:t>
            </a:r>
            <a:r>
              <a:rPr lang="en-GB" sz="1600" dirty="0" err="1"/>
              <a:t>sayuran</a:t>
            </a:r>
            <a:r>
              <a:rPr lang="en-GB" sz="1600" dirty="0"/>
              <a:t> segar yang </a:t>
            </a:r>
            <a:r>
              <a:rPr lang="en-GB" sz="1600" dirty="0" err="1"/>
              <a:t>mencukupi</a:t>
            </a:r>
            <a:r>
              <a:rPr lang="en-GB" sz="1600" dirty="0"/>
              <a:t> </a:t>
            </a:r>
            <a:r>
              <a:rPr lang="en-GB" sz="1600" dirty="0" err="1"/>
              <a:t>untuk</a:t>
            </a:r>
            <a:r>
              <a:rPr lang="en-GB" sz="1600" dirty="0"/>
              <a:t> </a:t>
            </a:r>
            <a:r>
              <a:rPr lang="en-GB" sz="1600" dirty="0" err="1"/>
              <a:t>kanak-kanak</a:t>
            </a:r>
            <a:r>
              <a:rPr lang="en-GB" sz="1600" dirty="0"/>
              <a:t> yang </a:t>
            </a:r>
            <a:r>
              <a:rPr lang="en-GB" sz="1600" dirty="0" err="1"/>
              <a:t>sedang</a:t>
            </a:r>
            <a:r>
              <a:rPr lang="en-GB" sz="1600" dirty="0"/>
              <a:t> </a:t>
            </a:r>
            <a:r>
              <a:rPr lang="en-GB" sz="1600" dirty="0" err="1"/>
              <a:t>membesar</a:t>
            </a:r>
            <a:r>
              <a:rPr lang="en-GB" sz="1600" dirty="0"/>
              <a:t>.</a:t>
            </a:r>
            <a:endParaRPr sz="1600" dirty="0"/>
          </a:p>
          <a:p>
            <a:pPr marL="514350" lvl="0" indent="-50101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00000"/>
              <a:buFont typeface="Noto Sans Symbols"/>
              <a:buChar char="❖"/>
            </a:pPr>
            <a:r>
              <a:rPr lang="en-GB" sz="1600" dirty="0" err="1"/>
              <a:t>Bantuan</a:t>
            </a:r>
            <a:r>
              <a:rPr lang="en-GB" sz="1600" dirty="0"/>
              <a:t> </a:t>
            </a:r>
            <a:r>
              <a:rPr lang="en-GB" sz="1600" dirty="0" err="1"/>
              <a:t>untuk</a:t>
            </a:r>
            <a:r>
              <a:rPr lang="en-GB" sz="1600" dirty="0"/>
              <a:t> </a:t>
            </a:r>
            <a:r>
              <a:rPr lang="en-GB" sz="1600" dirty="0" err="1"/>
              <a:t>kanak-kanak</a:t>
            </a:r>
            <a:r>
              <a:rPr lang="en-GB" sz="1600" dirty="0"/>
              <a:t> dan </a:t>
            </a:r>
            <a:r>
              <a:rPr lang="en-GB" sz="1600" dirty="0" err="1"/>
              <a:t>keluarga</a:t>
            </a:r>
            <a:r>
              <a:rPr lang="en-GB" sz="1600" dirty="0"/>
              <a:t> yang </a:t>
            </a:r>
            <a:r>
              <a:rPr lang="en-GB" sz="1600" dirty="0" err="1"/>
              <a:t>terkesan</a:t>
            </a:r>
            <a:r>
              <a:rPr lang="en-GB" sz="1600" dirty="0"/>
              <a:t> oleh </a:t>
            </a:r>
            <a:r>
              <a:rPr lang="en-GB" sz="1600" dirty="0" err="1"/>
              <a:t>bencana</a:t>
            </a:r>
            <a:r>
              <a:rPr lang="en-GB" sz="1600" dirty="0"/>
              <a:t> </a:t>
            </a:r>
            <a:r>
              <a:rPr lang="en-GB" sz="1600" dirty="0" err="1"/>
              <a:t>alam</a:t>
            </a:r>
            <a:endParaRPr sz="1600" dirty="0"/>
          </a:p>
          <a:p>
            <a:pPr marL="514350" lvl="0" indent="-50101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00000"/>
              <a:buFont typeface="Noto Sans Symbols"/>
              <a:buChar char="❖"/>
            </a:pPr>
            <a:r>
              <a:rPr lang="en-GB" sz="1600" dirty="0"/>
              <a:t>Diet </a:t>
            </a:r>
            <a:r>
              <a:rPr lang="en-GB" sz="1600" dirty="0" err="1"/>
              <a:t>dengan</a:t>
            </a:r>
            <a:r>
              <a:rPr lang="en-GB" sz="1600" dirty="0"/>
              <a:t> protein yang </a:t>
            </a:r>
            <a:r>
              <a:rPr lang="en-GB" sz="1600" dirty="0" err="1"/>
              <a:t>mencukupi</a:t>
            </a:r>
            <a:r>
              <a:rPr lang="en-GB" sz="1600" dirty="0"/>
              <a:t>. </a:t>
            </a:r>
            <a:r>
              <a:rPr lang="en-GB" sz="1600" dirty="0" err="1"/>
              <a:t>Pengurangan</a:t>
            </a:r>
            <a:r>
              <a:rPr lang="en-GB" sz="1600" dirty="0"/>
              <a:t> </a:t>
            </a:r>
            <a:r>
              <a:rPr lang="en-GB" sz="1600" dirty="0" err="1"/>
              <a:t>penyakit</a:t>
            </a:r>
            <a:r>
              <a:rPr lang="en-GB" sz="1600" dirty="0"/>
              <a:t> </a:t>
            </a:r>
            <a:r>
              <a:rPr lang="en-GB" sz="1600" dirty="0" err="1"/>
              <a:t>daripada</a:t>
            </a:r>
            <a:r>
              <a:rPr lang="en-GB" sz="1600" dirty="0"/>
              <a:t> </a:t>
            </a:r>
            <a:r>
              <a:rPr lang="en-GB" sz="1600" dirty="0" err="1"/>
              <a:t>haiwan</a:t>
            </a:r>
            <a:r>
              <a:rPr lang="en-GB" sz="1600" dirty="0"/>
              <a:t> </a:t>
            </a:r>
            <a:r>
              <a:rPr lang="en-GB" sz="1600" dirty="0" err="1"/>
              <a:t>kepada</a:t>
            </a:r>
            <a:r>
              <a:rPr lang="en-GB" sz="1600" dirty="0"/>
              <a:t> </a:t>
            </a:r>
            <a:r>
              <a:rPr lang="en-GB" sz="1600" dirty="0" err="1"/>
              <a:t>manusia</a:t>
            </a:r>
            <a:r>
              <a:rPr lang="en-GB" sz="1600" dirty="0"/>
              <a:t>.</a:t>
            </a:r>
            <a:endParaRPr sz="1600" dirty="0"/>
          </a:p>
          <a:p>
            <a:pPr marL="514350" lvl="0" indent="-50101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00000"/>
              <a:buFont typeface="Noto Sans Symbols"/>
              <a:buChar char="❖"/>
            </a:pPr>
            <a:r>
              <a:rPr lang="en-GB" sz="1600" dirty="0" err="1"/>
              <a:t>Perkahwinan</a:t>
            </a:r>
            <a:r>
              <a:rPr lang="en-GB" sz="1600" dirty="0"/>
              <a:t> </a:t>
            </a:r>
            <a:r>
              <a:rPr lang="en-GB" sz="1600" dirty="0" err="1"/>
              <a:t>diisi</a:t>
            </a:r>
            <a:r>
              <a:rPr lang="en-GB" sz="1600" dirty="0"/>
              <a:t> </a:t>
            </a:r>
            <a:r>
              <a:rPr lang="en-GB" sz="1600" dirty="0" err="1"/>
              <a:t>dengan</a:t>
            </a:r>
            <a:r>
              <a:rPr lang="en-GB" sz="1600" dirty="0"/>
              <a:t> </a:t>
            </a:r>
            <a:r>
              <a:rPr lang="en-GB" sz="1600" dirty="0" err="1"/>
              <a:t>kasih</a:t>
            </a:r>
            <a:r>
              <a:rPr lang="en-GB" sz="1600" dirty="0"/>
              <a:t> </a:t>
            </a:r>
            <a:r>
              <a:rPr lang="en-GB" sz="1600" dirty="0" err="1"/>
              <a:t>untuk</a:t>
            </a:r>
            <a:r>
              <a:rPr lang="en-GB" sz="1600" dirty="0"/>
              <a:t> </a:t>
            </a:r>
            <a:r>
              <a:rPr lang="en-GB" sz="1600" dirty="0" err="1"/>
              <a:t>kanak-kanak</a:t>
            </a:r>
            <a:endParaRPr sz="1600" dirty="0"/>
          </a:p>
          <a:p>
            <a:pPr marL="514350" lvl="0" indent="-50101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00000"/>
              <a:buFont typeface="Noto Sans Symbols"/>
              <a:buChar char="❖"/>
            </a:pPr>
            <a:r>
              <a:rPr lang="en-GB" sz="1600" dirty="0" err="1"/>
              <a:t>Menikmati</a:t>
            </a:r>
            <a:r>
              <a:rPr lang="en-GB" sz="1600" dirty="0"/>
              <a:t> </a:t>
            </a:r>
            <a:r>
              <a:rPr lang="en-GB" sz="1600" dirty="0" err="1"/>
              <a:t>hari</a:t>
            </a:r>
            <a:r>
              <a:rPr lang="en-GB" sz="1600" dirty="0"/>
              <a:t> </a:t>
            </a:r>
            <a:r>
              <a:rPr lang="en-GB" sz="1600" dirty="0" err="1"/>
              <a:t>istimewa</a:t>
            </a:r>
            <a:r>
              <a:rPr lang="en-GB" sz="1600" dirty="0"/>
              <a:t> yang </a:t>
            </a:r>
            <a:r>
              <a:rPr lang="en-GB" sz="1600" dirty="0" err="1"/>
              <a:t>kerap</a:t>
            </a:r>
            <a:r>
              <a:rPr lang="en-GB" sz="1600" dirty="0"/>
              <a:t> </a:t>
            </a:r>
            <a:r>
              <a:rPr lang="en-GB" sz="1600" dirty="0" err="1"/>
              <a:t>bersama</a:t>
            </a:r>
            <a:r>
              <a:rPr lang="en-GB" sz="1600" dirty="0"/>
              <a:t> </a:t>
            </a:r>
            <a:r>
              <a:rPr lang="en-GB" sz="1600" dirty="0" err="1"/>
              <a:t>keluarga</a:t>
            </a:r>
            <a:r>
              <a:rPr lang="en-GB" sz="1600" dirty="0"/>
              <a:t> di </a:t>
            </a:r>
            <a:r>
              <a:rPr lang="en-GB" sz="1600" dirty="0" err="1"/>
              <a:t>ruang</a:t>
            </a:r>
            <a:r>
              <a:rPr lang="en-GB" sz="1600" dirty="0"/>
              <a:t> </a:t>
            </a:r>
            <a:r>
              <a:rPr lang="en-GB" sz="1600" dirty="0" err="1"/>
              <a:t>hijau</a:t>
            </a:r>
            <a:r>
              <a:rPr lang="en-GB" sz="1600" dirty="0"/>
              <a:t>.</a:t>
            </a:r>
            <a:endParaRPr sz="1600" dirty="0"/>
          </a:p>
        </p:txBody>
      </p:sp>
      <p:sp>
        <p:nvSpPr>
          <p:cNvPr id="120" name="Google Shape;120;p17"/>
          <p:cNvSpPr/>
          <p:nvPr/>
        </p:nvSpPr>
        <p:spPr>
          <a:xfrm>
            <a:off x="7517961" y="5834535"/>
            <a:ext cx="1895071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i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Karya seni oleh</a:t>
            </a:r>
            <a:r>
              <a:rPr lang="en-GB" sz="1100" b="0" i="1" u="none" strike="noStrike" cap="non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: Jeet (11) India</a:t>
            </a:r>
            <a:endParaRPr/>
          </a:p>
        </p:txBody>
      </p:sp>
      <p:pic>
        <p:nvPicPr>
          <p:cNvPr id="121" name="Google Shape;121;p17" descr="Day 4 Sun,moon, stars 3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7401" y="270163"/>
            <a:ext cx="6142964" cy="4231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8"/>
          <p:cNvSpPr txBox="1">
            <a:spLocks noGrp="1"/>
          </p:cNvSpPr>
          <p:nvPr>
            <p:ph type="body" idx="1"/>
          </p:nvPr>
        </p:nvSpPr>
        <p:spPr>
          <a:xfrm>
            <a:off x="847654" y="698260"/>
            <a:ext cx="9331325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</a:pPr>
            <a:r>
              <a:rPr lang="en-GB" sz="3200" dirty="0"/>
              <a:t>1) </a:t>
            </a:r>
            <a:r>
              <a:rPr lang="en-GB" sz="3200" dirty="0" err="1"/>
              <a:t>Ciptaan</a:t>
            </a:r>
            <a:r>
              <a:rPr lang="en-GB" sz="3200" dirty="0"/>
              <a:t> </a:t>
            </a:r>
            <a:r>
              <a:rPr lang="en-GB" sz="3200" dirty="0" err="1"/>
              <a:t>daripada</a:t>
            </a:r>
            <a:r>
              <a:rPr lang="en-GB" sz="3200" dirty="0"/>
              <a:t> </a:t>
            </a:r>
            <a:r>
              <a:rPr lang="en-GB" sz="3200" dirty="0" err="1"/>
              <a:t>kekacauan</a:t>
            </a:r>
            <a:endParaRPr sz="3200"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</a:pPr>
            <a:r>
              <a:rPr lang="en-GB" sz="3200" dirty="0"/>
              <a:t>2) </a:t>
            </a:r>
            <a:r>
              <a:rPr lang="en-GB" sz="3200" dirty="0" err="1"/>
              <a:t>Peduli</a:t>
            </a:r>
            <a:r>
              <a:rPr lang="en-GB" sz="3200" dirty="0"/>
              <a:t> </a:t>
            </a:r>
            <a:r>
              <a:rPr lang="en-GB" sz="3200" dirty="0" err="1"/>
              <a:t>akan</a:t>
            </a:r>
            <a:r>
              <a:rPr lang="en-GB" sz="3200" dirty="0"/>
              <a:t> dunia: </a:t>
            </a:r>
            <a:r>
              <a:rPr lang="en-GB" sz="3200" dirty="0" err="1"/>
              <a:t>rumah</a:t>
            </a:r>
            <a:r>
              <a:rPr lang="en-GB" sz="3200" dirty="0"/>
              <a:t> kita</a:t>
            </a:r>
            <a:endParaRPr sz="3200"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</a:pPr>
            <a:r>
              <a:rPr lang="en-GB" sz="3200" dirty="0"/>
              <a:t>3) Kanak-</a:t>
            </a:r>
            <a:r>
              <a:rPr lang="en-GB" sz="3200" dirty="0" err="1"/>
              <a:t>kanak</a:t>
            </a:r>
            <a:r>
              <a:rPr lang="en-GB" sz="3200" dirty="0"/>
              <a:t> </a:t>
            </a:r>
            <a:r>
              <a:rPr lang="en-GB" sz="3200" dirty="0" err="1"/>
              <a:t>memerlukan</a:t>
            </a:r>
            <a:r>
              <a:rPr lang="en-GB" sz="3200" dirty="0"/>
              <a:t> </a:t>
            </a:r>
            <a:r>
              <a:rPr lang="en-GB" sz="3200" dirty="0" err="1"/>
              <a:t>rumah</a:t>
            </a:r>
            <a:r>
              <a:rPr lang="en-GB" sz="3200" dirty="0"/>
              <a:t> yang </a:t>
            </a:r>
            <a:r>
              <a:rPr lang="en-GB" sz="3200" dirty="0" err="1"/>
              <a:t>baik</a:t>
            </a:r>
            <a:r>
              <a:rPr lang="en-GB" sz="3200" dirty="0"/>
              <a:t>.</a:t>
            </a:r>
            <a:endParaRPr sz="3200" dirty="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28" name="Google Shape;128;p18"/>
          <p:cNvSpPr txBox="1">
            <a:spLocks noGrp="1"/>
          </p:cNvSpPr>
          <p:nvPr>
            <p:ph type="body" idx="1"/>
          </p:nvPr>
        </p:nvSpPr>
        <p:spPr>
          <a:xfrm>
            <a:off x="801265" y="3266899"/>
            <a:ext cx="57642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en-GB" sz="2400" dirty="0"/>
              <a:t>‘Dia </a:t>
            </a:r>
            <a:r>
              <a:rPr lang="en-GB" sz="2400" dirty="0" err="1"/>
              <a:t>melindungi</a:t>
            </a:r>
            <a:r>
              <a:rPr lang="en-GB" sz="2400" dirty="0"/>
              <a:t> </a:t>
            </a:r>
            <a:r>
              <a:rPr lang="en-GB" sz="2400" dirty="0" err="1"/>
              <a:t>semua</a:t>
            </a:r>
            <a:r>
              <a:rPr lang="en-GB" sz="2400" dirty="0"/>
              <a:t> orang yang </a:t>
            </a:r>
            <a:r>
              <a:rPr lang="en-GB" sz="2400" dirty="0" err="1"/>
              <a:t>mengasihi</a:t>
            </a:r>
            <a:r>
              <a:rPr lang="en-GB" sz="2400" dirty="0"/>
              <a:t> Dia, </a:t>
            </a:r>
            <a:r>
              <a:rPr lang="en-GB" sz="2400" dirty="0" err="1"/>
              <a:t>tetapi</a:t>
            </a:r>
            <a:r>
              <a:rPr lang="en-GB" sz="2400" dirty="0"/>
              <a:t> Dia </a:t>
            </a:r>
            <a:r>
              <a:rPr lang="en-GB" sz="2400" dirty="0" err="1"/>
              <a:t>membinasakan</a:t>
            </a:r>
            <a:r>
              <a:rPr lang="en-GB" sz="2400" dirty="0"/>
              <a:t> orang yang </a:t>
            </a:r>
            <a:r>
              <a:rPr lang="en-GB" sz="2400" dirty="0" err="1"/>
              <a:t>jahat</a:t>
            </a:r>
            <a:r>
              <a:rPr lang="en-GB" sz="2400" dirty="0"/>
              <a:t>. Aku </a:t>
            </a:r>
            <a:r>
              <a:rPr lang="en-GB" sz="2400" dirty="0" err="1"/>
              <a:t>akan</a:t>
            </a:r>
            <a:r>
              <a:rPr lang="en-GB" sz="2400" dirty="0"/>
              <a:t> </a:t>
            </a:r>
            <a:r>
              <a:rPr lang="en-GB" sz="2400" dirty="0" err="1"/>
              <a:t>sentiasa</a:t>
            </a:r>
            <a:r>
              <a:rPr lang="en-GB" sz="2400" dirty="0"/>
              <a:t> </a:t>
            </a:r>
            <a:r>
              <a:rPr lang="en-GB" sz="2400" dirty="0" err="1"/>
              <a:t>memuji</a:t>
            </a:r>
            <a:r>
              <a:rPr lang="en-GB" sz="2400" dirty="0"/>
              <a:t> Tuhan; </a:t>
            </a:r>
            <a:r>
              <a:rPr lang="en-GB" sz="2400" dirty="0" err="1"/>
              <a:t>hendaklah</a:t>
            </a:r>
            <a:r>
              <a:rPr lang="en-GB" sz="2400" dirty="0"/>
              <a:t> </a:t>
            </a:r>
            <a:r>
              <a:rPr lang="en-GB" sz="2400" dirty="0" err="1"/>
              <a:t>semua</a:t>
            </a:r>
            <a:r>
              <a:rPr lang="en-GB" sz="2400" dirty="0"/>
              <a:t> </a:t>
            </a:r>
            <a:r>
              <a:rPr lang="en-GB" sz="2400" dirty="0" err="1"/>
              <a:t>makhluk</a:t>
            </a:r>
            <a:r>
              <a:rPr lang="en-GB" sz="2400" dirty="0"/>
              <a:t> </a:t>
            </a:r>
            <a:r>
              <a:rPr lang="en-GB" sz="2400" dirty="0" err="1"/>
              <a:t>ciptaan</a:t>
            </a:r>
            <a:r>
              <a:rPr lang="en-GB" sz="2400" dirty="0"/>
              <a:t>-Nya </a:t>
            </a:r>
            <a:r>
              <a:rPr lang="en-GB" sz="2400" dirty="0" err="1"/>
              <a:t>memuji</a:t>
            </a:r>
            <a:r>
              <a:rPr lang="en-GB" sz="2400" dirty="0"/>
              <a:t> nama-Nya yang </a:t>
            </a:r>
            <a:r>
              <a:rPr lang="en-GB" sz="2400" dirty="0" err="1"/>
              <a:t>suci</a:t>
            </a:r>
            <a:r>
              <a:rPr lang="en-GB" sz="2400" dirty="0"/>
              <a:t> </a:t>
            </a:r>
            <a:r>
              <a:rPr lang="en-GB" sz="2400" dirty="0" err="1"/>
              <a:t>sampai</a:t>
            </a:r>
            <a:r>
              <a:rPr lang="en-GB" sz="2400" dirty="0"/>
              <a:t> </a:t>
            </a:r>
            <a:r>
              <a:rPr lang="en-GB" sz="2400" dirty="0" err="1"/>
              <a:t>selama-lamanya</a:t>
            </a:r>
            <a:r>
              <a:rPr lang="en-GB" sz="2400" dirty="0"/>
              <a:t>.’</a:t>
            </a:r>
            <a:r>
              <a:rPr lang="en-GB" sz="2400" i="1" dirty="0"/>
              <a:t> Mazmur 145 20–21</a:t>
            </a:r>
            <a:endParaRPr sz="2400" i="1" dirty="0"/>
          </a:p>
        </p:txBody>
      </p:sp>
      <p:pic>
        <p:nvPicPr>
          <p:cNvPr id="129" name="Google Shape;129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65465" y="4705350"/>
            <a:ext cx="1603846" cy="19630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333595" y="2421652"/>
            <a:ext cx="1627713" cy="21368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1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54555" y="3266899"/>
            <a:ext cx="1662877" cy="1913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1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029330" y="279653"/>
            <a:ext cx="1530291" cy="18792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push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oogle Shape;137;p19"/>
          <p:cNvGrpSpPr/>
          <p:nvPr/>
        </p:nvGrpSpPr>
        <p:grpSpPr>
          <a:xfrm>
            <a:off x="1499926" y="0"/>
            <a:ext cx="9525837" cy="3466681"/>
            <a:chOff x="452176" y="0"/>
            <a:chExt cx="9525837" cy="3466681"/>
          </a:xfrm>
        </p:grpSpPr>
        <p:sp>
          <p:nvSpPr>
            <p:cNvPr id="138" name="Google Shape;138;p19"/>
            <p:cNvSpPr/>
            <p:nvPr/>
          </p:nvSpPr>
          <p:spPr>
            <a:xfrm>
              <a:off x="452176" y="0"/>
              <a:ext cx="9525837" cy="3466681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pic>
          <p:nvPicPr>
            <p:cNvPr id="139" name="Google Shape;139;p19" descr="WWP Final Landscape.jpg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1838846" y="20096"/>
              <a:ext cx="6522097" cy="3436229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ransition>
    <p:push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0"/>
          <p:cNvSpPr txBox="1"/>
          <p:nvPr/>
        </p:nvSpPr>
        <p:spPr>
          <a:xfrm>
            <a:off x="246525" y="151950"/>
            <a:ext cx="5378400" cy="32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Untuk cerita dan maklumat lebih lanjut berkenaan usaha kami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latin typeface="Poppins"/>
                <a:ea typeface="Poppins"/>
                <a:cs typeface="Poppins"/>
                <a:sym typeface="Poppins"/>
                <a:hlinkClick r:id="rId3"/>
              </a:rPr>
              <a:t>www.viva.org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Jika ingin menghubungi kami sila emel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latin typeface="Poppins"/>
                <a:ea typeface="Poppins"/>
                <a:cs typeface="Poppins"/>
                <a:sym typeface="Poppins"/>
                <a:hlinkClick r:id="rId4"/>
              </a:rPr>
              <a:t>info@viva.org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Untuk menyokong usaha kami dengan kanak-kanak yang terdedah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latin typeface="Poppins"/>
                <a:ea typeface="Poppins"/>
                <a:cs typeface="Poppins"/>
                <a:sym typeface="Poppins"/>
                <a:hlinkClick r:id="rId5"/>
              </a:rPr>
              <a:t>www.viva.org/give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>
            <a:spLocks noGrp="1"/>
          </p:cNvSpPr>
          <p:nvPr>
            <p:ph type="body" idx="1"/>
          </p:nvPr>
        </p:nvSpPr>
        <p:spPr>
          <a:xfrm>
            <a:off x="847654" y="698260"/>
            <a:ext cx="105270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</a:pPr>
            <a:r>
              <a:rPr lang="en-GB" sz="3200" dirty="0" err="1"/>
              <a:t>Hidup</a:t>
            </a:r>
            <a:r>
              <a:rPr lang="en-GB" sz="3200" dirty="0"/>
              <a:t> dan </a:t>
            </a:r>
            <a:r>
              <a:rPr lang="en-GB" sz="3200" dirty="0" err="1"/>
              <a:t>belajar</a:t>
            </a:r>
            <a:r>
              <a:rPr lang="en-GB" sz="3200" dirty="0"/>
              <a:t> di dalam </a:t>
            </a:r>
            <a:r>
              <a:rPr lang="en-GB" sz="3200" dirty="0" err="1"/>
              <a:t>ciptaan</a:t>
            </a:r>
            <a:r>
              <a:rPr lang="en-GB" sz="3200" dirty="0"/>
              <a:t> Tuhan:</a:t>
            </a:r>
            <a:endParaRPr sz="3200"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en-GB" sz="3200" dirty="0"/>
              <a:t>	1) </a:t>
            </a:r>
            <a:r>
              <a:rPr lang="en-GB" sz="3200" dirty="0" err="1"/>
              <a:t>Ciptaan</a:t>
            </a:r>
            <a:r>
              <a:rPr lang="en-GB" sz="3200" dirty="0"/>
              <a:t> </a:t>
            </a:r>
            <a:r>
              <a:rPr lang="en-GB" sz="3200" dirty="0" err="1"/>
              <a:t>daripada</a:t>
            </a:r>
            <a:r>
              <a:rPr lang="en-GB" sz="3200" dirty="0"/>
              <a:t> </a:t>
            </a:r>
            <a:r>
              <a:rPr lang="en-GB" sz="3200" dirty="0" err="1"/>
              <a:t>kekacauan</a:t>
            </a:r>
            <a:endParaRPr sz="3200"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en-GB" sz="3200" dirty="0"/>
              <a:t>	2) </a:t>
            </a:r>
            <a:r>
              <a:rPr lang="en-GB" sz="3200" dirty="0" err="1"/>
              <a:t>Peduli</a:t>
            </a:r>
            <a:r>
              <a:rPr lang="en-GB" sz="3200" dirty="0"/>
              <a:t> </a:t>
            </a:r>
            <a:r>
              <a:rPr lang="en-GB" sz="3200" dirty="0" err="1"/>
              <a:t>akan</a:t>
            </a:r>
            <a:r>
              <a:rPr lang="en-GB" sz="3200" dirty="0"/>
              <a:t> dunia: </a:t>
            </a:r>
            <a:r>
              <a:rPr lang="en-GB" sz="3200" dirty="0" err="1"/>
              <a:t>rumah</a:t>
            </a:r>
            <a:r>
              <a:rPr lang="en-GB" sz="3200" dirty="0"/>
              <a:t> kita</a:t>
            </a:r>
            <a:endParaRPr sz="3200"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en-GB" sz="3200" dirty="0"/>
              <a:t>	3) Kanak-</a:t>
            </a:r>
            <a:r>
              <a:rPr lang="en-GB" sz="3200" dirty="0" err="1"/>
              <a:t>kanak</a:t>
            </a:r>
            <a:r>
              <a:rPr lang="en-GB" sz="3200" dirty="0"/>
              <a:t> </a:t>
            </a:r>
            <a:r>
              <a:rPr lang="en-GB" sz="3200" dirty="0" err="1"/>
              <a:t>memerlukan</a:t>
            </a:r>
            <a:r>
              <a:rPr lang="en-GB" sz="3200" dirty="0"/>
              <a:t> </a:t>
            </a:r>
            <a:r>
              <a:rPr lang="en-GB" sz="3200" dirty="0" err="1"/>
              <a:t>rumah</a:t>
            </a:r>
            <a:r>
              <a:rPr lang="en-GB" sz="3200" dirty="0"/>
              <a:t> yang </a:t>
            </a:r>
            <a:r>
              <a:rPr lang="en-GB" sz="3200" dirty="0" err="1"/>
              <a:t>baik</a:t>
            </a:r>
            <a:r>
              <a:rPr lang="en-GB" sz="3200" dirty="0"/>
              <a:t>.</a:t>
            </a:r>
            <a:endParaRPr sz="3200"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 sz="3200" dirty="0"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1"/>
          </p:nvPr>
        </p:nvSpPr>
        <p:spPr>
          <a:xfrm>
            <a:off x="812429" y="4050357"/>
            <a:ext cx="57642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</a:pPr>
            <a:r>
              <a:rPr lang="en-GB" sz="3200" dirty="0"/>
              <a:t>Kita tinggal di dalam </a:t>
            </a:r>
            <a:r>
              <a:rPr lang="en-GB" sz="3200" dirty="0" err="1"/>
              <a:t>ciptaan</a:t>
            </a:r>
            <a:r>
              <a:rPr lang="en-GB" sz="3200" dirty="0"/>
              <a:t> Tuhan: Dia </a:t>
            </a:r>
            <a:r>
              <a:rPr lang="en-GB" sz="3200" dirty="0" err="1"/>
              <a:t>telah</a:t>
            </a:r>
            <a:r>
              <a:rPr lang="en-GB" sz="3200" dirty="0"/>
              <a:t> </a:t>
            </a:r>
            <a:r>
              <a:rPr lang="en-GB" sz="3200" dirty="0" err="1"/>
              <a:t>menjadikannya</a:t>
            </a:r>
            <a:r>
              <a:rPr lang="en-GB" sz="3200" dirty="0"/>
              <a:t> </a:t>
            </a:r>
            <a:r>
              <a:rPr lang="en-GB" sz="3200" dirty="0" err="1"/>
              <a:t>rumah</a:t>
            </a:r>
            <a:r>
              <a:rPr lang="en-GB" sz="3200" dirty="0"/>
              <a:t> yang </a:t>
            </a:r>
            <a:r>
              <a:rPr lang="en-GB" sz="3200" dirty="0" err="1"/>
              <a:t>indah</a:t>
            </a:r>
            <a:r>
              <a:rPr lang="en-GB" sz="3200" dirty="0"/>
              <a:t> untuk </a:t>
            </a:r>
            <a:r>
              <a:rPr lang="en-GB" sz="3200" dirty="0" err="1"/>
              <a:t>dijaga</a:t>
            </a:r>
            <a:r>
              <a:rPr lang="en-GB" sz="3200" i="1" dirty="0"/>
              <a:t>: Kejadian 1:1 – 2:2</a:t>
            </a:r>
            <a:endParaRPr sz="3200" dirty="0"/>
          </a:p>
        </p:txBody>
      </p:sp>
      <p:pic>
        <p:nvPicPr>
          <p:cNvPr id="49" name="Google Shape;49;p7" descr="Pentecost 1c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92050" y="3641849"/>
            <a:ext cx="3190449" cy="2345325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7"/>
          <p:cNvSpPr/>
          <p:nvPr/>
        </p:nvSpPr>
        <p:spPr>
          <a:xfrm>
            <a:off x="7492048" y="6022425"/>
            <a:ext cx="2595300" cy="23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 i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Karya seni oleh</a:t>
            </a:r>
            <a:r>
              <a:rPr lang="en-GB" sz="900" b="0" i="1" u="none" strike="noStrike" cap="non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: Vansh (13) India - </a:t>
            </a:r>
            <a:r>
              <a:rPr lang="en-GB" sz="900" i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Hari 1</a:t>
            </a:r>
            <a:endParaRPr/>
          </a:p>
        </p:txBody>
      </p:sp>
    </p:spTree>
  </p:cSld>
  <p:clrMapOvr>
    <a:masterClrMapping/>
  </p:clrMapOvr>
  <p:transition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>
            <a:spLocks noGrp="1"/>
          </p:cNvSpPr>
          <p:nvPr>
            <p:ph type="body" idx="1"/>
          </p:nvPr>
        </p:nvSpPr>
        <p:spPr>
          <a:xfrm>
            <a:off x="6943069" y="734152"/>
            <a:ext cx="4887300" cy="304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14350" lvl="0" indent="-47434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ct val="100000"/>
              <a:buAutoNum type="arabicParenR"/>
            </a:pPr>
            <a:r>
              <a:rPr lang="en-GB" sz="2200" dirty="0" err="1"/>
              <a:t>Ciptaan</a:t>
            </a:r>
            <a:r>
              <a:rPr lang="en-GB" sz="2200" dirty="0"/>
              <a:t> </a:t>
            </a:r>
            <a:r>
              <a:rPr lang="en-GB" sz="2200" dirty="0" err="1"/>
              <a:t>daripada</a:t>
            </a:r>
            <a:r>
              <a:rPr lang="en-GB" sz="2200" dirty="0"/>
              <a:t> </a:t>
            </a:r>
            <a:r>
              <a:rPr lang="en-GB" sz="2200" dirty="0" err="1"/>
              <a:t>kekacauan</a:t>
            </a:r>
            <a:endParaRPr sz="2200" dirty="0"/>
          </a:p>
          <a:p>
            <a:pPr marL="514350" lvl="0" indent="-47434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00000"/>
              <a:buFont typeface="Noto Sans Symbols"/>
              <a:buChar char="❖"/>
            </a:pPr>
            <a:r>
              <a:rPr lang="en-GB" sz="2200" dirty="0"/>
              <a:t>Yang </a:t>
            </a:r>
            <a:r>
              <a:rPr lang="en-GB" sz="2200" dirty="0" err="1"/>
              <a:t>manakah</a:t>
            </a:r>
            <a:r>
              <a:rPr lang="en-GB" sz="2200" dirty="0"/>
              <a:t> </a:t>
            </a:r>
            <a:r>
              <a:rPr lang="en-GB" sz="2200" dirty="0" err="1"/>
              <a:t>adalah</a:t>
            </a:r>
            <a:r>
              <a:rPr lang="en-GB" sz="2200" dirty="0"/>
              <a:t> 6 </a:t>
            </a:r>
            <a:r>
              <a:rPr lang="en-GB" sz="2200" dirty="0" err="1"/>
              <a:t>hari</a:t>
            </a:r>
            <a:r>
              <a:rPr lang="en-GB" sz="2200" dirty="0"/>
              <a:t>?</a:t>
            </a:r>
            <a:endParaRPr sz="2200" dirty="0"/>
          </a:p>
          <a:p>
            <a:pPr marL="514350" lvl="0" indent="-47434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00000"/>
              <a:buFont typeface="Noto Sans Symbols"/>
              <a:buChar char="❖"/>
            </a:pPr>
            <a:r>
              <a:rPr lang="en-GB" sz="2200" dirty="0"/>
              <a:t>Hari yang </a:t>
            </a:r>
            <a:r>
              <a:rPr lang="en-GB" sz="2200" dirty="0" err="1"/>
              <a:t>manakah</a:t>
            </a:r>
            <a:r>
              <a:rPr lang="en-GB" sz="2200" dirty="0"/>
              <a:t> </a:t>
            </a:r>
            <a:r>
              <a:rPr lang="en-GB" sz="2200" dirty="0" err="1"/>
              <a:t>tiada</a:t>
            </a:r>
            <a:r>
              <a:rPr lang="en-GB" sz="2200" dirty="0"/>
              <a:t>?</a:t>
            </a:r>
            <a:endParaRPr sz="2200" dirty="0"/>
          </a:p>
          <a:p>
            <a:pPr marL="514350" lvl="0" indent="-47434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00000"/>
              <a:buFont typeface="Noto Sans Symbols"/>
              <a:buChar char="❖"/>
            </a:pPr>
            <a:r>
              <a:rPr lang="en-GB" sz="2200" dirty="0" err="1"/>
              <a:t>Apa</a:t>
            </a:r>
            <a:r>
              <a:rPr lang="en-GB" sz="2200" dirty="0"/>
              <a:t> </a:t>
            </a:r>
            <a:r>
              <a:rPr lang="en-GB" sz="2200" dirty="0" err="1"/>
              <a:t>berlaku</a:t>
            </a:r>
            <a:r>
              <a:rPr lang="en-GB" sz="2200" dirty="0"/>
              <a:t> pada </a:t>
            </a:r>
            <a:r>
              <a:rPr lang="en-GB" sz="2200" dirty="0" err="1"/>
              <a:t>hari</a:t>
            </a:r>
            <a:r>
              <a:rPr lang="en-GB" sz="2200" dirty="0"/>
              <a:t> </a:t>
            </a:r>
            <a:r>
              <a:rPr lang="en-GB" sz="2200" dirty="0" err="1"/>
              <a:t>tersebut</a:t>
            </a:r>
            <a:r>
              <a:rPr lang="en-GB" sz="2200" dirty="0"/>
              <a:t>?</a:t>
            </a:r>
            <a:endParaRPr sz="2200" dirty="0"/>
          </a:p>
          <a:p>
            <a:pPr marL="514350" lvl="0" indent="-47434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00000"/>
              <a:buFont typeface="Noto Sans Symbols"/>
              <a:buChar char="❖"/>
            </a:pPr>
            <a:r>
              <a:rPr lang="en-GB" sz="2200" dirty="0" err="1"/>
              <a:t>Bagaimanakah</a:t>
            </a:r>
            <a:r>
              <a:rPr lang="en-GB" sz="2200" dirty="0"/>
              <a:t> Tuhan </a:t>
            </a:r>
            <a:r>
              <a:rPr lang="en-GB" sz="2200" dirty="0" err="1"/>
              <a:t>membawa</a:t>
            </a:r>
            <a:r>
              <a:rPr lang="en-GB" sz="2200" dirty="0"/>
              <a:t> </a:t>
            </a:r>
            <a:r>
              <a:rPr lang="en-GB" sz="2200" dirty="0" err="1"/>
              <a:t>ketertiban</a:t>
            </a:r>
            <a:r>
              <a:rPr lang="en-GB" sz="2200" dirty="0"/>
              <a:t> </a:t>
            </a:r>
            <a:r>
              <a:rPr lang="en-GB" sz="2200" dirty="0" err="1"/>
              <a:t>daripada</a:t>
            </a:r>
            <a:r>
              <a:rPr lang="en-GB" sz="2200" dirty="0"/>
              <a:t> </a:t>
            </a:r>
            <a:r>
              <a:rPr lang="en-GB" sz="2200" dirty="0" err="1"/>
              <a:t>kekacauan</a:t>
            </a:r>
            <a:r>
              <a:rPr lang="en-GB" sz="2200" dirty="0"/>
              <a:t> di dalam </a:t>
            </a:r>
            <a:r>
              <a:rPr lang="en-GB" sz="2200" dirty="0" err="1"/>
              <a:t>hidup</a:t>
            </a:r>
            <a:r>
              <a:rPr lang="en-GB" sz="2200" dirty="0"/>
              <a:t> kita pada masa </a:t>
            </a:r>
            <a:r>
              <a:rPr lang="en-GB" sz="2200" dirty="0" err="1"/>
              <a:t>kini</a:t>
            </a:r>
            <a:r>
              <a:rPr lang="en-GB" sz="2200" dirty="0"/>
              <a:t>?</a:t>
            </a:r>
            <a:endParaRPr sz="2200" dirty="0"/>
          </a:p>
        </p:txBody>
      </p:sp>
      <p:pic>
        <p:nvPicPr>
          <p:cNvPr id="56" name="Google Shape;56;p8" descr="6 Days of Creation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24256" y="734152"/>
            <a:ext cx="6238285" cy="5174279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8"/>
          <p:cNvSpPr/>
          <p:nvPr/>
        </p:nvSpPr>
        <p:spPr>
          <a:xfrm>
            <a:off x="7517951" y="5834525"/>
            <a:ext cx="33444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i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Karya senia oleh</a:t>
            </a:r>
            <a:r>
              <a:rPr lang="en-GB" sz="1100" b="0" i="1" u="none" strike="noStrike" cap="non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: Harika (13) India </a:t>
            </a:r>
            <a:endParaRPr/>
          </a:p>
        </p:txBody>
      </p:sp>
    </p:spTree>
  </p:cSld>
  <p:clrMapOvr>
    <a:masterClrMapping/>
  </p:clrMapOvr>
  <p:transition>
    <p:pu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 txBox="1">
            <a:spLocks noGrp="1"/>
          </p:cNvSpPr>
          <p:nvPr>
            <p:ph type="body" idx="1"/>
          </p:nvPr>
        </p:nvSpPr>
        <p:spPr>
          <a:xfrm>
            <a:off x="6259780" y="496108"/>
            <a:ext cx="4887192" cy="35677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7500" lnSpcReduction="20000"/>
          </a:bodyPr>
          <a:lstStyle/>
          <a:p>
            <a:pPr marL="514350" lvl="0" indent="-514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ct val="100000"/>
              <a:buNone/>
            </a:pPr>
            <a:r>
              <a:rPr lang="en-GB" dirty="0" err="1"/>
              <a:t>Ciptaan</a:t>
            </a:r>
            <a:r>
              <a:rPr lang="en-GB" dirty="0"/>
              <a:t> </a:t>
            </a:r>
            <a:r>
              <a:rPr lang="en-GB" dirty="0" err="1"/>
              <a:t>hari</a:t>
            </a:r>
            <a:r>
              <a:rPr lang="en-GB" dirty="0"/>
              <a:t> 1</a:t>
            </a:r>
            <a:endParaRPr dirty="0"/>
          </a:p>
          <a:p>
            <a:pPr marL="514350" lvl="0" indent="-501015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00000"/>
              <a:buFont typeface="Noto Sans Symbols"/>
              <a:buChar char="❖"/>
            </a:pPr>
            <a:r>
              <a:rPr lang="en-GB" dirty="0" err="1"/>
              <a:t>Terima</a:t>
            </a:r>
            <a:r>
              <a:rPr lang="en-GB" dirty="0"/>
              <a:t> kasih, Tuhan, </a:t>
            </a:r>
            <a:r>
              <a:rPr lang="en-GB" dirty="0" err="1"/>
              <a:t>atas</a:t>
            </a:r>
            <a:r>
              <a:rPr lang="en-GB" dirty="0"/>
              <a:t> </a:t>
            </a:r>
            <a:r>
              <a:rPr lang="en-GB" dirty="0" err="1"/>
              <a:t>cahaya</a:t>
            </a:r>
            <a:r>
              <a:rPr lang="en-GB" dirty="0"/>
              <a:t>. </a:t>
            </a:r>
            <a:r>
              <a:rPr lang="en-GB" dirty="0" err="1"/>
              <a:t>Terima</a:t>
            </a:r>
            <a:r>
              <a:rPr lang="en-GB" dirty="0"/>
              <a:t> kasih Tuhan untuk </a:t>
            </a:r>
            <a:r>
              <a:rPr lang="en-GB" dirty="0" err="1"/>
              <a:t>pelbagai</a:t>
            </a:r>
            <a:r>
              <a:rPr lang="en-GB" dirty="0"/>
              <a:t> </a:t>
            </a:r>
            <a:r>
              <a:rPr lang="en-GB" dirty="0" err="1"/>
              <a:t>jenis</a:t>
            </a:r>
            <a:r>
              <a:rPr lang="en-GB" dirty="0"/>
              <a:t> </a:t>
            </a:r>
            <a:r>
              <a:rPr lang="en-GB" dirty="0" err="1"/>
              <a:t>cahaya</a:t>
            </a:r>
            <a:r>
              <a:rPr lang="en-GB" dirty="0"/>
              <a:t> yang </a:t>
            </a:r>
            <a:r>
              <a:rPr lang="en-GB" dirty="0" err="1"/>
              <a:t>berbeza</a:t>
            </a:r>
            <a:r>
              <a:rPr lang="en-GB" dirty="0"/>
              <a:t> pada </a:t>
            </a:r>
            <a:r>
              <a:rPr lang="en-GB" dirty="0" err="1"/>
              <a:t>waktu</a:t>
            </a:r>
            <a:r>
              <a:rPr lang="en-GB" dirty="0"/>
              <a:t> malam.</a:t>
            </a:r>
            <a:endParaRPr dirty="0"/>
          </a:p>
          <a:p>
            <a:pPr marL="514350" lvl="0" indent="-501015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00000"/>
              <a:buFont typeface="Noto Sans Symbols"/>
              <a:buChar char="❖"/>
            </a:pPr>
            <a:r>
              <a:rPr lang="en-GB" dirty="0" err="1"/>
              <a:t>Adakah</a:t>
            </a:r>
            <a:r>
              <a:rPr lang="en-GB" dirty="0"/>
              <a:t> </a:t>
            </a:r>
            <a:r>
              <a:rPr lang="en-GB" dirty="0" err="1"/>
              <a:t>kamu</a:t>
            </a:r>
            <a:r>
              <a:rPr lang="en-GB" dirty="0"/>
              <a:t> </a:t>
            </a:r>
            <a:r>
              <a:rPr lang="en-GB" dirty="0" err="1"/>
              <a:t>cahaya</a:t>
            </a:r>
            <a:r>
              <a:rPr lang="en-GB" dirty="0"/>
              <a:t> untuk Yesus? </a:t>
            </a:r>
            <a:r>
              <a:rPr lang="en-GB" dirty="0" err="1"/>
              <a:t>Kepada</a:t>
            </a:r>
            <a:r>
              <a:rPr lang="en-GB" dirty="0"/>
              <a:t> </a:t>
            </a:r>
            <a:r>
              <a:rPr lang="en-GB" dirty="0" err="1"/>
              <a:t>keluargamu</a:t>
            </a:r>
            <a:r>
              <a:rPr lang="en-GB" dirty="0"/>
              <a:t>. </a:t>
            </a:r>
            <a:r>
              <a:rPr lang="en-GB" dirty="0" err="1"/>
              <a:t>Kepada</a:t>
            </a:r>
            <a:r>
              <a:rPr lang="en-GB" dirty="0"/>
              <a:t> </a:t>
            </a:r>
            <a:r>
              <a:rPr lang="en-GB" dirty="0" err="1"/>
              <a:t>rakanmu</a:t>
            </a:r>
            <a:r>
              <a:rPr lang="en-GB" dirty="0"/>
              <a:t>.</a:t>
            </a:r>
            <a:endParaRPr dirty="0"/>
          </a:p>
        </p:txBody>
      </p:sp>
      <p:pic>
        <p:nvPicPr>
          <p:cNvPr id="63" name="Google Shape;63;p9" descr="6 Days of Creation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9996" y="259773"/>
            <a:ext cx="5646731" cy="5600700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9"/>
          <p:cNvSpPr/>
          <p:nvPr/>
        </p:nvSpPr>
        <p:spPr>
          <a:xfrm>
            <a:off x="7517961" y="5834535"/>
            <a:ext cx="1771639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i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Karya seni oleh</a:t>
            </a:r>
            <a:r>
              <a:rPr lang="en-GB" sz="1100" b="0" i="1" u="none" strike="noStrike" cap="non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: Evie (12) UK </a:t>
            </a:r>
            <a:endParaRPr/>
          </a:p>
        </p:txBody>
      </p:sp>
    </p:spTree>
  </p:cSld>
  <p:clrMapOvr>
    <a:masterClrMapping/>
  </p:clrMapOvr>
  <p:transition>
    <p:pu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0"/>
          <p:cNvSpPr txBox="1">
            <a:spLocks noGrp="1"/>
          </p:cNvSpPr>
          <p:nvPr>
            <p:ph type="body" idx="1"/>
          </p:nvPr>
        </p:nvSpPr>
        <p:spPr>
          <a:xfrm>
            <a:off x="5596932" y="459452"/>
            <a:ext cx="6179736" cy="4627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14350" lvl="0" indent="-514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ct val="100000"/>
              <a:buNone/>
            </a:pPr>
            <a:r>
              <a:rPr lang="en-GB" sz="1800" dirty="0" err="1"/>
              <a:t>Ciptaan</a:t>
            </a:r>
            <a:r>
              <a:rPr lang="en-GB" sz="1800" dirty="0"/>
              <a:t> </a:t>
            </a:r>
            <a:r>
              <a:rPr lang="en-GB" sz="1800" dirty="0" err="1"/>
              <a:t>hari</a:t>
            </a:r>
            <a:r>
              <a:rPr lang="en-GB" sz="1800" dirty="0"/>
              <a:t> 2</a:t>
            </a:r>
            <a:endParaRPr sz="1800" dirty="0"/>
          </a:p>
          <a:p>
            <a:pPr marL="514350" lvl="0" indent="-501015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00000"/>
              <a:buFont typeface="Noto Sans Symbols"/>
              <a:buChar char="❖"/>
            </a:pPr>
            <a:r>
              <a:rPr lang="en-GB" sz="1800" dirty="0" err="1"/>
              <a:t>Laut</a:t>
            </a:r>
            <a:r>
              <a:rPr lang="en-GB" sz="1800" dirty="0"/>
              <a:t> dan </a:t>
            </a:r>
            <a:r>
              <a:rPr lang="en-GB" sz="1800" dirty="0" err="1"/>
              <a:t>langit</a:t>
            </a:r>
            <a:r>
              <a:rPr lang="en-GB" sz="1800" dirty="0"/>
              <a:t>: </a:t>
            </a:r>
            <a:r>
              <a:rPr lang="en-GB" sz="1800" dirty="0" err="1"/>
              <a:t>pelbagai</a:t>
            </a:r>
            <a:r>
              <a:rPr lang="en-GB" sz="1800" dirty="0"/>
              <a:t> </a:t>
            </a:r>
            <a:r>
              <a:rPr lang="en-GB" sz="1800" dirty="0" err="1"/>
              <a:t>jenis</a:t>
            </a:r>
            <a:r>
              <a:rPr lang="en-GB" sz="1800" dirty="0"/>
              <a:t> </a:t>
            </a:r>
            <a:r>
              <a:rPr lang="en-GB" sz="1800" dirty="0" err="1"/>
              <a:t>musim</a:t>
            </a:r>
            <a:r>
              <a:rPr lang="en-GB" sz="1800" dirty="0"/>
              <a:t> yang </a:t>
            </a:r>
            <a:r>
              <a:rPr lang="en-GB" sz="1800" dirty="0" err="1"/>
              <a:t>berbeza</a:t>
            </a:r>
            <a:r>
              <a:rPr lang="en-GB" sz="1800" dirty="0"/>
              <a:t>. </a:t>
            </a:r>
            <a:r>
              <a:rPr lang="en-GB" sz="1800" dirty="0" err="1"/>
              <a:t>Keindahan</a:t>
            </a:r>
            <a:r>
              <a:rPr lang="en-GB" sz="1800" dirty="0"/>
              <a:t> </a:t>
            </a:r>
            <a:r>
              <a:rPr lang="en-GB" sz="1800" dirty="0" err="1"/>
              <a:t>musim</a:t>
            </a:r>
            <a:r>
              <a:rPr lang="en-GB" sz="1800" dirty="0"/>
              <a:t> yang </a:t>
            </a:r>
            <a:r>
              <a:rPr lang="en-GB" sz="1800" dirty="0" err="1"/>
              <a:t>pelbagai</a:t>
            </a:r>
            <a:r>
              <a:rPr lang="en-GB" sz="1800" dirty="0"/>
              <a:t>.</a:t>
            </a:r>
            <a:endParaRPr sz="1800" dirty="0"/>
          </a:p>
          <a:p>
            <a:pPr marL="514350" lvl="0" indent="-501015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00000"/>
              <a:buFont typeface="Noto Sans Symbols"/>
              <a:buChar char="❖"/>
            </a:pPr>
            <a:r>
              <a:rPr lang="en-GB" sz="1800" dirty="0" err="1"/>
              <a:t>Terima</a:t>
            </a:r>
            <a:r>
              <a:rPr lang="en-GB" sz="1800" dirty="0"/>
              <a:t> kasih Tuhan </a:t>
            </a:r>
            <a:r>
              <a:rPr lang="en-GB" sz="1800" dirty="0" err="1"/>
              <a:t>atas</a:t>
            </a:r>
            <a:r>
              <a:rPr lang="en-GB" sz="1800" dirty="0"/>
              <a:t> </a:t>
            </a:r>
            <a:r>
              <a:rPr lang="en-GB" sz="1800" dirty="0" err="1"/>
              <a:t>rahmat</a:t>
            </a:r>
            <a:r>
              <a:rPr lang="en-GB" sz="1800" dirty="0"/>
              <a:t> </a:t>
            </a:r>
            <a:r>
              <a:rPr lang="en-GB" sz="1800" dirty="0" err="1"/>
              <a:t>hujan</a:t>
            </a:r>
            <a:r>
              <a:rPr lang="en-GB" sz="1800" dirty="0"/>
              <a:t> yang </a:t>
            </a:r>
            <a:r>
              <a:rPr lang="en-GB" sz="1800" dirty="0" err="1"/>
              <a:t>menyirami</a:t>
            </a:r>
            <a:r>
              <a:rPr lang="en-GB" sz="1800" dirty="0"/>
              <a:t> </a:t>
            </a:r>
            <a:r>
              <a:rPr lang="en-GB" sz="1800" dirty="0" err="1"/>
              <a:t>bumi</a:t>
            </a:r>
            <a:r>
              <a:rPr lang="en-GB" sz="1800" dirty="0"/>
              <a:t>. </a:t>
            </a:r>
            <a:endParaRPr sz="1800" dirty="0"/>
          </a:p>
          <a:p>
            <a:pPr marL="514350" lvl="0" indent="-501015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00000"/>
              <a:buFont typeface="Noto Sans Symbols"/>
              <a:buChar char="❖"/>
            </a:pPr>
            <a:r>
              <a:rPr lang="en-GB" sz="1800" dirty="0"/>
              <a:t>Tuhan </a:t>
            </a:r>
            <a:r>
              <a:rPr lang="en-GB" sz="1800" dirty="0" err="1"/>
              <a:t>Pencipta</a:t>
            </a:r>
            <a:r>
              <a:rPr lang="en-GB" sz="1800" dirty="0"/>
              <a:t> </a:t>
            </a:r>
            <a:r>
              <a:rPr lang="en-GB" sz="1800" dirty="0" err="1"/>
              <a:t>Maha</a:t>
            </a:r>
            <a:r>
              <a:rPr lang="en-GB" sz="1800" dirty="0"/>
              <a:t> Kuasa </a:t>
            </a:r>
            <a:r>
              <a:rPr lang="en-GB" sz="1800" dirty="0" err="1"/>
              <a:t>Tolong</a:t>
            </a:r>
            <a:r>
              <a:rPr lang="en-GB" sz="1800" dirty="0"/>
              <a:t> </a:t>
            </a:r>
            <a:r>
              <a:rPr lang="en-GB" sz="1800" dirty="0" err="1"/>
              <a:t>hantarkan</a:t>
            </a:r>
            <a:r>
              <a:rPr lang="en-GB" sz="1800" dirty="0"/>
              <a:t> </a:t>
            </a:r>
            <a:r>
              <a:rPr lang="en-GB" sz="1800" dirty="0" err="1"/>
              <a:t>hujan</a:t>
            </a:r>
            <a:r>
              <a:rPr lang="en-GB" sz="1800" dirty="0"/>
              <a:t> </a:t>
            </a:r>
            <a:r>
              <a:rPr lang="en-GB" sz="1800" dirty="0" err="1"/>
              <a:t>kepada</a:t>
            </a:r>
            <a:r>
              <a:rPr lang="en-GB" sz="1800" dirty="0"/>
              <a:t> </a:t>
            </a:r>
            <a:r>
              <a:rPr lang="en-GB" sz="1800" dirty="0" err="1"/>
              <a:t>mereka</a:t>
            </a:r>
            <a:r>
              <a:rPr lang="en-GB" sz="1800" dirty="0"/>
              <a:t> yang </a:t>
            </a:r>
            <a:r>
              <a:rPr lang="en-GB" sz="1800" dirty="0" err="1"/>
              <a:t>lebih</a:t>
            </a:r>
            <a:r>
              <a:rPr lang="en-GB" sz="1800" dirty="0"/>
              <a:t> </a:t>
            </a:r>
            <a:r>
              <a:rPr lang="en-GB" sz="1800" dirty="0" err="1"/>
              <a:t>memerlukan</a:t>
            </a:r>
            <a:r>
              <a:rPr lang="en-GB" sz="1800" dirty="0"/>
              <a:t>. </a:t>
            </a:r>
            <a:r>
              <a:rPr lang="en-GB" sz="1800" dirty="0" err="1"/>
              <a:t>Tolong</a:t>
            </a:r>
            <a:r>
              <a:rPr lang="en-GB" sz="1800" dirty="0"/>
              <a:t> </a:t>
            </a:r>
            <a:r>
              <a:rPr lang="en-GB" sz="1800" dirty="0" err="1"/>
              <a:t>hantarkan</a:t>
            </a:r>
            <a:r>
              <a:rPr lang="en-GB" sz="1800" dirty="0"/>
              <a:t> </a:t>
            </a:r>
            <a:r>
              <a:rPr lang="en-GB" sz="1800" dirty="0" err="1"/>
              <a:t>pengering</a:t>
            </a:r>
            <a:r>
              <a:rPr lang="en-GB" sz="1800" dirty="0"/>
              <a:t> dan </a:t>
            </a:r>
            <a:r>
              <a:rPr lang="en-GB" sz="1800" dirty="0" err="1"/>
              <a:t>cuaca</a:t>
            </a:r>
            <a:r>
              <a:rPr lang="en-GB" sz="1800" dirty="0"/>
              <a:t> yang </a:t>
            </a:r>
            <a:r>
              <a:rPr lang="en-GB" sz="1800" dirty="0" err="1"/>
              <a:t>stabil</a:t>
            </a:r>
            <a:r>
              <a:rPr lang="en-GB" sz="1800" dirty="0"/>
              <a:t> untuk </a:t>
            </a:r>
            <a:r>
              <a:rPr lang="en-GB" sz="1800" dirty="0" err="1"/>
              <a:t>mereka</a:t>
            </a:r>
            <a:r>
              <a:rPr lang="en-GB" sz="1800" dirty="0"/>
              <a:t> yang </a:t>
            </a:r>
            <a:r>
              <a:rPr lang="en-GB" sz="1800" dirty="0" err="1"/>
              <a:t>menghadapi</a:t>
            </a:r>
            <a:r>
              <a:rPr lang="en-GB" sz="1800" dirty="0"/>
              <a:t> </a:t>
            </a:r>
            <a:r>
              <a:rPr lang="en-GB" sz="1800" dirty="0" err="1"/>
              <a:t>hujan</a:t>
            </a:r>
            <a:r>
              <a:rPr lang="en-GB" sz="1800" dirty="0"/>
              <a:t> yang </a:t>
            </a:r>
            <a:r>
              <a:rPr lang="en-GB" sz="1800" dirty="0" err="1"/>
              <a:t>berlebihan</a:t>
            </a:r>
            <a:r>
              <a:rPr lang="en-GB" sz="1800" dirty="0"/>
              <a:t>.</a:t>
            </a:r>
            <a:endParaRPr sz="1800" dirty="0"/>
          </a:p>
          <a:p>
            <a:pPr marL="514350" lvl="0" indent="-501015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00000"/>
              <a:buFont typeface="Noto Sans Symbols"/>
              <a:buChar char="❖"/>
            </a:pPr>
            <a:r>
              <a:rPr lang="en-GB" sz="1800" dirty="0"/>
              <a:t>Bagaimana saya </a:t>
            </a:r>
            <a:r>
              <a:rPr lang="en-GB" sz="1800" dirty="0" err="1"/>
              <a:t>boleh</a:t>
            </a:r>
            <a:r>
              <a:rPr lang="en-GB" sz="1800" dirty="0"/>
              <a:t> </a:t>
            </a:r>
            <a:r>
              <a:rPr lang="en-GB" sz="1800" dirty="0" err="1"/>
              <a:t>menyegarkan</a:t>
            </a:r>
            <a:r>
              <a:rPr lang="en-GB" sz="1800" dirty="0"/>
              <a:t> </a:t>
            </a:r>
            <a:r>
              <a:rPr lang="en-GB" sz="1800" dirty="0" err="1"/>
              <a:t>mereka</a:t>
            </a:r>
            <a:r>
              <a:rPr lang="en-GB" sz="1800" dirty="0"/>
              <a:t> yang tinggal </a:t>
            </a:r>
            <a:r>
              <a:rPr lang="en-GB" sz="1800" dirty="0" err="1"/>
              <a:t>dengan</a:t>
            </a:r>
            <a:r>
              <a:rPr lang="en-GB" sz="1800" dirty="0"/>
              <a:t> saya?</a:t>
            </a:r>
            <a:endParaRPr sz="1800" dirty="0"/>
          </a:p>
        </p:txBody>
      </p:sp>
      <p:sp>
        <p:nvSpPr>
          <p:cNvPr id="70" name="Google Shape;70;p10"/>
          <p:cNvSpPr/>
          <p:nvPr/>
        </p:nvSpPr>
        <p:spPr>
          <a:xfrm>
            <a:off x="7517961" y="5834535"/>
            <a:ext cx="2595582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i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Karya seni oleh</a:t>
            </a:r>
            <a:r>
              <a:rPr lang="en-GB" sz="1100" b="0" i="1" u="none" strike="noStrike" cap="non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: Musinguzi (6), Uganda</a:t>
            </a:r>
            <a:endParaRPr/>
          </a:p>
        </p:txBody>
      </p:sp>
      <p:pic>
        <p:nvPicPr>
          <p:cNvPr id="71" name="Google Shape;71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>
            <a:off x="834752" y="-180129"/>
            <a:ext cx="3836992" cy="55064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pu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1"/>
          <p:cNvSpPr txBox="1">
            <a:spLocks noGrp="1"/>
          </p:cNvSpPr>
          <p:nvPr>
            <p:ph type="body" idx="1"/>
          </p:nvPr>
        </p:nvSpPr>
        <p:spPr>
          <a:xfrm>
            <a:off x="7304809" y="526253"/>
            <a:ext cx="3828765" cy="3536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14350" lvl="0" indent="-514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ct val="100000"/>
              <a:buNone/>
            </a:pPr>
            <a:r>
              <a:rPr lang="en-GB" sz="2000" dirty="0" err="1"/>
              <a:t>Ciptaan</a:t>
            </a:r>
            <a:r>
              <a:rPr lang="en-GB" sz="2000" dirty="0"/>
              <a:t> </a:t>
            </a:r>
            <a:r>
              <a:rPr lang="en-GB" sz="2000" dirty="0" err="1"/>
              <a:t>hari</a:t>
            </a:r>
            <a:r>
              <a:rPr lang="en-GB" sz="2000" dirty="0"/>
              <a:t> 3</a:t>
            </a:r>
            <a:endParaRPr sz="2000" dirty="0"/>
          </a:p>
          <a:p>
            <a:pPr marL="514350" lvl="0" indent="-501015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00000"/>
              <a:buFont typeface="Noto Sans Symbols"/>
              <a:buChar char="❖"/>
            </a:pPr>
            <a:r>
              <a:rPr lang="en-GB" sz="2000" dirty="0" err="1"/>
              <a:t>Daratan</a:t>
            </a:r>
            <a:r>
              <a:rPr lang="en-GB" sz="2000" dirty="0"/>
              <a:t> </a:t>
            </a:r>
            <a:r>
              <a:rPr lang="en-GB" sz="2000" dirty="0" err="1"/>
              <a:t>terbentuk</a:t>
            </a:r>
            <a:r>
              <a:rPr lang="en-GB" sz="2000" dirty="0"/>
              <a:t> </a:t>
            </a:r>
            <a:r>
              <a:rPr lang="en-GB" sz="2000" dirty="0" err="1"/>
              <a:t>dengan</a:t>
            </a:r>
            <a:r>
              <a:rPr lang="en-GB" sz="2000" dirty="0"/>
              <a:t> </a:t>
            </a:r>
            <a:r>
              <a:rPr lang="en-GB" sz="2000" dirty="0" err="1"/>
              <a:t>pokok</a:t>
            </a:r>
            <a:r>
              <a:rPr lang="en-GB" sz="2000" dirty="0"/>
              <a:t>, </a:t>
            </a:r>
            <a:r>
              <a:rPr lang="en-GB" sz="2000" dirty="0" err="1"/>
              <a:t>buah</a:t>
            </a:r>
            <a:r>
              <a:rPr lang="en-GB" sz="2000" dirty="0"/>
              <a:t> dan </a:t>
            </a:r>
            <a:r>
              <a:rPr lang="en-GB" sz="2000" dirty="0" err="1"/>
              <a:t>tumbuh-tumbuhan</a:t>
            </a:r>
            <a:r>
              <a:rPr lang="en-GB" sz="2000" dirty="0"/>
              <a:t>.</a:t>
            </a:r>
            <a:endParaRPr sz="2000" dirty="0"/>
          </a:p>
          <a:p>
            <a:pPr marL="514350" lvl="0" indent="-501015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00000"/>
              <a:buFont typeface="Noto Sans Symbols"/>
              <a:buChar char="❖"/>
            </a:pPr>
            <a:r>
              <a:rPr lang="en-GB" sz="2000" dirty="0" err="1"/>
              <a:t>Terima</a:t>
            </a:r>
            <a:r>
              <a:rPr lang="en-GB" sz="2000" dirty="0"/>
              <a:t> kasih Tuhan </a:t>
            </a:r>
            <a:r>
              <a:rPr lang="en-GB" sz="2000" dirty="0" err="1"/>
              <a:t>atas</a:t>
            </a:r>
            <a:r>
              <a:rPr lang="en-GB" sz="2000" dirty="0"/>
              <a:t> </a:t>
            </a:r>
            <a:r>
              <a:rPr lang="en-GB" sz="2000" dirty="0" err="1"/>
              <a:t>bukit</a:t>
            </a:r>
            <a:r>
              <a:rPr lang="en-GB" sz="2000" dirty="0"/>
              <a:t> dan </a:t>
            </a:r>
            <a:r>
              <a:rPr lang="en-GB" sz="2000" dirty="0" err="1"/>
              <a:t>lembah</a:t>
            </a:r>
            <a:r>
              <a:rPr lang="en-GB" sz="2000" dirty="0"/>
              <a:t> untuk </a:t>
            </a:r>
            <a:r>
              <a:rPr lang="en-GB" sz="2000" dirty="0" err="1"/>
              <a:t>didiami</a:t>
            </a:r>
            <a:r>
              <a:rPr lang="en-GB" sz="2000" dirty="0"/>
              <a:t>.</a:t>
            </a:r>
            <a:endParaRPr sz="2000" dirty="0"/>
          </a:p>
          <a:p>
            <a:pPr marL="514350" lvl="0" indent="-501015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00000"/>
              <a:buFont typeface="Noto Sans Symbols"/>
              <a:buChar char="❖"/>
            </a:pPr>
            <a:r>
              <a:rPr lang="en-GB" sz="2000" dirty="0" err="1"/>
              <a:t>Bagi</a:t>
            </a:r>
            <a:r>
              <a:rPr lang="en-GB" sz="2000" dirty="0"/>
              <a:t> </a:t>
            </a:r>
            <a:r>
              <a:rPr lang="en-GB" sz="2000" dirty="0" err="1"/>
              <a:t>buah-buahan</a:t>
            </a:r>
            <a:r>
              <a:rPr lang="en-GB" sz="2000" dirty="0"/>
              <a:t> dan </a:t>
            </a:r>
            <a:r>
              <a:rPr lang="en-GB" sz="2000" dirty="0" err="1"/>
              <a:t>sayur-sayuran</a:t>
            </a:r>
            <a:r>
              <a:rPr lang="en-GB" sz="2000" dirty="0"/>
              <a:t> untuk </a:t>
            </a:r>
            <a:r>
              <a:rPr lang="en-GB" sz="2000" dirty="0" err="1"/>
              <a:t>dimakan</a:t>
            </a:r>
            <a:r>
              <a:rPr lang="en-GB" sz="2000" dirty="0"/>
              <a:t>.</a:t>
            </a:r>
            <a:endParaRPr sz="2000" dirty="0"/>
          </a:p>
        </p:txBody>
      </p:sp>
      <p:sp>
        <p:nvSpPr>
          <p:cNvPr id="77" name="Google Shape;77;p11"/>
          <p:cNvSpPr/>
          <p:nvPr/>
        </p:nvSpPr>
        <p:spPr>
          <a:xfrm>
            <a:off x="7517961" y="5834535"/>
            <a:ext cx="2480166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i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Karya seni oleh</a:t>
            </a:r>
            <a:r>
              <a:rPr lang="en-GB" sz="1100" b="0" i="1" u="none" strike="noStrike" cap="non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: Annalie (10) </a:t>
            </a:r>
            <a:r>
              <a:rPr lang="en-GB" sz="1100" i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Jerman</a:t>
            </a:r>
            <a:endParaRPr/>
          </a:p>
        </p:txBody>
      </p:sp>
      <p:pic>
        <p:nvPicPr>
          <p:cNvPr id="78" name="Google Shape;78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6646" y="207818"/>
            <a:ext cx="7098594" cy="48733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pu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2"/>
          <p:cNvSpPr txBox="1">
            <a:spLocks noGrp="1"/>
          </p:cNvSpPr>
          <p:nvPr>
            <p:ph type="body" idx="1"/>
          </p:nvPr>
        </p:nvSpPr>
        <p:spPr>
          <a:xfrm>
            <a:off x="7076836" y="526253"/>
            <a:ext cx="4887192" cy="39937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14350" lvl="0" indent="-514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ct val="100000"/>
              <a:buNone/>
            </a:pPr>
            <a:r>
              <a:rPr lang="en-GB" sz="2000" dirty="0" err="1"/>
              <a:t>Ciptaan</a:t>
            </a:r>
            <a:r>
              <a:rPr lang="en-GB" sz="2000" dirty="0"/>
              <a:t> </a:t>
            </a:r>
            <a:r>
              <a:rPr lang="en-GB" sz="2000" dirty="0" err="1"/>
              <a:t>hari</a:t>
            </a:r>
            <a:r>
              <a:rPr lang="en-GB" sz="2000" dirty="0"/>
              <a:t> 4</a:t>
            </a:r>
            <a:endParaRPr sz="2000" dirty="0"/>
          </a:p>
          <a:p>
            <a:pPr marL="514350" lvl="0" indent="-50101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00000"/>
              <a:buFont typeface="Noto Sans Symbols"/>
              <a:buChar char="❖"/>
            </a:pPr>
            <a:r>
              <a:rPr lang="en-GB" sz="2000" dirty="0"/>
              <a:t>Siang, malam. </a:t>
            </a:r>
            <a:r>
              <a:rPr lang="en-GB" sz="2000" dirty="0" err="1"/>
              <a:t>Matahari</a:t>
            </a:r>
            <a:r>
              <a:rPr lang="en-GB" sz="2000" dirty="0"/>
              <a:t>, </a:t>
            </a:r>
            <a:r>
              <a:rPr lang="en-GB" sz="2000" dirty="0" err="1"/>
              <a:t>bulan</a:t>
            </a:r>
            <a:r>
              <a:rPr lang="en-GB" sz="2000" dirty="0"/>
              <a:t> dan </a:t>
            </a:r>
            <a:r>
              <a:rPr lang="en-GB" sz="2000" dirty="0" err="1"/>
              <a:t>bintang</a:t>
            </a:r>
            <a:r>
              <a:rPr lang="en-GB" sz="2000" dirty="0"/>
              <a:t>.</a:t>
            </a:r>
            <a:endParaRPr sz="2000" dirty="0"/>
          </a:p>
          <a:p>
            <a:pPr marL="514350" lvl="0" indent="-50101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00000"/>
              <a:buFont typeface="Noto Sans Symbols"/>
              <a:buChar char="❖"/>
            </a:pPr>
            <a:r>
              <a:rPr lang="en-GB" sz="2000" dirty="0" err="1"/>
              <a:t>Terima</a:t>
            </a:r>
            <a:r>
              <a:rPr lang="en-GB" sz="2000" dirty="0"/>
              <a:t> kasih Tuhan </a:t>
            </a:r>
            <a:r>
              <a:rPr lang="en-GB" sz="2000" dirty="0" err="1"/>
              <a:t>atas</a:t>
            </a:r>
            <a:r>
              <a:rPr lang="en-GB" sz="2000" dirty="0"/>
              <a:t> </a:t>
            </a:r>
            <a:r>
              <a:rPr lang="en-GB" sz="2000" dirty="0" err="1"/>
              <a:t>matahari</a:t>
            </a:r>
            <a:r>
              <a:rPr lang="en-GB" sz="2000" dirty="0"/>
              <a:t> dan </a:t>
            </a:r>
            <a:r>
              <a:rPr lang="en-GB" sz="2000" dirty="0" err="1"/>
              <a:t>musim</a:t>
            </a:r>
            <a:r>
              <a:rPr lang="en-GB" sz="2000" dirty="0"/>
              <a:t>.</a:t>
            </a:r>
            <a:endParaRPr sz="2000" dirty="0"/>
          </a:p>
          <a:p>
            <a:pPr marL="514350" lvl="0" indent="-50101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00000"/>
              <a:buFont typeface="Noto Sans Symbols"/>
              <a:buChar char="❖"/>
            </a:pPr>
            <a:r>
              <a:rPr lang="en-GB" sz="2000" dirty="0"/>
              <a:t>Untuk </a:t>
            </a:r>
            <a:r>
              <a:rPr lang="en-GB" sz="2000" dirty="0" err="1"/>
              <a:t>graviti</a:t>
            </a:r>
            <a:r>
              <a:rPr lang="en-GB" sz="2000" dirty="0"/>
              <a:t> yang </a:t>
            </a:r>
            <a:r>
              <a:rPr lang="en-GB" sz="2000" dirty="0" err="1"/>
              <a:t>menyatukan</a:t>
            </a:r>
            <a:r>
              <a:rPr lang="en-GB" sz="2000" dirty="0"/>
              <a:t> </a:t>
            </a:r>
            <a:r>
              <a:rPr lang="en-GB" sz="2000" dirty="0" err="1"/>
              <a:t>alam</a:t>
            </a:r>
            <a:r>
              <a:rPr lang="en-GB" sz="2000" dirty="0"/>
              <a:t> </a:t>
            </a:r>
            <a:r>
              <a:rPr lang="en-GB" sz="2000" dirty="0" err="1"/>
              <a:t>semesta</a:t>
            </a:r>
            <a:endParaRPr sz="2000" dirty="0"/>
          </a:p>
          <a:p>
            <a:pPr marL="514350" lvl="0" indent="-50101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00000"/>
              <a:buFont typeface="Noto Sans Symbols"/>
              <a:buChar char="❖"/>
            </a:pPr>
            <a:r>
              <a:rPr lang="en-GB" sz="2000" dirty="0" err="1"/>
              <a:t>Pegang</a:t>
            </a:r>
            <a:r>
              <a:rPr lang="en-GB" sz="2000" dirty="0"/>
              <a:t> saya di dalam </a:t>
            </a:r>
            <a:r>
              <a:rPr lang="en-GB" sz="2000" dirty="0" err="1"/>
              <a:t>tangan</a:t>
            </a:r>
            <a:r>
              <a:rPr lang="en-GB" sz="2000" dirty="0"/>
              <a:t>-Mu </a:t>
            </a:r>
            <a:r>
              <a:rPr lang="en-GB" sz="2000" dirty="0" err="1"/>
              <a:t>seperti</a:t>
            </a:r>
            <a:r>
              <a:rPr lang="en-GB" sz="2000" dirty="0"/>
              <a:t> yang </a:t>
            </a:r>
            <a:r>
              <a:rPr lang="en-GB" sz="2000" dirty="0" err="1"/>
              <a:t>Engkau</a:t>
            </a:r>
            <a:r>
              <a:rPr lang="en-GB" sz="2000" dirty="0"/>
              <a:t> </a:t>
            </a:r>
            <a:r>
              <a:rPr lang="en-GB" sz="2000" dirty="0" err="1"/>
              <a:t>janjikan</a:t>
            </a:r>
            <a:r>
              <a:rPr lang="en-GB" sz="2000" dirty="0"/>
              <a:t>.</a:t>
            </a:r>
            <a:endParaRPr sz="2000" dirty="0"/>
          </a:p>
        </p:txBody>
      </p:sp>
      <p:sp>
        <p:nvSpPr>
          <p:cNvPr id="84" name="Google Shape;84;p12"/>
          <p:cNvSpPr/>
          <p:nvPr/>
        </p:nvSpPr>
        <p:spPr>
          <a:xfrm>
            <a:off x="7517961" y="5834535"/>
            <a:ext cx="2002471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i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Karya seni oleh</a:t>
            </a:r>
            <a:r>
              <a:rPr lang="en-GB" sz="1100" b="0" i="1" u="none" strike="noStrike" cap="non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: Uday (19) India</a:t>
            </a:r>
            <a:endParaRPr/>
          </a:p>
        </p:txBody>
      </p:sp>
      <p:pic>
        <p:nvPicPr>
          <p:cNvPr id="85" name="Google Shape;85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9559" y="207818"/>
            <a:ext cx="6858869" cy="51227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pu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3"/>
          <p:cNvSpPr txBox="1">
            <a:spLocks noGrp="1"/>
          </p:cNvSpPr>
          <p:nvPr>
            <p:ph type="body" idx="1"/>
          </p:nvPr>
        </p:nvSpPr>
        <p:spPr>
          <a:xfrm>
            <a:off x="7304809" y="526253"/>
            <a:ext cx="4887192" cy="39937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514350" lvl="0" indent="-514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</a:pPr>
            <a:r>
              <a:rPr lang="en-GB"/>
              <a:t>Ciptaan hari 5</a:t>
            </a:r>
            <a:endParaRPr/>
          </a:p>
          <a:p>
            <a:pPr marL="514350" lvl="0" indent="-5143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Noto Sans Symbols"/>
              <a:buChar char="❖"/>
            </a:pPr>
            <a:r>
              <a:rPr lang="en-GB"/>
              <a:t>Ikan dan burung</a:t>
            </a:r>
            <a:endParaRPr/>
          </a:p>
          <a:p>
            <a:pPr marL="514350" lvl="0" indent="-5143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Noto Sans Symbols"/>
              <a:buChar char="❖"/>
            </a:pPr>
            <a:r>
              <a:rPr lang="en-GB"/>
              <a:t>Puji keindahan ikan dan burung,</a:t>
            </a:r>
            <a:endParaRPr/>
          </a:p>
          <a:p>
            <a:pPr marL="514350" lvl="0" indent="-5143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Noto Sans Symbols"/>
              <a:buChar char="❖"/>
            </a:pPr>
            <a:r>
              <a:rPr lang="en-GB"/>
              <a:t>Sistem di mana mereka tinggal yang akhirnya seimbang. </a:t>
            </a:r>
            <a:endParaRPr/>
          </a:p>
          <a:p>
            <a:pPr marL="514350" lvl="0" indent="-5143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Noto Sans Symbols"/>
              <a:buChar char="❖"/>
            </a:pPr>
            <a:r>
              <a:rPr lang="en-GB"/>
              <a:t>Hadiah Tuhan sebagai makanan.</a:t>
            </a:r>
            <a:endParaRPr/>
          </a:p>
        </p:txBody>
      </p:sp>
      <p:sp>
        <p:nvSpPr>
          <p:cNvPr id="91" name="Google Shape;91;p13"/>
          <p:cNvSpPr/>
          <p:nvPr/>
        </p:nvSpPr>
        <p:spPr>
          <a:xfrm>
            <a:off x="7517961" y="5834535"/>
            <a:ext cx="2053767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i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Karya seni oleh</a:t>
            </a:r>
            <a:r>
              <a:rPr lang="en-GB" sz="1100" b="0" i="1" u="none" strike="noStrike" cap="non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: Isabel (9) Cuba</a:t>
            </a:r>
            <a:endParaRPr/>
          </a:p>
        </p:txBody>
      </p:sp>
      <p:pic>
        <p:nvPicPr>
          <p:cNvPr id="92" name="Google Shape;92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4921" y="207818"/>
            <a:ext cx="6608145" cy="51227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pu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4"/>
          <p:cNvSpPr txBox="1">
            <a:spLocks noGrp="1"/>
          </p:cNvSpPr>
          <p:nvPr>
            <p:ph type="body" idx="1"/>
          </p:nvPr>
        </p:nvSpPr>
        <p:spPr>
          <a:xfrm>
            <a:off x="5583915" y="504415"/>
            <a:ext cx="5831012" cy="39937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14350" lvl="0" indent="-514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ct val="100000"/>
              <a:buNone/>
            </a:pPr>
            <a:r>
              <a:rPr lang="en-GB" sz="2000" dirty="0" err="1"/>
              <a:t>Ciptaan</a:t>
            </a:r>
            <a:r>
              <a:rPr lang="en-GB" sz="2000" dirty="0"/>
              <a:t> </a:t>
            </a:r>
            <a:r>
              <a:rPr lang="en-GB" sz="2000" dirty="0" err="1"/>
              <a:t>hari</a:t>
            </a:r>
            <a:r>
              <a:rPr lang="en-GB" sz="2000" dirty="0"/>
              <a:t> 6</a:t>
            </a:r>
            <a:endParaRPr sz="2000" dirty="0"/>
          </a:p>
          <a:p>
            <a:pPr marL="514350" lvl="0" indent="-471487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00000"/>
              <a:buFont typeface="Noto Sans Symbols"/>
              <a:buChar char="❖"/>
            </a:pPr>
            <a:r>
              <a:rPr lang="en-GB" sz="2000" dirty="0" err="1"/>
              <a:t>Semua</a:t>
            </a:r>
            <a:r>
              <a:rPr lang="en-GB" sz="2000" dirty="0"/>
              <a:t> </a:t>
            </a:r>
            <a:r>
              <a:rPr lang="en-GB" sz="2000" dirty="0" err="1"/>
              <a:t>makhluk</a:t>
            </a:r>
            <a:r>
              <a:rPr lang="en-GB" sz="2000" dirty="0"/>
              <a:t> </a:t>
            </a:r>
            <a:r>
              <a:rPr lang="en-GB" sz="2000" dirty="0" err="1"/>
              <a:t>darat</a:t>
            </a:r>
            <a:r>
              <a:rPr lang="en-GB" sz="2000" dirty="0"/>
              <a:t>. </a:t>
            </a:r>
            <a:r>
              <a:rPr lang="en-GB" sz="2000" dirty="0" err="1"/>
              <a:t>Haiwan</a:t>
            </a:r>
            <a:r>
              <a:rPr lang="en-GB" sz="2000" dirty="0"/>
              <a:t> </a:t>
            </a:r>
            <a:r>
              <a:rPr lang="en-GB" sz="2000" dirty="0" err="1"/>
              <a:t>domestik</a:t>
            </a:r>
            <a:r>
              <a:rPr lang="en-GB" sz="2000" dirty="0"/>
              <a:t>. </a:t>
            </a:r>
            <a:r>
              <a:rPr lang="en-GB" sz="2000" dirty="0" err="1"/>
              <a:t>Manusia</a:t>
            </a:r>
            <a:r>
              <a:rPr lang="en-GB" sz="2000" dirty="0"/>
              <a:t>.</a:t>
            </a:r>
            <a:endParaRPr sz="2000" dirty="0"/>
          </a:p>
          <a:p>
            <a:pPr marL="514350" lvl="0" indent="-474344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00000"/>
              <a:buFont typeface="Noto Sans Symbols"/>
              <a:buChar char="❖"/>
            </a:pPr>
            <a:r>
              <a:rPr lang="en-GB" sz="2000" dirty="0" err="1"/>
              <a:t>Engkau</a:t>
            </a:r>
            <a:r>
              <a:rPr lang="en-GB" sz="2000" dirty="0"/>
              <a:t> </a:t>
            </a:r>
            <a:r>
              <a:rPr lang="en-GB" sz="2000" dirty="0" err="1"/>
              <a:t>membuka</a:t>
            </a:r>
            <a:r>
              <a:rPr lang="en-GB" sz="2000" dirty="0"/>
              <a:t> </a:t>
            </a:r>
            <a:r>
              <a:rPr lang="en-GB" sz="2000" dirty="0" err="1"/>
              <a:t>tangan</a:t>
            </a:r>
            <a:r>
              <a:rPr lang="en-GB" sz="2000" dirty="0"/>
              <a:t>-Mu dan </a:t>
            </a:r>
            <a:r>
              <a:rPr lang="en-GB" sz="2000" dirty="0" err="1"/>
              <a:t>memuaskan</a:t>
            </a:r>
            <a:r>
              <a:rPr lang="en-GB" sz="2000" dirty="0"/>
              <a:t> </a:t>
            </a:r>
            <a:r>
              <a:rPr lang="en-GB" sz="2000" dirty="0" err="1"/>
              <a:t>keinginan</a:t>
            </a:r>
            <a:r>
              <a:rPr lang="en-GB" sz="2000" dirty="0"/>
              <a:t> </a:t>
            </a:r>
            <a:r>
              <a:rPr lang="en-GB" sz="2000" dirty="0" err="1"/>
              <a:t>setiap</a:t>
            </a:r>
            <a:r>
              <a:rPr lang="en-GB" sz="2000" dirty="0"/>
              <a:t> </a:t>
            </a:r>
            <a:r>
              <a:rPr lang="en-GB" sz="2000" dirty="0" err="1"/>
              <a:t>makhluk</a:t>
            </a:r>
            <a:r>
              <a:rPr lang="en-GB" sz="2000" dirty="0"/>
              <a:t> </a:t>
            </a:r>
            <a:r>
              <a:rPr lang="en-GB" sz="2000" dirty="0" err="1"/>
              <a:t>hidup</a:t>
            </a:r>
            <a:r>
              <a:rPr lang="en-GB" sz="2000" dirty="0"/>
              <a:t>. </a:t>
            </a:r>
            <a:endParaRPr sz="2000" dirty="0"/>
          </a:p>
          <a:p>
            <a:pPr marL="514350" lvl="0" indent="-474344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00000"/>
              <a:buFont typeface="Noto Sans Symbols"/>
              <a:buChar char="❖"/>
            </a:pPr>
            <a:r>
              <a:rPr lang="en-GB" sz="2000" dirty="0" err="1">
                <a:highlight>
                  <a:schemeClr val="lt1"/>
                </a:highlight>
              </a:rPr>
              <a:t>Engkau</a:t>
            </a:r>
            <a:r>
              <a:rPr lang="en-GB" sz="2000" dirty="0">
                <a:highlight>
                  <a:schemeClr val="lt1"/>
                </a:highlight>
              </a:rPr>
              <a:t> </a:t>
            </a:r>
            <a:r>
              <a:rPr lang="en-GB" sz="2000" dirty="0" err="1">
                <a:highlight>
                  <a:schemeClr val="lt1"/>
                </a:highlight>
              </a:rPr>
              <a:t>memberikan</a:t>
            </a:r>
            <a:r>
              <a:rPr lang="en-GB" sz="2000" dirty="0">
                <a:highlight>
                  <a:schemeClr val="lt1"/>
                </a:highlight>
              </a:rPr>
              <a:t> </a:t>
            </a:r>
            <a:r>
              <a:rPr lang="en-GB" sz="2000" dirty="0" err="1">
                <a:highlight>
                  <a:schemeClr val="lt1"/>
                </a:highlight>
              </a:rPr>
              <a:t>segala</a:t>
            </a:r>
            <a:r>
              <a:rPr lang="en-GB" sz="2000" dirty="0">
                <a:highlight>
                  <a:schemeClr val="lt1"/>
                </a:highlight>
              </a:rPr>
              <a:t> </a:t>
            </a:r>
            <a:r>
              <a:rPr lang="en-GB" sz="2000" dirty="0" err="1">
                <a:highlight>
                  <a:schemeClr val="lt1"/>
                </a:highlight>
              </a:rPr>
              <a:t>keperluan</a:t>
            </a:r>
            <a:r>
              <a:rPr lang="en-GB" sz="2000" dirty="0">
                <a:highlight>
                  <a:schemeClr val="lt1"/>
                </a:highlight>
              </a:rPr>
              <a:t> </a:t>
            </a:r>
            <a:r>
              <a:rPr lang="en-GB" sz="2000" dirty="0" err="1">
                <a:highlight>
                  <a:schemeClr val="lt1"/>
                </a:highlight>
              </a:rPr>
              <a:t>kepada</a:t>
            </a:r>
            <a:r>
              <a:rPr lang="en-GB" sz="2000" dirty="0">
                <a:highlight>
                  <a:schemeClr val="lt1"/>
                </a:highlight>
              </a:rPr>
              <a:t> </a:t>
            </a:r>
            <a:r>
              <a:rPr lang="en-GB" sz="2000" dirty="0" err="1">
                <a:highlight>
                  <a:schemeClr val="lt1"/>
                </a:highlight>
              </a:rPr>
              <a:t>makhluk</a:t>
            </a:r>
            <a:r>
              <a:rPr lang="en-GB" sz="2000" dirty="0">
                <a:highlight>
                  <a:schemeClr val="lt1"/>
                </a:highlight>
              </a:rPr>
              <a:t> </a:t>
            </a:r>
            <a:r>
              <a:rPr lang="en-GB" sz="2000" dirty="0" err="1">
                <a:highlight>
                  <a:schemeClr val="lt1"/>
                </a:highlight>
              </a:rPr>
              <a:t>ciptaan</a:t>
            </a:r>
            <a:r>
              <a:rPr lang="en-GB" sz="2000" dirty="0">
                <a:highlight>
                  <a:schemeClr val="lt1"/>
                </a:highlight>
              </a:rPr>
              <a:t>-Mu </a:t>
            </a:r>
            <a:r>
              <a:rPr lang="en-GB" sz="2000" dirty="0" err="1">
                <a:highlight>
                  <a:schemeClr val="lt1"/>
                </a:highlight>
              </a:rPr>
              <a:t>sehingga</a:t>
            </a:r>
            <a:r>
              <a:rPr lang="en-GB" sz="2000" dirty="0">
                <a:highlight>
                  <a:schemeClr val="lt1"/>
                </a:highlight>
              </a:rPr>
              <a:t> </a:t>
            </a:r>
            <a:r>
              <a:rPr lang="en-GB" sz="2000" dirty="0" err="1">
                <a:highlight>
                  <a:schemeClr val="lt1"/>
                </a:highlight>
              </a:rPr>
              <a:t>tidak</a:t>
            </a:r>
            <a:r>
              <a:rPr lang="en-GB" sz="2000" dirty="0">
                <a:highlight>
                  <a:schemeClr val="lt1"/>
                </a:highlight>
              </a:rPr>
              <a:t> </a:t>
            </a:r>
            <a:r>
              <a:rPr lang="en-GB" sz="2000" dirty="0" err="1">
                <a:highlight>
                  <a:schemeClr val="lt1"/>
                </a:highlight>
              </a:rPr>
              <a:t>berkekurangan</a:t>
            </a:r>
            <a:r>
              <a:rPr lang="en-GB" sz="2000" dirty="0">
                <a:highlight>
                  <a:schemeClr val="lt1"/>
                </a:highlight>
              </a:rPr>
              <a:t>. Tuhan </a:t>
            </a:r>
            <a:r>
              <a:rPr lang="en-GB" sz="2000" dirty="0" err="1">
                <a:highlight>
                  <a:schemeClr val="lt1"/>
                </a:highlight>
              </a:rPr>
              <a:t>adil</a:t>
            </a:r>
            <a:r>
              <a:rPr lang="en-GB" sz="2000" dirty="0">
                <a:highlight>
                  <a:schemeClr val="lt1"/>
                </a:highlight>
              </a:rPr>
              <a:t> dalam </a:t>
            </a:r>
            <a:r>
              <a:rPr lang="en-GB" sz="2000" dirty="0" err="1">
                <a:highlight>
                  <a:schemeClr val="lt1"/>
                </a:highlight>
              </a:rPr>
              <a:t>segala</a:t>
            </a:r>
            <a:r>
              <a:rPr lang="en-GB" sz="2000" dirty="0">
                <a:highlight>
                  <a:schemeClr val="lt1"/>
                </a:highlight>
              </a:rPr>
              <a:t> </a:t>
            </a:r>
            <a:r>
              <a:rPr lang="en-GB" sz="2000" dirty="0" err="1">
                <a:highlight>
                  <a:schemeClr val="lt1"/>
                </a:highlight>
              </a:rPr>
              <a:t>tindakan</a:t>
            </a:r>
            <a:r>
              <a:rPr lang="en-GB" sz="2000" dirty="0">
                <a:highlight>
                  <a:schemeClr val="lt1"/>
                </a:highlight>
              </a:rPr>
              <a:t>-Nya, dan </a:t>
            </a:r>
            <a:r>
              <a:rPr lang="en-GB" sz="2000" dirty="0" err="1">
                <a:highlight>
                  <a:schemeClr val="lt1"/>
                </a:highlight>
              </a:rPr>
              <a:t>berbelas</a:t>
            </a:r>
            <a:r>
              <a:rPr lang="en-GB" sz="2000" dirty="0">
                <a:highlight>
                  <a:schemeClr val="lt1"/>
                </a:highlight>
              </a:rPr>
              <a:t> </a:t>
            </a:r>
            <a:r>
              <a:rPr lang="en-GB" sz="2000" dirty="0" err="1">
                <a:highlight>
                  <a:schemeClr val="lt1"/>
                </a:highlight>
              </a:rPr>
              <a:t>kasihan</a:t>
            </a:r>
            <a:r>
              <a:rPr lang="en-GB" sz="2000" dirty="0">
                <a:highlight>
                  <a:schemeClr val="lt1"/>
                </a:highlight>
              </a:rPr>
              <a:t> dalam </a:t>
            </a:r>
            <a:r>
              <a:rPr lang="en-GB" sz="2000" dirty="0" err="1">
                <a:highlight>
                  <a:schemeClr val="lt1"/>
                </a:highlight>
              </a:rPr>
              <a:t>semua</a:t>
            </a:r>
            <a:r>
              <a:rPr lang="en-GB" sz="2000" dirty="0">
                <a:highlight>
                  <a:schemeClr val="lt1"/>
                </a:highlight>
              </a:rPr>
              <a:t> </a:t>
            </a:r>
            <a:r>
              <a:rPr lang="en-GB" sz="2000" dirty="0" err="1">
                <a:highlight>
                  <a:schemeClr val="lt1"/>
                </a:highlight>
              </a:rPr>
              <a:t>perbuatan</a:t>
            </a:r>
            <a:r>
              <a:rPr lang="en-GB" sz="2000" dirty="0">
                <a:highlight>
                  <a:schemeClr val="lt1"/>
                </a:highlight>
              </a:rPr>
              <a:t>-Nya. Mazmur 145:16,17</a:t>
            </a:r>
            <a:endParaRPr sz="2000" dirty="0">
              <a:highlight>
                <a:schemeClr val="lt1"/>
              </a:highlight>
            </a:endParaRPr>
          </a:p>
        </p:txBody>
      </p:sp>
      <p:sp>
        <p:nvSpPr>
          <p:cNvPr id="98" name="Google Shape;98;p14"/>
          <p:cNvSpPr/>
          <p:nvPr/>
        </p:nvSpPr>
        <p:spPr>
          <a:xfrm>
            <a:off x="7517961" y="5834535"/>
            <a:ext cx="1834156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i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Karya seni oleh</a:t>
            </a:r>
            <a:r>
              <a:rPr lang="en-GB" sz="1100" b="0" i="1" u="none" strike="noStrike" cap="non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: Evie (12) UK </a:t>
            </a:r>
            <a:endParaRPr/>
          </a:p>
        </p:txBody>
      </p:sp>
      <p:pic>
        <p:nvPicPr>
          <p:cNvPr id="99" name="Google Shape;99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6291" y="443126"/>
            <a:ext cx="4759902" cy="49957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push/>
  </p:transition>
</p:sld>
</file>

<file path=ppt/theme/theme1.xml><?xml version="1.0" encoding="utf-8"?>
<a:theme xmlns:a="http://schemas.openxmlformats.org/drawingml/2006/main" name="Viva Powerpoint Template.cleaned">
  <a:themeElements>
    <a:clrScheme name="Viva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0BAD6"/>
      </a:accent1>
      <a:accent2>
        <a:srgbClr val="FFC014"/>
      </a:accent2>
      <a:accent3>
        <a:srgbClr val="ED2355"/>
      </a:accent3>
      <a:accent4>
        <a:srgbClr val="0084A0"/>
      </a:accent4>
      <a:accent5>
        <a:srgbClr val="FF6614"/>
      </a:accent5>
      <a:accent6>
        <a:srgbClr val="8C0332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698</Words>
  <Application>Microsoft Office PowerPoint</Application>
  <PresentationFormat>Widescreen</PresentationFormat>
  <Paragraphs>86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Poppins</vt:lpstr>
      <vt:lpstr>Poppins ExtraBold</vt:lpstr>
      <vt:lpstr>Arial</vt:lpstr>
      <vt:lpstr>Noto Sans Symbols</vt:lpstr>
      <vt:lpstr>Calibri</vt:lpstr>
      <vt:lpstr>Viva Powerpoint Template.cleaned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VIVOBOOK ASUS</cp:lastModifiedBy>
  <cp:revision>7</cp:revision>
  <dcterms:modified xsi:type="dcterms:W3CDTF">2023-05-23T13:42:25Z</dcterms:modified>
</cp:coreProperties>
</file>